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vml" ContentType="application/vnd.openxmlformats-officedocument.vmlDrawing"/>
  <Default Extension="wav" ContentType="audio/x-wav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9"/>
  </p:notesMasterIdLst>
  <p:sldIdLst>
    <p:sldId id="256" r:id="rId2"/>
    <p:sldId id="257" r:id="rId3"/>
    <p:sldId id="258" r:id="rId4"/>
    <p:sldId id="261" r:id="rId5"/>
    <p:sldId id="279" r:id="rId6"/>
    <p:sldId id="260" r:id="rId7"/>
    <p:sldId id="262" r:id="rId8"/>
    <p:sldId id="271" r:id="rId9"/>
    <p:sldId id="270" r:id="rId10"/>
    <p:sldId id="263" r:id="rId11"/>
    <p:sldId id="276" r:id="rId12"/>
    <p:sldId id="283" r:id="rId13"/>
    <p:sldId id="285" r:id="rId14"/>
    <p:sldId id="274" r:id="rId15"/>
    <p:sldId id="267" r:id="rId16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1D23"/>
    <a:srgbClr val="D4EFFB"/>
    <a:srgbClr val="F0F5D5"/>
    <a:srgbClr val="3366FF"/>
    <a:srgbClr val="FED38F"/>
    <a:srgbClr val="FF7E00"/>
    <a:srgbClr val="FCC288"/>
    <a:srgbClr val="F6FBFE"/>
    <a:srgbClr val="EAF7FD"/>
    <a:srgbClr val="15608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20"/>
    <p:restoredTop sz="94660"/>
  </p:normalViewPr>
  <p:slideViewPr>
    <p:cSldViewPr snapToGrid="0">
      <p:cViewPr varScale="1">
        <p:scale>
          <a:sx n="113" d="100"/>
          <a:sy n="113" d="100"/>
        </p:scale>
        <p:origin x="474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6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9.wmf"/><Relationship Id="rId2" Type="http://schemas.openxmlformats.org/officeDocument/2006/relationships/image" Target="../media/image8.emf"/><Relationship Id="rId1" Type="http://schemas.openxmlformats.org/officeDocument/2006/relationships/image" Target="../media/image7.wmf"/></Relationships>
</file>

<file path=ppt/drawings/_rels/vmlDrawing4.vml.rels><?xml version="1.0" encoding="UTF-8" standalone="yes"?>
<Relationships xmlns="http://schemas.openxmlformats.org/package/2006/relationships"><Relationship Id="rId2" Type="http://schemas.openxmlformats.org/officeDocument/2006/relationships/image" Target="../media/image14.wmf"/><Relationship Id="rId1" Type="http://schemas.openxmlformats.org/officeDocument/2006/relationships/image" Target="../media/image13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8A876-6D45-4859-92AF-899EF7190130}" type="datetimeFigureOut">
              <a:rPr lang="zh-CN" altLang="en-US" smtClean="0"/>
              <a:t>2025/7/21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A3EA26D-72D3-40B0-B4F7-84B67CB74B5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399117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图片 10">
            <a:extLst>
              <a:ext uri="{FF2B5EF4-FFF2-40B4-BE49-F238E27FC236}">
                <a16:creationId xmlns:a16="http://schemas.microsoft.com/office/drawing/2014/main" id="{C6B2280F-EBD3-397D-67E2-9DA48D18D0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9" name="图片 8">
            <a:extLst>
              <a:ext uri="{FF2B5EF4-FFF2-40B4-BE49-F238E27FC236}">
                <a16:creationId xmlns:a16="http://schemas.microsoft.com/office/drawing/2014/main" id="{8DE46D93-F820-55DF-BF12-E1F095AC1522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3642181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bg>
      <p:bgPr>
        <a:solidFill>
          <a:srgbClr val="FFE69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3816BBAF-B02C-340B-A632-D6654320CB3D}"/>
              </a:ext>
            </a:extLst>
          </p:cNvPr>
          <p:cNvSpPr/>
          <p:nvPr userDrawn="1"/>
        </p:nvSpPr>
        <p:spPr>
          <a:xfrm>
            <a:off x="0" y="155643"/>
            <a:ext cx="12192000" cy="654671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pic>
        <p:nvPicPr>
          <p:cNvPr id="10" name="图片 9">
            <a:extLst>
              <a:ext uri="{FF2B5EF4-FFF2-40B4-BE49-F238E27FC236}">
                <a16:creationId xmlns:a16="http://schemas.microsoft.com/office/drawing/2014/main" id="{C2BE9292-3E5C-867D-5004-0EC8955DBC7B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79546" y="67046"/>
            <a:ext cx="745363" cy="7306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16373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03699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Relationship Id="rId4" Type="http://schemas.openxmlformats.org/officeDocument/2006/relationships/image" Target="../media/image3.wmf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Relationship Id="rId4" Type="http://schemas.openxmlformats.org/officeDocument/2006/relationships/image" Target="../media/image6.wm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13" Type="http://schemas.openxmlformats.org/officeDocument/2006/relationships/oleObject" Target="../embeddings/oleObject7.bin"/><Relationship Id="rId3" Type="http://schemas.openxmlformats.org/officeDocument/2006/relationships/image" Target="../media/image10.png"/><Relationship Id="rId7" Type="http://schemas.openxmlformats.org/officeDocument/2006/relationships/image" Target="../media/image7.wmf"/><Relationship Id="rId12" Type="http://schemas.openxmlformats.org/officeDocument/2006/relationships/image" Target="../media/image9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3.bin"/><Relationship Id="rId11" Type="http://schemas.openxmlformats.org/officeDocument/2006/relationships/oleObject" Target="../embeddings/oleObject6.bin"/><Relationship Id="rId5" Type="http://schemas.openxmlformats.org/officeDocument/2006/relationships/image" Target="../media/image12.png"/><Relationship Id="rId10" Type="http://schemas.openxmlformats.org/officeDocument/2006/relationships/image" Target="../media/image8.emf"/><Relationship Id="rId4" Type="http://schemas.openxmlformats.org/officeDocument/2006/relationships/image" Target="../media/image11.png"/><Relationship Id="rId9" Type="http://schemas.openxmlformats.org/officeDocument/2006/relationships/oleObject" Target="../embeddings/oleObject5.bin"/><Relationship Id="rId14" Type="http://schemas.openxmlformats.org/officeDocument/2006/relationships/oleObject" Target="../embeddings/oleObject8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image" Target="../media/image14.wmf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4.v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13.wmf"/><Relationship Id="rId4" Type="http://schemas.openxmlformats.org/officeDocument/2006/relationships/oleObject" Target="../embeddings/oleObject9.bin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文本框 4">
            <a:extLst>
              <a:ext uri="{FF2B5EF4-FFF2-40B4-BE49-F238E27FC236}">
                <a16:creationId xmlns:a16="http://schemas.microsoft.com/office/drawing/2014/main" id="{C6DD1E23-AE91-2055-9526-A6D60F0FE744}"/>
              </a:ext>
            </a:extLst>
          </p:cNvPr>
          <p:cNvSpPr txBox="1"/>
          <p:nvPr/>
        </p:nvSpPr>
        <p:spPr>
          <a:xfrm>
            <a:off x="212271" y="186501"/>
            <a:ext cx="2708210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r>
              <a:rPr lang="en-US" altLang="zh-CN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R·</a:t>
            </a:r>
            <a:r>
              <a:rPr lang="zh-CN" altLang="en-US" sz="2000" dirty="0">
                <a:solidFill>
                  <a:srgbClr val="7B5959"/>
                </a:solidFill>
                <a:latin typeface="黑体" panose="02010609060101010101" pitchFamily="49" charset="-122"/>
                <a:ea typeface="黑体" panose="02010609060101010101" pitchFamily="49" charset="-122"/>
                <a:cs typeface="阿里巴巴普惠体 R" panose="00020600040101010101" pitchFamily="18" charset="-122"/>
                <a:sym typeface="+mn-ea"/>
              </a:rPr>
              <a:t>三年级数学上册</a:t>
            </a:r>
            <a:endParaRPr lang="zh-CN" altLang="en-US" sz="2000" dirty="0">
              <a:solidFill>
                <a:srgbClr val="7B5959"/>
              </a:solidFill>
              <a:latin typeface="黑体" panose="02010609060101010101" pitchFamily="49" charset="-122"/>
              <a:ea typeface="黑体" panose="02010609060101010101" pitchFamily="49" charset="-122"/>
            </a:endParaRPr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735F2482-FDA6-78B0-BA85-FC7EF2A776A1}"/>
              </a:ext>
            </a:extLst>
          </p:cNvPr>
          <p:cNvGrpSpPr/>
          <p:nvPr/>
        </p:nvGrpSpPr>
        <p:grpSpPr>
          <a:xfrm>
            <a:off x="2275834" y="1322979"/>
            <a:ext cx="7640332" cy="1260000"/>
            <a:chOff x="3319498" y="1313251"/>
            <a:chExt cx="7640332" cy="1260000"/>
          </a:xfrm>
        </p:grpSpPr>
        <p:sp>
          <p:nvSpPr>
            <p:cNvPr id="6" name="文本框 5">
              <a:extLst>
                <a:ext uri="{FF2B5EF4-FFF2-40B4-BE49-F238E27FC236}">
                  <a16:creationId xmlns:a16="http://schemas.microsoft.com/office/drawing/2014/main" id="{C6D5C193-FD14-3511-BA01-2491BD9D83A7}"/>
                </a:ext>
              </a:extLst>
            </p:cNvPr>
            <p:cNvSpPr txBox="1"/>
            <p:nvPr/>
          </p:nvSpPr>
          <p:spPr>
            <a:xfrm>
              <a:off x="4624894" y="1481586"/>
              <a:ext cx="6334936" cy="92333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 defTabSz="914377"/>
              <a:r>
                <a:rPr lang="zh-CN" altLang="en-US" sz="5400" b="1" dirty="0">
                  <a:solidFill>
                    <a:schemeClr val="bg1"/>
                  </a:solidFill>
                  <a:latin typeface="宋体" panose="02010600030101010101" pitchFamily="2" charset="-122"/>
                  <a:ea typeface="宋体" panose="02010600030101010101" pitchFamily="2" charset="-122"/>
                </a:rPr>
                <a:t>分数的初步认识</a:t>
              </a:r>
              <a:endParaRPr lang="zh-CN" altLang="en-US" sz="4400" b="1" dirty="0">
                <a:solidFill>
                  <a:schemeClr val="bg1"/>
                </a:solidFill>
                <a:latin typeface="宋体" panose="02010600030101010101" pitchFamily="2" charset="-122"/>
                <a:ea typeface="宋体" panose="02010600030101010101" pitchFamily="2" charset="-122"/>
              </a:endParaRPr>
            </a:p>
          </p:txBody>
        </p:sp>
        <p:sp>
          <p:nvSpPr>
            <p:cNvPr id="7" name="椭圆 6">
              <a:extLst>
                <a:ext uri="{FF2B5EF4-FFF2-40B4-BE49-F238E27FC236}">
                  <a16:creationId xmlns:a16="http://schemas.microsoft.com/office/drawing/2014/main" id="{23D312F1-941D-C524-B1FA-0D0416C62344}"/>
                </a:ext>
              </a:extLst>
            </p:cNvPr>
            <p:cNvSpPr>
              <a:spLocks noChangeAspect="1"/>
            </p:cNvSpPr>
            <p:nvPr/>
          </p:nvSpPr>
          <p:spPr>
            <a:xfrm>
              <a:off x="3319498" y="1313251"/>
              <a:ext cx="1260000" cy="1260000"/>
            </a:xfrm>
            <a:prstGeom prst="ellipse">
              <a:avLst/>
            </a:prstGeom>
            <a:solidFill>
              <a:srgbClr val="0079AD"/>
            </a:solidFill>
            <a:ln w="12700" cap="flat" cmpd="sng" algn="ctr">
              <a:noFill/>
              <a:prstDash val="solid"/>
              <a:miter lim="800000"/>
            </a:ln>
            <a:effectLst>
              <a:outerShdw dist="63500" dir="2700000" algn="tl" rotWithShape="0">
                <a:prstClr val="black">
                  <a:alpha val="40000"/>
                </a:prstClr>
              </a:outerShdw>
            </a:effectLst>
          </p:spPr>
          <p:txBody>
            <a:bodyPr rtlCol="0" anchor="ctr"/>
            <a:lstStyle/>
            <a:p>
              <a:pPr marL="0" marR="0" lvl="0" indent="0" algn="ctr" defTabSz="914377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zh-CN" altLang="en-US" sz="7200" b="1" i="0" u="none" strike="noStrike" kern="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  <a:uLnTx/>
                  <a:uFillTx/>
                  <a:latin typeface="宋体" panose="02010600030101010101" pitchFamily="2" charset="-122"/>
                  <a:ea typeface="宋体" panose="02010600030101010101" pitchFamily="2" charset="-122"/>
                  <a:cs typeface="+mn-cs"/>
                </a:rPr>
                <a:t>六</a:t>
              </a:r>
            </a:p>
          </p:txBody>
        </p:sp>
      </p:grpSp>
      <p:sp>
        <p:nvSpPr>
          <p:cNvPr id="9" name="TextBox 48">
            <a:extLst>
              <a:ext uri="{FF2B5EF4-FFF2-40B4-BE49-F238E27FC236}">
                <a16:creationId xmlns:a16="http://schemas.microsoft.com/office/drawing/2014/main" id="{5955F739-A719-8D4D-4EFE-CD13DE351F00}"/>
              </a:ext>
            </a:extLst>
          </p:cNvPr>
          <p:cNvSpPr txBox="1"/>
          <p:nvPr/>
        </p:nvSpPr>
        <p:spPr>
          <a:xfrm>
            <a:off x="2751069" y="3050295"/>
            <a:ext cx="6689861" cy="11079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>
            <a:defPPr>
              <a:defRPr lang="zh-CN"/>
            </a:defPPr>
            <a:lvl1pPr algn="ctr" defTabSz="914377" eaLnBrk="0" fontAlgn="base" hangingPunct="0">
              <a:spcBef>
                <a:spcPct val="0"/>
              </a:spcBef>
              <a:spcAft>
                <a:spcPct val="0"/>
              </a:spcAft>
              <a:defRPr sz="8800" b="1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</a:defRPr>
            </a:lvl1pPr>
            <a:lvl2pPr marL="609585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219170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828754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438339" eaLnBrk="0" fontAlgn="base" hangingPunct="0">
              <a:spcBef>
                <a:spcPct val="0"/>
              </a:spcBef>
              <a:spcAft>
                <a:spcPct val="0"/>
              </a:spcAft>
              <a:defRPr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3047924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3657509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4267093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4876678" defTabSz="1219170">
              <a:defRPr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r>
              <a:rPr lang="zh-CN" altLang="en-US" sz="7200" dirty="0">
                <a:sym typeface="+mn-lt"/>
              </a:rPr>
              <a:t>几分之几</a:t>
            </a:r>
          </a:p>
        </p:txBody>
      </p:sp>
    </p:spTree>
    <p:extLst>
      <p:ext uri="{BB962C8B-B14F-4D97-AF65-F5344CB8AC3E}">
        <p14:creationId xmlns:p14="http://schemas.microsoft.com/office/powerpoint/2010/main" val="3726684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不完整圆 20">
            <a:extLst>
              <a:ext uri="{FF2B5EF4-FFF2-40B4-BE49-F238E27FC236}">
                <a16:creationId xmlns:a16="http://schemas.microsoft.com/office/drawing/2014/main" id="{21DD1B07-F929-9DE5-B38D-853432EC3EEF}"/>
              </a:ext>
            </a:extLst>
          </p:cNvPr>
          <p:cNvSpPr/>
          <p:nvPr/>
        </p:nvSpPr>
        <p:spPr>
          <a:xfrm>
            <a:off x="1274093" y="2577832"/>
            <a:ext cx="2160000" cy="2160000"/>
          </a:xfrm>
          <a:prstGeom prst="pie">
            <a:avLst>
              <a:gd name="adj1" fmla="val 9003563"/>
              <a:gd name="adj2" fmla="val 16200000"/>
            </a:avLst>
          </a:prstGeom>
          <a:solidFill>
            <a:srgbClr val="F0F5D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A472608E-46A0-F7B6-93A7-D34BFC77A1C7}"/>
              </a:ext>
            </a:extLst>
          </p:cNvPr>
          <p:cNvSpPr txBox="1"/>
          <p:nvPr/>
        </p:nvSpPr>
        <p:spPr>
          <a:xfrm>
            <a:off x="644862" y="1410158"/>
            <a:ext cx="1090227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把一个圆平均分成三份，每份是这个圆的几分之一？</a:t>
            </a: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DE005278-7EAC-9AE7-95DB-DB11D91D334A}"/>
              </a:ext>
            </a:extLst>
          </p:cNvPr>
          <p:cNvSpPr/>
          <p:nvPr/>
        </p:nvSpPr>
        <p:spPr>
          <a:xfrm>
            <a:off x="1274323" y="2577832"/>
            <a:ext cx="2160000" cy="216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直接连接符 8">
            <a:extLst>
              <a:ext uri="{FF2B5EF4-FFF2-40B4-BE49-F238E27FC236}">
                <a16:creationId xmlns:a16="http://schemas.microsoft.com/office/drawing/2014/main" id="{BCF8D7B1-3D98-CB7D-B310-DEEB4CB82B66}"/>
              </a:ext>
            </a:extLst>
          </p:cNvPr>
          <p:cNvCxnSpPr>
            <a:stCxn id="7" idx="0"/>
          </p:cNvCxnSpPr>
          <p:nvPr/>
        </p:nvCxnSpPr>
        <p:spPr>
          <a:xfrm flipH="1">
            <a:off x="2354094" y="2577832"/>
            <a:ext cx="229" cy="108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7" name="直接连接符 16">
            <a:extLst>
              <a:ext uri="{FF2B5EF4-FFF2-40B4-BE49-F238E27FC236}">
                <a16:creationId xmlns:a16="http://schemas.microsoft.com/office/drawing/2014/main" id="{933D02BE-1399-5B19-DE5D-E9B0F92A44A9}"/>
              </a:ext>
            </a:extLst>
          </p:cNvPr>
          <p:cNvCxnSpPr>
            <a:cxnSpLocks/>
          </p:cNvCxnSpPr>
          <p:nvPr/>
        </p:nvCxnSpPr>
        <p:spPr>
          <a:xfrm rot="3600000" flipH="1">
            <a:off x="1889455" y="3387732"/>
            <a:ext cx="229" cy="108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直接连接符 19">
            <a:extLst>
              <a:ext uri="{FF2B5EF4-FFF2-40B4-BE49-F238E27FC236}">
                <a16:creationId xmlns:a16="http://schemas.microsoft.com/office/drawing/2014/main" id="{28F08D99-F099-EBC2-5896-7FADD5B4A380}"/>
              </a:ext>
            </a:extLst>
          </p:cNvPr>
          <p:cNvCxnSpPr>
            <a:cxnSpLocks/>
          </p:cNvCxnSpPr>
          <p:nvPr/>
        </p:nvCxnSpPr>
        <p:spPr>
          <a:xfrm rot="18000000">
            <a:off x="2821690" y="3387732"/>
            <a:ext cx="229" cy="108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aphicFrame>
        <p:nvGraphicFramePr>
          <p:cNvPr id="32" name="对象 31">
            <a:extLst>
              <a:ext uri="{FF2B5EF4-FFF2-40B4-BE49-F238E27FC236}">
                <a16:creationId xmlns:a16="http://schemas.microsoft.com/office/drawing/2014/main" id="{9562178A-0831-07E3-1123-AB050CD36785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194222484"/>
              </p:ext>
            </p:extLst>
          </p:nvPr>
        </p:nvGraphicFramePr>
        <p:xfrm>
          <a:off x="4235003" y="2527857"/>
          <a:ext cx="847330" cy="225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027" name="Equation" r:id="rId3" imgW="152280" imgH="406080" progId="Equation.DSMT4">
                  <p:embed/>
                </p:oleObj>
              </mc:Choice>
              <mc:Fallback>
                <p:oleObj name="Equation" r:id="rId3" imgW="152280" imgH="406080" progId="Equation.DSMT4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4235003" y="2527857"/>
                        <a:ext cx="847330" cy="225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3" name="文本框 32">
            <a:extLst>
              <a:ext uri="{FF2B5EF4-FFF2-40B4-BE49-F238E27FC236}">
                <a16:creationId xmlns:a16="http://schemas.microsoft.com/office/drawing/2014/main" id="{2F8089B2-D46B-130E-6F7E-E83E4D3F0548}"/>
              </a:ext>
            </a:extLst>
          </p:cNvPr>
          <p:cNvSpPr txBox="1"/>
          <p:nvPr/>
        </p:nvSpPr>
        <p:spPr>
          <a:xfrm>
            <a:off x="6267856" y="2746027"/>
            <a:ext cx="356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表示的是什么？</a:t>
            </a:r>
          </a:p>
        </p:txBody>
      </p:sp>
      <p:cxnSp>
        <p:nvCxnSpPr>
          <p:cNvPr id="35" name="直接箭头连接符 34">
            <a:extLst>
              <a:ext uri="{FF2B5EF4-FFF2-40B4-BE49-F238E27FC236}">
                <a16:creationId xmlns:a16="http://schemas.microsoft.com/office/drawing/2014/main" id="{FC47E12B-38B4-842F-12DE-1EBEAAE002AF}"/>
              </a:ext>
            </a:extLst>
          </p:cNvPr>
          <p:cNvCxnSpPr/>
          <p:nvPr/>
        </p:nvCxnSpPr>
        <p:spPr>
          <a:xfrm flipH="1">
            <a:off x="5147263" y="3069193"/>
            <a:ext cx="935833" cy="0"/>
          </a:xfrm>
          <a:prstGeom prst="straightConnector1">
            <a:avLst/>
          </a:prstGeom>
          <a:ln w="28575">
            <a:solidFill>
              <a:srgbClr val="3366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文本框 35">
            <a:extLst>
              <a:ext uri="{FF2B5EF4-FFF2-40B4-BE49-F238E27FC236}">
                <a16:creationId xmlns:a16="http://schemas.microsoft.com/office/drawing/2014/main" id="{DB921EF5-D384-8759-3D58-4D8DD459AAC7}"/>
              </a:ext>
            </a:extLst>
          </p:cNvPr>
          <p:cNvSpPr txBox="1"/>
          <p:nvPr/>
        </p:nvSpPr>
        <p:spPr>
          <a:xfrm>
            <a:off x="6267856" y="3952257"/>
            <a:ext cx="356260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表示的是什么？</a:t>
            </a:r>
          </a:p>
        </p:txBody>
      </p:sp>
      <p:cxnSp>
        <p:nvCxnSpPr>
          <p:cNvPr id="37" name="直接箭头连接符 36">
            <a:extLst>
              <a:ext uri="{FF2B5EF4-FFF2-40B4-BE49-F238E27FC236}">
                <a16:creationId xmlns:a16="http://schemas.microsoft.com/office/drawing/2014/main" id="{26B9EB07-3712-E0F1-AB2E-ECB9302FF6DB}"/>
              </a:ext>
            </a:extLst>
          </p:cNvPr>
          <p:cNvCxnSpPr/>
          <p:nvPr/>
        </p:nvCxnSpPr>
        <p:spPr>
          <a:xfrm flipH="1">
            <a:off x="5147263" y="4275423"/>
            <a:ext cx="935833" cy="0"/>
          </a:xfrm>
          <a:prstGeom prst="straightConnector1">
            <a:avLst/>
          </a:prstGeom>
          <a:ln w="28575">
            <a:solidFill>
              <a:srgbClr val="3366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文本框 37">
            <a:extLst>
              <a:ext uri="{FF2B5EF4-FFF2-40B4-BE49-F238E27FC236}">
                <a16:creationId xmlns:a16="http://schemas.microsoft.com/office/drawing/2014/main" id="{D85D1EB8-DCBB-899F-49DF-FAE84627565C}"/>
              </a:ext>
            </a:extLst>
          </p:cNvPr>
          <p:cNvSpPr txBox="1"/>
          <p:nvPr/>
        </p:nvSpPr>
        <p:spPr>
          <a:xfrm>
            <a:off x="6202926" y="3952256"/>
            <a:ext cx="3627539" cy="646331"/>
          </a:xfrm>
          <a:prstGeom prst="rect">
            <a:avLst/>
          </a:prstGeom>
          <a:solidFill>
            <a:srgbClr val="FFE699"/>
          </a:solidFill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平均分成的份数</a:t>
            </a:r>
          </a:p>
        </p:txBody>
      </p:sp>
      <p:sp>
        <p:nvSpPr>
          <p:cNvPr id="40" name="文本框 39">
            <a:extLst>
              <a:ext uri="{FF2B5EF4-FFF2-40B4-BE49-F238E27FC236}">
                <a16:creationId xmlns:a16="http://schemas.microsoft.com/office/drawing/2014/main" id="{97841ED3-1F17-1EDD-2E0C-56DFC10B15A2}"/>
              </a:ext>
            </a:extLst>
          </p:cNvPr>
          <p:cNvSpPr txBox="1"/>
          <p:nvPr/>
        </p:nvSpPr>
        <p:spPr>
          <a:xfrm>
            <a:off x="6202927" y="2746026"/>
            <a:ext cx="2658972" cy="646331"/>
          </a:xfrm>
          <a:prstGeom prst="rect">
            <a:avLst/>
          </a:prstGeom>
          <a:solidFill>
            <a:srgbClr val="FFE699"/>
          </a:solidFill>
        </p:spPr>
        <p:txBody>
          <a:bodyPr wrap="square" rtlCol="0">
            <a:spAutoFit/>
          </a:bodyPr>
          <a:lstStyle/>
          <a:p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其中的一份</a:t>
            </a:r>
          </a:p>
        </p:txBody>
      </p:sp>
      <p:sp>
        <p:nvSpPr>
          <p:cNvPr id="41" name="文本框 40">
            <a:extLst>
              <a:ext uri="{FF2B5EF4-FFF2-40B4-BE49-F238E27FC236}">
                <a16:creationId xmlns:a16="http://schemas.microsoft.com/office/drawing/2014/main" id="{F56B7306-B517-D75C-8E12-F2076620D9D5}"/>
              </a:ext>
            </a:extLst>
          </p:cNvPr>
          <p:cNvSpPr txBox="1"/>
          <p:nvPr/>
        </p:nvSpPr>
        <p:spPr>
          <a:xfrm>
            <a:off x="3884984" y="5258775"/>
            <a:ext cx="4422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三分之一</a:t>
            </a:r>
          </a:p>
        </p:txBody>
      </p:sp>
      <p:grpSp>
        <p:nvGrpSpPr>
          <p:cNvPr id="5" name="组合 4">
            <a:extLst>
              <a:ext uri="{FF2B5EF4-FFF2-40B4-BE49-F238E27FC236}">
                <a16:creationId xmlns:a16="http://schemas.microsoft.com/office/drawing/2014/main" id="{FF9F2A1F-49FB-9B6D-4AC4-2CA86A152CF0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8" name="文本框 7">
              <a:extLst>
                <a:ext uri="{FF2B5EF4-FFF2-40B4-BE49-F238E27FC236}">
                  <a16:creationId xmlns:a16="http://schemas.microsoft.com/office/drawing/2014/main" id="{8B0E36B9-39DF-61A0-F260-7AE81C27649B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复习导入</a:t>
              </a:r>
              <a:endParaRPr lang="zh-CN" altLang="en-US" sz="4000" b="1" dirty="0">
                <a:solidFill>
                  <a:srgbClr val="4D78BF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endParaRPr>
            </a:p>
          </p:txBody>
        </p:sp>
        <p:cxnSp>
          <p:nvCxnSpPr>
            <p:cNvPr id="10" name="直接连接符 9">
              <a:extLst>
                <a:ext uri="{FF2B5EF4-FFF2-40B4-BE49-F238E27FC236}">
                  <a16:creationId xmlns:a16="http://schemas.microsoft.com/office/drawing/2014/main" id="{1B834293-1E81-5A30-63E8-8417D60FFEB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77056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33" grpId="0"/>
      <p:bldP spid="33" grpId="1"/>
      <p:bldP spid="36" grpId="0"/>
      <p:bldP spid="36" grpId="1"/>
      <p:bldP spid="38" grpId="0" animBg="1"/>
      <p:bldP spid="40" grpId="0" animBg="1"/>
      <p:bldP spid="41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E699">
            <a:alpha val="93000"/>
          </a:srgb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圆柱体 41">
            <a:extLst>
              <a:ext uri="{FF2B5EF4-FFF2-40B4-BE49-F238E27FC236}">
                <a16:creationId xmlns:a16="http://schemas.microsoft.com/office/drawing/2014/main" id="{7C7BE39E-DCAA-772D-EFAE-C8D42AE1A231}"/>
              </a:ext>
            </a:extLst>
          </p:cNvPr>
          <p:cNvSpPr/>
          <p:nvPr/>
        </p:nvSpPr>
        <p:spPr>
          <a:xfrm>
            <a:off x="2021574" y="5014297"/>
            <a:ext cx="1800000" cy="1033129"/>
          </a:xfrm>
          <a:prstGeom prst="can">
            <a:avLst>
              <a:gd name="adj" fmla="val 37053"/>
            </a:avLst>
          </a:prstGeom>
          <a:solidFill>
            <a:srgbClr val="FF7E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0B94F398-E956-6AB1-EE12-E8269EE9F3F8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54C4069D-C6BC-1DEB-6125-9DC117118EC0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探索新知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89137AA9-CC44-4D5D-8E95-3527E8F7AE9B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6" name="图片 5">
            <a:extLst>
              <a:ext uri="{FF2B5EF4-FFF2-40B4-BE49-F238E27FC236}">
                <a16:creationId xmlns:a16="http://schemas.microsoft.com/office/drawing/2014/main" id="{BDB1982C-3A6B-E146-2480-8A2B920EF1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443" y="1104518"/>
            <a:ext cx="904663" cy="904663"/>
          </a:xfrm>
          <a:prstGeom prst="rect">
            <a:avLst/>
          </a:prstGeom>
        </p:spPr>
      </p:pic>
      <p:sp>
        <p:nvSpPr>
          <p:cNvPr id="7" name="文本框 6">
            <a:extLst>
              <a:ext uri="{FF2B5EF4-FFF2-40B4-BE49-F238E27FC236}">
                <a16:creationId xmlns:a16="http://schemas.microsoft.com/office/drawing/2014/main" id="{62993477-8CCA-E11F-2555-3951B94F4857}"/>
              </a:ext>
            </a:extLst>
          </p:cNvPr>
          <p:cNvSpPr txBox="1"/>
          <p:nvPr/>
        </p:nvSpPr>
        <p:spPr>
          <a:xfrm>
            <a:off x="2021574" y="1233683"/>
            <a:ext cx="251151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楷体" panose="02010609060101010101" pitchFamily="49" charset="-122"/>
                <a:ea typeface="楷体" panose="02010609060101010101" pitchFamily="49" charset="-122"/>
                <a:cs typeface="Arial" panose="020B0604020202020204" pitchFamily="34" charset="0"/>
              </a:rPr>
              <a:t>数一数。</a:t>
            </a:r>
            <a:endParaRPr lang="zh-CN" altLang="en-US" sz="3600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5AA4F0AA-D75F-BCB9-554F-458F670858B5}"/>
              </a:ext>
            </a:extLst>
          </p:cNvPr>
          <p:cNvGrpSpPr/>
          <p:nvPr/>
        </p:nvGrpSpPr>
        <p:grpSpPr>
          <a:xfrm>
            <a:off x="2021574" y="2446521"/>
            <a:ext cx="1800000" cy="3601810"/>
            <a:chOff x="7013718" y="2275642"/>
            <a:chExt cx="1800000" cy="3601810"/>
          </a:xfrm>
        </p:grpSpPr>
        <p:sp>
          <p:nvSpPr>
            <p:cNvPr id="9" name="圆柱体 8">
              <a:extLst>
                <a:ext uri="{FF2B5EF4-FFF2-40B4-BE49-F238E27FC236}">
                  <a16:creationId xmlns:a16="http://schemas.microsoft.com/office/drawing/2014/main" id="{F77CDE67-2E10-EEC0-D856-8320187E9000}"/>
                </a:ext>
              </a:extLst>
            </p:cNvPr>
            <p:cNvSpPr/>
            <p:nvPr/>
          </p:nvSpPr>
          <p:spPr>
            <a:xfrm>
              <a:off x="7013718" y="2275642"/>
              <a:ext cx="1800000" cy="3600000"/>
            </a:xfrm>
            <a:prstGeom prst="can">
              <a:avLst>
                <a:gd name="adj" fmla="val 23379"/>
              </a:avLst>
            </a:prstGeom>
            <a:solidFill>
              <a:srgbClr val="EAF7FD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37" name="组合 36">
              <a:extLst>
                <a:ext uri="{FF2B5EF4-FFF2-40B4-BE49-F238E27FC236}">
                  <a16:creationId xmlns:a16="http://schemas.microsoft.com/office/drawing/2014/main" id="{4E1B904B-EF80-A252-6584-883898D7B5D8}"/>
                </a:ext>
              </a:extLst>
            </p:cNvPr>
            <p:cNvGrpSpPr/>
            <p:nvPr/>
          </p:nvGrpSpPr>
          <p:grpSpPr>
            <a:xfrm>
              <a:off x="7913718" y="2696464"/>
              <a:ext cx="309041" cy="3179178"/>
              <a:chOff x="7913718" y="2696464"/>
              <a:chExt cx="309041" cy="3179178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792A537F-51F6-1E7B-FC9F-726C1477338C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3332300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9A8A2DD2-7113-AC69-E196-83A9962D60F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3968136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46A46B06-B32F-5154-3497-0400557770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4603972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0CA679C7-C551-B97A-0C50-6D0AD306DB5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5239808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0" name="直接连接符 19">
                <a:extLst>
                  <a:ext uri="{FF2B5EF4-FFF2-40B4-BE49-F238E27FC236}">
                    <a16:creationId xmlns:a16="http://schemas.microsoft.com/office/drawing/2014/main" id="{F025B60B-EC93-1738-586E-69F82EE2C4CA}"/>
                  </a:ext>
                </a:extLst>
              </p:cNvPr>
              <p:cNvCxnSpPr>
                <a:stCxn id="9" idx="0"/>
                <a:endCxn id="9" idx="3"/>
              </p:cNvCxnSpPr>
              <p:nvPr/>
            </p:nvCxnSpPr>
            <p:spPr>
              <a:xfrm>
                <a:off x="7913718" y="2696464"/>
                <a:ext cx="0" cy="317917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4" name="椭圆 33">
              <a:extLst>
                <a:ext uri="{FF2B5EF4-FFF2-40B4-BE49-F238E27FC236}">
                  <a16:creationId xmlns:a16="http://schemas.microsoft.com/office/drawing/2014/main" id="{2CAADCDE-CB2C-A185-DB5A-48F06644E89F}"/>
                </a:ext>
              </a:extLst>
            </p:cNvPr>
            <p:cNvSpPr/>
            <p:nvPr/>
          </p:nvSpPr>
          <p:spPr>
            <a:xfrm>
              <a:off x="7013718" y="5460697"/>
              <a:ext cx="1799997" cy="416755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72" name="组合 71">
            <a:extLst>
              <a:ext uri="{FF2B5EF4-FFF2-40B4-BE49-F238E27FC236}">
                <a16:creationId xmlns:a16="http://schemas.microsoft.com/office/drawing/2014/main" id="{EB4D8508-C331-6FBF-6C36-3A24301C8986}"/>
              </a:ext>
            </a:extLst>
          </p:cNvPr>
          <p:cNvGrpSpPr/>
          <p:nvPr/>
        </p:nvGrpSpPr>
        <p:grpSpPr>
          <a:xfrm>
            <a:off x="4360832" y="3003165"/>
            <a:ext cx="6479487" cy="1353001"/>
            <a:chOff x="4360832" y="3003165"/>
            <a:chExt cx="6479487" cy="1353001"/>
          </a:xfrm>
        </p:grpSpPr>
        <p:sp>
          <p:nvSpPr>
            <p:cNvPr id="43" name="文本框 42">
              <a:extLst>
                <a:ext uri="{FF2B5EF4-FFF2-40B4-BE49-F238E27FC236}">
                  <a16:creationId xmlns:a16="http://schemas.microsoft.com/office/drawing/2014/main" id="{359246ED-5818-4733-6811-3A5866AEC830}"/>
                </a:ext>
              </a:extLst>
            </p:cNvPr>
            <p:cNvSpPr txBox="1"/>
            <p:nvPr/>
          </p:nvSpPr>
          <p:spPr>
            <a:xfrm>
              <a:off x="5424791" y="3388290"/>
              <a:ext cx="54155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r>
                <a:rPr lang="en-US" altLang="zh-CN" b="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杯的     是            杯；</a:t>
              </a:r>
            </a:p>
          </p:txBody>
        </p:sp>
        <p:sp>
          <p:nvSpPr>
            <p:cNvPr id="46" name="箭头: 右 45">
              <a:extLst>
                <a:ext uri="{FF2B5EF4-FFF2-40B4-BE49-F238E27FC236}">
                  <a16:creationId xmlns:a16="http://schemas.microsoft.com/office/drawing/2014/main" id="{20E5FEF3-8269-6081-361F-7BFC85579007}"/>
                </a:ext>
              </a:extLst>
            </p:cNvPr>
            <p:cNvSpPr/>
            <p:nvPr/>
          </p:nvSpPr>
          <p:spPr>
            <a:xfrm>
              <a:off x="4360832" y="3425355"/>
              <a:ext cx="740940" cy="568959"/>
            </a:xfrm>
            <a:prstGeom prst="rightArrow">
              <a:avLst/>
            </a:prstGeom>
            <a:solidFill>
              <a:srgbClr val="FED38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47" name="组合 46">
              <a:extLst>
                <a:ext uri="{FF2B5EF4-FFF2-40B4-BE49-F238E27FC236}">
                  <a16:creationId xmlns:a16="http://schemas.microsoft.com/office/drawing/2014/main" id="{D7EF6A6C-489A-F5F6-27B0-3DE893A48A21}"/>
                </a:ext>
              </a:extLst>
            </p:cNvPr>
            <p:cNvGrpSpPr/>
            <p:nvPr/>
          </p:nvGrpSpPr>
          <p:grpSpPr>
            <a:xfrm>
              <a:off x="6786108" y="3066744"/>
              <a:ext cx="441146" cy="1289422"/>
              <a:chOff x="1411278" y="1102555"/>
              <a:chExt cx="441146" cy="1289422"/>
            </a:xfrm>
          </p:grpSpPr>
          <p:sp>
            <p:nvSpPr>
              <p:cNvPr id="54" name="文本框 53">
                <a:extLst>
                  <a:ext uri="{FF2B5EF4-FFF2-40B4-BE49-F238E27FC236}">
                    <a16:creationId xmlns:a16="http://schemas.microsoft.com/office/drawing/2014/main" id="{21FBAD08-0F19-48EE-DC65-6F753F030A1E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文本框 60">
                <a:extLst>
                  <a:ext uri="{FF2B5EF4-FFF2-40B4-BE49-F238E27FC236}">
                    <a16:creationId xmlns:a16="http://schemas.microsoft.com/office/drawing/2014/main" id="{D22B5D15-D2A4-CC44-3D46-9CDB64D37EA3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2" name="直接连接符 61">
                <a:extLst>
                  <a:ext uri="{FF2B5EF4-FFF2-40B4-BE49-F238E27FC236}">
                    <a16:creationId xmlns:a16="http://schemas.microsoft.com/office/drawing/2014/main" id="{B801FA0F-9275-D3A8-21EA-5A0143422FE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6D8CF483-6199-9A9E-1C75-D9BD21DE8D5A}"/>
                </a:ext>
              </a:extLst>
            </p:cNvPr>
            <p:cNvGrpSpPr/>
            <p:nvPr/>
          </p:nvGrpSpPr>
          <p:grpSpPr>
            <a:xfrm>
              <a:off x="7558092" y="3003165"/>
              <a:ext cx="1869440" cy="1353001"/>
              <a:chOff x="500743" y="4570711"/>
              <a:chExt cx="1869440" cy="1353001"/>
            </a:xfrm>
          </p:grpSpPr>
          <p:sp>
            <p:nvSpPr>
              <p:cNvPr id="64" name="文本框 63">
                <a:extLst>
                  <a:ext uri="{FF2B5EF4-FFF2-40B4-BE49-F238E27FC236}">
                    <a16:creationId xmlns:a16="http://schemas.microsoft.com/office/drawing/2014/main" id="{E9BF6799-9853-B989-38CE-36DA44E62A11}"/>
                  </a:ext>
                </a:extLst>
              </p:cNvPr>
              <p:cNvSpPr txBox="1"/>
              <p:nvPr/>
            </p:nvSpPr>
            <p:spPr>
              <a:xfrm>
                <a:off x="500743" y="4570711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sp>
            <p:nvSpPr>
              <p:cNvPr id="65" name="文本框 64">
                <a:extLst>
                  <a:ext uri="{FF2B5EF4-FFF2-40B4-BE49-F238E27FC236}">
                    <a16:creationId xmlns:a16="http://schemas.microsoft.com/office/drawing/2014/main" id="{421AD49D-CF98-5A2A-25A4-24099554C5F1}"/>
                  </a:ext>
                </a:extLst>
              </p:cNvPr>
              <p:cNvSpPr txBox="1"/>
              <p:nvPr/>
            </p:nvSpPr>
            <p:spPr>
              <a:xfrm>
                <a:off x="1214890" y="5277381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36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dirty="0"/>
                  <a:t>5</a:t>
                </a:r>
                <a:endParaRPr lang="zh-CN" altLang="en-US" dirty="0"/>
              </a:p>
            </p:txBody>
          </p:sp>
          <p:cxnSp>
            <p:nvCxnSpPr>
              <p:cNvPr id="66" name="直接连接符 65">
                <a:extLst>
                  <a:ext uri="{FF2B5EF4-FFF2-40B4-BE49-F238E27FC236}">
                    <a16:creationId xmlns:a16="http://schemas.microsoft.com/office/drawing/2014/main" id="{3D179431-EA64-6F1C-6A41-8E05AB8B51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67" name="文本框 66">
            <a:extLst>
              <a:ext uri="{FF2B5EF4-FFF2-40B4-BE49-F238E27FC236}">
                <a16:creationId xmlns:a16="http://schemas.microsoft.com/office/drawing/2014/main" id="{FD5397EB-6B15-AAB9-677D-B1D3448A0B76}"/>
              </a:ext>
            </a:extLst>
          </p:cNvPr>
          <p:cNvSpPr txBox="1"/>
          <p:nvPr/>
        </p:nvSpPr>
        <p:spPr>
          <a:xfrm>
            <a:off x="5424791" y="4691131"/>
            <a:ext cx="4422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五分之一</a:t>
            </a:r>
          </a:p>
        </p:txBody>
      </p:sp>
      <p:pic>
        <p:nvPicPr>
          <p:cNvPr id="69" name="图片 68">
            <a:extLst>
              <a:ext uri="{FF2B5EF4-FFF2-40B4-BE49-F238E27FC236}">
                <a16:creationId xmlns:a16="http://schemas.microsoft.com/office/drawing/2014/main" id="{DCAC6155-4FD0-75FE-557E-A8230F5636A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rot="14917974">
            <a:off x="4716473" y="-998903"/>
            <a:ext cx="1556321" cy="5065974"/>
          </a:xfrm>
          <a:prstGeom prst="rect">
            <a:avLst/>
          </a:prstGeom>
        </p:spPr>
      </p:pic>
      <p:sp>
        <p:nvSpPr>
          <p:cNvPr id="73" name="文本框 72">
            <a:extLst>
              <a:ext uri="{FF2B5EF4-FFF2-40B4-BE49-F238E27FC236}">
                <a16:creationId xmlns:a16="http://schemas.microsoft.com/office/drawing/2014/main" id="{8FF2B13F-0FB3-5CE5-2000-BF11F627C03E}"/>
              </a:ext>
            </a:extLst>
          </p:cNvPr>
          <p:cNvSpPr txBox="1"/>
          <p:nvPr/>
        </p:nvSpPr>
        <p:spPr>
          <a:xfrm>
            <a:off x="8272239" y="302885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1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075379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4289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 animBg="1"/>
      <p:bldP spid="67" grpId="0"/>
      <p:bldP spid="73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圆柱体 23">
            <a:extLst>
              <a:ext uri="{FF2B5EF4-FFF2-40B4-BE49-F238E27FC236}">
                <a16:creationId xmlns:a16="http://schemas.microsoft.com/office/drawing/2014/main" id="{3E204BC0-A856-B89D-DC69-96AC83738A6D}"/>
              </a:ext>
            </a:extLst>
          </p:cNvPr>
          <p:cNvSpPr/>
          <p:nvPr/>
        </p:nvSpPr>
        <p:spPr>
          <a:xfrm>
            <a:off x="2021574" y="4359903"/>
            <a:ext cx="1800000" cy="1687523"/>
          </a:xfrm>
          <a:prstGeom prst="can">
            <a:avLst>
              <a:gd name="adj" fmla="val 24409"/>
            </a:avLst>
          </a:prstGeom>
          <a:solidFill>
            <a:srgbClr val="FF7E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15ED066A-A370-1130-EBD9-23D5868F96A5}"/>
              </a:ext>
            </a:extLst>
          </p:cNvPr>
          <p:cNvGrpSpPr/>
          <p:nvPr/>
        </p:nvGrpSpPr>
        <p:grpSpPr>
          <a:xfrm>
            <a:off x="2021574" y="2446521"/>
            <a:ext cx="1800000" cy="3601810"/>
            <a:chOff x="7013718" y="2275642"/>
            <a:chExt cx="1800000" cy="3601810"/>
          </a:xfrm>
        </p:grpSpPr>
        <p:sp>
          <p:nvSpPr>
            <p:cNvPr id="3" name="圆柱体 2">
              <a:extLst>
                <a:ext uri="{FF2B5EF4-FFF2-40B4-BE49-F238E27FC236}">
                  <a16:creationId xmlns:a16="http://schemas.microsoft.com/office/drawing/2014/main" id="{CA1F2C54-0787-CA6E-50AF-2F07310F4ED5}"/>
                </a:ext>
              </a:extLst>
            </p:cNvPr>
            <p:cNvSpPr/>
            <p:nvPr/>
          </p:nvSpPr>
          <p:spPr>
            <a:xfrm>
              <a:off x="7013718" y="2275642"/>
              <a:ext cx="1800000" cy="3600000"/>
            </a:xfrm>
            <a:prstGeom prst="can">
              <a:avLst>
                <a:gd name="adj" fmla="val 23379"/>
              </a:avLst>
            </a:prstGeom>
            <a:solidFill>
              <a:srgbClr val="EAF7FD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8" name="组合 7">
              <a:extLst>
                <a:ext uri="{FF2B5EF4-FFF2-40B4-BE49-F238E27FC236}">
                  <a16:creationId xmlns:a16="http://schemas.microsoft.com/office/drawing/2014/main" id="{A63DDF25-F804-9C2C-F3D4-DB3A17922531}"/>
                </a:ext>
              </a:extLst>
            </p:cNvPr>
            <p:cNvGrpSpPr/>
            <p:nvPr/>
          </p:nvGrpSpPr>
          <p:grpSpPr>
            <a:xfrm>
              <a:off x="7913718" y="2696464"/>
              <a:ext cx="309041" cy="3179178"/>
              <a:chOff x="7913718" y="2696464"/>
              <a:chExt cx="309041" cy="3179178"/>
            </a:xfrm>
          </p:grpSpPr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BCDB1338-51B2-2BD3-EE27-239C45F45AD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3332300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1" name="直接连接符 10">
                <a:extLst>
                  <a:ext uri="{FF2B5EF4-FFF2-40B4-BE49-F238E27FC236}">
                    <a16:creationId xmlns:a16="http://schemas.microsoft.com/office/drawing/2014/main" id="{2CC30A83-BBAC-4B84-25B0-F1294DE3FB5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3968136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068F1285-2C52-18BF-DF08-CF2BBA3FF7D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4603972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00EA92CC-C233-E547-3FEF-9FD6AF4559D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5239808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67E5C6B9-B784-4D94-CD23-4747E58C863B}"/>
                  </a:ext>
                </a:extLst>
              </p:cNvPr>
              <p:cNvCxnSpPr>
                <a:stCxn id="3" idx="0"/>
                <a:endCxn id="3" idx="3"/>
              </p:cNvCxnSpPr>
              <p:nvPr/>
            </p:nvCxnSpPr>
            <p:spPr>
              <a:xfrm>
                <a:off x="7913718" y="2696464"/>
                <a:ext cx="0" cy="317917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椭圆 8">
              <a:extLst>
                <a:ext uri="{FF2B5EF4-FFF2-40B4-BE49-F238E27FC236}">
                  <a16:creationId xmlns:a16="http://schemas.microsoft.com/office/drawing/2014/main" id="{4D00CC34-A2FB-1B40-98B9-204E73865098}"/>
                </a:ext>
              </a:extLst>
            </p:cNvPr>
            <p:cNvSpPr/>
            <p:nvPr/>
          </p:nvSpPr>
          <p:spPr>
            <a:xfrm>
              <a:off x="7013718" y="5460697"/>
              <a:ext cx="1799997" cy="416755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1" name="组合 40">
            <a:extLst>
              <a:ext uri="{FF2B5EF4-FFF2-40B4-BE49-F238E27FC236}">
                <a16:creationId xmlns:a16="http://schemas.microsoft.com/office/drawing/2014/main" id="{92204059-1592-FB6B-4B35-5FEC067FEE12}"/>
              </a:ext>
            </a:extLst>
          </p:cNvPr>
          <p:cNvGrpSpPr/>
          <p:nvPr/>
        </p:nvGrpSpPr>
        <p:grpSpPr>
          <a:xfrm>
            <a:off x="4360832" y="3003165"/>
            <a:ext cx="6479487" cy="1353001"/>
            <a:chOff x="4360832" y="3003165"/>
            <a:chExt cx="6479487" cy="1353001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B82BCFC0-5693-5226-9A2E-414DEAA65904}"/>
                </a:ext>
              </a:extLst>
            </p:cNvPr>
            <p:cNvSpPr txBox="1"/>
            <p:nvPr/>
          </p:nvSpPr>
          <p:spPr>
            <a:xfrm>
              <a:off x="5424791" y="3388290"/>
              <a:ext cx="54155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r>
                <a:rPr lang="en-US" altLang="zh-CN" b="0" dirty="0">
                  <a:latin typeface="Arial" panose="020B0604020202020204" pitchFamily="34" charset="0"/>
                  <a:cs typeface="Arial" panose="020B0604020202020204" pitchFamily="34" charset="0"/>
                </a:rPr>
                <a:t>2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个</a:t>
              </a:r>
              <a:r>
                <a:rPr lang="zh-CN" altLang="en-US" b="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杯是            杯；</a:t>
              </a:r>
            </a:p>
          </p:txBody>
        </p:sp>
        <p:sp>
          <p:nvSpPr>
            <p:cNvPr id="26" name="箭头: 右 25">
              <a:extLst>
                <a:ext uri="{FF2B5EF4-FFF2-40B4-BE49-F238E27FC236}">
                  <a16:creationId xmlns:a16="http://schemas.microsoft.com/office/drawing/2014/main" id="{FF605015-F0F1-B744-C0CF-179DA0C04050}"/>
                </a:ext>
              </a:extLst>
            </p:cNvPr>
            <p:cNvSpPr/>
            <p:nvPr/>
          </p:nvSpPr>
          <p:spPr>
            <a:xfrm>
              <a:off x="4360832" y="3425355"/>
              <a:ext cx="740940" cy="568959"/>
            </a:xfrm>
            <a:prstGeom prst="rightArrow">
              <a:avLst/>
            </a:prstGeom>
            <a:solidFill>
              <a:srgbClr val="FED38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7" name="组合 26">
              <a:extLst>
                <a:ext uri="{FF2B5EF4-FFF2-40B4-BE49-F238E27FC236}">
                  <a16:creationId xmlns:a16="http://schemas.microsoft.com/office/drawing/2014/main" id="{C1A22701-8B71-D5AA-E858-456FBBA810D8}"/>
                </a:ext>
              </a:extLst>
            </p:cNvPr>
            <p:cNvGrpSpPr/>
            <p:nvPr/>
          </p:nvGrpSpPr>
          <p:grpSpPr>
            <a:xfrm>
              <a:off x="6344522" y="3066744"/>
              <a:ext cx="441146" cy="1289422"/>
              <a:chOff x="1411278" y="1102555"/>
              <a:chExt cx="441146" cy="1289422"/>
            </a:xfrm>
          </p:grpSpPr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7ECF5762-D508-B0C3-6682-AC7EB93120D2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9" name="文本框 28">
                <a:extLst>
                  <a:ext uri="{FF2B5EF4-FFF2-40B4-BE49-F238E27FC236}">
                    <a16:creationId xmlns:a16="http://schemas.microsoft.com/office/drawing/2014/main" id="{8DDA36AE-3C74-0FD1-839B-655D7123094B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F90B773F-7B2F-2448-D042-F7C34D1F475B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A1BFF8B6-1FFA-5E6B-878B-E0B36AD435D0}"/>
                </a:ext>
              </a:extLst>
            </p:cNvPr>
            <p:cNvGrpSpPr/>
            <p:nvPr/>
          </p:nvGrpSpPr>
          <p:grpSpPr>
            <a:xfrm>
              <a:off x="7567820" y="3003165"/>
              <a:ext cx="1869440" cy="1353001"/>
              <a:chOff x="500743" y="4570711"/>
              <a:chExt cx="1869440" cy="1353001"/>
            </a:xfrm>
          </p:grpSpPr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60B6D34D-359D-DA90-1CD7-4E677DB2B0C3}"/>
                  </a:ext>
                </a:extLst>
              </p:cNvPr>
              <p:cNvSpPr txBox="1"/>
              <p:nvPr/>
            </p:nvSpPr>
            <p:spPr>
              <a:xfrm>
                <a:off x="500743" y="4570711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sp>
            <p:nvSpPr>
              <p:cNvPr id="33" name="文本框 32">
                <a:extLst>
                  <a:ext uri="{FF2B5EF4-FFF2-40B4-BE49-F238E27FC236}">
                    <a16:creationId xmlns:a16="http://schemas.microsoft.com/office/drawing/2014/main" id="{05ECFCDA-FFBB-D4F2-FAD2-1D81982984DD}"/>
                  </a:ext>
                </a:extLst>
              </p:cNvPr>
              <p:cNvSpPr txBox="1"/>
              <p:nvPr/>
            </p:nvSpPr>
            <p:spPr>
              <a:xfrm>
                <a:off x="1214890" y="5277381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36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dirty="0"/>
                  <a:t>5</a:t>
                </a:r>
                <a:endParaRPr lang="zh-CN" altLang="en-US" dirty="0"/>
              </a:p>
            </p:txBody>
          </p: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62EE9E43-4868-25CB-E406-BB2349864D9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5" name="文本框 34">
            <a:extLst>
              <a:ext uri="{FF2B5EF4-FFF2-40B4-BE49-F238E27FC236}">
                <a16:creationId xmlns:a16="http://schemas.microsoft.com/office/drawing/2014/main" id="{5489E338-91FD-D8F3-3183-151F79A45B59}"/>
              </a:ext>
            </a:extLst>
          </p:cNvPr>
          <p:cNvSpPr txBox="1"/>
          <p:nvPr/>
        </p:nvSpPr>
        <p:spPr>
          <a:xfrm>
            <a:off x="5424791" y="4691131"/>
            <a:ext cx="4422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五分之二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8FEC79CE-C4AE-3D72-BDF0-B7378721B69F}"/>
              </a:ext>
            </a:extLst>
          </p:cNvPr>
          <p:cNvSpPr txBox="1"/>
          <p:nvPr/>
        </p:nvSpPr>
        <p:spPr>
          <a:xfrm>
            <a:off x="8281967" y="302885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2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270506599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/>
      <p:bldP spid="4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圆柱体 21">
            <a:extLst>
              <a:ext uri="{FF2B5EF4-FFF2-40B4-BE49-F238E27FC236}">
                <a16:creationId xmlns:a16="http://schemas.microsoft.com/office/drawing/2014/main" id="{1B4B8ED8-381E-1BF7-576C-88E03D1C4152}"/>
              </a:ext>
            </a:extLst>
          </p:cNvPr>
          <p:cNvSpPr/>
          <p:nvPr/>
        </p:nvSpPr>
        <p:spPr>
          <a:xfrm>
            <a:off x="2021574" y="3693160"/>
            <a:ext cx="1800000" cy="2354267"/>
          </a:xfrm>
          <a:prstGeom prst="can">
            <a:avLst>
              <a:gd name="adj" fmla="val 24409"/>
            </a:avLst>
          </a:prstGeom>
          <a:solidFill>
            <a:srgbClr val="FF7E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10" name="组合 9">
            <a:extLst>
              <a:ext uri="{FF2B5EF4-FFF2-40B4-BE49-F238E27FC236}">
                <a16:creationId xmlns:a16="http://schemas.microsoft.com/office/drawing/2014/main" id="{8055C9CA-5E22-42A8-B6C3-00ED1FC28855}"/>
              </a:ext>
            </a:extLst>
          </p:cNvPr>
          <p:cNvGrpSpPr/>
          <p:nvPr/>
        </p:nvGrpSpPr>
        <p:grpSpPr>
          <a:xfrm>
            <a:off x="2021574" y="2446521"/>
            <a:ext cx="1800000" cy="3601810"/>
            <a:chOff x="7013718" y="2275642"/>
            <a:chExt cx="1800000" cy="3601810"/>
          </a:xfrm>
        </p:grpSpPr>
        <p:sp>
          <p:nvSpPr>
            <p:cNvPr id="11" name="圆柱体 10">
              <a:extLst>
                <a:ext uri="{FF2B5EF4-FFF2-40B4-BE49-F238E27FC236}">
                  <a16:creationId xmlns:a16="http://schemas.microsoft.com/office/drawing/2014/main" id="{1860B7E0-B7A5-4B81-5760-9E341292474D}"/>
                </a:ext>
              </a:extLst>
            </p:cNvPr>
            <p:cNvSpPr/>
            <p:nvPr/>
          </p:nvSpPr>
          <p:spPr>
            <a:xfrm>
              <a:off x="7013718" y="2275642"/>
              <a:ext cx="1800000" cy="3600000"/>
            </a:xfrm>
            <a:prstGeom prst="can">
              <a:avLst>
                <a:gd name="adj" fmla="val 23379"/>
              </a:avLst>
            </a:prstGeom>
            <a:solidFill>
              <a:srgbClr val="EAF7FD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CD79975E-06A5-3E5F-DBE5-67E098748AB6}"/>
                </a:ext>
              </a:extLst>
            </p:cNvPr>
            <p:cNvGrpSpPr/>
            <p:nvPr/>
          </p:nvGrpSpPr>
          <p:grpSpPr>
            <a:xfrm>
              <a:off x="7913718" y="2696464"/>
              <a:ext cx="309041" cy="3179178"/>
              <a:chOff x="7913718" y="2696464"/>
              <a:chExt cx="309041" cy="3179178"/>
            </a:xfrm>
          </p:grpSpPr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1BCFDB4F-4866-FA48-FDA5-CC44EC91A6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3332300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5" name="直接连接符 14">
                <a:extLst>
                  <a:ext uri="{FF2B5EF4-FFF2-40B4-BE49-F238E27FC236}">
                    <a16:creationId xmlns:a16="http://schemas.microsoft.com/office/drawing/2014/main" id="{B0783F1E-393A-EB04-9460-2500D6DC6D68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3968136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8" name="直接连接符 17">
                <a:extLst>
                  <a:ext uri="{FF2B5EF4-FFF2-40B4-BE49-F238E27FC236}">
                    <a16:creationId xmlns:a16="http://schemas.microsoft.com/office/drawing/2014/main" id="{6E3F4311-5D29-D53F-1822-D11E961697B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4603972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9" name="直接连接符 18">
                <a:extLst>
                  <a:ext uri="{FF2B5EF4-FFF2-40B4-BE49-F238E27FC236}">
                    <a16:creationId xmlns:a16="http://schemas.microsoft.com/office/drawing/2014/main" id="{7D552818-5F34-0870-DFA2-E9ACA0F3A13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5239808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直接连接符 20">
                <a:extLst>
                  <a:ext uri="{FF2B5EF4-FFF2-40B4-BE49-F238E27FC236}">
                    <a16:creationId xmlns:a16="http://schemas.microsoft.com/office/drawing/2014/main" id="{ED4F2A3D-BE34-7B9F-5C95-073CD53A9635}"/>
                  </a:ext>
                </a:extLst>
              </p:cNvPr>
              <p:cNvCxnSpPr>
                <a:stCxn id="11" idx="0"/>
                <a:endCxn id="11" idx="3"/>
              </p:cNvCxnSpPr>
              <p:nvPr/>
            </p:nvCxnSpPr>
            <p:spPr>
              <a:xfrm>
                <a:off x="7913718" y="2696464"/>
                <a:ext cx="0" cy="317917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椭圆 12">
              <a:extLst>
                <a:ext uri="{FF2B5EF4-FFF2-40B4-BE49-F238E27FC236}">
                  <a16:creationId xmlns:a16="http://schemas.microsoft.com/office/drawing/2014/main" id="{9A2A2FDA-E5B2-453E-625E-BB3865C7F7FE}"/>
                </a:ext>
              </a:extLst>
            </p:cNvPr>
            <p:cNvSpPr/>
            <p:nvPr/>
          </p:nvSpPr>
          <p:spPr>
            <a:xfrm>
              <a:off x="7013718" y="5460697"/>
              <a:ext cx="1799997" cy="416755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5" name="组合 34">
            <a:extLst>
              <a:ext uri="{FF2B5EF4-FFF2-40B4-BE49-F238E27FC236}">
                <a16:creationId xmlns:a16="http://schemas.microsoft.com/office/drawing/2014/main" id="{4F4ED8BF-63A7-1F57-9D8D-89F376FE75FA}"/>
              </a:ext>
            </a:extLst>
          </p:cNvPr>
          <p:cNvGrpSpPr/>
          <p:nvPr/>
        </p:nvGrpSpPr>
        <p:grpSpPr>
          <a:xfrm>
            <a:off x="4360832" y="3003165"/>
            <a:ext cx="6479487" cy="1353001"/>
            <a:chOff x="4360832" y="3003165"/>
            <a:chExt cx="6479487" cy="1353001"/>
          </a:xfrm>
        </p:grpSpPr>
        <p:sp>
          <p:nvSpPr>
            <p:cNvPr id="24" name="文本框 23">
              <a:extLst>
                <a:ext uri="{FF2B5EF4-FFF2-40B4-BE49-F238E27FC236}">
                  <a16:creationId xmlns:a16="http://schemas.microsoft.com/office/drawing/2014/main" id="{322B0D60-76A7-4986-5458-2E4BBFAF023F}"/>
                </a:ext>
              </a:extLst>
            </p:cNvPr>
            <p:cNvSpPr txBox="1"/>
            <p:nvPr/>
          </p:nvSpPr>
          <p:spPr>
            <a:xfrm>
              <a:off x="5424791" y="3388290"/>
              <a:ext cx="54155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r>
                <a:rPr lang="en-US" altLang="zh-CN" b="0" dirty="0">
                  <a:latin typeface="Arial" panose="020B0604020202020204" pitchFamily="34" charset="0"/>
                  <a:cs typeface="Arial" panose="020B0604020202020204" pitchFamily="34" charset="0"/>
                </a:rPr>
                <a:t>3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个</a:t>
              </a:r>
              <a:r>
                <a:rPr lang="zh-CN" altLang="en-US" b="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杯是            杯；</a:t>
              </a:r>
            </a:p>
          </p:txBody>
        </p:sp>
        <p:sp>
          <p:nvSpPr>
            <p:cNvPr id="25" name="箭头: 右 24">
              <a:extLst>
                <a:ext uri="{FF2B5EF4-FFF2-40B4-BE49-F238E27FC236}">
                  <a16:creationId xmlns:a16="http://schemas.microsoft.com/office/drawing/2014/main" id="{0482C6AD-88BA-C90B-951B-06F45D293B1F}"/>
                </a:ext>
              </a:extLst>
            </p:cNvPr>
            <p:cNvSpPr/>
            <p:nvPr/>
          </p:nvSpPr>
          <p:spPr>
            <a:xfrm>
              <a:off x="4360832" y="3425355"/>
              <a:ext cx="740940" cy="568959"/>
            </a:xfrm>
            <a:prstGeom prst="rightArrow">
              <a:avLst/>
            </a:prstGeom>
            <a:solidFill>
              <a:srgbClr val="FED38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A7333990-D4BD-5AD1-A7C7-1463FA9CA8C4}"/>
                </a:ext>
              </a:extLst>
            </p:cNvPr>
            <p:cNvGrpSpPr/>
            <p:nvPr/>
          </p:nvGrpSpPr>
          <p:grpSpPr>
            <a:xfrm>
              <a:off x="6344522" y="3066744"/>
              <a:ext cx="441146" cy="1289422"/>
              <a:chOff x="1411278" y="1102555"/>
              <a:chExt cx="441146" cy="1289422"/>
            </a:xfrm>
          </p:grpSpPr>
          <p:sp>
            <p:nvSpPr>
              <p:cNvPr id="27" name="文本框 26">
                <a:extLst>
                  <a:ext uri="{FF2B5EF4-FFF2-40B4-BE49-F238E27FC236}">
                    <a16:creationId xmlns:a16="http://schemas.microsoft.com/office/drawing/2014/main" id="{5315D734-06C7-E96A-76CB-08080E75A9BC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C0E3B640-FFE8-A38C-2E93-5C784E69A299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2F107128-A800-6CF4-5A1D-74C0F9F9DD2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0" name="组合 29">
              <a:extLst>
                <a:ext uri="{FF2B5EF4-FFF2-40B4-BE49-F238E27FC236}">
                  <a16:creationId xmlns:a16="http://schemas.microsoft.com/office/drawing/2014/main" id="{556B22DD-300B-20BC-5DB9-E5E714629761}"/>
                </a:ext>
              </a:extLst>
            </p:cNvPr>
            <p:cNvGrpSpPr/>
            <p:nvPr/>
          </p:nvGrpSpPr>
          <p:grpSpPr>
            <a:xfrm>
              <a:off x="7567820" y="3003165"/>
              <a:ext cx="1869440" cy="1353001"/>
              <a:chOff x="500743" y="4570711"/>
              <a:chExt cx="1869440" cy="1353001"/>
            </a:xfrm>
          </p:grpSpPr>
          <p:sp>
            <p:nvSpPr>
              <p:cNvPr id="31" name="文本框 30">
                <a:extLst>
                  <a:ext uri="{FF2B5EF4-FFF2-40B4-BE49-F238E27FC236}">
                    <a16:creationId xmlns:a16="http://schemas.microsoft.com/office/drawing/2014/main" id="{19556BB6-9192-C2F5-D8CE-295A0099796B}"/>
                  </a:ext>
                </a:extLst>
              </p:cNvPr>
              <p:cNvSpPr txBox="1"/>
              <p:nvPr/>
            </p:nvSpPr>
            <p:spPr>
              <a:xfrm>
                <a:off x="500743" y="4570711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sp>
            <p:nvSpPr>
              <p:cNvPr id="32" name="文本框 31">
                <a:extLst>
                  <a:ext uri="{FF2B5EF4-FFF2-40B4-BE49-F238E27FC236}">
                    <a16:creationId xmlns:a16="http://schemas.microsoft.com/office/drawing/2014/main" id="{B331D243-B44B-7F84-2CA3-F8869F77EC9D}"/>
                  </a:ext>
                </a:extLst>
              </p:cNvPr>
              <p:cNvSpPr txBox="1"/>
              <p:nvPr/>
            </p:nvSpPr>
            <p:spPr>
              <a:xfrm>
                <a:off x="1214890" y="5277381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36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dirty="0"/>
                  <a:t>5</a:t>
                </a:r>
                <a:endParaRPr lang="zh-CN" altLang="en-US" dirty="0"/>
              </a:p>
            </p:txBody>
          </p:sp>
          <p:cxnSp>
            <p:nvCxnSpPr>
              <p:cNvPr id="33" name="直接连接符 32">
                <a:extLst>
                  <a:ext uri="{FF2B5EF4-FFF2-40B4-BE49-F238E27FC236}">
                    <a16:creationId xmlns:a16="http://schemas.microsoft.com/office/drawing/2014/main" id="{BA420BE3-1EB3-B1A8-1263-98A9EFAB827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4" name="文本框 33">
            <a:extLst>
              <a:ext uri="{FF2B5EF4-FFF2-40B4-BE49-F238E27FC236}">
                <a16:creationId xmlns:a16="http://schemas.microsoft.com/office/drawing/2014/main" id="{237B302A-F5B8-CF2A-1E87-E063D30707A8}"/>
              </a:ext>
            </a:extLst>
          </p:cNvPr>
          <p:cNvSpPr txBox="1"/>
          <p:nvPr/>
        </p:nvSpPr>
        <p:spPr>
          <a:xfrm>
            <a:off x="5424791" y="4691131"/>
            <a:ext cx="4422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五分之三</a:t>
            </a:r>
          </a:p>
        </p:txBody>
      </p:sp>
      <p:sp>
        <p:nvSpPr>
          <p:cNvPr id="36" name="文本框 35">
            <a:extLst>
              <a:ext uri="{FF2B5EF4-FFF2-40B4-BE49-F238E27FC236}">
                <a16:creationId xmlns:a16="http://schemas.microsoft.com/office/drawing/2014/main" id="{9ADE05DC-959A-F875-B253-5AD119D03DCF}"/>
              </a:ext>
            </a:extLst>
          </p:cNvPr>
          <p:cNvSpPr txBox="1"/>
          <p:nvPr/>
        </p:nvSpPr>
        <p:spPr>
          <a:xfrm>
            <a:off x="8281967" y="302885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3</a:t>
            </a:r>
            <a:endParaRPr lang="zh-CN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640583338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6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圆柱体 10">
            <a:extLst>
              <a:ext uri="{FF2B5EF4-FFF2-40B4-BE49-F238E27FC236}">
                <a16:creationId xmlns:a16="http://schemas.microsoft.com/office/drawing/2014/main" id="{BD25A505-7E27-EDC6-30DF-28646B14D748}"/>
              </a:ext>
            </a:extLst>
          </p:cNvPr>
          <p:cNvSpPr/>
          <p:nvPr/>
        </p:nvSpPr>
        <p:spPr>
          <a:xfrm>
            <a:off x="2021574" y="3053080"/>
            <a:ext cx="1800000" cy="2994347"/>
          </a:xfrm>
          <a:prstGeom prst="can">
            <a:avLst>
              <a:gd name="adj" fmla="val 24409"/>
            </a:avLst>
          </a:prstGeom>
          <a:solidFill>
            <a:srgbClr val="FF7E00"/>
          </a:solidFill>
          <a:ln w="28575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D7D2E17C-D344-1733-D3C6-FAEB164939C4}"/>
              </a:ext>
            </a:extLst>
          </p:cNvPr>
          <p:cNvGrpSpPr/>
          <p:nvPr/>
        </p:nvGrpSpPr>
        <p:grpSpPr>
          <a:xfrm>
            <a:off x="2021574" y="2446521"/>
            <a:ext cx="1800000" cy="3601810"/>
            <a:chOff x="7013718" y="2275642"/>
            <a:chExt cx="1800000" cy="3601810"/>
          </a:xfrm>
        </p:grpSpPr>
        <p:sp>
          <p:nvSpPr>
            <p:cNvPr id="3" name="圆柱体 2">
              <a:extLst>
                <a:ext uri="{FF2B5EF4-FFF2-40B4-BE49-F238E27FC236}">
                  <a16:creationId xmlns:a16="http://schemas.microsoft.com/office/drawing/2014/main" id="{D729DF27-C45D-87CD-4C7C-9FD14F24E5FE}"/>
                </a:ext>
              </a:extLst>
            </p:cNvPr>
            <p:cNvSpPr/>
            <p:nvPr/>
          </p:nvSpPr>
          <p:spPr>
            <a:xfrm>
              <a:off x="7013718" y="2275642"/>
              <a:ext cx="1800000" cy="3600000"/>
            </a:xfrm>
            <a:prstGeom prst="can">
              <a:avLst>
                <a:gd name="adj" fmla="val 23379"/>
              </a:avLst>
            </a:prstGeom>
            <a:solidFill>
              <a:srgbClr val="EAF7FD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4" name="组合 3">
              <a:extLst>
                <a:ext uri="{FF2B5EF4-FFF2-40B4-BE49-F238E27FC236}">
                  <a16:creationId xmlns:a16="http://schemas.microsoft.com/office/drawing/2014/main" id="{7B553DF6-D71A-3335-6E05-D9A6DFB3B3D3}"/>
                </a:ext>
              </a:extLst>
            </p:cNvPr>
            <p:cNvGrpSpPr/>
            <p:nvPr/>
          </p:nvGrpSpPr>
          <p:grpSpPr>
            <a:xfrm>
              <a:off x="7913718" y="2696464"/>
              <a:ext cx="309041" cy="3179178"/>
              <a:chOff x="7913718" y="2696464"/>
              <a:chExt cx="309041" cy="3179178"/>
            </a:xfrm>
          </p:grpSpPr>
          <p:cxnSp>
            <p:nvCxnSpPr>
              <p:cNvPr id="6" name="直接连接符 5">
                <a:extLst>
                  <a:ext uri="{FF2B5EF4-FFF2-40B4-BE49-F238E27FC236}">
                    <a16:creationId xmlns:a16="http://schemas.microsoft.com/office/drawing/2014/main" id="{B8426436-27E7-46B6-CD43-92C3E4ABAA2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3332300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7" name="直接连接符 6">
                <a:extLst>
                  <a:ext uri="{FF2B5EF4-FFF2-40B4-BE49-F238E27FC236}">
                    <a16:creationId xmlns:a16="http://schemas.microsoft.com/office/drawing/2014/main" id="{5F1B9D8E-F2C3-2164-8A7E-27A40A6B34AE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3968136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" name="直接连接符 7">
                <a:extLst>
                  <a:ext uri="{FF2B5EF4-FFF2-40B4-BE49-F238E27FC236}">
                    <a16:creationId xmlns:a16="http://schemas.microsoft.com/office/drawing/2014/main" id="{9E0D90A8-6C9B-7470-8082-C04AFD471A2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4603972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9" name="直接连接符 8">
                <a:extLst>
                  <a:ext uri="{FF2B5EF4-FFF2-40B4-BE49-F238E27FC236}">
                    <a16:creationId xmlns:a16="http://schemas.microsoft.com/office/drawing/2014/main" id="{13EB77F5-62BA-9540-1146-B302C541A4F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5239808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直接连接符 9">
                <a:extLst>
                  <a:ext uri="{FF2B5EF4-FFF2-40B4-BE49-F238E27FC236}">
                    <a16:creationId xmlns:a16="http://schemas.microsoft.com/office/drawing/2014/main" id="{86864502-DE9C-E52A-5CCC-3A202BB2EAE9}"/>
                  </a:ext>
                </a:extLst>
              </p:cNvPr>
              <p:cNvCxnSpPr>
                <a:stCxn id="3" idx="0"/>
                <a:endCxn id="3" idx="3"/>
              </p:cNvCxnSpPr>
              <p:nvPr/>
            </p:nvCxnSpPr>
            <p:spPr>
              <a:xfrm>
                <a:off x="7913718" y="2696464"/>
                <a:ext cx="0" cy="317917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椭圆 4">
              <a:extLst>
                <a:ext uri="{FF2B5EF4-FFF2-40B4-BE49-F238E27FC236}">
                  <a16:creationId xmlns:a16="http://schemas.microsoft.com/office/drawing/2014/main" id="{3D4B2E22-C5AC-6B26-18EA-E62ECF50A9CB}"/>
                </a:ext>
              </a:extLst>
            </p:cNvPr>
            <p:cNvSpPr/>
            <p:nvPr/>
          </p:nvSpPr>
          <p:spPr>
            <a:xfrm>
              <a:off x="7013718" y="5460697"/>
              <a:ext cx="1799997" cy="416755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47" name="组合 46">
            <a:extLst>
              <a:ext uri="{FF2B5EF4-FFF2-40B4-BE49-F238E27FC236}">
                <a16:creationId xmlns:a16="http://schemas.microsoft.com/office/drawing/2014/main" id="{2979CE61-BADD-14F1-55B5-585D1FABF605}"/>
              </a:ext>
            </a:extLst>
          </p:cNvPr>
          <p:cNvGrpSpPr/>
          <p:nvPr/>
        </p:nvGrpSpPr>
        <p:grpSpPr>
          <a:xfrm>
            <a:off x="4360832" y="3003165"/>
            <a:ext cx="6479487" cy="1353001"/>
            <a:chOff x="4360832" y="3003165"/>
            <a:chExt cx="6479487" cy="1353001"/>
          </a:xfrm>
        </p:grpSpPr>
        <p:sp>
          <p:nvSpPr>
            <p:cNvPr id="12" name="文本框 11">
              <a:extLst>
                <a:ext uri="{FF2B5EF4-FFF2-40B4-BE49-F238E27FC236}">
                  <a16:creationId xmlns:a16="http://schemas.microsoft.com/office/drawing/2014/main" id="{C406FEF8-B267-D205-B14E-6DA72890209D}"/>
                </a:ext>
              </a:extLst>
            </p:cNvPr>
            <p:cNvSpPr txBox="1"/>
            <p:nvPr/>
          </p:nvSpPr>
          <p:spPr>
            <a:xfrm>
              <a:off x="5424791" y="3388290"/>
              <a:ext cx="54155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r>
                <a:rPr lang="en-US" altLang="zh-CN" b="0" dirty="0">
                  <a:latin typeface="Arial" panose="020B0604020202020204" pitchFamily="34" charset="0"/>
                  <a:cs typeface="Arial" panose="020B0604020202020204" pitchFamily="34" charset="0"/>
                </a:rPr>
                <a:t>4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个</a:t>
              </a:r>
              <a:r>
                <a:rPr lang="zh-CN" altLang="en-US" b="0" dirty="0">
                  <a:latin typeface="Arial" panose="020B0604020202020204" pitchFamily="34" charset="0"/>
                  <a:cs typeface="Arial" panose="020B0604020202020204" pitchFamily="34" charset="0"/>
                </a:rPr>
                <a:t>     </a:t>
              </a:r>
              <a:r>
                <a:rPr lang="zh-CN" altLang="en-US" dirty="0">
                  <a:latin typeface="Arial" panose="020B0604020202020204" pitchFamily="34" charset="0"/>
                  <a:cs typeface="Arial" panose="020B0604020202020204" pitchFamily="34" charset="0"/>
                </a:rPr>
                <a:t>杯是            杯；</a:t>
              </a:r>
            </a:p>
          </p:txBody>
        </p:sp>
        <p:sp>
          <p:nvSpPr>
            <p:cNvPr id="13" name="箭头: 右 12">
              <a:extLst>
                <a:ext uri="{FF2B5EF4-FFF2-40B4-BE49-F238E27FC236}">
                  <a16:creationId xmlns:a16="http://schemas.microsoft.com/office/drawing/2014/main" id="{8CB4A957-719E-437D-B2A6-E59995B2E5C9}"/>
                </a:ext>
              </a:extLst>
            </p:cNvPr>
            <p:cNvSpPr/>
            <p:nvPr/>
          </p:nvSpPr>
          <p:spPr>
            <a:xfrm>
              <a:off x="4360832" y="3425355"/>
              <a:ext cx="740940" cy="568959"/>
            </a:xfrm>
            <a:prstGeom prst="rightArrow">
              <a:avLst/>
            </a:prstGeom>
            <a:solidFill>
              <a:srgbClr val="FED38F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3697A9E3-FAEC-A833-38C8-EF344B3AAF9B}"/>
                </a:ext>
              </a:extLst>
            </p:cNvPr>
            <p:cNvGrpSpPr/>
            <p:nvPr/>
          </p:nvGrpSpPr>
          <p:grpSpPr>
            <a:xfrm>
              <a:off x="6344522" y="3066744"/>
              <a:ext cx="441146" cy="1289422"/>
              <a:chOff x="1411278" y="1102555"/>
              <a:chExt cx="441146" cy="1289422"/>
            </a:xfrm>
          </p:grpSpPr>
          <p:sp>
            <p:nvSpPr>
              <p:cNvPr id="26" name="文本框 25">
                <a:extLst>
                  <a:ext uri="{FF2B5EF4-FFF2-40B4-BE49-F238E27FC236}">
                    <a16:creationId xmlns:a16="http://schemas.microsoft.com/office/drawing/2014/main" id="{981DDB0E-8EB2-464B-3463-57224E8EDB85}"/>
                  </a:ext>
                </a:extLst>
              </p:cNvPr>
              <p:cNvSpPr txBox="1"/>
              <p:nvPr/>
            </p:nvSpPr>
            <p:spPr>
              <a:xfrm>
                <a:off x="1411278" y="1102555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1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28" name="文本框 27">
                <a:extLst>
                  <a:ext uri="{FF2B5EF4-FFF2-40B4-BE49-F238E27FC236}">
                    <a16:creationId xmlns:a16="http://schemas.microsoft.com/office/drawing/2014/main" id="{FDAF9750-F394-783F-A2F4-A9F459E2B3FB}"/>
                  </a:ext>
                </a:extLst>
              </p:cNvPr>
              <p:cNvSpPr txBox="1"/>
              <p:nvPr/>
            </p:nvSpPr>
            <p:spPr>
              <a:xfrm>
                <a:off x="1411278" y="1745646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4800">
                    <a:solidFill>
                      <a:srgbClr val="EE1D23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sz="3600" dirty="0">
                    <a:solidFill>
                      <a:schemeClr val="tx1"/>
                    </a:solidFill>
                  </a:rPr>
                  <a:t>5</a:t>
                </a:r>
                <a:endParaRPr lang="zh-CN" altLang="en-US" sz="3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3D5EDF6D-163D-1804-7AB9-10C256B5B89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432234" y="1745646"/>
                <a:ext cx="399234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35" name="组合 34">
              <a:extLst>
                <a:ext uri="{FF2B5EF4-FFF2-40B4-BE49-F238E27FC236}">
                  <a16:creationId xmlns:a16="http://schemas.microsoft.com/office/drawing/2014/main" id="{03FE30AD-AD5C-854A-1CBE-2D85FB99C44D}"/>
                </a:ext>
              </a:extLst>
            </p:cNvPr>
            <p:cNvGrpSpPr/>
            <p:nvPr/>
          </p:nvGrpSpPr>
          <p:grpSpPr>
            <a:xfrm>
              <a:off x="7567820" y="3003165"/>
              <a:ext cx="1869440" cy="1353001"/>
              <a:chOff x="500743" y="4570711"/>
              <a:chExt cx="1869440" cy="1353001"/>
            </a:xfrm>
          </p:grpSpPr>
          <p:sp>
            <p:nvSpPr>
              <p:cNvPr id="39" name="文本框 38">
                <a:extLst>
                  <a:ext uri="{FF2B5EF4-FFF2-40B4-BE49-F238E27FC236}">
                    <a16:creationId xmlns:a16="http://schemas.microsoft.com/office/drawing/2014/main" id="{78B92482-BD12-DCAB-D00D-42BD3CD96B82}"/>
                  </a:ext>
                </a:extLst>
              </p:cNvPr>
              <p:cNvSpPr txBox="1"/>
              <p:nvPr/>
            </p:nvSpPr>
            <p:spPr>
              <a:xfrm>
                <a:off x="500743" y="4570711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sp>
            <p:nvSpPr>
              <p:cNvPr id="44" name="文本框 43">
                <a:extLst>
                  <a:ext uri="{FF2B5EF4-FFF2-40B4-BE49-F238E27FC236}">
                    <a16:creationId xmlns:a16="http://schemas.microsoft.com/office/drawing/2014/main" id="{08B920D0-15CD-442E-F01C-59BD0476111F}"/>
                  </a:ext>
                </a:extLst>
              </p:cNvPr>
              <p:cNvSpPr txBox="1"/>
              <p:nvPr/>
            </p:nvSpPr>
            <p:spPr>
              <a:xfrm>
                <a:off x="1214890" y="5277381"/>
                <a:ext cx="441146" cy="64633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>
                <a:defPPr>
                  <a:defRPr lang="zh-CN"/>
                </a:defPPr>
                <a:lvl1pPr algn="ctr">
                  <a:defRPr sz="3600">
                    <a:latin typeface="Arial" panose="020B0604020202020204" pitchFamily="34" charset="0"/>
                    <a:cs typeface="Arial" panose="020B0604020202020204" pitchFamily="34" charset="0"/>
                  </a:defRPr>
                </a:lvl1pPr>
              </a:lstStyle>
              <a:p>
                <a:r>
                  <a:rPr lang="en-US" altLang="zh-CN" dirty="0"/>
                  <a:t>5</a:t>
                </a:r>
                <a:endParaRPr lang="zh-CN" altLang="en-US" dirty="0"/>
              </a:p>
            </p:txBody>
          </p: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46AAD1D3-818B-04D1-4FD6-C8A9987C6E1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46" name="文本框 45">
            <a:extLst>
              <a:ext uri="{FF2B5EF4-FFF2-40B4-BE49-F238E27FC236}">
                <a16:creationId xmlns:a16="http://schemas.microsoft.com/office/drawing/2014/main" id="{A9B817F2-5BA4-C001-7C86-E85C057B798D}"/>
              </a:ext>
            </a:extLst>
          </p:cNvPr>
          <p:cNvSpPr txBox="1"/>
          <p:nvPr/>
        </p:nvSpPr>
        <p:spPr>
          <a:xfrm>
            <a:off x="5424791" y="4691131"/>
            <a:ext cx="4422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五分之四</a:t>
            </a: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10DD0B7E-9E24-7A02-5BE8-BAD9B0E88938}"/>
              </a:ext>
            </a:extLst>
          </p:cNvPr>
          <p:cNvSpPr txBox="1"/>
          <p:nvPr/>
        </p:nvSpPr>
        <p:spPr>
          <a:xfrm>
            <a:off x="8281967" y="302885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600" dirty="0"/>
              <a:t>4</a:t>
            </a:r>
            <a:endParaRPr lang="zh-CN" altLang="en-US" sz="3600" dirty="0"/>
          </a:p>
        </p:txBody>
      </p:sp>
      <p:grpSp>
        <p:nvGrpSpPr>
          <p:cNvPr id="66" name="组合 65">
            <a:extLst>
              <a:ext uri="{FF2B5EF4-FFF2-40B4-BE49-F238E27FC236}">
                <a16:creationId xmlns:a16="http://schemas.microsoft.com/office/drawing/2014/main" id="{AFBB840A-63AB-45E2-B123-5ADB23175DAC}"/>
              </a:ext>
            </a:extLst>
          </p:cNvPr>
          <p:cNvGrpSpPr/>
          <p:nvPr/>
        </p:nvGrpSpPr>
        <p:grpSpPr>
          <a:xfrm>
            <a:off x="3233677" y="555233"/>
            <a:ext cx="6727446" cy="1403003"/>
            <a:chOff x="3233677" y="555233"/>
            <a:chExt cx="6727446" cy="1403003"/>
          </a:xfrm>
        </p:grpSpPr>
        <p:sp>
          <p:nvSpPr>
            <p:cNvPr id="63" name="文本框 62">
              <a:extLst>
                <a:ext uri="{FF2B5EF4-FFF2-40B4-BE49-F238E27FC236}">
                  <a16:creationId xmlns:a16="http://schemas.microsoft.com/office/drawing/2014/main" id="{89639782-A271-7B70-EDA7-1B3E94C81F7E}"/>
                </a:ext>
              </a:extLst>
            </p:cNvPr>
            <p:cNvSpPr txBox="1"/>
            <p:nvPr/>
          </p:nvSpPr>
          <p:spPr>
            <a:xfrm>
              <a:off x="3233677" y="902792"/>
              <a:ext cx="6727446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4000" b="1" dirty="0">
                  <a:solidFill>
                    <a:srgbClr val="EE1D23"/>
                  </a:solidFill>
                  <a:latin typeface="黑体" panose="02010609060101010101" pitchFamily="49" charset="-122"/>
                  <a:ea typeface="黑体" panose="02010609060101010101" pitchFamily="49" charset="-122"/>
                </a:rPr>
                <a:t>几个  </a:t>
              </a:r>
              <a:r>
                <a:rPr lang="zh-CN" altLang="en-US" sz="4000" b="1" dirty="0">
                  <a:latin typeface="黑体" panose="02010609060101010101" pitchFamily="49" charset="-122"/>
                  <a:ea typeface="黑体" panose="02010609060101010101" pitchFamily="49" charset="-122"/>
                </a:rPr>
                <a:t>就是五分之几。</a:t>
              </a:r>
            </a:p>
          </p:txBody>
        </p:sp>
        <p:graphicFrame>
          <p:nvGraphicFramePr>
            <p:cNvPr id="64" name="对象 63">
              <a:extLst>
                <a:ext uri="{FF2B5EF4-FFF2-40B4-BE49-F238E27FC236}">
                  <a16:creationId xmlns:a16="http://schemas.microsoft.com/office/drawing/2014/main" id="{90A0E8AE-11F5-97A3-5263-34B8CE5D35B0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333800649"/>
                </p:ext>
              </p:extLst>
            </p:nvPr>
          </p:nvGraphicFramePr>
          <p:xfrm>
            <a:off x="4354764" y="555233"/>
            <a:ext cx="526125" cy="1403003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2051" name="Equation" r:id="rId3" imgW="152280" imgH="406080" progId="Equation.DSMT4">
                    <p:embed/>
                  </p:oleObj>
                </mc:Choice>
                <mc:Fallback>
                  <p:oleObj name="Equation" r:id="rId3" imgW="152280" imgH="406080" progId="Equation.DSMT4">
                    <p:embed/>
                    <p:pic>
                      <p:nvPicPr>
                        <p:cNvPr id="64" name="对象 63">
                          <a:extLst>
                            <a:ext uri="{FF2B5EF4-FFF2-40B4-BE49-F238E27FC236}">
                              <a16:creationId xmlns:a16="http://schemas.microsoft.com/office/drawing/2014/main" id="{90A0E8AE-11F5-97A3-5263-34B8CE5D35B0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4354764" y="555233"/>
                          <a:ext cx="526125" cy="1403003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181334705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" name="图片 66">
            <a:extLst>
              <a:ext uri="{FF2B5EF4-FFF2-40B4-BE49-F238E27FC236}">
                <a16:creationId xmlns:a16="http://schemas.microsoft.com/office/drawing/2014/main" id="{22434F5E-63D5-A4E8-16FB-FD755AC7F91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1017443" y="540312"/>
            <a:ext cx="904663" cy="904663"/>
          </a:xfrm>
          <a:prstGeom prst="rect">
            <a:avLst/>
          </a:prstGeom>
        </p:spPr>
      </p:pic>
      <p:sp>
        <p:nvSpPr>
          <p:cNvPr id="68" name="文本框 67">
            <a:extLst>
              <a:ext uri="{FF2B5EF4-FFF2-40B4-BE49-F238E27FC236}">
                <a16:creationId xmlns:a16="http://schemas.microsoft.com/office/drawing/2014/main" id="{94E42114-DD48-49DC-116E-7F179D1778C0}"/>
              </a:ext>
            </a:extLst>
          </p:cNvPr>
          <p:cNvSpPr txBox="1"/>
          <p:nvPr/>
        </p:nvSpPr>
        <p:spPr>
          <a:xfrm>
            <a:off x="2021573" y="669477"/>
            <a:ext cx="685977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把</a:t>
            </a:r>
            <a:r>
              <a:rPr lang="en-US" altLang="zh-CN" sz="3600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分米</a:t>
            </a:r>
            <a:r>
              <a:rPr lang="zh-CN" altLang="en-US" sz="3600" b="1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平均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分成</a:t>
            </a:r>
            <a:r>
              <a:rPr lang="en-US" altLang="zh-CN" sz="3600" dirty="0">
                <a:solidFill>
                  <a:srgbClr val="EE1D23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10</a:t>
            </a:r>
            <a:r>
              <a:rPr lang="zh-CN" altLang="en-US" sz="3600" b="1" dirty="0">
                <a:solidFill>
                  <a:srgbClr val="231F2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份。</a:t>
            </a:r>
            <a:endParaRPr lang="zh-CN" altLang="en-US" sz="36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pic>
        <p:nvPicPr>
          <p:cNvPr id="71" name="图片 70">
            <a:extLst>
              <a:ext uri="{FF2B5EF4-FFF2-40B4-BE49-F238E27FC236}">
                <a16:creationId xmlns:a16="http://schemas.microsoft.com/office/drawing/2014/main" id="{C36DBAAA-F142-9645-C8F2-5E91C9FEED7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4182" y="4286085"/>
            <a:ext cx="11083636" cy="1063700"/>
          </a:xfrm>
          <a:prstGeom prst="rect">
            <a:avLst/>
          </a:prstGeom>
        </p:spPr>
      </p:pic>
      <p:pic>
        <p:nvPicPr>
          <p:cNvPr id="74" name="图片 73">
            <a:extLst>
              <a:ext uri="{FF2B5EF4-FFF2-40B4-BE49-F238E27FC236}">
                <a16:creationId xmlns:a16="http://schemas.microsoft.com/office/drawing/2014/main" id="{DF5BEEE6-9FE3-947E-5DBE-4B2533F3489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 flipH="1">
            <a:off x="808184" y="1754387"/>
            <a:ext cx="1353600" cy="1353600"/>
          </a:xfrm>
          <a:prstGeom prst="rect">
            <a:avLst/>
          </a:prstGeom>
        </p:spPr>
      </p:pic>
      <p:grpSp>
        <p:nvGrpSpPr>
          <p:cNvPr id="78" name="组合 77">
            <a:extLst>
              <a:ext uri="{FF2B5EF4-FFF2-40B4-BE49-F238E27FC236}">
                <a16:creationId xmlns:a16="http://schemas.microsoft.com/office/drawing/2014/main" id="{B4B224B6-E50A-8DE2-B3B4-8155FFB8E823}"/>
              </a:ext>
            </a:extLst>
          </p:cNvPr>
          <p:cNvGrpSpPr/>
          <p:nvPr/>
        </p:nvGrpSpPr>
        <p:grpSpPr>
          <a:xfrm>
            <a:off x="2397057" y="1621834"/>
            <a:ext cx="8782218" cy="1084823"/>
            <a:chOff x="2855600" y="1825031"/>
            <a:chExt cx="8782218" cy="1084823"/>
          </a:xfrm>
        </p:grpSpPr>
        <p:sp>
          <p:nvSpPr>
            <p:cNvPr id="75" name="对话气泡: 圆角矩形 74">
              <a:extLst>
                <a:ext uri="{FF2B5EF4-FFF2-40B4-BE49-F238E27FC236}">
                  <a16:creationId xmlns:a16="http://schemas.microsoft.com/office/drawing/2014/main" id="{D453617E-A78A-718D-6521-AE9D39FC4270}"/>
                </a:ext>
              </a:extLst>
            </p:cNvPr>
            <p:cNvSpPr/>
            <p:nvPr/>
          </p:nvSpPr>
          <p:spPr>
            <a:xfrm>
              <a:off x="2855600" y="1825031"/>
              <a:ext cx="8782218" cy="1084823"/>
            </a:xfrm>
            <a:prstGeom prst="wedgeRoundRectCallout">
              <a:avLst>
                <a:gd name="adj1" fmla="val -54280"/>
                <a:gd name="adj2" fmla="val 27641"/>
                <a:gd name="adj3" fmla="val 16667"/>
              </a:avLst>
            </a:prstGeom>
            <a:solidFill>
              <a:schemeClr val="bg1"/>
            </a:solidFill>
            <a:ln w="19050">
              <a:solidFill>
                <a:schemeClr val="accent2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lnSpc>
                  <a:spcPct val="114000"/>
                </a:lnSpc>
              </a:pPr>
              <a:r>
                <a:rPr lang="zh-CN" alt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每份是</a:t>
              </a:r>
              <a:r>
                <a:rPr lang="en-US" altLang="zh-CN" sz="3200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1</a:t>
              </a:r>
              <a:r>
                <a:rPr lang="zh-CN" alt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厘米，是</a:t>
              </a:r>
              <a:r>
                <a:rPr lang="en-US" altLang="zh-CN" sz="3200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1</a:t>
              </a:r>
              <a:r>
                <a:rPr lang="zh-CN" alt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分米的</a:t>
              </a:r>
              <a:r>
                <a:rPr lang="en-US" altLang="zh-CN" sz="3200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     </a:t>
              </a:r>
              <a:r>
                <a:rPr lang="zh-CN" alt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，也就是</a:t>
              </a:r>
              <a:r>
                <a:rPr lang="en-US" altLang="zh-CN" sz="3200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     </a:t>
              </a:r>
              <a:r>
                <a:rPr lang="zh-CN" altLang="en-US" sz="3200" b="1" dirty="0">
                  <a:solidFill>
                    <a:prstClr val="black"/>
                  </a:solidFill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分米。</a:t>
              </a:r>
            </a:p>
          </p:txBody>
        </p:sp>
        <p:graphicFrame>
          <p:nvGraphicFramePr>
            <p:cNvPr id="76" name="对象 75">
              <a:extLst>
                <a:ext uri="{FF2B5EF4-FFF2-40B4-BE49-F238E27FC236}">
                  <a16:creationId xmlns:a16="http://schemas.microsoft.com/office/drawing/2014/main" id="{B1528F0B-5285-61C8-6CE9-8C70063FF5B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60710080"/>
                </p:ext>
              </p:extLst>
            </p:nvPr>
          </p:nvGraphicFramePr>
          <p:xfrm>
            <a:off x="7531183" y="1883399"/>
            <a:ext cx="539028" cy="958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0" name="Equation" r:id="rId6" imgW="228600" imgH="406080" progId="Equation.DSMT4">
                    <p:embed/>
                  </p:oleObj>
                </mc:Choice>
                <mc:Fallback>
                  <p:oleObj name="Equation" r:id="rId6" imgW="228600" imgH="406080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7531183" y="1883399"/>
                          <a:ext cx="539028" cy="9582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7" name="对象 76">
              <a:extLst>
                <a:ext uri="{FF2B5EF4-FFF2-40B4-BE49-F238E27FC236}">
                  <a16:creationId xmlns:a16="http://schemas.microsoft.com/office/drawing/2014/main" id="{822AC22F-926A-D5F7-7BFA-E018583459D4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55421925"/>
                </p:ext>
              </p:extLst>
            </p:nvPr>
          </p:nvGraphicFramePr>
          <p:xfrm>
            <a:off x="9745360" y="1883399"/>
            <a:ext cx="539028" cy="95826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1" name="Equation" r:id="rId8" imgW="228600" imgH="406080" progId="Equation.DSMT4">
                    <p:embed/>
                  </p:oleObj>
                </mc:Choice>
                <mc:Fallback>
                  <p:oleObj name="Equation" r:id="rId8" imgW="228600" imgH="406080" progId="Equation.DSMT4">
                    <p:embed/>
                    <p:pic>
                      <p:nvPicPr>
                        <p:cNvPr id="76" name="对象 75">
                          <a:extLst>
                            <a:ext uri="{FF2B5EF4-FFF2-40B4-BE49-F238E27FC236}">
                              <a16:creationId xmlns:a16="http://schemas.microsoft.com/office/drawing/2014/main" id="{B1528F0B-5285-61C8-6CE9-8C70063FF5B4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7"/>
                        <a:stretch>
                          <a:fillRect/>
                        </a:stretch>
                      </p:blipFill>
                      <p:spPr>
                        <a:xfrm>
                          <a:off x="9745360" y="1883399"/>
                          <a:ext cx="539028" cy="95826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79" name="右大括号 78">
            <a:extLst>
              <a:ext uri="{FF2B5EF4-FFF2-40B4-BE49-F238E27FC236}">
                <a16:creationId xmlns:a16="http://schemas.microsoft.com/office/drawing/2014/main" id="{3C0C8494-5091-C3A2-D70C-FF1FEB4523DC}"/>
              </a:ext>
            </a:extLst>
          </p:cNvPr>
          <p:cNvSpPr/>
          <p:nvPr/>
        </p:nvSpPr>
        <p:spPr>
          <a:xfrm rot="16200000">
            <a:off x="1177262" y="3675285"/>
            <a:ext cx="203891" cy="1061085"/>
          </a:xfrm>
          <a:prstGeom prst="rightBrace">
            <a:avLst>
              <a:gd name="adj1" fmla="val 31456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39063F25-9074-4A45-119E-27111557A57F}"/>
              </a:ext>
            </a:extLst>
          </p:cNvPr>
          <p:cNvGrpSpPr/>
          <p:nvPr/>
        </p:nvGrpSpPr>
        <p:grpSpPr>
          <a:xfrm>
            <a:off x="741044" y="3164488"/>
            <a:ext cx="1656013" cy="958850"/>
            <a:chOff x="741044" y="3300674"/>
            <a:chExt cx="1656013" cy="958850"/>
          </a:xfrm>
        </p:grpSpPr>
        <p:graphicFrame>
          <p:nvGraphicFramePr>
            <p:cNvPr id="80" name="对象 79">
              <a:extLst>
                <a:ext uri="{FF2B5EF4-FFF2-40B4-BE49-F238E27FC236}">
                  <a16:creationId xmlns:a16="http://schemas.microsoft.com/office/drawing/2014/main" id="{75D59B0F-03AA-908D-9843-47BD9305E93E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020374759"/>
                </p:ext>
              </p:extLst>
            </p:nvPr>
          </p:nvGraphicFramePr>
          <p:xfrm>
            <a:off x="741044" y="3300674"/>
            <a:ext cx="538163" cy="95885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2" name="Equation" r:id="rId9" imgW="538240" imgH="958714" progId="Equation.DSMT4">
                    <p:embed/>
                  </p:oleObj>
                </mc:Choice>
                <mc:Fallback>
                  <p:oleObj name="Equation" r:id="rId9" imgW="538240" imgH="958714" progId="Equation.DSMT4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/>
                        <a:stretch>
                          <a:fillRect/>
                        </a:stretch>
                      </p:blipFill>
                      <p:spPr>
                        <a:xfrm>
                          <a:off x="741044" y="3300674"/>
                          <a:ext cx="538163" cy="95885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2" name="文本框 81">
              <a:extLst>
                <a:ext uri="{FF2B5EF4-FFF2-40B4-BE49-F238E27FC236}">
                  <a16:creationId xmlns:a16="http://schemas.microsoft.com/office/drawing/2014/main" id="{B4C878A9-65EE-2E2B-D674-282581E3C9D2}"/>
                </a:ext>
              </a:extLst>
            </p:cNvPr>
            <p:cNvSpPr txBox="1"/>
            <p:nvPr/>
          </p:nvSpPr>
          <p:spPr>
            <a:xfrm>
              <a:off x="1222442" y="3487712"/>
              <a:ext cx="117461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分米</a:t>
              </a:r>
              <a:endParaRPr lang="zh-CN" altLang="en-US" dirty="0"/>
            </a:p>
          </p:txBody>
        </p:sp>
      </p:grpSp>
      <p:sp>
        <p:nvSpPr>
          <p:cNvPr id="84" name="右大括号 83">
            <a:extLst>
              <a:ext uri="{FF2B5EF4-FFF2-40B4-BE49-F238E27FC236}">
                <a16:creationId xmlns:a16="http://schemas.microsoft.com/office/drawing/2014/main" id="{A46A9C9A-EDEE-AEDC-42B8-EC8B39C788C6}"/>
              </a:ext>
            </a:extLst>
          </p:cNvPr>
          <p:cNvSpPr/>
          <p:nvPr/>
        </p:nvSpPr>
        <p:spPr>
          <a:xfrm rot="16200000">
            <a:off x="3835883" y="3143029"/>
            <a:ext cx="203891" cy="2125594"/>
          </a:xfrm>
          <a:prstGeom prst="rightBrace">
            <a:avLst>
              <a:gd name="adj1" fmla="val 31456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86745235-2254-8973-3B97-49C354E9F261}"/>
              </a:ext>
            </a:extLst>
          </p:cNvPr>
          <p:cNvGrpSpPr/>
          <p:nvPr/>
        </p:nvGrpSpPr>
        <p:grpSpPr>
          <a:xfrm>
            <a:off x="2855600" y="3165738"/>
            <a:ext cx="2095111" cy="957600"/>
            <a:chOff x="554360" y="3301924"/>
            <a:chExt cx="2095111" cy="957600"/>
          </a:xfrm>
        </p:grpSpPr>
        <p:graphicFrame>
          <p:nvGraphicFramePr>
            <p:cNvPr id="86" name="对象 85">
              <a:extLst>
                <a:ext uri="{FF2B5EF4-FFF2-40B4-BE49-F238E27FC236}">
                  <a16:creationId xmlns:a16="http://schemas.microsoft.com/office/drawing/2014/main" id="{17CA6CBD-6106-D2C5-3C41-DB2F1E55D263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57711611"/>
                </p:ext>
              </p:extLst>
            </p:nvPr>
          </p:nvGraphicFramePr>
          <p:xfrm>
            <a:off x="554360" y="3301924"/>
            <a:ext cx="957600" cy="957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3" name="Equation" r:id="rId11" imgW="419040" imgH="419040" progId="Equation.DSMT4">
                    <p:embed/>
                  </p:oleObj>
                </mc:Choice>
                <mc:Fallback>
                  <p:oleObj name="Equation" r:id="rId11" imgW="419040" imgH="419040" progId="Equation.DSMT4">
                    <p:embed/>
                    <p:pic>
                      <p:nvPicPr>
                        <p:cNvPr id="80" name="对象 79">
                          <a:extLst>
                            <a:ext uri="{FF2B5EF4-FFF2-40B4-BE49-F238E27FC236}">
                              <a16:creationId xmlns:a16="http://schemas.microsoft.com/office/drawing/2014/main" id="{75D59B0F-03AA-908D-9843-47BD9305E93E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54360" y="3301924"/>
                          <a:ext cx="957600" cy="957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37EBB9F4-5108-934A-6CA1-75FCEFBA953F}"/>
                </a:ext>
              </a:extLst>
            </p:cNvPr>
            <p:cNvSpPr txBox="1"/>
            <p:nvPr/>
          </p:nvSpPr>
          <p:spPr>
            <a:xfrm>
              <a:off x="1474856" y="3487712"/>
              <a:ext cx="117461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分米</a:t>
              </a:r>
              <a:endParaRPr lang="zh-CN" altLang="en-US" dirty="0"/>
            </a:p>
          </p:txBody>
        </p:sp>
      </p:grpSp>
      <p:sp>
        <p:nvSpPr>
          <p:cNvPr id="89" name="文本框 88">
            <a:extLst>
              <a:ext uri="{FF2B5EF4-FFF2-40B4-BE49-F238E27FC236}">
                <a16:creationId xmlns:a16="http://schemas.microsoft.com/office/drawing/2014/main" id="{A8258504-A9ED-7464-3117-7BCEC56816B0}"/>
              </a:ext>
            </a:extLst>
          </p:cNvPr>
          <p:cNvSpPr txBox="1"/>
          <p:nvPr/>
        </p:nvSpPr>
        <p:spPr>
          <a:xfrm>
            <a:off x="3128254" y="3127035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200" dirty="0"/>
              <a:t>2</a:t>
            </a:r>
            <a:endParaRPr lang="zh-CN" altLang="en-US" sz="3200" dirty="0"/>
          </a:p>
        </p:txBody>
      </p:sp>
      <p:sp>
        <p:nvSpPr>
          <p:cNvPr id="90" name="右大括号 89">
            <a:extLst>
              <a:ext uri="{FF2B5EF4-FFF2-40B4-BE49-F238E27FC236}">
                <a16:creationId xmlns:a16="http://schemas.microsoft.com/office/drawing/2014/main" id="{A68082ED-5BE3-032A-2391-65E2F4A502F2}"/>
              </a:ext>
            </a:extLst>
          </p:cNvPr>
          <p:cNvSpPr/>
          <p:nvPr/>
        </p:nvSpPr>
        <p:spPr>
          <a:xfrm rot="16200000">
            <a:off x="7563016" y="2606771"/>
            <a:ext cx="203891" cy="3198108"/>
          </a:xfrm>
          <a:prstGeom prst="rightBrace">
            <a:avLst>
              <a:gd name="adj1" fmla="val 31456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1" name="组合 90">
            <a:extLst>
              <a:ext uri="{FF2B5EF4-FFF2-40B4-BE49-F238E27FC236}">
                <a16:creationId xmlns:a16="http://schemas.microsoft.com/office/drawing/2014/main" id="{B90E7B37-07CF-230B-7887-A9FB6F9E1D4D}"/>
              </a:ext>
            </a:extLst>
          </p:cNvPr>
          <p:cNvGrpSpPr/>
          <p:nvPr/>
        </p:nvGrpSpPr>
        <p:grpSpPr>
          <a:xfrm>
            <a:off x="6621824" y="3165738"/>
            <a:ext cx="2095111" cy="957600"/>
            <a:chOff x="554360" y="3301924"/>
            <a:chExt cx="2095111" cy="957600"/>
          </a:xfrm>
        </p:grpSpPr>
        <p:graphicFrame>
          <p:nvGraphicFramePr>
            <p:cNvPr id="92" name="对象 91">
              <a:extLst>
                <a:ext uri="{FF2B5EF4-FFF2-40B4-BE49-F238E27FC236}">
                  <a16:creationId xmlns:a16="http://schemas.microsoft.com/office/drawing/2014/main" id="{073F56ED-9308-FF34-0827-ED7F23EFC795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57711611"/>
                </p:ext>
              </p:extLst>
            </p:nvPr>
          </p:nvGraphicFramePr>
          <p:xfrm>
            <a:off x="554360" y="3301924"/>
            <a:ext cx="957600" cy="957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4" name="Equation" r:id="rId13" imgW="419040" imgH="419040" progId="Equation.DSMT4">
                    <p:embed/>
                  </p:oleObj>
                </mc:Choice>
                <mc:Fallback>
                  <p:oleObj name="Equation" r:id="rId13" imgW="419040" imgH="419040" progId="Equation.DSMT4">
                    <p:embed/>
                    <p:pic>
                      <p:nvPicPr>
                        <p:cNvPr id="86" name="对象 85">
                          <a:extLst>
                            <a:ext uri="{FF2B5EF4-FFF2-40B4-BE49-F238E27FC236}">
                              <a16:creationId xmlns:a16="http://schemas.microsoft.com/office/drawing/2014/main" id="{17CA6CBD-6106-D2C5-3C41-DB2F1E55D263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54360" y="3301924"/>
                          <a:ext cx="957600" cy="957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3" name="文本框 92">
              <a:extLst>
                <a:ext uri="{FF2B5EF4-FFF2-40B4-BE49-F238E27FC236}">
                  <a16:creationId xmlns:a16="http://schemas.microsoft.com/office/drawing/2014/main" id="{51786A4D-2DC6-726E-ACC1-84F6C612D66C}"/>
                </a:ext>
              </a:extLst>
            </p:cNvPr>
            <p:cNvSpPr txBox="1"/>
            <p:nvPr/>
          </p:nvSpPr>
          <p:spPr>
            <a:xfrm>
              <a:off x="1474856" y="3487712"/>
              <a:ext cx="117461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分米</a:t>
              </a:r>
              <a:endParaRPr lang="zh-CN" altLang="en-US" dirty="0"/>
            </a:p>
          </p:txBody>
        </p:sp>
      </p:grpSp>
      <p:sp>
        <p:nvSpPr>
          <p:cNvPr id="95" name="文本框 94">
            <a:extLst>
              <a:ext uri="{FF2B5EF4-FFF2-40B4-BE49-F238E27FC236}">
                <a16:creationId xmlns:a16="http://schemas.microsoft.com/office/drawing/2014/main" id="{3CE0238E-68F7-5970-189E-547992949CFA}"/>
              </a:ext>
            </a:extLst>
          </p:cNvPr>
          <p:cNvSpPr txBox="1"/>
          <p:nvPr/>
        </p:nvSpPr>
        <p:spPr>
          <a:xfrm>
            <a:off x="6898977" y="3127035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200" dirty="0"/>
              <a:t>3</a:t>
            </a:r>
            <a:endParaRPr lang="zh-CN" altLang="en-US" sz="3200" dirty="0"/>
          </a:p>
        </p:txBody>
      </p:sp>
      <p:sp>
        <p:nvSpPr>
          <p:cNvPr id="96" name="右大括号 95">
            <a:extLst>
              <a:ext uri="{FF2B5EF4-FFF2-40B4-BE49-F238E27FC236}">
                <a16:creationId xmlns:a16="http://schemas.microsoft.com/office/drawing/2014/main" id="{15DC5980-BE08-980F-7461-2BF1594F4070}"/>
              </a:ext>
            </a:extLst>
          </p:cNvPr>
          <p:cNvSpPr/>
          <p:nvPr/>
        </p:nvSpPr>
        <p:spPr>
          <a:xfrm rot="5400000" flipV="1">
            <a:off x="7561542" y="1787276"/>
            <a:ext cx="203891" cy="7451704"/>
          </a:xfrm>
          <a:prstGeom prst="rightBrace">
            <a:avLst>
              <a:gd name="adj1" fmla="val 31456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97" name="组合 96">
            <a:extLst>
              <a:ext uri="{FF2B5EF4-FFF2-40B4-BE49-F238E27FC236}">
                <a16:creationId xmlns:a16="http://schemas.microsoft.com/office/drawing/2014/main" id="{07DBD8EA-10DD-2CF8-D13B-8021E8011E0E}"/>
              </a:ext>
            </a:extLst>
          </p:cNvPr>
          <p:cNvGrpSpPr/>
          <p:nvPr/>
        </p:nvGrpSpPr>
        <p:grpSpPr>
          <a:xfrm>
            <a:off x="6621824" y="5568564"/>
            <a:ext cx="2095111" cy="957600"/>
            <a:chOff x="554360" y="3301924"/>
            <a:chExt cx="2095111" cy="957600"/>
          </a:xfrm>
        </p:grpSpPr>
        <p:graphicFrame>
          <p:nvGraphicFramePr>
            <p:cNvPr id="98" name="对象 97">
              <a:extLst>
                <a:ext uri="{FF2B5EF4-FFF2-40B4-BE49-F238E27FC236}">
                  <a16:creationId xmlns:a16="http://schemas.microsoft.com/office/drawing/2014/main" id="{7F99765C-5C63-0AD5-717B-7965431D78A9}"/>
                </a:ext>
              </a:extLst>
            </p:cNvPr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457711611"/>
                </p:ext>
              </p:extLst>
            </p:nvPr>
          </p:nvGraphicFramePr>
          <p:xfrm>
            <a:off x="554360" y="3301924"/>
            <a:ext cx="957600" cy="9576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085" name="Equation" r:id="rId14" imgW="419040" imgH="419040" progId="Equation.DSMT4">
                    <p:embed/>
                  </p:oleObj>
                </mc:Choice>
                <mc:Fallback>
                  <p:oleObj name="Equation" r:id="rId14" imgW="419040" imgH="419040" progId="Equation.DSMT4">
                    <p:embed/>
                    <p:pic>
                      <p:nvPicPr>
                        <p:cNvPr id="92" name="对象 91">
                          <a:extLst>
                            <a:ext uri="{FF2B5EF4-FFF2-40B4-BE49-F238E27FC236}">
                              <a16:creationId xmlns:a16="http://schemas.microsoft.com/office/drawing/2014/main" id="{073F56ED-9308-FF34-0827-ED7F23EFC795}"/>
                            </a:ext>
                          </a:extLst>
                        </p:cNvPr>
                        <p:cNvPicPr/>
                        <p:nvPr/>
                      </p:nvPicPr>
                      <p:blipFill>
                        <a:blip r:embed="rId12"/>
                        <a:stretch>
                          <a:fillRect/>
                        </a:stretch>
                      </p:blipFill>
                      <p:spPr>
                        <a:xfrm>
                          <a:off x="554360" y="3301924"/>
                          <a:ext cx="957600" cy="9576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9E40C7B8-8A66-6644-8F75-7B70B5109C15}"/>
                </a:ext>
              </a:extLst>
            </p:cNvPr>
            <p:cNvSpPr txBox="1"/>
            <p:nvPr/>
          </p:nvSpPr>
          <p:spPr>
            <a:xfrm>
              <a:off x="1474856" y="3487712"/>
              <a:ext cx="1174615" cy="584775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r>
                <a:rPr kumimoji="0" lang="zh-CN" altLang="en-US" sz="3200" b="1" i="0" u="none" strike="noStrike" kern="1200" cap="none" spc="0" normalizeH="0" baseline="0" noProof="0" dirty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Arial" panose="020B0604020202020204" pitchFamily="34" charset="0"/>
                  <a:ea typeface="楷体" panose="02010609060101010101" pitchFamily="49" charset="-122"/>
                  <a:cs typeface="Arial" panose="020B0604020202020204" pitchFamily="34" charset="0"/>
                  <a:sym typeface="+mn-ea"/>
                </a:rPr>
                <a:t>分米</a:t>
              </a:r>
              <a:endParaRPr lang="zh-CN" altLang="en-US" dirty="0"/>
            </a:p>
          </p:txBody>
        </p:sp>
      </p:grpSp>
      <p:sp>
        <p:nvSpPr>
          <p:cNvPr id="101" name="文本框 100">
            <a:extLst>
              <a:ext uri="{FF2B5EF4-FFF2-40B4-BE49-F238E27FC236}">
                <a16:creationId xmlns:a16="http://schemas.microsoft.com/office/drawing/2014/main" id="{959FDD1A-8682-7AA2-1C34-D3629345BA41}"/>
              </a:ext>
            </a:extLst>
          </p:cNvPr>
          <p:cNvSpPr txBox="1"/>
          <p:nvPr/>
        </p:nvSpPr>
        <p:spPr>
          <a:xfrm>
            <a:off x="6898977" y="5531240"/>
            <a:ext cx="412292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zh-CN"/>
            </a:defPPr>
            <a:lvl1pPr algn="ctr">
              <a:defRPr sz="480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en-US" altLang="zh-CN" sz="3200" dirty="0"/>
              <a:t>7</a:t>
            </a:r>
            <a:endParaRPr lang="zh-CN" altLang="en-US" sz="3200" dirty="0"/>
          </a:p>
        </p:txBody>
      </p:sp>
      <p:sp>
        <p:nvSpPr>
          <p:cNvPr id="104" name="文本框 103">
            <a:extLst>
              <a:ext uri="{FF2B5EF4-FFF2-40B4-BE49-F238E27FC236}">
                <a16:creationId xmlns:a16="http://schemas.microsoft.com/office/drawing/2014/main" id="{3CADDE6B-B3B1-07CF-3210-B8BE084BC70F}"/>
              </a:ext>
            </a:extLst>
          </p:cNvPr>
          <p:cNvSpPr txBox="1"/>
          <p:nvPr/>
        </p:nvSpPr>
        <p:spPr>
          <a:xfrm>
            <a:off x="1599797" y="5754351"/>
            <a:ext cx="425276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几份</a:t>
            </a:r>
            <a:r>
              <a:rPr lang="zh-CN" altLang="en-US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就是十分之几。</a:t>
            </a:r>
          </a:p>
        </p:txBody>
      </p:sp>
    </p:spTree>
    <p:extLst>
      <p:ext uri="{BB962C8B-B14F-4D97-AF65-F5344CB8AC3E}">
        <p14:creationId xmlns:p14="http://schemas.microsoft.com/office/powerpoint/2010/main" val="458285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9" grpId="0"/>
      <p:bldP spid="95" grpId="0"/>
      <p:bldP spid="101" grpId="0"/>
      <p:bldP spid="10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>
            <a:extLst>
              <a:ext uri="{FF2B5EF4-FFF2-40B4-BE49-F238E27FC236}">
                <a16:creationId xmlns:a16="http://schemas.microsoft.com/office/drawing/2014/main" id="{08859E78-D3A3-90BB-37FF-8794AE33DB5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3501" y="565772"/>
            <a:ext cx="2918668" cy="84317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9DE43AD8-C8B9-4680-DB66-22C21078F47C}"/>
              </a:ext>
            </a:extLst>
          </p:cNvPr>
          <p:cNvSpPr txBox="1"/>
          <p:nvPr/>
        </p:nvSpPr>
        <p:spPr>
          <a:xfrm>
            <a:off x="693095" y="1924606"/>
            <a:ext cx="10912003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像                </a:t>
            </a:r>
            <a:r>
              <a:rPr lang="en-US" altLang="zh-CN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……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这样的数，也都是</a:t>
            </a:r>
            <a:r>
              <a:rPr lang="zh-CN" altLang="en-US" sz="36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分数</a:t>
            </a: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。</a:t>
            </a:r>
          </a:p>
        </p:txBody>
      </p:sp>
      <p:graphicFrame>
        <p:nvGraphicFramePr>
          <p:cNvPr id="25" name="对象 24">
            <a:extLst>
              <a:ext uri="{FF2B5EF4-FFF2-40B4-BE49-F238E27FC236}">
                <a16:creationId xmlns:a16="http://schemas.microsoft.com/office/drawing/2014/main" id="{D873D00C-695E-1908-C79F-FA0B8D8E435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419523561"/>
              </p:ext>
            </p:extLst>
          </p:nvPr>
        </p:nvGraphicFramePr>
        <p:xfrm>
          <a:off x="1325469" y="1720723"/>
          <a:ext cx="3524638" cy="105409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0" name="Equation" r:id="rId4" imgW="1358640" imgH="406080" progId="Equation.DSMT4">
                  <p:embed/>
                </p:oleObj>
              </mc:Choice>
              <mc:Fallback>
                <p:oleObj name="Equation" r:id="rId4" imgW="1358640" imgH="406080" progId="Equation.DSMT4">
                  <p:embed/>
                  <p:pic>
                    <p:nvPicPr>
                      <p:cNvPr id="6" name="对象 5">
                        <a:extLst>
                          <a:ext uri="{FF2B5EF4-FFF2-40B4-BE49-F238E27FC236}">
                            <a16:creationId xmlns:a16="http://schemas.microsoft.com/office/drawing/2014/main" id="{44DA4745-D96A-400F-26FD-A894CBC7EF07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325469" y="1720723"/>
                        <a:ext cx="3524638" cy="1054096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对象 25">
            <a:extLst>
              <a:ext uri="{FF2B5EF4-FFF2-40B4-BE49-F238E27FC236}">
                <a16:creationId xmlns:a16="http://schemas.microsoft.com/office/drawing/2014/main" id="{75443007-8AF9-9AEE-8D41-2CF8742F648D}"/>
              </a:ext>
            </a:extLst>
          </p:cNvPr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163368834"/>
              </p:ext>
            </p:extLst>
          </p:nvPr>
        </p:nvGraphicFramePr>
        <p:xfrm>
          <a:off x="5404584" y="3212659"/>
          <a:ext cx="847330" cy="22595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01" name="Equation" r:id="rId6" imgW="152280" imgH="406080" progId="Equation.DSMT4">
                  <p:embed/>
                </p:oleObj>
              </mc:Choice>
              <mc:Fallback>
                <p:oleObj name="Equation" r:id="rId6" imgW="152280" imgH="406080" progId="Equation.DSMT4">
                  <p:embed/>
                  <p:pic>
                    <p:nvPicPr>
                      <p:cNvPr id="32" name="对象 31">
                        <a:extLst>
                          <a:ext uri="{FF2B5EF4-FFF2-40B4-BE49-F238E27FC236}">
                            <a16:creationId xmlns:a16="http://schemas.microsoft.com/office/drawing/2014/main" id="{9562178A-0831-07E3-1123-AB050CD36785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5404584" y="3212659"/>
                        <a:ext cx="847330" cy="225955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cxnSp>
        <p:nvCxnSpPr>
          <p:cNvPr id="27" name="直接箭头连接符 26">
            <a:extLst>
              <a:ext uri="{FF2B5EF4-FFF2-40B4-BE49-F238E27FC236}">
                <a16:creationId xmlns:a16="http://schemas.microsoft.com/office/drawing/2014/main" id="{FEE94356-873E-1E2B-57A0-F92C34ECA58D}"/>
              </a:ext>
            </a:extLst>
          </p:cNvPr>
          <p:cNvCxnSpPr>
            <a:cxnSpLocks/>
          </p:cNvCxnSpPr>
          <p:nvPr/>
        </p:nvCxnSpPr>
        <p:spPr>
          <a:xfrm>
            <a:off x="4705999" y="4927172"/>
            <a:ext cx="760736" cy="0"/>
          </a:xfrm>
          <a:prstGeom prst="straightConnector1">
            <a:avLst/>
          </a:prstGeom>
          <a:ln w="28575">
            <a:solidFill>
              <a:srgbClr val="3366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文本框 27">
            <a:extLst>
              <a:ext uri="{FF2B5EF4-FFF2-40B4-BE49-F238E27FC236}">
                <a16:creationId xmlns:a16="http://schemas.microsoft.com/office/drawing/2014/main" id="{3B7778FC-6528-AF01-4EA9-9B97F486BFC2}"/>
              </a:ext>
            </a:extLst>
          </p:cNvPr>
          <p:cNvSpPr txBox="1"/>
          <p:nvPr/>
        </p:nvSpPr>
        <p:spPr>
          <a:xfrm>
            <a:off x="3115284" y="4604007"/>
            <a:ext cx="1495628" cy="646331"/>
          </a:xfrm>
          <a:prstGeom prst="rect">
            <a:avLst/>
          </a:prstGeom>
          <a:solidFill>
            <a:srgbClr val="FFE6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分母</a:t>
            </a:r>
          </a:p>
        </p:txBody>
      </p:sp>
      <p:cxnSp>
        <p:nvCxnSpPr>
          <p:cNvPr id="31" name="直接箭头连接符 30">
            <a:extLst>
              <a:ext uri="{FF2B5EF4-FFF2-40B4-BE49-F238E27FC236}">
                <a16:creationId xmlns:a16="http://schemas.microsoft.com/office/drawing/2014/main" id="{A5868558-B01D-F3A1-65D8-B0F850FC23FE}"/>
              </a:ext>
            </a:extLst>
          </p:cNvPr>
          <p:cNvCxnSpPr>
            <a:cxnSpLocks/>
          </p:cNvCxnSpPr>
          <p:nvPr/>
        </p:nvCxnSpPr>
        <p:spPr>
          <a:xfrm>
            <a:off x="4705999" y="3762836"/>
            <a:ext cx="760736" cy="0"/>
          </a:xfrm>
          <a:prstGeom prst="straightConnector1">
            <a:avLst/>
          </a:prstGeom>
          <a:ln w="28575">
            <a:solidFill>
              <a:srgbClr val="3366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1" name="文本框 40">
            <a:extLst>
              <a:ext uri="{FF2B5EF4-FFF2-40B4-BE49-F238E27FC236}">
                <a16:creationId xmlns:a16="http://schemas.microsoft.com/office/drawing/2014/main" id="{138BD277-E754-5B18-7529-FE27EA0D3936}"/>
              </a:ext>
            </a:extLst>
          </p:cNvPr>
          <p:cNvSpPr txBox="1"/>
          <p:nvPr/>
        </p:nvSpPr>
        <p:spPr>
          <a:xfrm>
            <a:off x="3115284" y="3439671"/>
            <a:ext cx="1495628" cy="646331"/>
          </a:xfrm>
          <a:prstGeom prst="rect">
            <a:avLst/>
          </a:prstGeom>
          <a:solidFill>
            <a:srgbClr val="FFE6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分子</a:t>
            </a:r>
          </a:p>
        </p:txBody>
      </p:sp>
      <p:cxnSp>
        <p:nvCxnSpPr>
          <p:cNvPr id="42" name="直接箭头连接符 41">
            <a:extLst>
              <a:ext uri="{FF2B5EF4-FFF2-40B4-BE49-F238E27FC236}">
                <a16:creationId xmlns:a16="http://schemas.microsoft.com/office/drawing/2014/main" id="{8FA4F93B-05EE-23DF-D1B7-67BC5622BD34}"/>
              </a:ext>
            </a:extLst>
          </p:cNvPr>
          <p:cNvCxnSpPr>
            <a:cxnSpLocks/>
          </p:cNvCxnSpPr>
          <p:nvPr/>
        </p:nvCxnSpPr>
        <p:spPr>
          <a:xfrm>
            <a:off x="3044755" y="4407823"/>
            <a:ext cx="2421980" cy="0"/>
          </a:xfrm>
          <a:prstGeom prst="straightConnector1">
            <a:avLst/>
          </a:prstGeom>
          <a:ln w="28575">
            <a:solidFill>
              <a:srgbClr val="3366FF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3" name="文本框 42">
            <a:extLst>
              <a:ext uri="{FF2B5EF4-FFF2-40B4-BE49-F238E27FC236}">
                <a16:creationId xmlns:a16="http://schemas.microsoft.com/office/drawing/2014/main" id="{1F606783-DCF7-70D8-5DF7-DFFBCFEEF1D3}"/>
              </a:ext>
            </a:extLst>
          </p:cNvPr>
          <p:cNvSpPr txBox="1"/>
          <p:nvPr/>
        </p:nvSpPr>
        <p:spPr>
          <a:xfrm>
            <a:off x="1041048" y="4084658"/>
            <a:ext cx="1915051" cy="646331"/>
          </a:xfrm>
          <a:prstGeom prst="rect">
            <a:avLst/>
          </a:prstGeom>
          <a:solidFill>
            <a:srgbClr val="FFE6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分数线</a:t>
            </a:r>
          </a:p>
        </p:txBody>
      </p:sp>
      <p:cxnSp>
        <p:nvCxnSpPr>
          <p:cNvPr id="46" name="直接箭头连接符 45">
            <a:extLst>
              <a:ext uri="{FF2B5EF4-FFF2-40B4-BE49-F238E27FC236}">
                <a16:creationId xmlns:a16="http://schemas.microsoft.com/office/drawing/2014/main" id="{EC8F1855-0846-F3F7-643A-D556FF1205DC}"/>
              </a:ext>
            </a:extLst>
          </p:cNvPr>
          <p:cNvCxnSpPr/>
          <p:nvPr/>
        </p:nvCxnSpPr>
        <p:spPr>
          <a:xfrm flipH="1">
            <a:off x="6168665" y="4927174"/>
            <a:ext cx="935833" cy="0"/>
          </a:xfrm>
          <a:prstGeom prst="straightConnector1">
            <a:avLst/>
          </a:prstGeom>
          <a:ln w="28575"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7" name="文本框 46">
            <a:extLst>
              <a:ext uri="{FF2B5EF4-FFF2-40B4-BE49-F238E27FC236}">
                <a16:creationId xmlns:a16="http://schemas.microsoft.com/office/drawing/2014/main" id="{9DD112D2-9341-EA67-8FDB-AD925C876D48}"/>
              </a:ext>
            </a:extLst>
          </p:cNvPr>
          <p:cNvSpPr txBox="1"/>
          <p:nvPr/>
        </p:nvSpPr>
        <p:spPr>
          <a:xfrm>
            <a:off x="7224328" y="4604007"/>
            <a:ext cx="3627539" cy="646331"/>
          </a:xfrm>
          <a:prstGeom prst="rect">
            <a:avLst/>
          </a:prstGeom>
          <a:solidFill>
            <a:srgbClr val="FFE699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 dirty="0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平均分成的份数</a:t>
            </a:r>
          </a:p>
        </p:txBody>
      </p:sp>
      <p:cxnSp>
        <p:nvCxnSpPr>
          <p:cNvPr id="48" name="直接箭头连接符 47">
            <a:extLst>
              <a:ext uri="{FF2B5EF4-FFF2-40B4-BE49-F238E27FC236}">
                <a16:creationId xmlns:a16="http://schemas.microsoft.com/office/drawing/2014/main" id="{D2574C62-79C2-4564-E6E1-BBD777F9A5AF}"/>
              </a:ext>
            </a:extLst>
          </p:cNvPr>
          <p:cNvCxnSpPr/>
          <p:nvPr/>
        </p:nvCxnSpPr>
        <p:spPr>
          <a:xfrm flipH="1">
            <a:off x="6168664" y="3761494"/>
            <a:ext cx="935833" cy="0"/>
          </a:xfrm>
          <a:prstGeom prst="straightConnector1">
            <a:avLst/>
          </a:prstGeom>
          <a:ln w="28575">
            <a:solidFill>
              <a:srgbClr val="EE1D23"/>
            </a:solidFill>
            <a:tailEnd type="triangle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9" name="文本框 48">
            <a:extLst>
              <a:ext uri="{FF2B5EF4-FFF2-40B4-BE49-F238E27FC236}">
                <a16:creationId xmlns:a16="http://schemas.microsoft.com/office/drawing/2014/main" id="{071D9321-846D-DE65-B3C9-3DBD90DB3131}"/>
              </a:ext>
            </a:extLst>
          </p:cNvPr>
          <p:cNvSpPr txBox="1"/>
          <p:nvPr/>
        </p:nvSpPr>
        <p:spPr>
          <a:xfrm>
            <a:off x="7224328" y="3438327"/>
            <a:ext cx="2658972" cy="646331"/>
          </a:xfrm>
          <a:prstGeom prst="rect">
            <a:avLst/>
          </a:prstGeom>
          <a:solidFill>
            <a:srgbClr val="FFE699"/>
          </a:solidFill>
        </p:spPr>
        <p:txBody>
          <a:bodyPr wrap="square" rtlCol="0">
            <a:spAutoFit/>
          </a:bodyPr>
          <a:lstStyle>
            <a:defPPr>
              <a:defRPr lang="zh-CN"/>
            </a:defPPr>
            <a:lvl1pPr algn="ctr">
              <a:defRPr sz="3600" b="1">
                <a:solidFill>
                  <a:srgbClr val="3366FF"/>
                </a:solidFill>
                <a:latin typeface="黑体" panose="02010609060101010101" pitchFamily="49" charset="-122"/>
                <a:ea typeface="黑体" panose="02010609060101010101" pitchFamily="49" charset="-122"/>
              </a:defRPr>
            </a:lvl1pPr>
          </a:lstStyle>
          <a:p>
            <a:r>
              <a:rPr lang="zh-CN" altLang="en-US" dirty="0"/>
              <a:t>其中的几份</a:t>
            </a:r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7D25093E-5CDB-DA96-79FF-D706CA310B11}"/>
              </a:ext>
            </a:extLst>
          </p:cNvPr>
          <p:cNvSpPr txBox="1"/>
          <p:nvPr/>
        </p:nvSpPr>
        <p:spPr>
          <a:xfrm>
            <a:off x="3884984" y="5638117"/>
            <a:ext cx="4422032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zh-CN" altLang="en-US" sz="3600" b="1" dirty="0">
                <a:latin typeface="黑体" panose="02010609060101010101" pitchFamily="49" charset="-122"/>
                <a:ea typeface="黑体" panose="02010609060101010101" pitchFamily="49" charset="-122"/>
              </a:rPr>
              <a:t>读作：</a:t>
            </a:r>
            <a:r>
              <a:rPr lang="zh-CN" altLang="en-US" sz="3600" b="1" dirty="0">
                <a:solidFill>
                  <a:srgbClr val="EE1D23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五分之三</a:t>
            </a:r>
          </a:p>
        </p:txBody>
      </p:sp>
    </p:spTree>
    <p:extLst>
      <p:ext uri="{BB962C8B-B14F-4D97-AF65-F5344CB8AC3E}">
        <p14:creationId xmlns:p14="http://schemas.microsoft.com/office/powerpoint/2010/main" val="1114443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50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41" grpId="0" animBg="1"/>
      <p:bldP spid="43" grpId="0" animBg="1"/>
      <p:bldP spid="47" grpId="0" animBg="1"/>
      <p:bldP spid="49" grpId="0" animBg="1"/>
      <p:bldP spid="50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>
            <a:extLst>
              <a:ext uri="{FF2B5EF4-FFF2-40B4-BE49-F238E27FC236}">
                <a16:creationId xmlns:a16="http://schemas.microsoft.com/office/drawing/2014/main" id="{98C67890-6E9C-0A8D-EAE0-04863BD2B4D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628" y="4865371"/>
            <a:ext cx="10600741" cy="1017357"/>
          </a:xfrm>
          <a:prstGeom prst="rect">
            <a:avLst/>
          </a:prstGeom>
        </p:spPr>
      </p:pic>
      <p:pic>
        <p:nvPicPr>
          <p:cNvPr id="36" name="图片 35">
            <a:extLst>
              <a:ext uri="{FF2B5EF4-FFF2-40B4-BE49-F238E27FC236}">
                <a16:creationId xmlns:a16="http://schemas.microsoft.com/office/drawing/2014/main" id="{97DD6557-BB40-0C28-6C4F-B1B94A3DE7E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33226" y="274495"/>
            <a:ext cx="1353600" cy="1353600"/>
          </a:xfrm>
          <a:prstGeom prst="rect">
            <a:avLst/>
          </a:prstGeom>
        </p:spPr>
      </p:pic>
      <p:sp>
        <p:nvSpPr>
          <p:cNvPr id="37" name="对话气泡: 圆角矩形 36">
            <a:extLst>
              <a:ext uri="{FF2B5EF4-FFF2-40B4-BE49-F238E27FC236}">
                <a16:creationId xmlns:a16="http://schemas.microsoft.com/office/drawing/2014/main" id="{EB8BD631-80F8-4D59-4B75-30067B324830}"/>
              </a:ext>
            </a:extLst>
          </p:cNvPr>
          <p:cNvSpPr/>
          <p:nvPr/>
        </p:nvSpPr>
        <p:spPr>
          <a:xfrm>
            <a:off x="2229256" y="368315"/>
            <a:ext cx="7733487" cy="773562"/>
          </a:xfrm>
          <a:prstGeom prst="wedgeRoundRectCallout">
            <a:avLst>
              <a:gd name="adj1" fmla="val -53828"/>
              <a:gd name="adj2" fmla="val 4166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你</a:t>
            </a:r>
            <a:r>
              <a:rPr lang="zh-CN" altLang="en-US"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还能指出其他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的分数吗？</a:t>
            </a:r>
          </a:p>
        </p:txBody>
      </p:sp>
      <p:sp>
        <p:nvSpPr>
          <p:cNvPr id="12" name="椭圆 11">
            <a:extLst>
              <a:ext uri="{FF2B5EF4-FFF2-40B4-BE49-F238E27FC236}">
                <a16:creationId xmlns:a16="http://schemas.microsoft.com/office/drawing/2014/main" id="{7DC761C2-BE33-8E4D-EC04-15D61542965B}"/>
              </a:ext>
            </a:extLst>
          </p:cNvPr>
          <p:cNvSpPr/>
          <p:nvPr/>
        </p:nvSpPr>
        <p:spPr>
          <a:xfrm>
            <a:off x="2950723" y="1851801"/>
            <a:ext cx="2160000" cy="2160000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B3467771-A4AE-B9A7-9BE3-4921F7BC6C7B}"/>
              </a:ext>
            </a:extLst>
          </p:cNvPr>
          <p:cNvCxnSpPr>
            <a:stCxn id="12" idx="0"/>
          </p:cNvCxnSpPr>
          <p:nvPr/>
        </p:nvCxnSpPr>
        <p:spPr>
          <a:xfrm flipH="1">
            <a:off x="4030494" y="1851801"/>
            <a:ext cx="229" cy="108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9" name="直接连接符 18">
            <a:extLst>
              <a:ext uri="{FF2B5EF4-FFF2-40B4-BE49-F238E27FC236}">
                <a16:creationId xmlns:a16="http://schemas.microsoft.com/office/drawing/2014/main" id="{16D34403-3390-C723-4E2F-C0360EF577C5}"/>
              </a:ext>
            </a:extLst>
          </p:cNvPr>
          <p:cNvCxnSpPr>
            <a:cxnSpLocks/>
          </p:cNvCxnSpPr>
          <p:nvPr/>
        </p:nvCxnSpPr>
        <p:spPr>
          <a:xfrm rot="3600000" flipH="1">
            <a:off x="3565855" y="2661701"/>
            <a:ext cx="229" cy="108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直接连接符 21">
            <a:extLst>
              <a:ext uri="{FF2B5EF4-FFF2-40B4-BE49-F238E27FC236}">
                <a16:creationId xmlns:a16="http://schemas.microsoft.com/office/drawing/2014/main" id="{42F1D22E-3D07-9EB6-7958-A19516C5E5E1}"/>
              </a:ext>
            </a:extLst>
          </p:cNvPr>
          <p:cNvCxnSpPr>
            <a:cxnSpLocks/>
          </p:cNvCxnSpPr>
          <p:nvPr/>
        </p:nvCxnSpPr>
        <p:spPr>
          <a:xfrm rot="18000000">
            <a:off x="4498090" y="2661701"/>
            <a:ext cx="229" cy="108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24" name="组合 23">
            <a:extLst>
              <a:ext uri="{FF2B5EF4-FFF2-40B4-BE49-F238E27FC236}">
                <a16:creationId xmlns:a16="http://schemas.microsoft.com/office/drawing/2014/main" id="{CA94D104-323C-5757-3D17-4E9013D64FD7}"/>
              </a:ext>
            </a:extLst>
          </p:cNvPr>
          <p:cNvGrpSpPr/>
          <p:nvPr/>
        </p:nvGrpSpPr>
        <p:grpSpPr>
          <a:xfrm>
            <a:off x="6784074" y="1501872"/>
            <a:ext cx="1426247" cy="2995034"/>
            <a:chOff x="7013718" y="2275642"/>
            <a:chExt cx="1800000" cy="3601810"/>
          </a:xfrm>
        </p:grpSpPr>
        <p:sp>
          <p:nvSpPr>
            <p:cNvPr id="25" name="圆柱体 24">
              <a:extLst>
                <a:ext uri="{FF2B5EF4-FFF2-40B4-BE49-F238E27FC236}">
                  <a16:creationId xmlns:a16="http://schemas.microsoft.com/office/drawing/2014/main" id="{0F5F416E-4AEF-EB8F-35AB-8FD753F8775C}"/>
                </a:ext>
              </a:extLst>
            </p:cNvPr>
            <p:cNvSpPr/>
            <p:nvPr/>
          </p:nvSpPr>
          <p:spPr>
            <a:xfrm>
              <a:off x="7013718" y="2275642"/>
              <a:ext cx="1800000" cy="3600000"/>
            </a:xfrm>
            <a:prstGeom prst="can">
              <a:avLst>
                <a:gd name="adj" fmla="val 23379"/>
              </a:avLst>
            </a:prstGeom>
            <a:solidFill>
              <a:srgbClr val="EAF7FD">
                <a:alpha val="40000"/>
              </a:srgbClr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26" name="组合 25">
              <a:extLst>
                <a:ext uri="{FF2B5EF4-FFF2-40B4-BE49-F238E27FC236}">
                  <a16:creationId xmlns:a16="http://schemas.microsoft.com/office/drawing/2014/main" id="{7C6F4FD9-8491-A3C7-A59E-EA761AA5A245}"/>
                </a:ext>
              </a:extLst>
            </p:cNvPr>
            <p:cNvGrpSpPr/>
            <p:nvPr/>
          </p:nvGrpSpPr>
          <p:grpSpPr>
            <a:xfrm>
              <a:off x="7913718" y="2696464"/>
              <a:ext cx="309041" cy="3179178"/>
              <a:chOff x="7913718" y="2696464"/>
              <a:chExt cx="309041" cy="3179178"/>
            </a:xfrm>
          </p:grpSpPr>
          <p:cxnSp>
            <p:nvCxnSpPr>
              <p:cNvPr id="28" name="直接连接符 27">
                <a:extLst>
                  <a:ext uri="{FF2B5EF4-FFF2-40B4-BE49-F238E27FC236}">
                    <a16:creationId xmlns:a16="http://schemas.microsoft.com/office/drawing/2014/main" id="{36B130BC-DFCA-CA2F-A834-00920A16A371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3332300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直接连接符 28">
                <a:extLst>
                  <a:ext uri="{FF2B5EF4-FFF2-40B4-BE49-F238E27FC236}">
                    <a16:creationId xmlns:a16="http://schemas.microsoft.com/office/drawing/2014/main" id="{D7C513CD-7142-9392-2050-9666090802B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3968136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0" name="直接连接符 29">
                <a:extLst>
                  <a:ext uri="{FF2B5EF4-FFF2-40B4-BE49-F238E27FC236}">
                    <a16:creationId xmlns:a16="http://schemas.microsoft.com/office/drawing/2014/main" id="{83A02F3C-6AC8-A192-D88E-2C686EBE098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4603972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>
                <a:extLst>
                  <a:ext uri="{FF2B5EF4-FFF2-40B4-BE49-F238E27FC236}">
                    <a16:creationId xmlns:a16="http://schemas.microsoft.com/office/drawing/2014/main" id="{23EC59B5-6512-8440-F0EE-69A0BC452ED9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7913718" y="5239808"/>
                <a:ext cx="309041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4" name="直接连接符 33">
                <a:extLst>
                  <a:ext uri="{FF2B5EF4-FFF2-40B4-BE49-F238E27FC236}">
                    <a16:creationId xmlns:a16="http://schemas.microsoft.com/office/drawing/2014/main" id="{A7601601-C048-1625-13EF-476D7B142481}"/>
                  </a:ext>
                </a:extLst>
              </p:cNvPr>
              <p:cNvCxnSpPr>
                <a:stCxn id="25" idx="0"/>
                <a:endCxn id="25" idx="3"/>
              </p:cNvCxnSpPr>
              <p:nvPr/>
            </p:nvCxnSpPr>
            <p:spPr>
              <a:xfrm>
                <a:off x="7913718" y="2696464"/>
                <a:ext cx="0" cy="3179178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27" name="椭圆 26">
              <a:extLst>
                <a:ext uri="{FF2B5EF4-FFF2-40B4-BE49-F238E27FC236}">
                  <a16:creationId xmlns:a16="http://schemas.microsoft.com/office/drawing/2014/main" id="{84E0AA82-0AB8-530D-8F6A-7F909B7C80D3}"/>
                </a:ext>
              </a:extLst>
            </p:cNvPr>
            <p:cNvSpPr/>
            <p:nvPr/>
          </p:nvSpPr>
          <p:spPr>
            <a:xfrm>
              <a:off x="7013718" y="5460697"/>
              <a:ext cx="1799997" cy="416755"/>
            </a:xfrm>
            <a:prstGeom prst="ellipse">
              <a:avLst/>
            </a:prstGeom>
            <a:noFill/>
            <a:ln w="28575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9497770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4" name="组合 43">
            <a:extLst>
              <a:ext uri="{FF2B5EF4-FFF2-40B4-BE49-F238E27FC236}">
                <a16:creationId xmlns:a16="http://schemas.microsoft.com/office/drawing/2014/main" id="{4E24BEB1-331C-F077-9B21-B73071C14720}"/>
              </a:ext>
            </a:extLst>
          </p:cNvPr>
          <p:cNvGrpSpPr/>
          <p:nvPr/>
        </p:nvGrpSpPr>
        <p:grpSpPr>
          <a:xfrm>
            <a:off x="5906630" y="2426897"/>
            <a:ext cx="5415528" cy="1382216"/>
            <a:chOff x="5229774" y="3344901"/>
            <a:chExt cx="5415528" cy="1382216"/>
          </a:xfrm>
        </p:grpSpPr>
        <p:sp>
          <p:nvSpPr>
            <p:cNvPr id="9" name="文本框 8">
              <a:extLst>
                <a:ext uri="{FF2B5EF4-FFF2-40B4-BE49-F238E27FC236}">
                  <a16:creationId xmlns:a16="http://schemas.microsoft.com/office/drawing/2014/main" id="{C4A104E1-7EB8-D746-CB0E-2A7A1D106B87}"/>
                </a:ext>
              </a:extLst>
            </p:cNvPr>
            <p:cNvSpPr txBox="1"/>
            <p:nvPr/>
          </p:nvSpPr>
          <p:spPr>
            <a:xfrm>
              <a:off x="5229774" y="3712844"/>
              <a:ext cx="5415528" cy="646331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>
                <a:defRPr sz="3600" b="1">
                  <a:solidFill>
                    <a:prstClr val="black"/>
                  </a:solidFill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r>
                <a:rPr lang="en-US" altLang="zh-CN" dirty="0"/>
                <a:t>1</a:t>
              </a:r>
              <a:r>
                <a:rPr lang="zh-CN" altLang="en-US" dirty="0"/>
                <a:t>份是它的             ，</a:t>
              </a:r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83EDD2EC-DFDE-B37F-B332-DFADA91818A3}"/>
                </a:ext>
              </a:extLst>
            </p:cNvPr>
            <p:cNvGrpSpPr/>
            <p:nvPr/>
          </p:nvGrpSpPr>
          <p:grpSpPr>
            <a:xfrm>
              <a:off x="7169373" y="3344901"/>
              <a:ext cx="1869440" cy="1382216"/>
              <a:chOff x="500743" y="4570711"/>
              <a:chExt cx="1869440" cy="1382216"/>
            </a:xfrm>
          </p:grpSpPr>
          <p:sp>
            <p:nvSpPr>
              <p:cNvPr id="12" name="文本框 11">
                <a:extLst>
                  <a:ext uri="{FF2B5EF4-FFF2-40B4-BE49-F238E27FC236}">
                    <a16:creationId xmlns:a16="http://schemas.microsoft.com/office/drawing/2014/main" id="{5B783B2A-BA87-6C67-73D2-548CE79EB8EE}"/>
                  </a:ext>
                </a:extLst>
              </p:cNvPr>
              <p:cNvSpPr txBox="1"/>
              <p:nvPr/>
            </p:nvSpPr>
            <p:spPr>
              <a:xfrm>
                <a:off x="500743" y="4570711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sp>
            <p:nvSpPr>
              <p:cNvPr id="13" name="文本框 12">
                <a:extLst>
                  <a:ext uri="{FF2B5EF4-FFF2-40B4-BE49-F238E27FC236}">
                    <a16:creationId xmlns:a16="http://schemas.microsoft.com/office/drawing/2014/main" id="{C9D76C38-497A-5C0B-652A-DCEC259B726E}"/>
                  </a:ext>
                </a:extLst>
              </p:cNvPr>
              <p:cNvSpPr txBox="1"/>
              <p:nvPr/>
            </p:nvSpPr>
            <p:spPr>
              <a:xfrm>
                <a:off x="500743" y="5284090"/>
                <a:ext cx="1869440" cy="66883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>
                <a:defPPr>
                  <a:defRPr lang="zh-CN"/>
                </a:defPPr>
                <a:lvl1pPr marR="0" lvl="0" indent="0" eaLnBrk="0" fontAlgn="base" hangingPunct="0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 kumimoji="0" sz="3600" b="1" i="0" u="none" strike="noStrike" cap="none" spc="0" normalizeH="0" baseline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Times New Roman" panose="02020603050405020304" pitchFamily="18" charset="0"/>
                    <a:ea typeface="楷体" panose="02010609060101010101" pitchFamily="49" charset="-122"/>
                    <a:cs typeface="+mn-ea"/>
                  </a:defRPr>
                </a:lvl1pPr>
              </a:lstStyle>
              <a:p>
                <a:pPr algn="ctr"/>
                <a:r>
                  <a:rPr lang="en-US" altLang="zh-CN" dirty="0">
                    <a:latin typeface="楷体" panose="02010609060101010101" pitchFamily="49" charset="-122"/>
                  </a:rPr>
                  <a:t>(    )</a:t>
                </a:r>
                <a:endParaRPr lang="zh-CN" altLang="en-US" dirty="0">
                  <a:latin typeface="楷体" panose="02010609060101010101" pitchFamily="49" charset="-122"/>
                </a:endParaRPr>
              </a:p>
            </p:txBody>
          </p:sp>
          <p:cxnSp>
            <p:nvCxnSpPr>
              <p:cNvPr id="14" name="直接连接符 13">
                <a:extLst>
                  <a:ext uri="{FF2B5EF4-FFF2-40B4-BE49-F238E27FC236}">
                    <a16:creationId xmlns:a16="http://schemas.microsoft.com/office/drawing/2014/main" id="{B2DA475B-8B33-B1A9-09F4-1F6D491225D5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24527" y="5261819"/>
                <a:ext cx="1282403" cy="0"/>
              </a:xfrm>
              <a:prstGeom prst="line">
                <a:avLst/>
              </a:prstGeom>
              <a:ln w="28575">
                <a:solidFill>
                  <a:schemeClr val="tx1"/>
                </a:solidFill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17" name="矩形 16">
            <a:extLst>
              <a:ext uri="{FF2B5EF4-FFF2-40B4-BE49-F238E27FC236}">
                <a16:creationId xmlns:a16="http://schemas.microsoft.com/office/drawing/2014/main" id="{BF138A6F-7380-DE30-A443-E016A0959B04}"/>
              </a:ext>
            </a:extLst>
          </p:cNvPr>
          <p:cNvSpPr/>
          <p:nvPr/>
        </p:nvSpPr>
        <p:spPr>
          <a:xfrm>
            <a:off x="1546698" y="2947481"/>
            <a:ext cx="1616400" cy="1616400"/>
          </a:xfrm>
          <a:prstGeom prst="rect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" name="组合 1">
            <a:extLst>
              <a:ext uri="{FF2B5EF4-FFF2-40B4-BE49-F238E27FC236}">
                <a16:creationId xmlns:a16="http://schemas.microsoft.com/office/drawing/2014/main" id="{98F006AB-54AC-7561-B5ED-46E37292E94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1A88E0DB-6238-56B6-4469-158E7843F898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巩固练习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45184F77-3359-4822-F132-FC31DD8CC02C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" name="文本框 5">
            <a:extLst>
              <a:ext uri="{FF2B5EF4-FFF2-40B4-BE49-F238E27FC236}">
                <a16:creationId xmlns:a16="http://schemas.microsoft.com/office/drawing/2014/main" id="{43377BEF-C336-D858-7ACC-31F4134D1C44}"/>
              </a:ext>
            </a:extLst>
          </p:cNvPr>
          <p:cNvSpPr txBox="1"/>
          <p:nvPr/>
        </p:nvSpPr>
        <p:spPr>
          <a:xfrm>
            <a:off x="1176121" y="1239491"/>
            <a:ext cx="10515135" cy="13583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把一张正方形纸折成同样大的</a:t>
            </a:r>
            <a:r>
              <a:rPr kumimoji="0" lang="en-US" altLang="zh-CN" sz="360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  <a:sym typeface="Times New Roman" panose="02020603050405020304" pitchFamily="18" charset="0"/>
              </a:rPr>
              <a:t>4</a:t>
            </a: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份，再把其中的一份或几份涂上颜色</a:t>
            </a:r>
            <a:r>
              <a:rPr lang="zh-CN" altLang="en-US" sz="36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7" name="椭圆 6">
            <a:extLst>
              <a:ext uri="{FF2B5EF4-FFF2-40B4-BE49-F238E27FC236}">
                <a16:creationId xmlns:a16="http://schemas.microsoft.com/office/drawing/2014/main" id="{4A0DAAD1-128E-EC6C-EAED-714CD41294D0}"/>
              </a:ext>
            </a:extLst>
          </p:cNvPr>
          <p:cNvSpPr/>
          <p:nvPr/>
        </p:nvSpPr>
        <p:spPr>
          <a:xfrm>
            <a:off x="500743" y="1292338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11">
            <a:extLst>
              <a:ext uri="{FF2B5EF4-FFF2-40B4-BE49-F238E27FC236}">
                <a16:creationId xmlns:a16="http://schemas.microsoft.com/office/drawing/2014/main" id="{7807ADE2-E601-C0EE-6302-2B25DAD4A42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37438" y="2093116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76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1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43D12048-DDC8-2871-D5CC-7EBBFC9735F8}"/>
              </a:ext>
            </a:extLst>
          </p:cNvPr>
          <p:cNvSpPr/>
          <p:nvPr/>
        </p:nvSpPr>
        <p:spPr>
          <a:xfrm>
            <a:off x="1546698" y="2947481"/>
            <a:ext cx="3229583" cy="3229583"/>
          </a:xfrm>
          <a:prstGeom prst="rect">
            <a:avLst/>
          </a:prstGeom>
          <a:noFill/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C7E3E3E3-30DC-846A-0AD9-9829EF3B209B}"/>
              </a:ext>
            </a:extLst>
          </p:cNvPr>
          <p:cNvSpPr txBox="1"/>
          <p:nvPr/>
        </p:nvSpPr>
        <p:spPr>
          <a:xfrm>
            <a:off x="8574026" y="3162782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645CF403-7651-E9BF-1021-7DA5DB437F06}"/>
              </a:ext>
            </a:extLst>
          </p:cNvPr>
          <p:cNvSpPr txBox="1"/>
          <p:nvPr/>
        </p:nvSpPr>
        <p:spPr>
          <a:xfrm>
            <a:off x="8574026" y="2424038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06D55F1B-0601-5AA0-0127-F1278E76E241}"/>
              </a:ext>
            </a:extLst>
          </p:cNvPr>
          <p:cNvSpPr txBox="1"/>
          <p:nvPr/>
        </p:nvSpPr>
        <p:spPr>
          <a:xfrm>
            <a:off x="5970928" y="4224457"/>
            <a:ext cx="5415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/>
              <a:t>2</a:t>
            </a:r>
            <a:r>
              <a:rPr lang="zh-CN" altLang="en-US" dirty="0"/>
              <a:t>份是它的             ，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08CC5CFF-FB0B-E0E1-3DF8-3EC0DA06F095}"/>
              </a:ext>
            </a:extLst>
          </p:cNvPr>
          <p:cNvGrpSpPr/>
          <p:nvPr/>
        </p:nvGrpSpPr>
        <p:grpSpPr>
          <a:xfrm>
            <a:off x="7910527" y="3856514"/>
            <a:ext cx="1869440" cy="1382216"/>
            <a:chOff x="500743" y="4570711"/>
            <a:chExt cx="1869440" cy="1382216"/>
          </a:xfrm>
        </p:grpSpPr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0D3A402F-1C09-B56B-31CA-8FEE68E9FD07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23" name="文本框 22">
              <a:extLst>
                <a:ext uri="{FF2B5EF4-FFF2-40B4-BE49-F238E27FC236}">
                  <a16:creationId xmlns:a16="http://schemas.microsoft.com/office/drawing/2014/main" id="{73BFE253-F780-3C62-A82A-C2009B9E993F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4" name="直接连接符 23">
              <a:extLst>
                <a:ext uri="{FF2B5EF4-FFF2-40B4-BE49-F238E27FC236}">
                  <a16:creationId xmlns:a16="http://schemas.microsoft.com/office/drawing/2014/main" id="{B595BA99-AD7E-F599-F036-6F5C2D52DBBA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文本框 24">
            <a:extLst>
              <a:ext uri="{FF2B5EF4-FFF2-40B4-BE49-F238E27FC236}">
                <a16:creationId xmlns:a16="http://schemas.microsoft.com/office/drawing/2014/main" id="{6F3C598D-C4FD-1F48-1607-BB65B44F1DBF}"/>
              </a:ext>
            </a:extLst>
          </p:cNvPr>
          <p:cNvSpPr txBox="1"/>
          <p:nvPr/>
        </p:nvSpPr>
        <p:spPr>
          <a:xfrm>
            <a:off x="8638324" y="459239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B9D68ED6-0421-667C-7D95-DD01FBDA82C8}"/>
              </a:ext>
            </a:extLst>
          </p:cNvPr>
          <p:cNvSpPr txBox="1"/>
          <p:nvPr/>
        </p:nvSpPr>
        <p:spPr>
          <a:xfrm>
            <a:off x="8638324" y="385365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BBA9D486-E24A-83DF-6BF7-28812A4AC82C}"/>
              </a:ext>
            </a:extLst>
          </p:cNvPr>
          <p:cNvSpPr txBox="1"/>
          <p:nvPr/>
        </p:nvSpPr>
        <p:spPr>
          <a:xfrm>
            <a:off x="6017947" y="5610913"/>
            <a:ext cx="5415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/>
              <a:t>3</a:t>
            </a:r>
            <a:r>
              <a:rPr lang="zh-CN" altLang="en-US" dirty="0"/>
              <a:t>份是它的             。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F719A7EF-79A2-C385-A110-0686B6C27ABF}"/>
              </a:ext>
            </a:extLst>
          </p:cNvPr>
          <p:cNvGrpSpPr/>
          <p:nvPr/>
        </p:nvGrpSpPr>
        <p:grpSpPr>
          <a:xfrm>
            <a:off x="7957546" y="5242970"/>
            <a:ext cx="1869440" cy="1382216"/>
            <a:chOff x="500743" y="4570711"/>
            <a:chExt cx="1869440" cy="1382216"/>
          </a:xfrm>
        </p:grpSpPr>
        <p:sp>
          <p:nvSpPr>
            <p:cNvPr id="29" name="文本框 28">
              <a:extLst>
                <a:ext uri="{FF2B5EF4-FFF2-40B4-BE49-F238E27FC236}">
                  <a16:creationId xmlns:a16="http://schemas.microsoft.com/office/drawing/2014/main" id="{F5809606-C992-5B64-C9D4-34B56EE2C44B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30" name="文本框 29">
              <a:extLst>
                <a:ext uri="{FF2B5EF4-FFF2-40B4-BE49-F238E27FC236}">
                  <a16:creationId xmlns:a16="http://schemas.microsoft.com/office/drawing/2014/main" id="{A55137E2-B24D-FFEB-33F9-1B8620879743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31" name="直接连接符 30">
              <a:extLst>
                <a:ext uri="{FF2B5EF4-FFF2-40B4-BE49-F238E27FC236}">
                  <a16:creationId xmlns:a16="http://schemas.microsoft.com/office/drawing/2014/main" id="{F6BD6D10-800C-5FCC-C214-76A7E86BC132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" name="文本框 31">
            <a:extLst>
              <a:ext uri="{FF2B5EF4-FFF2-40B4-BE49-F238E27FC236}">
                <a16:creationId xmlns:a16="http://schemas.microsoft.com/office/drawing/2014/main" id="{BB759C79-ACAC-1C14-26CB-AD8866792BE2}"/>
              </a:ext>
            </a:extLst>
          </p:cNvPr>
          <p:cNvSpPr txBox="1"/>
          <p:nvPr/>
        </p:nvSpPr>
        <p:spPr>
          <a:xfrm>
            <a:off x="8685343" y="597885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1373AAF3-4FEB-9A6E-5F93-6AC0116B38A1}"/>
              </a:ext>
            </a:extLst>
          </p:cNvPr>
          <p:cNvSpPr txBox="1"/>
          <p:nvPr/>
        </p:nvSpPr>
        <p:spPr>
          <a:xfrm>
            <a:off x="8685343" y="524011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4" name="矩形 33">
            <a:extLst>
              <a:ext uri="{FF2B5EF4-FFF2-40B4-BE49-F238E27FC236}">
                <a16:creationId xmlns:a16="http://schemas.microsoft.com/office/drawing/2014/main" id="{C3B3AEF3-57C8-17D2-C1ED-05DA0EEE92BD}"/>
              </a:ext>
            </a:extLst>
          </p:cNvPr>
          <p:cNvSpPr/>
          <p:nvPr/>
        </p:nvSpPr>
        <p:spPr>
          <a:xfrm>
            <a:off x="3163098" y="2951886"/>
            <a:ext cx="1616400" cy="1616400"/>
          </a:xfrm>
          <a:prstGeom prst="rect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矩形 34">
            <a:extLst>
              <a:ext uri="{FF2B5EF4-FFF2-40B4-BE49-F238E27FC236}">
                <a16:creationId xmlns:a16="http://schemas.microsoft.com/office/drawing/2014/main" id="{04A0834A-7D15-0E43-EC49-EE240E20753E}"/>
              </a:ext>
            </a:extLst>
          </p:cNvPr>
          <p:cNvSpPr/>
          <p:nvPr/>
        </p:nvSpPr>
        <p:spPr>
          <a:xfrm>
            <a:off x="1554968" y="4547622"/>
            <a:ext cx="1616400" cy="1616400"/>
          </a:xfrm>
          <a:prstGeom prst="rect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直接连接符 14">
            <a:extLst>
              <a:ext uri="{FF2B5EF4-FFF2-40B4-BE49-F238E27FC236}">
                <a16:creationId xmlns:a16="http://schemas.microsoft.com/office/drawing/2014/main" id="{ACC2D948-738C-54CB-8B8E-03955BAC3D4E}"/>
              </a:ext>
            </a:extLst>
          </p:cNvPr>
          <p:cNvCxnSpPr>
            <a:cxnSpLocks/>
          </p:cNvCxnSpPr>
          <p:nvPr/>
        </p:nvCxnSpPr>
        <p:spPr>
          <a:xfrm>
            <a:off x="1546698" y="4562273"/>
            <a:ext cx="3229583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直接连接符 15">
            <a:extLst>
              <a:ext uri="{FF2B5EF4-FFF2-40B4-BE49-F238E27FC236}">
                <a16:creationId xmlns:a16="http://schemas.microsoft.com/office/drawing/2014/main" id="{EBB304C0-63B0-AEB7-065A-BEC485711924}"/>
              </a:ext>
            </a:extLst>
          </p:cNvPr>
          <p:cNvCxnSpPr>
            <a:cxnSpLocks/>
          </p:cNvCxnSpPr>
          <p:nvPr/>
        </p:nvCxnSpPr>
        <p:spPr>
          <a:xfrm flipV="1">
            <a:off x="3161490" y="2947481"/>
            <a:ext cx="0" cy="3229583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1784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  <p:bldP spid="21" grpId="0"/>
      <p:bldP spid="43" grpId="0"/>
      <p:bldP spid="25" grpId="0"/>
      <p:bldP spid="26" grpId="0"/>
      <p:bldP spid="32" grpId="0"/>
      <p:bldP spid="33" grpId="0"/>
      <p:bldP spid="34" grpId="0" animBg="1"/>
      <p:bldP spid="3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D2A8B8A8-021D-3B85-D6E1-A36DAC80114E}"/>
              </a:ext>
            </a:extLst>
          </p:cNvPr>
          <p:cNvSpPr txBox="1"/>
          <p:nvPr/>
        </p:nvSpPr>
        <p:spPr>
          <a:xfrm>
            <a:off x="1176121" y="597683"/>
            <a:ext cx="10515135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观察下面各图的涂色部分，想一想，填一填。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31EAD248-5FD9-0159-DA04-E769CD7F4912}"/>
              </a:ext>
            </a:extLst>
          </p:cNvPr>
          <p:cNvSpPr/>
          <p:nvPr/>
        </p:nvSpPr>
        <p:spPr>
          <a:xfrm>
            <a:off x="500743" y="65053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11">
            <a:extLst>
              <a:ext uri="{FF2B5EF4-FFF2-40B4-BE49-F238E27FC236}">
                <a16:creationId xmlns:a16="http://schemas.microsoft.com/office/drawing/2014/main" id="{591604A0-CE28-3A22-B5CF-75EDCEF34B0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88572" y="1373487"/>
            <a:ext cx="3723742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defRPr sz="2800" b="1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黑体" panose="02010609060101010101" pitchFamily="49" charset="-122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【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课本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77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页 做一做 第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2</a:t>
            </a:r>
            <a:r>
              <a:rPr lang="zh-CN" altLang="en-US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题</a:t>
            </a:r>
            <a:r>
              <a:rPr lang="en-US" altLang="zh-CN" sz="2000" b="0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】</a:t>
            </a:r>
            <a:endParaRPr lang="zh-CN" altLang="en-US" sz="2000" b="0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pic>
        <p:nvPicPr>
          <p:cNvPr id="17" name="图片 16">
            <a:extLst>
              <a:ext uri="{FF2B5EF4-FFF2-40B4-BE49-F238E27FC236}">
                <a16:creationId xmlns:a16="http://schemas.microsoft.com/office/drawing/2014/main" id="{416930D3-BA11-5CDE-F4C9-C2AD4AA94E43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7984" y="1898752"/>
            <a:ext cx="10076033" cy="2010775"/>
          </a:xfrm>
          <a:prstGeom prst="rect">
            <a:avLst/>
          </a:prstGeom>
        </p:spPr>
      </p:pic>
      <p:sp>
        <p:nvSpPr>
          <p:cNvPr id="21" name="文本框 20">
            <a:extLst>
              <a:ext uri="{FF2B5EF4-FFF2-40B4-BE49-F238E27FC236}">
                <a16:creationId xmlns:a16="http://schemas.microsoft.com/office/drawing/2014/main" id="{7AAB2B40-19B5-9255-9862-C717F7471135}"/>
              </a:ext>
            </a:extLst>
          </p:cNvPr>
          <p:cNvSpPr txBox="1"/>
          <p:nvPr/>
        </p:nvSpPr>
        <p:spPr>
          <a:xfrm>
            <a:off x="500743" y="4350077"/>
            <a:ext cx="5415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/>
              <a:t>3</a:t>
            </a:r>
            <a:r>
              <a:rPr lang="zh-CN" altLang="en-US" dirty="0"/>
              <a:t>个           是</a:t>
            </a:r>
          </a:p>
        </p:txBody>
      </p:sp>
      <p:grpSp>
        <p:nvGrpSpPr>
          <p:cNvPr id="22" name="组合 21">
            <a:extLst>
              <a:ext uri="{FF2B5EF4-FFF2-40B4-BE49-F238E27FC236}">
                <a16:creationId xmlns:a16="http://schemas.microsoft.com/office/drawing/2014/main" id="{5F4BF488-3979-9196-7F3D-2BF7CF768A37}"/>
              </a:ext>
            </a:extLst>
          </p:cNvPr>
          <p:cNvGrpSpPr/>
          <p:nvPr/>
        </p:nvGrpSpPr>
        <p:grpSpPr>
          <a:xfrm>
            <a:off x="988464" y="3982134"/>
            <a:ext cx="1869440" cy="1382216"/>
            <a:chOff x="500743" y="4570711"/>
            <a:chExt cx="1869440" cy="1382216"/>
          </a:xfrm>
        </p:grpSpPr>
        <p:sp>
          <p:nvSpPr>
            <p:cNvPr id="25" name="文本框 24">
              <a:extLst>
                <a:ext uri="{FF2B5EF4-FFF2-40B4-BE49-F238E27FC236}">
                  <a16:creationId xmlns:a16="http://schemas.microsoft.com/office/drawing/2014/main" id="{FD14056F-66E9-0309-6B6F-E8C83AD860E7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9602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b="0" dirty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zh-CN" altLang="en-US" b="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" name="文本框 25">
              <a:extLst>
                <a:ext uri="{FF2B5EF4-FFF2-40B4-BE49-F238E27FC236}">
                  <a16:creationId xmlns:a16="http://schemas.microsoft.com/office/drawing/2014/main" id="{F80A4844-E897-FEB5-ABA1-F719520BBF43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27" name="直接连接符 26">
              <a:extLst>
                <a:ext uri="{FF2B5EF4-FFF2-40B4-BE49-F238E27FC236}">
                  <a16:creationId xmlns:a16="http://schemas.microsoft.com/office/drawing/2014/main" id="{D4D80C5C-A2B0-680A-3FD8-9092BE91308D}"/>
                </a:ext>
              </a:extLst>
            </p:cNvPr>
            <p:cNvCxnSpPr>
              <a:cxnSpLocks/>
            </p:cNvCxnSpPr>
            <p:nvPr/>
          </p:nvCxnSpPr>
          <p:spPr>
            <a:xfrm>
              <a:off x="896348" y="5261819"/>
              <a:ext cx="10782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0" name="组合 29">
            <a:extLst>
              <a:ext uri="{FF2B5EF4-FFF2-40B4-BE49-F238E27FC236}">
                <a16:creationId xmlns:a16="http://schemas.microsoft.com/office/drawing/2014/main" id="{CD98172C-C3FB-2726-86B7-6FA32B66F5D4}"/>
              </a:ext>
            </a:extLst>
          </p:cNvPr>
          <p:cNvGrpSpPr/>
          <p:nvPr/>
        </p:nvGrpSpPr>
        <p:grpSpPr>
          <a:xfrm>
            <a:off x="2634384" y="3982134"/>
            <a:ext cx="1869440" cy="1382216"/>
            <a:chOff x="500743" y="4570711"/>
            <a:chExt cx="1869440" cy="1382216"/>
          </a:xfrm>
        </p:grpSpPr>
        <p:sp>
          <p:nvSpPr>
            <p:cNvPr id="31" name="文本框 30">
              <a:extLst>
                <a:ext uri="{FF2B5EF4-FFF2-40B4-BE49-F238E27FC236}">
                  <a16:creationId xmlns:a16="http://schemas.microsoft.com/office/drawing/2014/main" id="{C513DD6A-8AC4-AD81-A19B-B95AA1236087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32" name="文本框 31">
              <a:extLst>
                <a:ext uri="{FF2B5EF4-FFF2-40B4-BE49-F238E27FC236}">
                  <a16:creationId xmlns:a16="http://schemas.microsoft.com/office/drawing/2014/main" id="{7E23D028-ECBD-474E-B02D-0F38F531E856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33" name="直接连接符 32">
              <a:extLst>
                <a:ext uri="{FF2B5EF4-FFF2-40B4-BE49-F238E27FC236}">
                  <a16:creationId xmlns:a16="http://schemas.microsoft.com/office/drawing/2014/main" id="{0B6B3C9E-EE73-18CB-23B6-0F0DD916CD9A}"/>
                </a:ext>
              </a:extLst>
            </p:cNvPr>
            <p:cNvCxnSpPr>
              <a:cxnSpLocks/>
            </p:cNvCxnSpPr>
            <p:nvPr/>
          </p:nvCxnSpPr>
          <p:spPr>
            <a:xfrm>
              <a:off x="896348" y="5261819"/>
              <a:ext cx="10782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8" name="组合 37">
            <a:extLst>
              <a:ext uri="{FF2B5EF4-FFF2-40B4-BE49-F238E27FC236}">
                <a16:creationId xmlns:a16="http://schemas.microsoft.com/office/drawing/2014/main" id="{0650E11F-0793-1497-23A2-886C27E384C3}"/>
              </a:ext>
            </a:extLst>
          </p:cNvPr>
          <p:cNvGrpSpPr/>
          <p:nvPr/>
        </p:nvGrpSpPr>
        <p:grpSpPr>
          <a:xfrm>
            <a:off x="4442436" y="3982134"/>
            <a:ext cx="1869440" cy="1382216"/>
            <a:chOff x="500743" y="4570711"/>
            <a:chExt cx="1869440" cy="1382216"/>
          </a:xfrm>
        </p:grpSpPr>
        <p:sp>
          <p:nvSpPr>
            <p:cNvPr id="39" name="文本框 38">
              <a:extLst>
                <a:ext uri="{FF2B5EF4-FFF2-40B4-BE49-F238E27FC236}">
                  <a16:creationId xmlns:a16="http://schemas.microsoft.com/office/drawing/2014/main" id="{C70EF05B-C64B-B36B-6B0C-073C76691491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40" name="文本框 39">
              <a:extLst>
                <a:ext uri="{FF2B5EF4-FFF2-40B4-BE49-F238E27FC236}">
                  <a16:creationId xmlns:a16="http://schemas.microsoft.com/office/drawing/2014/main" id="{7AD147FC-5957-C230-CF0D-BBF0B5E66CC0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41" name="直接连接符 40">
              <a:extLst>
                <a:ext uri="{FF2B5EF4-FFF2-40B4-BE49-F238E27FC236}">
                  <a16:creationId xmlns:a16="http://schemas.microsoft.com/office/drawing/2014/main" id="{429B2B1E-E057-CC23-7AA5-8678696AAE45}"/>
                </a:ext>
              </a:extLst>
            </p:cNvPr>
            <p:cNvCxnSpPr>
              <a:cxnSpLocks/>
            </p:cNvCxnSpPr>
            <p:nvPr/>
          </p:nvCxnSpPr>
          <p:spPr>
            <a:xfrm>
              <a:off x="896348" y="5261819"/>
              <a:ext cx="10782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2" name="文本框 41">
            <a:extLst>
              <a:ext uri="{FF2B5EF4-FFF2-40B4-BE49-F238E27FC236}">
                <a16:creationId xmlns:a16="http://schemas.microsoft.com/office/drawing/2014/main" id="{B96DF184-0BCF-3FFA-B327-00BF6763BB0B}"/>
              </a:ext>
            </a:extLst>
          </p:cNvPr>
          <p:cNvSpPr txBox="1"/>
          <p:nvPr/>
        </p:nvSpPr>
        <p:spPr>
          <a:xfrm>
            <a:off x="5916271" y="4350077"/>
            <a:ext cx="1771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里面有</a:t>
            </a:r>
          </a:p>
        </p:txBody>
      </p:sp>
      <p:sp>
        <p:nvSpPr>
          <p:cNvPr id="43" name="文本框 42">
            <a:extLst>
              <a:ext uri="{FF2B5EF4-FFF2-40B4-BE49-F238E27FC236}">
                <a16:creationId xmlns:a16="http://schemas.microsoft.com/office/drawing/2014/main" id="{E35F4FA0-EBD0-E95F-7CE3-D13509707370}"/>
              </a:ext>
            </a:extLst>
          </p:cNvPr>
          <p:cNvSpPr txBox="1"/>
          <p:nvPr/>
        </p:nvSpPr>
        <p:spPr>
          <a:xfrm>
            <a:off x="4503824" y="5573346"/>
            <a:ext cx="1771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pPr algn="ctr"/>
            <a:r>
              <a:rPr lang="en-US" altLang="zh-CN" dirty="0">
                <a:latin typeface="楷体" panose="02010609060101010101" pitchFamily="49" charset="-122"/>
              </a:rPr>
              <a:t>(   )</a:t>
            </a:r>
            <a:endParaRPr lang="zh-CN" altLang="en-US" dirty="0">
              <a:latin typeface="楷体" panose="02010609060101010101" pitchFamily="49" charset="-122"/>
            </a:endParaRPr>
          </a:p>
        </p:txBody>
      </p:sp>
      <p:sp>
        <p:nvSpPr>
          <p:cNvPr id="44" name="文本框 43">
            <a:extLst>
              <a:ext uri="{FF2B5EF4-FFF2-40B4-BE49-F238E27FC236}">
                <a16:creationId xmlns:a16="http://schemas.microsoft.com/office/drawing/2014/main" id="{E5D4938E-5539-8058-32BB-F3F7F5EFCB3D}"/>
              </a:ext>
            </a:extLst>
          </p:cNvPr>
          <p:cNvSpPr txBox="1"/>
          <p:nvPr/>
        </p:nvSpPr>
        <p:spPr>
          <a:xfrm>
            <a:off x="5906111" y="5573346"/>
            <a:ext cx="177190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zh-CN" altLang="en-US" dirty="0"/>
              <a:t>个</a:t>
            </a:r>
          </a:p>
        </p:txBody>
      </p:sp>
      <p:grpSp>
        <p:nvGrpSpPr>
          <p:cNvPr id="45" name="组合 44">
            <a:extLst>
              <a:ext uri="{FF2B5EF4-FFF2-40B4-BE49-F238E27FC236}">
                <a16:creationId xmlns:a16="http://schemas.microsoft.com/office/drawing/2014/main" id="{810E7E9A-077B-1B60-4CA0-BAA1CFBFF139}"/>
              </a:ext>
            </a:extLst>
          </p:cNvPr>
          <p:cNvGrpSpPr/>
          <p:nvPr/>
        </p:nvGrpSpPr>
        <p:grpSpPr>
          <a:xfrm>
            <a:off x="6536313" y="5251800"/>
            <a:ext cx="441146" cy="1289422"/>
            <a:chOff x="1411278" y="1102555"/>
            <a:chExt cx="441146" cy="1289422"/>
          </a:xfrm>
        </p:grpSpPr>
        <p:sp>
          <p:nvSpPr>
            <p:cNvPr id="46" name="文本框 45">
              <a:extLst>
                <a:ext uri="{FF2B5EF4-FFF2-40B4-BE49-F238E27FC236}">
                  <a16:creationId xmlns:a16="http://schemas.microsoft.com/office/drawing/2014/main" id="{8E160420-49D9-EB20-472E-3D75BF12A4F4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1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47" name="文本框 46">
              <a:extLst>
                <a:ext uri="{FF2B5EF4-FFF2-40B4-BE49-F238E27FC236}">
                  <a16:creationId xmlns:a16="http://schemas.microsoft.com/office/drawing/2014/main" id="{5EB9C021-8229-F561-A29A-7082FD020CF3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9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48" name="直接连接符 47">
              <a:extLst>
                <a:ext uri="{FF2B5EF4-FFF2-40B4-BE49-F238E27FC236}">
                  <a16:creationId xmlns:a16="http://schemas.microsoft.com/office/drawing/2014/main" id="{D5999777-6637-CCEB-5371-E108FA23D867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9" name="文本框 48">
            <a:extLst>
              <a:ext uri="{FF2B5EF4-FFF2-40B4-BE49-F238E27FC236}">
                <a16:creationId xmlns:a16="http://schemas.microsoft.com/office/drawing/2014/main" id="{392C481E-B39D-498C-171C-7629C44E1926}"/>
              </a:ext>
            </a:extLst>
          </p:cNvPr>
          <p:cNvSpPr txBox="1"/>
          <p:nvPr/>
        </p:nvSpPr>
        <p:spPr>
          <a:xfrm>
            <a:off x="7914767" y="4350077"/>
            <a:ext cx="5415528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3600" b="1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+mn-ea"/>
              </a:defRPr>
            </a:lvl1pPr>
          </a:lstStyle>
          <a:p>
            <a:r>
              <a:rPr lang="en-US" altLang="zh-CN" dirty="0"/>
              <a:t>3</a:t>
            </a:r>
            <a:r>
              <a:rPr lang="zh-CN" altLang="en-US" dirty="0"/>
              <a:t>个           是</a:t>
            </a:r>
          </a:p>
        </p:txBody>
      </p:sp>
      <p:grpSp>
        <p:nvGrpSpPr>
          <p:cNvPr id="50" name="组合 49">
            <a:extLst>
              <a:ext uri="{FF2B5EF4-FFF2-40B4-BE49-F238E27FC236}">
                <a16:creationId xmlns:a16="http://schemas.microsoft.com/office/drawing/2014/main" id="{80C2DBA2-E92D-196A-BD4A-244F2BE2F5F1}"/>
              </a:ext>
            </a:extLst>
          </p:cNvPr>
          <p:cNvGrpSpPr/>
          <p:nvPr/>
        </p:nvGrpSpPr>
        <p:grpSpPr>
          <a:xfrm>
            <a:off x="8402488" y="3993152"/>
            <a:ext cx="1869440" cy="1371198"/>
            <a:chOff x="500743" y="4581729"/>
            <a:chExt cx="1869440" cy="1371198"/>
          </a:xfrm>
        </p:grpSpPr>
        <p:sp>
          <p:nvSpPr>
            <p:cNvPr id="51" name="文本框 50">
              <a:extLst>
                <a:ext uri="{FF2B5EF4-FFF2-40B4-BE49-F238E27FC236}">
                  <a16:creationId xmlns:a16="http://schemas.microsoft.com/office/drawing/2014/main" id="{296176C1-8233-52D8-7598-C9C1680D2A13}"/>
                </a:ext>
              </a:extLst>
            </p:cNvPr>
            <p:cNvSpPr txBox="1"/>
            <p:nvPr/>
          </p:nvSpPr>
          <p:spPr>
            <a:xfrm>
              <a:off x="500743" y="4581729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52" name="文本框 51">
              <a:extLst>
                <a:ext uri="{FF2B5EF4-FFF2-40B4-BE49-F238E27FC236}">
                  <a16:creationId xmlns:a16="http://schemas.microsoft.com/office/drawing/2014/main" id="{FF68436D-BD7A-D4BE-C944-03AB32EAFBA7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53" name="直接连接符 52">
              <a:extLst>
                <a:ext uri="{FF2B5EF4-FFF2-40B4-BE49-F238E27FC236}">
                  <a16:creationId xmlns:a16="http://schemas.microsoft.com/office/drawing/2014/main" id="{DA44F3FD-FA2B-DFD2-CAF9-8CDEA9D60462}"/>
                </a:ext>
              </a:extLst>
            </p:cNvPr>
            <p:cNvCxnSpPr>
              <a:cxnSpLocks/>
            </p:cNvCxnSpPr>
            <p:nvPr/>
          </p:nvCxnSpPr>
          <p:spPr>
            <a:xfrm>
              <a:off x="896348" y="5261819"/>
              <a:ext cx="10782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4" name="组合 53">
            <a:extLst>
              <a:ext uri="{FF2B5EF4-FFF2-40B4-BE49-F238E27FC236}">
                <a16:creationId xmlns:a16="http://schemas.microsoft.com/office/drawing/2014/main" id="{3D44A73B-A621-DC77-3B82-8C0309E54BFE}"/>
              </a:ext>
            </a:extLst>
          </p:cNvPr>
          <p:cNvGrpSpPr/>
          <p:nvPr/>
        </p:nvGrpSpPr>
        <p:grpSpPr>
          <a:xfrm>
            <a:off x="10048408" y="3993152"/>
            <a:ext cx="1869440" cy="1371198"/>
            <a:chOff x="500743" y="4581729"/>
            <a:chExt cx="1869440" cy="1371198"/>
          </a:xfrm>
        </p:grpSpPr>
        <p:sp>
          <p:nvSpPr>
            <p:cNvPr id="55" name="文本框 54">
              <a:extLst>
                <a:ext uri="{FF2B5EF4-FFF2-40B4-BE49-F238E27FC236}">
                  <a16:creationId xmlns:a16="http://schemas.microsoft.com/office/drawing/2014/main" id="{D1C26D5D-4344-F4FC-50F0-842B74A3816C}"/>
                </a:ext>
              </a:extLst>
            </p:cNvPr>
            <p:cNvSpPr txBox="1"/>
            <p:nvPr/>
          </p:nvSpPr>
          <p:spPr>
            <a:xfrm>
              <a:off x="500743" y="4581729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56" name="文本框 55">
              <a:extLst>
                <a:ext uri="{FF2B5EF4-FFF2-40B4-BE49-F238E27FC236}">
                  <a16:creationId xmlns:a16="http://schemas.microsoft.com/office/drawing/2014/main" id="{BCAC2DAE-7A5C-8287-782D-C5FD2429E96E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57" name="直接连接符 56">
              <a:extLst>
                <a:ext uri="{FF2B5EF4-FFF2-40B4-BE49-F238E27FC236}">
                  <a16:creationId xmlns:a16="http://schemas.microsoft.com/office/drawing/2014/main" id="{8656E7BA-F794-44D4-6A79-B491A6DF8D63}"/>
                </a:ext>
              </a:extLst>
            </p:cNvPr>
            <p:cNvCxnSpPr>
              <a:cxnSpLocks/>
            </p:cNvCxnSpPr>
            <p:nvPr/>
          </p:nvCxnSpPr>
          <p:spPr>
            <a:xfrm>
              <a:off x="896348" y="5261819"/>
              <a:ext cx="107823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8" name="文本框 57">
            <a:extLst>
              <a:ext uri="{FF2B5EF4-FFF2-40B4-BE49-F238E27FC236}">
                <a16:creationId xmlns:a16="http://schemas.microsoft.com/office/drawing/2014/main" id="{0570A263-8741-9D8A-2F7D-C5000C188510}"/>
              </a:ext>
            </a:extLst>
          </p:cNvPr>
          <p:cNvSpPr txBox="1"/>
          <p:nvPr/>
        </p:nvSpPr>
        <p:spPr>
          <a:xfrm>
            <a:off x="1713252" y="4750765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9" name="文本框 58">
            <a:extLst>
              <a:ext uri="{FF2B5EF4-FFF2-40B4-BE49-F238E27FC236}">
                <a16:creationId xmlns:a16="http://schemas.microsoft.com/office/drawing/2014/main" id="{6351C5AB-91AB-32A3-5ADE-C75179ADB238}"/>
              </a:ext>
            </a:extLst>
          </p:cNvPr>
          <p:cNvSpPr txBox="1"/>
          <p:nvPr/>
        </p:nvSpPr>
        <p:spPr>
          <a:xfrm>
            <a:off x="3337890" y="4750765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0" name="文本框 59">
            <a:extLst>
              <a:ext uri="{FF2B5EF4-FFF2-40B4-BE49-F238E27FC236}">
                <a16:creationId xmlns:a16="http://schemas.microsoft.com/office/drawing/2014/main" id="{00263C6A-5997-6392-53F8-F79CC2D35DBF}"/>
              </a:ext>
            </a:extLst>
          </p:cNvPr>
          <p:cNvSpPr txBox="1"/>
          <p:nvPr/>
        </p:nvSpPr>
        <p:spPr>
          <a:xfrm>
            <a:off x="3337890" y="4034682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1" name="文本框 60">
            <a:extLst>
              <a:ext uri="{FF2B5EF4-FFF2-40B4-BE49-F238E27FC236}">
                <a16:creationId xmlns:a16="http://schemas.microsoft.com/office/drawing/2014/main" id="{C1E376B1-890C-544A-35F4-1BB7CA7A5F8F}"/>
              </a:ext>
            </a:extLst>
          </p:cNvPr>
          <p:cNvSpPr txBox="1"/>
          <p:nvPr/>
        </p:nvSpPr>
        <p:spPr>
          <a:xfrm>
            <a:off x="5155219" y="4750765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9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142E2586-DFB2-8B6C-A3CE-0DE2C739362E}"/>
              </a:ext>
            </a:extLst>
          </p:cNvPr>
          <p:cNvSpPr txBox="1"/>
          <p:nvPr/>
        </p:nvSpPr>
        <p:spPr>
          <a:xfrm>
            <a:off x="5155219" y="4034682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3" name="文本框 62">
            <a:extLst>
              <a:ext uri="{FF2B5EF4-FFF2-40B4-BE49-F238E27FC236}">
                <a16:creationId xmlns:a16="http://schemas.microsoft.com/office/drawing/2014/main" id="{45B0E02C-3E0E-D14E-A52D-358E2B8215AA}"/>
              </a:ext>
            </a:extLst>
          </p:cNvPr>
          <p:cNvSpPr txBox="1"/>
          <p:nvPr/>
        </p:nvSpPr>
        <p:spPr>
          <a:xfrm>
            <a:off x="5155219" y="5583506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4" name="文本框 63">
            <a:extLst>
              <a:ext uri="{FF2B5EF4-FFF2-40B4-BE49-F238E27FC236}">
                <a16:creationId xmlns:a16="http://schemas.microsoft.com/office/drawing/2014/main" id="{CB312C44-78DE-91F5-9E9A-405F89099FF9}"/>
              </a:ext>
            </a:extLst>
          </p:cNvPr>
          <p:cNvSpPr txBox="1"/>
          <p:nvPr/>
        </p:nvSpPr>
        <p:spPr>
          <a:xfrm>
            <a:off x="9119150" y="4750765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5" name="文本框 64">
            <a:extLst>
              <a:ext uri="{FF2B5EF4-FFF2-40B4-BE49-F238E27FC236}">
                <a16:creationId xmlns:a16="http://schemas.microsoft.com/office/drawing/2014/main" id="{FD3A7755-D6C7-73C6-259A-A26A835C6030}"/>
              </a:ext>
            </a:extLst>
          </p:cNvPr>
          <p:cNvSpPr txBox="1"/>
          <p:nvPr/>
        </p:nvSpPr>
        <p:spPr>
          <a:xfrm>
            <a:off x="9119150" y="4034682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6" name="文本框 65">
            <a:extLst>
              <a:ext uri="{FF2B5EF4-FFF2-40B4-BE49-F238E27FC236}">
                <a16:creationId xmlns:a16="http://schemas.microsoft.com/office/drawing/2014/main" id="{280FCD86-63B8-8202-E6A3-D2228136C32B}"/>
              </a:ext>
            </a:extLst>
          </p:cNvPr>
          <p:cNvSpPr txBox="1"/>
          <p:nvPr/>
        </p:nvSpPr>
        <p:spPr>
          <a:xfrm>
            <a:off x="10758338" y="4750765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7" name="文本框 66">
            <a:extLst>
              <a:ext uri="{FF2B5EF4-FFF2-40B4-BE49-F238E27FC236}">
                <a16:creationId xmlns:a16="http://schemas.microsoft.com/office/drawing/2014/main" id="{0550587A-1357-C7B0-C4F8-3033582BA8F2}"/>
              </a:ext>
            </a:extLst>
          </p:cNvPr>
          <p:cNvSpPr txBox="1"/>
          <p:nvPr/>
        </p:nvSpPr>
        <p:spPr>
          <a:xfrm>
            <a:off x="10758338" y="4034682"/>
            <a:ext cx="44114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23842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8" grpId="0"/>
      <p:bldP spid="59" grpId="0"/>
      <p:bldP spid="60" grpId="0"/>
      <p:bldP spid="61" grpId="0"/>
      <p:bldP spid="62" grpId="0"/>
      <p:bldP spid="63" grpId="0"/>
      <p:bldP spid="64" grpId="0"/>
      <p:bldP spid="65" grpId="0"/>
      <p:bldP spid="66" grpId="0"/>
      <p:bldP spid="6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矩形 108">
            <a:extLst>
              <a:ext uri="{FF2B5EF4-FFF2-40B4-BE49-F238E27FC236}">
                <a16:creationId xmlns:a16="http://schemas.microsoft.com/office/drawing/2014/main" id="{393C6ABC-1A68-81A1-3F5F-1E450B9D4115}"/>
              </a:ext>
            </a:extLst>
          </p:cNvPr>
          <p:cNvSpPr/>
          <p:nvPr/>
        </p:nvSpPr>
        <p:spPr>
          <a:xfrm>
            <a:off x="1512324" y="3125580"/>
            <a:ext cx="720000" cy="720000"/>
          </a:xfrm>
          <a:prstGeom prst="rect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17D3E406-9959-64FF-BA75-495426330EDD}"/>
              </a:ext>
            </a:extLst>
          </p:cNvPr>
          <p:cNvSpPr/>
          <p:nvPr/>
        </p:nvSpPr>
        <p:spPr>
          <a:xfrm>
            <a:off x="2953490" y="3125580"/>
            <a:ext cx="720000" cy="720000"/>
          </a:xfrm>
          <a:prstGeom prst="rect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24F095FC-697D-8417-2936-36CA8545BB08}"/>
              </a:ext>
            </a:extLst>
          </p:cNvPr>
          <p:cNvSpPr/>
          <p:nvPr/>
        </p:nvSpPr>
        <p:spPr>
          <a:xfrm>
            <a:off x="2232906" y="2405579"/>
            <a:ext cx="720000" cy="720000"/>
          </a:xfrm>
          <a:prstGeom prst="rect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7" name="等腰三角形 106">
            <a:extLst>
              <a:ext uri="{FF2B5EF4-FFF2-40B4-BE49-F238E27FC236}">
                <a16:creationId xmlns:a16="http://schemas.microsoft.com/office/drawing/2014/main" id="{002E975B-D1BD-5878-B667-5C8EBCC30473}"/>
              </a:ext>
            </a:extLst>
          </p:cNvPr>
          <p:cNvSpPr/>
          <p:nvPr/>
        </p:nvSpPr>
        <p:spPr>
          <a:xfrm rot="14818061">
            <a:off x="9818359" y="2625873"/>
            <a:ext cx="1197452" cy="828176"/>
          </a:xfrm>
          <a:prstGeom prst="triangle">
            <a:avLst>
              <a:gd name="adj" fmla="val 50626"/>
            </a:avLst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8" name="等腰三角形 107">
            <a:extLst>
              <a:ext uri="{FF2B5EF4-FFF2-40B4-BE49-F238E27FC236}">
                <a16:creationId xmlns:a16="http://schemas.microsoft.com/office/drawing/2014/main" id="{18400C0C-13DF-3EC5-D59D-C4A1887C2BF2}"/>
              </a:ext>
            </a:extLst>
          </p:cNvPr>
          <p:cNvSpPr/>
          <p:nvPr/>
        </p:nvSpPr>
        <p:spPr>
          <a:xfrm rot="1866957">
            <a:off x="9225579" y="3127078"/>
            <a:ext cx="1197452" cy="828176"/>
          </a:xfrm>
          <a:prstGeom prst="triangle">
            <a:avLst>
              <a:gd name="adj" fmla="val 50626"/>
            </a:avLst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6" name="椭圆 105">
            <a:extLst>
              <a:ext uri="{FF2B5EF4-FFF2-40B4-BE49-F238E27FC236}">
                <a16:creationId xmlns:a16="http://schemas.microsoft.com/office/drawing/2014/main" id="{4A1850E8-3A0D-CB75-143E-9DB99CB31F9F}"/>
              </a:ext>
            </a:extLst>
          </p:cNvPr>
          <p:cNvSpPr/>
          <p:nvPr/>
        </p:nvSpPr>
        <p:spPr>
          <a:xfrm>
            <a:off x="6658607" y="2271475"/>
            <a:ext cx="1681200" cy="1681200"/>
          </a:xfrm>
          <a:prstGeom prst="ellipse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105" name="组合 104">
            <a:extLst>
              <a:ext uri="{FF2B5EF4-FFF2-40B4-BE49-F238E27FC236}">
                <a16:creationId xmlns:a16="http://schemas.microsoft.com/office/drawing/2014/main" id="{E3CF0FBA-03AC-9207-A159-72EBFFE6CDA4}"/>
              </a:ext>
            </a:extLst>
          </p:cNvPr>
          <p:cNvGrpSpPr/>
          <p:nvPr/>
        </p:nvGrpSpPr>
        <p:grpSpPr>
          <a:xfrm>
            <a:off x="4446628" y="2405580"/>
            <a:ext cx="1440004" cy="1440000"/>
            <a:chOff x="4446628" y="2405580"/>
            <a:chExt cx="1440004" cy="1440000"/>
          </a:xfrm>
        </p:grpSpPr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A0C5371C-AA39-7ADF-DC53-03942D4F229B}"/>
                </a:ext>
              </a:extLst>
            </p:cNvPr>
            <p:cNvSpPr/>
            <p:nvPr/>
          </p:nvSpPr>
          <p:spPr>
            <a:xfrm>
              <a:off x="4446628" y="2405580"/>
              <a:ext cx="720000" cy="1440000"/>
            </a:xfrm>
            <a:prstGeom prst="rect">
              <a:avLst/>
            </a:prstGeom>
            <a:solidFill>
              <a:srgbClr val="F0F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4" name="矩形 103">
              <a:extLst>
                <a:ext uri="{FF2B5EF4-FFF2-40B4-BE49-F238E27FC236}">
                  <a16:creationId xmlns:a16="http://schemas.microsoft.com/office/drawing/2014/main" id="{D6D42D0D-BC3C-87E6-85B0-81BD00235BCE}"/>
                </a:ext>
              </a:extLst>
            </p:cNvPr>
            <p:cNvSpPr/>
            <p:nvPr/>
          </p:nvSpPr>
          <p:spPr>
            <a:xfrm>
              <a:off x="5166632" y="2405583"/>
              <a:ext cx="720000" cy="720000"/>
            </a:xfrm>
            <a:prstGeom prst="rect">
              <a:avLst/>
            </a:prstGeom>
            <a:solidFill>
              <a:srgbClr val="F0F5D5"/>
            </a:solidFill>
            <a:ln w="190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102" name="矩形 101">
            <a:extLst>
              <a:ext uri="{FF2B5EF4-FFF2-40B4-BE49-F238E27FC236}">
                <a16:creationId xmlns:a16="http://schemas.microsoft.com/office/drawing/2014/main" id="{31761C58-2AF4-78B0-E85A-64B593E03769}"/>
              </a:ext>
            </a:extLst>
          </p:cNvPr>
          <p:cNvSpPr/>
          <p:nvPr/>
        </p:nvSpPr>
        <p:spPr>
          <a:xfrm>
            <a:off x="794655" y="2405580"/>
            <a:ext cx="720000" cy="720000"/>
          </a:xfrm>
          <a:prstGeom prst="rect">
            <a:avLst/>
          </a:prstGeom>
          <a:solidFill>
            <a:srgbClr val="F0F5D5"/>
          </a:solidFill>
          <a:ln w="190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8F735128-9A8B-F5FA-643F-799206B67DE1}"/>
              </a:ext>
            </a:extLst>
          </p:cNvPr>
          <p:cNvSpPr txBox="1"/>
          <p:nvPr/>
        </p:nvSpPr>
        <p:spPr>
          <a:xfrm>
            <a:off x="1176121" y="1126003"/>
            <a:ext cx="3751479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看分数涂颜色。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14" name="椭圆 13">
            <a:extLst>
              <a:ext uri="{FF2B5EF4-FFF2-40B4-BE49-F238E27FC236}">
                <a16:creationId xmlns:a16="http://schemas.microsoft.com/office/drawing/2014/main" id="{6A1AA4A8-C651-A4F8-B36A-8D8BA942F9F1}"/>
              </a:ext>
            </a:extLst>
          </p:cNvPr>
          <p:cNvSpPr/>
          <p:nvPr/>
        </p:nvSpPr>
        <p:spPr>
          <a:xfrm>
            <a:off x="500743" y="117885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矩形 14">
            <a:extLst>
              <a:ext uri="{FF2B5EF4-FFF2-40B4-BE49-F238E27FC236}">
                <a16:creationId xmlns:a16="http://schemas.microsoft.com/office/drawing/2014/main" id="{DA43AF52-0D2A-F04D-89C5-26169F127571}"/>
              </a:ext>
            </a:extLst>
          </p:cNvPr>
          <p:cNvSpPr/>
          <p:nvPr/>
        </p:nvSpPr>
        <p:spPr>
          <a:xfrm>
            <a:off x="794657" y="2405583"/>
            <a:ext cx="2880000" cy="14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>
            <a:extLst>
              <a:ext uri="{FF2B5EF4-FFF2-40B4-BE49-F238E27FC236}">
                <a16:creationId xmlns:a16="http://schemas.microsoft.com/office/drawing/2014/main" id="{2C9DD53B-25EA-E282-79F8-A4D6E598F00A}"/>
              </a:ext>
            </a:extLst>
          </p:cNvPr>
          <p:cNvSpPr/>
          <p:nvPr/>
        </p:nvSpPr>
        <p:spPr>
          <a:xfrm>
            <a:off x="4446632" y="2405583"/>
            <a:ext cx="1440000" cy="14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椭圆 20">
            <a:extLst>
              <a:ext uri="{FF2B5EF4-FFF2-40B4-BE49-F238E27FC236}">
                <a16:creationId xmlns:a16="http://schemas.microsoft.com/office/drawing/2014/main" id="{F5B061DA-A68A-9EA6-E02A-280E64609572}"/>
              </a:ext>
            </a:extLst>
          </p:cNvPr>
          <p:cNvSpPr/>
          <p:nvPr/>
        </p:nvSpPr>
        <p:spPr>
          <a:xfrm>
            <a:off x="6658607" y="2271475"/>
            <a:ext cx="1680765" cy="168076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五边形 21">
            <a:extLst>
              <a:ext uri="{FF2B5EF4-FFF2-40B4-BE49-F238E27FC236}">
                <a16:creationId xmlns:a16="http://schemas.microsoft.com/office/drawing/2014/main" id="{4EFADB4A-D033-CB90-D186-503372F973E1}"/>
              </a:ext>
            </a:extLst>
          </p:cNvPr>
          <p:cNvSpPr/>
          <p:nvPr/>
        </p:nvSpPr>
        <p:spPr>
          <a:xfrm rot="1867169">
            <a:off x="9111346" y="2184745"/>
            <a:ext cx="1946934" cy="1854223"/>
          </a:xfrm>
          <a:prstGeom prst="pentagon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9" name="直接连接符 28">
            <a:extLst>
              <a:ext uri="{FF2B5EF4-FFF2-40B4-BE49-F238E27FC236}">
                <a16:creationId xmlns:a16="http://schemas.microsoft.com/office/drawing/2014/main" id="{182A8AC5-C479-3617-F0E6-0B3E7E3E6663}"/>
              </a:ext>
            </a:extLst>
          </p:cNvPr>
          <p:cNvCxnSpPr>
            <a:stCxn id="15" idx="1"/>
            <a:endCxn id="15" idx="3"/>
          </p:cNvCxnSpPr>
          <p:nvPr/>
        </p:nvCxnSpPr>
        <p:spPr>
          <a:xfrm>
            <a:off x="794657" y="3125583"/>
            <a:ext cx="2880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0" name="直接连接符 29">
            <a:extLst>
              <a:ext uri="{FF2B5EF4-FFF2-40B4-BE49-F238E27FC236}">
                <a16:creationId xmlns:a16="http://schemas.microsoft.com/office/drawing/2014/main" id="{E835EEC3-20AB-3E2E-B858-6331B570FFCD}"/>
              </a:ext>
            </a:extLst>
          </p:cNvPr>
          <p:cNvCxnSpPr>
            <a:cxnSpLocks/>
          </p:cNvCxnSpPr>
          <p:nvPr/>
        </p:nvCxnSpPr>
        <p:spPr>
          <a:xfrm rot="16200000">
            <a:off x="2234658" y="3125583"/>
            <a:ext cx="1440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1" name="直接连接符 30">
            <a:extLst>
              <a:ext uri="{FF2B5EF4-FFF2-40B4-BE49-F238E27FC236}">
                <a16:creationId xmlns:a16="http://schemas.microsoft.com/office/drawing/2014/main" id="{3A69F48B-1BB2-69D6-682C-CAE9EE48DA34}"/>
              </a:ext>
            </a:extLst>
          </p:cNvPr>
          <p:cNvCxnSpPr>
            <a:cxnSpLocks/>
          </p:cNvCxnSpPr>
          <p:nvPr/>
        </p:nvCxnSpPr>
        <p:spPr>
          <a:xfrm rot="16200000">
            <a:off x="1514658" y="3125583"/>
            <a:ext cx="1440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2" name="直接连接符 31">
            <a:extLst>
              <a:ext uri="{FF2B5EF4-FFF2-40B4-BE49-F238E27FC236}">
                <a16:creationId xmlns:a16="http://schemas.microsoft.com/office/drawing/2014/main" id="{62C20375-3BED-6611-BF83-042E7047A477}"/>
              </a:ext>
            </a:extLst>
          </p:cNvPr>
          <p:cNvCxnSpPr>
            <a:cxnSpLocks/>
          </p:cNvCxnSpPr>
          <p:nvPr/>
        </p:nvCxnSpPr>
        <p:spPr>
          <a:xfrm rot="16200000">
            <a:off x="794658" y="3125583"/>
            <a:ext cx="1440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8" name="直接连接符 37">
            <a:extLst>
              <a:ext uri="{FF2B5EF4-FFF2-40B4-BE49-F238E27FC236}">
                <a16:creationId xmlns:a16="http://schemas.microsoft.com/office/drawing/2014/main" id="{AAF8C18F-9E96-555E-2DA1-729ED817B6C4}"/>
              </a:ext>
            </a:extLst>
          </p:cNvPr>
          <p:cNvCxnSpPr>
            <a:cxnSpLocks/>
            <a:stCxn id="21" idx="4"/>
            <a:endCxn id="21" idx="0"/>
          </p:cNvCxnSpPr>
          <p:nvPr/>
        </p:nvCxnSpPr>
        <p:spPr>
          <a:xfrm flipV="1">
            <a:off x="7498990" y="2271475"/>
            <a:ext cx="0" cy="1680765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直接连接符 45">
            <a:extLst>
              <a:ext uri="{FF2B5EF4-FFF2-40B4-BE49-F238E27FC236}">
                <a16:creationId xmlns:a16="http://schemas.microsoft.com/office/drawing/2014/main" id="{027D373A-92D4-556D-D504-179E85CEF1B3}"/>
              </a:ext>
            </a:extLst>
          </p:cNvPr>
          <p:cNvCxnSpPr>
            <a:cxnSpLocks/>
            <a:stCxn id="21" idx="6"/>
            <a:endCxn id="21" idx="2"/>
          </p:cNvCxnSpPr>
          <p:nvPr/>
        </p:nvCxnSpPr>
        <p:spPr>
          <a:xfrm flipH="1">
            <a:off x="6658607" y="3111858"/>
            <a:ext cx="1680765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9" name="直接连接符 48">
            <a:extLst>
              <a:ext uri="{FF2B5EF4-FFF2-40B4-BE49-F238E27FC236}">
                <a16:creationId xmlns:a16="http://schemas.microsoft.com/office/drawing/2014/main" id="{E8333199-6545-76FD-2C21-75BC816CCE23}"/>
              </a:ext>
            </a:extLst>
          </p:cNvPr>
          <p:cNvCxnSpPr>
            <a:cxnSpLocks/>
            <a:stCxn id="20" idx="3"/>
            <a:endCxn id="20" idx="1"/>
          </p:cNvCxnSpPr>
          <p:nvPr/>
        </p:nvCxnSpPr>
        <p:spPr>
          <a:xfrm flipH="1">
            <a:off x="4446632" y="3125583"/>
            <a:ext cx="1440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2" name="直接连接符 51">
            <a:extLst>
              <a:ext uri="{FF2B5EF4-FFF2-40B4-BE49-F238E27FC236}">
                <a16:creationId xmlns:a16="http://schemas.microsoft.com/office/drawing/2014/main" id="{040610C7-E5BE-FDE1-6051-35EC7BB8407A}"/>
              </a:ext>
            </a:extLst>
          </p:cNvPr>
          <p:cNvCxnSpPr>
            <a:cxnSpLocks/>
            <a:stCxn id="20" idx="0"/>
            <a:endCxn id="20" idx="2"/>
          </p:cNvCxnSpPr>
          <p:nvPr/>
        </p:nvCxnSpPr>
        <p:spPr>
          <a:xfrm>
            <a:off x="5166632" y="2405583"/>
            <a:ext cx="0" cy="144000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5" name="直接连接符 54">
            <a:extLst>
              <a:ext uri="{FF2B5EF4-FFF2-40B4-BE49-F238E27FC236}">
                <a16:creationId xmlns:a16="http://schemas.microsoft.com/office/drawing/2014/main" id="{584100DA-EA41-8025-A942-89D50CEF0485}"/>
              </a:ext>
            </a:extLst>
          </p:cNvPr>
          <p:cNvCxnSpPr>
            <a:cxnSpLocks/>
          </p:cNvCxnSpPr>
          <p:nvPr/>
        </p:nvCxnSpPr>
        <p:spPr>
          <a:xfrm>
            <a:off x="4446632" y="2405582"/>
            <a:ext cx="1440000" cy="1440001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8" name="直接连接符 57">
            <a:extLst>
              <a:ext uri="{FF2B5EF4-FFF2-40B4-BE49-F238E27FC236}">
                <a16:creationId xmlns:a16="http://schemas.microsoft.com/office/drawing/2014/main" id="{1EBA3A97-5F22-2D30-562F-EA98A4B79E37}"/>
              </a:ext>
            </a:extLst>
          </p:cNvPr>
          <p:cNvCxnSpPr>
            <a:cxnSpLocks/>
          </p:cNvCxnSpPr>
          <p:nvPr/>
        </p:nvCxnSpPr>
        <p:spPr>
          <a:xfrm flipH="1">
            <a:off x="4446632" y="2405580"/>
            <a:ext cx="1439998" cy="1440003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直接连接符 61">
            <a:extLst>
              <a:ext uri="{FF2B5EF4-FFF2-40B4-BE49-F238E27FC236}">
                <a16:creationId xmlns:a16="http://schemas.microsoft.com/office/drawing/2014/main" id="{519AA52A-0DA3-CDCC-3CFF-68EF8A62B12B}"/>
              </a:ext>
            </a:extLst>
          </p:cNvPr>
          <p:cNvCxnSpPr>
            <a:cxnSpLocks/>
            <a:stCxn id="22" idx="0"/>
          </p:cNvCxnSpPr>
          <p:nvPr/>
        </p:nvCxnSpPr>
        <p:spPr>
          <a:xfrm flipH="1">
            <a:off x="10041605" y="2318164"/>
            <a:ext cx="522362" cy="865264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5" name="直接连接符 74">
            <a:extLst>
              <a:ext uri="{FF2B5EF4-FFF2-40B4-BE49-F238E27FC236}">
                <a16:creationId xmlns:a16="http://schemas.microsoft.com/office/drawing/2014/main" id="{A12DA262-39B6-7AD4-B0A2-843B4F3A4A75}"/>
              </a:ext>
            </a:extLst>
          </p:cNvPr>
          <p:cNvCxnSpPr>
            <a:cxnSpLocks/>
          </p:cNvCxnSpPr>
          <p:nvPr/>
        </p:nvCxnSpPr>
        <p:spPr>
          <a:xfrm flipH="1" flipV="1">
            <a:off x="10041605" y="3194685"/>
            <a:ext cx="988974" cy="230496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9" name="直接连接符 78">
            <a:extLst>
              <a:ext uri="{FF2B5EF4-FFF2-40B4-BE49-F238E27FC236}">
                <a16:creationId xmlns:a16="http://schemas.microsoft.com/office/drawing/2014/main" id="{EA884688-2AEA-09CD-752D-A084F7FE5BCC}"/>
              </a:ext>
            </a:extLst>
          </p:cNvPr>
          <p:cNvCxnSpPr>
            <a:cxnSpLocks/>
          </p:cNvCxnSpPr>
          <p:nvPr/>
        </p:nvCxnSpPr>
        <p:spPr>
          <a:xfrm rot="4320000" flipH="1" flipV="1">
            <a:off x="9590326" y="3585336"/>
            <a:ext cx="988974" cy="230496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1" name="直接连接符 80">
            <a:extLst>
              <a:ext uri="{FF2B5EF4-FFF2-40B4-BE49-F238E27FC236}">
                <a16:creationId xmlns:a16="http://schemas.microsoft.com/office/drawing/2014/main" id="{CA91EE3E-CF0C-FC1B-478F-3AC7316D0F6A}"/>
              </a:ext>
            </a:extLst>
          </p:cNvPr>
          <p:cNvCxnSpPr>
            <a:cxnSpLocks/>
          </p:cNvCxnSpPr>
          <p:nvPr/>
        </p:nvCxnSpPr>
        <p:spPr>
          <a:xfrm rot="8640000" flipH="1" flipV="1">
            <a:off x="9062415" y="3277888"/>
            <a:ext cx="988974" cy="230496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直接连接符 81">
            <a:extLst>
              <a:ext uri="{FF2B5EF4-FFF2-40B4-BE49-F238E27FC236}">
                <a16:creationId xmlns:a16="http://schemas.microsoft.com/office/drawing/2014/main" id="{F44E1451-CDD4-7306-5963-161F9EA33382}"/>
              </a:ext>
            </a:extLst>
          </p:cNvPr>
          <p:cNvCxnSpPr>
            <a:cxnSpLocks/>
          </p:cNvCxnSpPr>
          <p:nvPr/>
        </p:nvCxnSpPr>
        <p:spPr>
          <a:xfrm rot="12960000" flipH="1" flipV="1">
            <a:off x="9210644" y="2692620"/>
            <a:ext cx="988974" cy="230496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5" name="组合 84">
            <a:extLst>
              <a:ext uri="{FF2B5EF4-FFF2-40B4-BE49-F238E27FC236}">
                <a16:creationId xmlns:a16="http://schemas.microsoft.com/office/drawing/2014/main" id="{9F0E41A8-C547-0A2C-4A18-EA5F72CEBBD0}"/>
              </a:ext>
            </a:extLst>
          </p:cNvPr>
          <p:cNvGrpSpPr/>
          <p:nvPr/>
        </p:nvGrpSpPr>
        <p:grpSpPr>
          <a:xfrm>
            <a:off x="2014084" y="4408661"/>
            <a:ext cx="441146" cy="1289422"/>
            <a:chOff x="1411278" y="1102555"/>
            <a:chExt cx="441146" cy="1289422"/>
          </a:xfrm>
        </p:grpSpPr>
        <p:sp>
          <p:nvSpPr>
            <p:cNvPr id="86" name="文本框 85">
              <a:extLst>
                <a:ext uri="{FF2B5EF4-FFF2-40B4-BE49-F238E27FC236}">
                  <a16:creationId xmlns:a16="http://schemas.microsoft.com/office/drawing/2014/main" id="{1828B7CE-AA06-9336-BEE3-39E8D30150B1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87" name="文本框 86">
              <a:extLst>
                <a:ext uri="{FF2B5EF4-FFF2-40B4-BE49-F238E27FC236}">
                  <a16:creationId xmlns:a16="http://schemas.microsoft.com/office/drawing/2014/main" id="{C206B0D7-C5B8-FC67-E20A-EAA0D5C35DEE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8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88" name="直接连接符 87">
              <a:extLst>
                <a:ext uri="{FF2B5EF4-FFF2-40B4-BE49-F238E27FC236}">
                  <a16:creationId xmlns:a16="http://schemas.microsoft.com/office/drawing/2014/main" id="{F23EE10C-291A-4A2A-2177-3178CC2EB065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0" name="组合 89">
            <a:extLst>
              <a:ext uri="{FF2B5EF4-FFF2-40B4-BE49-F238E27FC236}">
                <a16:creationId xmlns:a16="http://schemas.microsoft.com/office/drawing/2014/main" id="{841F04BD-F344-4579-B1BD-970BB6E36D02}"/>
              </a:ext>
            </a:extLst>
          </p:cNvPr>
          <p:cNvGrpSpPr/>
          <p:nvPr/>
        </p:nvGrpSpPr>
        <p:grpSpPr>
          <a:xfrm>
            <a:off x="4946058" y="4408661"/>
            <a:ext cx="441146" cy="1289422"/>
            <a:chOff x="1411278" y="1102555"/>
            <a:chExt cx="441146" cy="1289422"/>
          </a:xfrm>
        </p:grpSpPr>
        <p:sp>
          <p:nvSpPr>
            <p:cNvPr id="91" name="文本框 90">
              <a:extLst>
                <a:ext uri="{FF2B5EF4-FFF2-40B4-BE49-F238E27FC236}">
                  <a16:creationId xmlns:a16="http://schemas.microsoft.com/office/drawing/2014/main" id="{56B54725-D292-9261-8B12-DEF377E3D1CB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6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92" name="文本框 91">
              <a:extLst>
                <a:ext uri="{FF2B5EF4-FFF2-40B4-BE49-F238E27FC236}">
                  <a16:creationId xmlns:a16="http://schemas.microsoft.com/office/drawing/2014/main" id="{9E61CE61-A706-BD4E-2953-26E92E98870E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8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93" name="直接连接符 92">
              <a:extLst>
                <a:ext uri="{FF2B5EF4-FFF2-40B4-BE49-F238E27FC236}">
                  <a16:creationId xmlns:a16="http://schemas.microsoft.com/office/drawing/2014/main" id="{26644BC4-3A2F-2A46-35E6-26D6C9F2BEEA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25155630-9672-BE48-2125-CD4718B8BD74}"/>
              </a:ext>
            </a:extLst>
          </p:cNvPr>
          <p:cNvGrpSpPr/>
          <p:nvPr/>
        </p:nvGrpSpPr>
        <p:grpSpPr>
          <a:xfrm>
            <a:off x="7278416" y="4408661"/>
            <a:ext cx="441146" cy="1289422"/>
            <a:chOff x="1411278" y="1102555"/>
            <a:chExt cx="441146" cy="1289422"/>
          </a:xfrm>
        </p:grpSpPr>
        <p:sp>
          <p:nvSpPr>
            <p:cNvPr id="95" name="文本框 94">
              <a:extLst>
                <a:ext uri="{FF2B5EF4-FFF2-40B4-BE49-F238E27FC236}">
                  <a16:creationId xmlns:a16="http://schemas.microsoft.com/office/drawing/2014/main" id="{85AF2BB0-46AE-C010-B527-FA232238618F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96" name="文本框 95">
              <a:extLst>
                <a:ext uri="{FF2B5EF4-FFF2-40B4-BE49-F238E27FC236}">
                  <a16:creationId xmlns:a16="http://schemas.microsoft.com/office/drawing/2014/main" id="{75065F5E-B446-C77B-40B0-4480CA0DA337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4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97" name="直接连接符 96">
              <a:extLst>
                <a:ext uri="{FF2B5EF4-FFF2-40B4-BE49-F238E27FC236}">
                  <a16:creationId xmlns:a16="http://schemas.microsoft.com/office/drawing/2014/main" id="{9F4673DC-8161-99D3-319A-948C19EC88B1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8" name="组合 97">
            <a:extLst>
              <a:ext uri="{FF2B5EF4-FFF2-40B4-BE49-F238E27FC236}">
                <a16:creationId xmlns:a16="http://schemas.microsoft.com/office/drawing/2014/main" id="{F366E425-4013-57DD-2A0D-D2FF5EEB38AE}"/>
              </a:ext>
            </a:extLst>
          </p:cNvPr>
          <p:cNvGrpSpPr/>
          <p:nvPr/>
        </p:nvGrpSpPr>
        <p:grpSpPr>
          <a:xfrm>
            <a:off x="9861640" y="4408661"/>
            <a:ext cx="441146" cy="1289422"/>
            <a:chOff x="1411278" y="1102555"/>
            <a:chExt cx="441146" cy="1289422"/>
          </a:xfrm>
        </p:grpSpPr>
        <p:sp>
          <p:nvSpPr>
            <p:cNvPr id="99" name="文本框 98">
              <a:extLst>
                <a:ext uri="{FF2B5EF4-FFF2-40B4-BE49-F238E27FC236}">
                  <a16:creationId xmlns:a16="http://schemas.microsoft.com/office/drawing/2014/main" id="{1A61A105-21E9-2AE7-9A18-065473C1ECDF}"/>
                </a:ext>
              </a:extLst>
            </p:cNvPr>
            <p:cNvSpPr txBox="1"/>
            <p:nvPr/>
          </p:nvSpPr>
          <p:spPr>
            <a:xfrm>
              <a:off x="1411278" y="1102555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2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sp>
          <p:nvSpPr>
            <p:cNvPr id="100" name="文本框 99">
              <a:extLst>
                <a:ext uri="{FF2B5EF4-FFF2-40B4-BE49-F238E27FC236}">
                  <a16:creationId xmlns:a16="http://schemas.microsoft.com/office/drawing/2014/main" id="{3E3CA461-C7B5-DDB1-0ACA-716365309A71}"/>
                </a:ext>
              </a:extLst>
            </p:cNvPr>
            <p:cNvSpPr txBox="1"/>
            <p:nvPr/>
          </p:nvSpPr>
          <p:spPr>
            <a:xfrm>
              <a:off x="1411278" y="1745646"/>
              <a:ext cx="441146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 algn="ctr">
                <a:defRPr sz="4800">
                  <a:solidFill>
                    <a:srgbClr val="EE1D23"/>
                  </a:solidFill>
                  <a:latin typeface="Arial" panose="020B0604020202020204" pitchFamily="34" charset="0"/>
                  <a:cs typeface="Arial" panose="020B0604020202020204" pitchFamily="34" charset="0"/>
                </a:defRPr>
              </a:lvl1pPr>
            </a:lstStyle>
            <a:p>
              <a:r>
                <a:rPr lang="en-US" altLang="zh-CN" sz="3600" dirty="0">
                  <a:solidFill>
                    <a:schemeClr val="tx1"/>
                  </a:solidFill>
                </a:rPr>
                <a:t>5</a:t>
              </a:r>
              <a:endParaRPr lang="zh-CN" altLang="en-US" sz="3600" dirty="0">
                <a:solidFill>
                  <a:schemeClr val="tx1"/>
                </a:solidFill>
              </a:endParaRPr>
            </a:p>
          </p:txBody>
        </p:sp>
        <p:cxnSp>
          <p:nvCxnSpPr>
            <p:cNvPr id="101" name="直接连接符 100">
              <a:extLst>
                <a:ext uri="{FF2B5EF4-FFF2-40B4-BE49-F238E27FC236}">
                  <a16:creationId xmlns:a16="http://schemas.microsoft.com/office/drawing/2014/main" id="{B5FA2490-8B05-DD82-A0B2-365D1D275EB7}"/>
                </a:ext>
              </a:extLst>
            </p:cNvPr>
            <p:cNvCxnSpPr>
              <a:cxnSpLocks/>
            </p:cNvCxnSpPr>
            <p:nvPr/>
          </p:nvCxnSpPr>
          <p:spPr>
            <a:xfrm>
              <a:off x="1432234" y="1745646"/>
              <a:ext cx="399234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068641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9" grpId="0" animBg="1"/>
      <p:bldP spid="110" grpId="0" animBg="1"/>
      <p:bldP spid="111" grpId="0" animBg="1"/>
      <p:bldP spid="107" grpId="0" animBg="1"/>
      <p:bldP spid="108" grpId="0" animBg="1"/>
      <p:bldP spid="106" grpId="0" animBg="1"/>
      <p:bldP spid="10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不完整圆 29">
            <a:extLst>
              <a:ext uri="{FF2B5EF4-FFF2-40B4-BE49-F238E27FC236}">
                <a16:creationId xmlns:a16="http://schemas.microsoft.com/office/drawing/2014/main" id="{1F9F28C6-4ED8-7BE6-8B36-76CD0E4BDDCA}"/>
              </a:ext>
            </a:extLst>
          </p:cNvPr>
          <p:cNvSpPr/>
          <p:nvPr/>
        </p:nvSpPr>
        <p:spPr>
          <a:xfrm rot="5400000">
            <a:off x="2944772" y="2290626"/>
            <a:ext cx="1440000" cy="1440000"/>
          </a:xfrm>
          <a:prstGeom prst="pie">
            <a:avLst>
              <a:gd name="adj1" fmla="val 10811439"/>
              <a:gd name="adj2" fmla="val 16200000"/>
            </a:avLst>
          </a:prstGeom>
          <a:solidFill>
            <a:srgbClr val="F0F5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9" name="不完整圆 28">
            <a:extLst>
              <a:ext uri="{FF2B5EF4-FFF2-40B4-BE49-F238E27FC236}">
                <a16:creationId xmlns:a16="http://schemas.microsoft.com/office/drawing/2014/main" id="{B7CE83BD-DBAE-B4B9-3E3C-CF3B2B611EA7}"/>
              </a:ext>
            </a:extLst>
          </p:cNvPr>
          <p:cNvSpPr/>
          <p:nvPr/>
        </p:nvSpPr>
        <p:spPr>
          <a:xfrm rot="16200000">
            <a:off x="1504773" y="2290628"/>
            <a:ext cx="1440000" cy="1440000"/>
          </a:xfrm>
          <a:prstGeom prst="pie">
            <a:avLst>
              <a:gd name="adj1" fmla="val 10811439"/>
              <a:gd name="adj2" fmla="val 16200000"/>
            </a:avLst>
          </a:prstGeom>
          <a:solidFill>
            <a:srgbClr val="F0F5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8" name="任意多边形: 形状 17">
            <a:extLst>
              <a:ext uri="{FF2B5EF4-FFF2-40B4-BE49-F238E27FC236}">
                <a16:creationId xmlns:a16="http://schemas.microsoft.com/office/drawing/2014/main" id="{16A656E2-6BB3-A98D-9DD4-C4C93A121A36}"/>
              </a:ext>
            </a:extLst>
          </p:cNvPr>
          <p:cNvSpPr/>
          <p:nvPr/>
        </p:nvSpPr>
        <p:spPr>
          <a:xfrm>
            <a:off x="2278750" y="3064604"/>
            <a:ext cx="666025" cy="666025"/>
          </a:xfrm>
          <a:custGeom>
            <a:avLst/>
            <a:gdLst>
              <a:gd name="connsiteX0" fmla="*/ 720000 w 720000"/>
              <a:gd name="connsiteY0" fmla="*/ 0 h 720000"/>
              <a:gd name="connsiteX1" fmla="*/ 720000 w 720000"/>
              <a:gd name="connsiteY1" fmla="*/ 720000 h 720000"/>
              <a:gd name="connsiteX2" fmla="*/ 0 w 720000"/>
              <a:gd name="connsiteY2" fmla="*/ 720000 h 720000"/>
              <a:gd name="connsiteX3" fmla="*/ 720000 w 720000"/>
              <a:gd name="connsiteY3" fmla="*/ 0 h 720000"/>
              <a:gd name="connsiteX0" fmla="*/ 720000 w 720000"/>
              <a:gd name="connsiteY0" fmla="*/ 0 h 666025"/>
              <a:gd name="connsiteX1" fmla="*/ 720000 w 720000"/>
              <a:gd name="connsiteY1" fmla="*/ 666025 h 666025"/>
              <a:gd name="connsiteX2" fmla="*/ 0 w 720000"/>
              <a:gd name="connsiteY2" fmla="*/ 666025 h 666025"/>
              <a:gd name="connsiteX3" fmla="*/ 720000 w 720000"/>
              <a:gd name="connsiteY3" fmla="*/ 0 h 666025"/>
              <a:gd name="connsiteX0" fmla="*/ 666025 w 666025"/>
              <a:gd name="connsiteY0" fmla="*/ 0 h 666025"/>
              <a:gd name="connsiteX1" fmla="*/ 666025 w 666025"/>
              <a:gd name="connsiteY1" fmla="*/ 666025 h 666025"/>
              <a:gd name="connsiteX2" fmla="*/ 0 w 666025"/>
              <a:gd name="connsiteY2" fmla="*/ 662850 h 666025"/>
              <a:gd name="connsiteX3" fmla="*/ 666025 w 666025"/>
              <a:gd name="connsiteY3" fmla="*/ 0 h 6660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66025" h="666025">
                <a:moveTo>
                  <a:pt x="666025" y="0"/>
                </a:moveTo>
                <a:lnTo>
                  <a:pt x="666025" y="666025"/>
                </a:lnTo>
                <a:lnTo>
                  <a:pt x="0" y="662850"/>
                </a:lnTo>
                <a:cubicBezTo>
                  <a:pt x="397645" y="662850"/>
                  <a:pt x="666025" y="397645"/>
                  <a:pt x="666025" y="0"/>
                </a:cubicBezTo>
                <a:close/>
              </a:path>
            </a:pathLst>
          </a:custGeom>
          <a:solidFill>
            <a:srgbClr val="F0F5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1" name="任意多边形: 形状 20">
            <a:extLst>
              <a:ext uri="{FF2B5EF4-FFF2-40B4-BE49-F238E27FC236}">
                <a16:creationId xmlns:a16="http://schemas.microsoft.com/office/drawing/2014/main" id="{BE931E6F-3ED3-157F-CC4E-833742033B19}"/>
              </a:ext>
            </a:extLst>
          </p:cNvPr>
          <p:cNvSpPr/>
          <p:nvPr/>
        </p:nvSpPr>
        <p:spPr>
          <a:xfrm>
            <a:off x="1504776" y="2290628"/>
            <a:ext cx="720000" cy="720000"/>
          </a:xfrm>
          <a:custGeom>
            <a:avLst/>
            <a:gdLst>
              <a:gd name="connsiteX0" fmla="*/ 0 w 720000"/>
              <a:gd name="connsiteY0" fmla="*/ 0 h 720000"/>
              <a:gd name="connsiteX1" fmla="*/ 720000 w 720000"/>
              <a:gd name="connsiteY1" fmla="*/ 0 h 720000"/>
              <a:gd name="connsiteX2" fmla="*/ 0 w 720000"/>
              <a:gd name="connsiteY2" fmla="*/ 720000 h 720000"/>
              <a:gd name="connsiteX3" fmla="*/ 0 w 720000"/>
              <a:gd name="connsiteY3" fmla="*/ 0 h 720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0000" h="720000">
                <a:moveTo>
                  <a:pt x="0" y="0"/>
                </a:moveTo>
                <a:lnTo>
                  <a:pt x="720000" y="0"/>
                </a:lnTo>
                <a:cubicBezTo>
                  <a:pt x="322355" y="0"/>
                  <a:pt x="0" y="322355"/>
                  <a:pt x="0" y="720000"/>
                </a:cubicBezTo>
                <a:lnTo>
                  <a:pt x="0" y="0"/>
                </a:lnTo>
                <a:close/>
              </a:path>
            </a:pathLst>
          </a:custGeom>
          <a:solidFill>
            <a:srgbClr val="F0F5D5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2" name="文本框 1">
            <a:extLst>
              <a:ext uri="{FF2B5EF4-FFF2-40B4-BE49-F238E27FC236}">
                <a16:creationId xmlns:a16="http://schemas.microsoft.com/office/drawing/2014/main" id="{96D6117C-2B7B-72D0-C1B4-3BC1A3B2BE53}"/>
              </a:ext>
            </a:extLst>
          </p:cNvPr>
          <p:cNvSpPr txBox="1"/>
          <p:nvPr/>
        </p:nvSpPr>
        <p:spPr>
          <a:xfrm>
            <a:off x="1176121" y="960633"/>
            <a:ext cx="7452313" cy="69352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2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zh-CN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+mn-ea"/>
                <a:sym typeface="Times New Roman" panose="02020603050405020304" pitchFamily="18" charset="0"/>
              </a:rPr>
              <a:t>涂色部分是整个图形的几分之几？</a:t>
            </a:r>
            <a:endParaRPr kumimoji="0" lang="zh-CN" altLang="zh-CN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+mn-ea"/>
              <a:sym typeface="Times New Roman" panose="02020603050405020304" pitchFamily="18" charset="0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58A62883-13DF-FAD4-6282-2C80CB1DD6B2}"/>
              </a:ext>
            </a:extLst>
          </p:cNvPr>
          <p:cNvSpPr/>
          <p:nvPr/>
        </p:nvSpPr>
        <p:spPr>
          <a:xfrm>
            <a:off x="500743" y="1013480"/>
            <a:ext cx="587829" cy="587829"/>
          </a:xfrm>
          <a:prstGeom prst="ellipse">
            <a:avLst/>
          </a:prstGeom>
          <a:solidFill>
            <a:srgbClr val="FCD4BC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3600" b="1" dirty="0">
                <a:solidFill>
                  <a:srgbClr val="037FB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b="1" dirty="0">
              <a:solidFill>
                <a:srgbClr val="037FB7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3D544ED0-0921-45E2-F728-95FC82D01B41}"/>
              </a:ext>
            </a:extLst>
          </p:cNvPr>
          <p:cNvSpPr/>
          <p:nvPr/>
        </p:nvSpPr>
        <p:spPr>
          <a:xfrm>
            <a:off x="1504776" y="2290628"/>
            <a:ext cx="2880000" cy="1440000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3D80758A-30CC-3223-574F-64E0B6FBF7EB}"/>
              </a:ext>
            </a:extLst>
          </p:cNvPr>
          <p:cNvCxnSpPr>
            <a:stCxn id="10" idx="1"/>
            <a:endCxn id="10" idx="3"/>
          </p:cNvCxnSpPr>
          <p:nvPr/>
        </p:nvCxnSpPr>
        <p:spPr>
          <a:xfrm>
            <a:off x="1504776" y="3010628"/>
            <a:ext cx="2880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直接连接符 11">
            <a:extLst>
              <a:ext uri="{FF2B5EF4-FFF2-40B4-BE49-F238E27FC236}">
                <a16:creationId xmlns:a16="http://schemas.microsoft.com/office/drawing/2014/main" id="{7ECAE155-72C8-3958-334C-485A45E1BE23}"/>
              </a:ext>
            </a:extLst>
          </p:cNvPr>
          <p:cNvCxnSpPr>
            <a:cxnSpLocks/>
          </p:cNvCxnSpPr>
          <p:nvPr/>
        </p:nvCxnSpPr>
        <p:spPr>
          <a:xfrm rot="16200000">
            <a:off x="2944777" y="3010628"/>
            <a:ext cx="1440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3" name="直接连接符 12">
            <a:extLst>
              <a:ext uri="{FF2B5EF4-FFF2-40B4-BE49-F238E27FC236}">
                <a16:creationId xmlns:a16="http://schemas.microsoft.com/office/drawing/2014/main" id="{0EC83E2F-1BD1-BD71-A258-001C3981C692}"/>
              </a:ext>
            </a:extLst>
          </p:cNvPr>
          <p:cNvCxnSpPr>
            <a:cxnSpLocks/>
          </p:cNvCxnSpPr>
          <p:nvPr/>
        </p:nvCxnSpPr>
        <p:spPr>
          <a:xfrm rot="16200000">
            <a:off x="2224777" y="3010628"/>
            <a:ext cx="1440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直接连接符 13">
            <a:extLst>
              <a:ext uri="{FF2B5EF4-FFF2-40B4-BE49-F238E27FC236}">
                <a16:creationId xmlns:a16="http://schemas.microsoft.com/office/drawing/2014/main" id="{882C768B-AE1E-8BC4-E271-3A632505CA34}"/>
              </a:ext>
            </a:extLst>
          </p:cNvPr>
          <p:cNvCxnSpPr>
            <a:cxnSpLocks/>
          </p:cNvCxnSpPr>
          <p:nvPr/>
        </p:nvCxnSpPr>
        <p:spPr>
          <a:xfrm rot="16200000">
            <a:off x="1504777" y="3010628"/>
            <a:ext cx="1440000" cy="0"/>
          </a:xfrm>
          <a:prstGeom prst="line">
            <a:avLst/>
          </a:prstGeom>
          <a:ln>
            <a:solidFill>
              <a:schemeClr val="tx1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933F1103-E48B-D509-33B2-6BDDE22B50ED}"/>
              </a:ext>
            </a:extLst>
          </p:cNvPr>
          <p:cNvGrpSpPr/>
          <p:nvPr/>
        </p:nvGrpSpPr>
        <p:grpSpPr>
          <a:xfrm>
            <a:off x="2010052" y="4045292"/>
            <a:ext cx="1869440" cy="1382216"/>
            <a:chOff x="500743" y="4570711"/>
            <a:chExt cx="1869440" cy="1382216"/>
          </a:xfrm>
        </p:grpSpPr>
        <p:sp>
          <p:nvSpPr>
            <p:cNvPr id="33" name="文本框 32">
              <a:extLst>
                <a:ext uri="{FF2B5EF4-FFF2-40B4-BE49-F238E27FC236}">
                  <a16:creationId xmlns:a16="http://schemas.microsoft.com/office/drawing/2014/main" id="{7C629B33-1C12-2C6E-26EB-CD235FE90B0F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34" name="文本框 33">
              <a:extLst>
                <a:ext uri="{FF2B5EF4-FFF2-40B4-BE49-F238E27FC236}">
                  <a16:creationId xmlns:a16="http://schemas.microsoft.com/office/drawing/2014/main" id="{00629091-AA67-6D33-38F2-14C1C1463A61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35" name="直接连接符 34">
              <a:extLst>
                <a:ext uri="{FF2B5EF4-FFF2-40B4-BE49-F238E27FC236}">
                  <a16:creationId xmlns:a16="http://schemas.microsoft.com/office/drawing/2014/main" id="{9E81C09F-8AE5-7B42-DBAA-FB1BA7C3275D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6" name="文本框 35">
            <a:extLst>
              <a:ext uri="{FF2B5EF4-FFF2-40B4-BE49-F238E27FC236}">
                <a16:creationId xmlns:a16="http://schemas.microsoft.com/office/drawing/2014/main" id="{EF038C71-51E1-3AB0-8D85-439B583B1A23}"/>
              </a:ext>
            </a:extLst>
          </p:cNvPr>
          <p:cNvSpPr txBox="1"/>
          <p:nvPr/>
        </p:nvSpPr>
        <p:spPr>
          <a:xfrm>
            <a:off x="2724199" y="4800633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7B986836-D0DC-D8C6-EB44-91B89F5E002A}"/>
              </a:ext>
            </a:extLst>
          </p:cNvPr>
          <p:cNvSpPr txBox="1"/>
          <p:nvPr/>
        </p:nvSpPr>
        <p:spPr>
          <a:xfrm>
            <a:off x="2724199" y="4061889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63" name="组合 62">
            <a:extLst>
              <a:ext uri="{FF2B5EF4-FFF2-40B4-BE49-F238E27FC236}">
                <a16:creationId xmlns:a16="http://schemas.microsoft.com/office/drawing/2014/main" id="{172398D1-C236-23F5-2C19-8A7E6AF26C32}"/>
              </a:ext>
            </a:extLst>
          </p:cNvPr>
          <p:cNvGrpSpPr/>
          <p:nvPr/>
        </p:nvGrpSpPr>
        <p:grpSpPr>
          <a:xfrm>
            <a:off x="6817160" y="1828493"/>
            <a:ext cx="2708129" cy="2626468"/>
            <a:chOff x="6817160" y="1993863"/>
            <a:chExt cx="2708129" cy="2626468"/>
          </a:xfrm>
        </p:grpSpPr>
        <p:sp>
          <p:nvSpPr>
            <p:cNvPr id="51" name="直角三角形 50">
              <a:extLst>
                <a:ext uri="{FF2B5EF4-FFF2-40B4-BE49-F238E27FC236}">
                  <a16:creationId xmlns:a16="http://schemas.microsoft.com/office/drawing/2014/main" id="{8CA0C7F8-A619-3545-FCE2-66E51051902D}"/>
                </a:ext>
              </a:extLst>
            </p:cNvPr>
            <p:cNvSpPr/>
            <p:nvPr/>
          </p:nvSpPr>
          <p:spPr>
            <a:xfrm>
              <a:off x="6817627" y="1993863"/>
              <a:ext cx="1353600" cy="656612"/>
            </a:xfrm>
            <a:prstGeom prst="rtTriangle">
              <a:avLst/>
            </a:prstGeom>
            <a:solidFill>
              <a:srgbClr val="D4EFF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2" name="矩形 51">
              <a:extLst>
                <a:ext uri="{FF2B5EF4-FFF2-40B4-BE49-F238E27FC236}">
                  <a16:creationId xmlns:a16="http://schemas.microsoft.com/office/drawing/2014/main" id="{6855E32A-3373-3B2B-DB6B-713E45BB86B0}"/>
                </a:ext>
              </a:extLst>
            </p:cNvPr>
            <p:cNvSpPr/>
            <p:nvPr/>
          </p:nvSpPr>
          <p:spPr>
            <a:xfrm>
              <a:off x="8171227" y="3307090"/>
              <a:ext cx="1353601" cy="656623"/>
            </a:xfrm>
            <a:prstGeom prst="rect">
              <a:avLst/>
            </a:prstGeom>
            <a:solidFill>
              <a:srgbClr val="D4EFF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3" name="矩形 52">
              <a:extLst>
                <a:ext uri="{FF2B5EF4-FFF2-40B4-BE49-F238E27FC236}">
                  <a16:creationId xmlns:a16="http://schemas.microsoft.com/office/drawing/2014/main" id="{04E23F04-14B7-CC45-A4AC-D84BD915CADB}"/>
                </a:ext>
              </a:extLst>
            </p:cNvPr>
            <p:cNvSpPr/>
            <p:nvPr/>
          </p:nvSpPr>
          <p:spPr>
            <a:xfrm>
              <a:off x="6817160" y="2650471"/>
              <a:ext cx="1353601" cy="656623"/>
            </a:xfrm>
            <a:prstGeom prst="rect">
              <a:avLst/>
            </a:prstGeom>
            <a:solidFill>
              <a:srgbClr val="D4EFF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4" name="直角三角形 53">
              <a:extLst>
                <a:ext uri="{FF2B5EF4-FFF2-40B4-BE49-F238E27FC236}">
                  <a16:creationId xmlns:a16="http://schemas.microsoft.com/office/drawing/2014/main" id="{23B6F1DB-B4D9-29FB-926A-A7E8342CE14A}"/>
                </a:ext>
              </a:extLst>
            </p:cNvPr>
            <p:cNvSpPr/>
            <p:nvPr/>
          </p:nvSpPr>
          <p:spPr>
            <a:xfrm flipH="1">
              <a:off x="8170761" y="1993863"/>
              <a:ext cx="1353600" cy="656612"/>
            </a:xfrm>
            <a:prstGeom prst="rtTriangle">
              <a:avLst/>
            </a:prstGeom>
            <a:solidFill>
              <a:srgbClr val="D4EFF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5" name="直角三角形 54">
              <a:extLst>
                <a:ext uri="{FF2B5EF4-FFF2-40B4-BE49-F238E27FC236}">
                  <a16:creationId xmlns:a16="http://schemas.microsoft.com/office/drawing/2014/main" id="{879A6362-5F59-FB51-3AC8-006875397852}"/>
                </a:ext>
              </a:extLst>
            </p:cNvPr>
            <p:cNvSpPr/>
            <p:nvPr/>
          </p:nvSpPr>
          <p:spPr>
            <a:xfrm flipH="1">
              <a:off x="8170761" y="3963702"/>
              <a:ext cx="1353600" cy="656612"/>
            </a:xfrm>
            <a:prstGeom prst="rtTriangle">
              <a:avLst/>
            </a:prstGeom>
            <a:solidFill>
              <a:srgbClr val="D4EFF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6" name="直角三角形 55">
              <a:extLst>
                <a:ext uri="{FF2B5EF4-FFF2-40B4-BE49-F238E27FC236}">
                  <a16:creationId xmlns:a16="http://schemas.microsoft.com/office/drawing/2014/main" id="{900278E6-9D88-C277-2F89-451C727A2B75}"/>
                </a:ext>
              </a:extLst>
            </p:cNvPr>
            <p:cNvSpPr/>
            <p:nvPr/>
          </p:nvSpPr>
          <p:spPr>
            <a:xfrm>
              <a:off x="6817627" y="3963702"/>
              <a:ext cx="1353600" cy="656612"/>
            </a:xfrm>
            <a:prstGeom prst="rtTriangle">
              <a:avLst/>
            </a:prstGeom>
            <a:solidFill>
              <a:srgbClr val="D4EFFB"/>
            </a:solidFill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矩形 37">
              <a:extLst>
                <a:ext uri="{FF2B5EF4-FFF2-40B4-BE49-F238E27FC236}">
                  <a16:creationId xmlns:a16="http://schemas.microsoft.com/office/drawing/2014/main" id="{5ADE02C4-F486-A03F-FDF4-99D43E35225F}"/>
                </a:ext>
              </a:extLst>
            </p:cNvPr>
            <p:cNvSpPr/>
            <p:nvPr/>
          </p:nvSpPr>
          <p:spPr>
            <a:xfrm>
              <a:off x="6817165" y="1993863"/>
              <a:ext cx="2708124" cy="2626468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0" name="组合 49">
              <a:extLst>
                <a:ext uri="{FF2B5EF4-FFF2-40B4-BE49-F238E27FC236}">
                  <a16:creationId xmlns:a16="http://schemas.microsoft.com/office/drawing/2014/main" id="{EEF7AA56-090E-3FFD-A768-F0BA194FFC06}"/>
                </a:ext>
              </a:extLst>
            </p:cNvPr>
            <p:cNvGrpSpPr/>
            <p:nvPr/>
          </p:nvGrpSpPr>
          <p:grpSpPr>
            <a:xfrm>
              <a:off x="6817165" y="1993863"/>
              <a:ext cx="2708124" cy="2626468"/>
              <a:chOff x="6817165" y="1993863"/>
              <a:chExt cx="2708124" cy="2626468"/>
            </a:xfrm>
          </p:grpSpPr>
          <p:cxnSp>
            <p:nvCxnSpPr>
              <p:cNvPr id="39" name="直接连接符 38">
                <a:extLst>
                  <a:ext uri="{FF2B5EF4-FFF2-40B4-BE49-F238E27FC236}">
                    <a16:creationId xmlns:a16="http://schemas.microsoft.com/office/drawing/2014/main" id="{3C9786F5-6E81-50A5-E0F6-D191DEAA6F2F}"/>
                  </a:ext>
                </a:extLst>
              </p:cNvPr>
              <p:cNvCxnSpPr>
                <a:cxnSpLocks/>
                <a:stCxn id="38" idx="2"/>
                <a:endCxn id="38" idx="0"/>
              </p:cNvCxnSpPr>
              <p:nvPr/>
            </p:nvCxnSpPr>
            <p:spPr>
              <a:xfrm flipV="1">
                <a:off x="8171227" y="1993863"/>
                <a:ext cx="0" cy="2626468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2" name="直接连接符 41">
                <a:extLst>
                  <a:ext uri="{FF2B5EF4-FFF2-40B4-BE49-F238E27FC236}">
                    <a16:creationId xmlns:a16="http://schemas.microsoft.com/office/drawing/2014/main" id="{E470ACCC-AC08-00E8-43C0-A6AC7333B9B7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7165" y="3307097"/>
                <a:ext cx="2708124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5" name="直接连接符 44">
                <a:extLst>
                  <a:ext uri="{FF2B5EF4-FFF2-40B4-BE49-F238E27FC236}">
                    <a16:creationId xmlns:a16="http://schemas.microsoft.com/office/drawing/2014/main" id="{060B8C1C-2A93-354C-5EC0-F2B8F9A194DA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7165" y="2650480"/>
                <a:ext cx="2708124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6" name="直接连接符 45">
                <a:extLst>
                  <a:ext uri="{FF2B5EF4-FFF2-40B4-BE49-F238E27FC236}">
                    <a16:creationId xmlns:a16="http://schemas.microsoft.com/office/drawing/2014/main" id="{5CC102FA-1F61-BA48-3AFA-F56EF7C1531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6817165" y="3963714"/>
                <a:ext cx="2708124" cy="0"/>
              </a:xfrm>
              <a:prstGeom prst="line">
                <a:avLst/>
              </a:prstGeom>
              <a:ln>
                <a:solidFill>
                  <a:schemeClr val="tx1"/>
                </a:solidFill>
                <a:prstDash val="sysDash"/>
              </a:ln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  <p:grpSp>
        <p:nvGrpSpPr>
          <p:cNvPr id="57" name="组合 56">
            <a:extLst>
              <a:ext uri="{FF2B5EF4-FFF2-40B4-BE49-F238E27FC236}">
                <a16:creationId xmlns:a16="http://schemas.microsoft.com/office/drawing/2014/main" id="{5DD70982-4689-F197-695C-9E2406FB2E16}"/>
              </a:ext>
            </a:extLst>
          </p:cNvPr>
          <p:cNvGrpSpPr/>
          <p:nvPr/>
        </p:nvGrpSpPr>
        <p:grpSpPr>
          <a:xfrm>
            <a:off x="7236041" y="4703020"/>
            <a:ext cx="1869440" cy="1382216"/>
            <a:chOff x="500743" y="4570711"/>
            <a:chExt cx="1869440" cy="1382216"/>
          </a:xfrm>
        </p:grpSpPr>
        <p:sp>
          <p:nvSpPr>
            <p:cNvPr id="58" name="文本框 57">
              <a:extLst>
                <a:ext uri="{FF2B5EF4-FFF2-40B4-BE49-F238E27FC236}">
                  <a16:creationId xmlns:a16="http://schemas.microsoft.com/office/drawing/2014/main" id="{4AA61EED-F727-F967-B6EA-03913AD8CAD3}"/>
                </a:ext>
              </a:extLst>
            </p:cNvPr>
            <p:cNvSpPr txBox="1"/>
            <p:nvPr/>
          </p:nvSpPr>
          <p:spPr>
            <a:xfrm>
              <a:off x="500743" y="4570711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sp>
          <p:nvSpPr>
            <p:cNvPr id="59" name="文本框 58">
              <a:extLst>
                <a:ext uri="{FF2B5EF4-FFF2-40B4-BE49-F238E27FC236}">
                  <a16:creationId xmlns:a16="http://schemas.microsoft.com/office/drawing/2014/main" id="{13EF7BAC-A98B-E7A5-09E8-A45092C43089}"/>
                </a:ext>
              </a:extLst>
            </p:cNvPr>
            <p:cNvSpPr txBox="1"/>
            <p:nvPr/>
          </p:nvSpPr>
          <p:spPr>
            <a:xfrm>
              <a:off x="500743" y="5284090"/>
              <a:ext cx="1869440" cy="66883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zh-CN"/>
              </a:defPPr>
              <a:lvl1pPr marR="0" lvl="0" indent="0" eaLnBrk="0" fontAlgn="base" hangingPunct="0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 kumimoji="0" sz="3600" b="1" i="0" u="none" strike="noStrike" cap="none" spc="0" normalizeH="0" baseline="0">
                  <a:ln>
                    <a:noFill/>
                  </a:ln>
                  <a:solidFill>
                    <a:prstClr val="black"/>
                  </a:solidFill>
                  <a:effectLst/>
                  <a:uLnTx/>
                  <a:uFillTx/>
                  <a:latin typeface="Times New Roman" panose="02020603050405020304" pitchFamily="18" charset="0"/>
                  <a:ea typeface="楷体" panose="02010609060101010101" pitchFamily="49" charset="-122"/>
                  <a:cs typeface="+mn-ea"/>
                </a:defRPr>
              </a:lvl1pPr>
            </a:lstStyle>
            <a:p>
              <a:pPr algn="ctr"/>
              <a:r>
                <a:rPr lang="en-US" altLang="zh-CN" dirty="0">
                  <a:latin typeface="楷体" panose="02010609060101010101" pitchFamily="49" charset="-122"/>
                </a:rPr>
                <a:t>(    )</a:t>
              </a:r>
              <a:endParaRPr lang="zh-CN" altLang="en-US" dirty="0">
                <a:latin typeface="楷体" panose="02010609060101010101" pitchFamily="49" charset="-122"/>
              </a:endParaRPr>
            </a:p>
          </p:txBody>
        </p:sp>
        <p:cxnSp>
          <p:nvCxnSpPr>
            <p:cNvPr id="60" name="直接连接符 59">
              <a:extLst>
                <a:ext uri="{FF2B5EF4-FFF2-40B4-BE49-F238E27FC236}">
                  <a16:creationId xmlns:a16="http://schemas.microsoft.com/office/drawing/2014/main" id="{298BCF62-A565-A4F7-8693-FCCFB59BA525}"/>
                </a:ext>
              </a:extLst>
            </p:cNvPr>
            <p:cNvCxnSpPr>
              <a:cxnSpLocks/>
            </p:cNvCxnSpPr>
            <p:nvPr/>
          </p:nvCxnSpPr>
          <p:spPr>
            <a:xfrm>
              <a:off x="824527" y="5261819"/>
              <a:ext cx="1282403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61" name="文本框 60">
            <a:extLst>
              <a:ext uri="{FF2B5EF4-FFF2-40B4-BE49-F238E27FC236}">
                <a16:creationId xmlns:a16="http://schemas.microsoft.com/office/drawing/2014/main" id="{806F8538-4B21-F77E-88DE-ECF19B42A6AD}"/>
              </a:ext>
            </a:extLst>
          </p:cNvPr>
          <p:cNvSpPr txBox="1"/>
          <p:nvPr/>
        </p:nvSpPr>
        <p:spPr>
          <a:xfrm>
            <a:off x="7950188" y="5458361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2" name="文本框 61">
            <a:extLst>
              <a:ext uri="{FF2B5EF4-FFF2-40B4-BE49-F238E27FC236}">
                <a16:creationId xmlns:a16="http://schemas.microsoft.com/office/drawing/2014/main" id="{30E4DD40-9042-C7DD-39B2-F7763E541AA4}"/>
              </a:ext>
            </a:extLst>
          </p:cNvPr>
          <p:cNvSpPr txBox="1"/>
          <p:nvPr/>
        </p:nvSpPr>
        <p:spPr>
          <a:xfrm>
            <a:off x="7950188" y="4719617"/>
            <a:ext cx="4411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dirty="0">
                <a:solidFill>
                  <a:srgbClr val="EE1D2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</a:t>
            </a:r>
            <a:endParaRPr lang="zh-CN" altLang="en-US" sz="3600" dirty="0">
              <a:solidFill>
                <a:srgbClr val="EE1D23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644179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6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70833E-6 -3.7037E-7 L -0.05716 -3.7037E-7 " pathEditMode="relative" rAng="0" ptsTypes="AA">
                                      <p:cBhvr>
                                        <p:cTn id="8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65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8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" presetID="35" presetClass="path" presetSubtype="0" accel="50000" decel="5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8.33333E-7 1.11111E-6 L -0.17721 1.11111E-6 " pathEditMode="relative" rAng="0" ptsTypes="AA">
                                      <p:cBhvr>
                                        <p:cTn id="14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8867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30" grpId="1" animBg="1"/>
      <p:bldP spid="18" grpId="0" animBg="1"/>
      <p:bldP spid="18" grpId="1" animBg="1"/>
      <p:bldP spid="36" grpId="0"/>
      <p:bldP spid="37" grpId="0"/>
      <p:bldP spid="61" grpId="0"/>
      <p:bldP spid="6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AC2A1F54-C53C-1404-F2B4-CDED319C4B71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6FABC1D0-0009-169A-2360-66C5B94B0D8D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课堂小结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F1C16273-7021-9B37-15D0-4DEB2C95F3E0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5" name="图片 4">
            <a:extLst>
              <a:ext uri="{FF2B5EF4-FFF2-40B4-BE49-F238E27FC236}">
                <a16:creationId xmlns:a16="http://schemas.microsoft.com/office/drawing/2014/main" id="{DC36291B-7C28-1A46-DE75-AA9117817D2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87759" y="1184172"/>
            <a:ext cx="1353600" cy="1353600"/>
          </a:xfrm>
          <a:prstGeom prst="rect">
            <a:avLst/>
          </a:prstGeom>
        </p:spPr>
      </p:pic>
      <p:sp>
        <p:nvSpPr>
          <p:cNvPr id="6" name="对话气泡: 圆角矩形 5">
            <a:extLst>
              <a:ext uri="{FF2B5EF4-FFF2-40B4-BE49-F238E27FC236}">
                <a16:creationId xmlns:a16="http://schemas.microsoft.com/office/drawing/2014/main" id="{687D67F2-1F39-5D9C-3188-AF95631C28D9}"/>
              </a:ext>
            </a:extLst>
          </p:cNvPr>
          <p:cNvSpPr/>
          <p:nvPr/>
        </p:nvSpPr>
        <p:spPr>
          <a:xfrm>
            <a:off x="2459232" y="1343457"/>
            <a:ext cx="6969247" cy="803480"/>
          </a:xfrm>
          <a:prstGeom prst="wedgeRoundRectCallout">
            <a:avLst>
              <a:gd name="adj1" fmla="val -56773"/>
              <a:gd name="adj2" fmla="val 35273"/>
              <a:gd name="adj3" fmla="val 16667"/>
            </a:avLst>
          </a:prstGeom>
          <a:solidFill>
            <a:schemeClr val="bg1"/>
          </a:solidFill>
          <a:ln w="190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lnSpc>
                <a:spcPct val="114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Times New Roman" panose="02020603050405020304" pitchFamily="18" charset="0"/>
                <a:ea typeface="楷体" panose="02010609060101010101" pitchFamily="49" charset="-122"/>
                <a:sym typeface="+mn-ea"/>
              </a:rPr>
              <a:t>通过本节课的学习，你有什么收获？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8483487C-242B-0C5A-D1C4-1D7831CFEAFB}"/>
              </a:ext>
            </a:extLst>
          </p:cNvPr>
          <p:cNvSpPr/>
          <p:nvPr/>
        </p:nvSpPr>
        <p:spPr>
          <a:xfrm>
            <a:off x="552395" y="2623353"/>
            <a:ext cx="8387790" cy="119571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457200">
              <a:lnSpc>
                <a:spcPct val="120000"/>
              </a:lnSpc>
            </a:pP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    像这样把一个整体</a:t>
            </a:r>
            <a:r>
              <a:rPr lang="zh-CN" altLang="en-US" sz="3200" b="1" dirty="0">
                <a:solidFill>
                  <a:srgbClr val="EE1D23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平均分</a:t>
            </a:r>
            <a:r>
              <a:rPr lang="zh-CN" altLang="en-US" sz="3200" b="1" dirty="0">
                <a:solidFill>
                  <a:prstClr val="black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成若干份，表示其中的几份，就是几分之几。</a:t>
            </a: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8A7C900-6087-5A9D-E41F-FAB63B4CD25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9285" y="3904646"/>
            <a:ext cx="7434009" cy="2478004"/>
          </a:xfrm>
          <a:prstGeom prst="rect">
            <a:avLst/>
          </a:prstGeom>
        </p:spPr>
      </p:pic>
      <p:grpSp>
        <p:nvGrpSpPr>
          <p:cNvPr id="20" name="组合 19">
            <a:extLst>
              <a:ext uri="{FF2B5EF4-FFF2-40B4-BE49-F238E27FC236}">
                <a16:creationId xmlns:a16="http://schemas.microsoft.com/office/drawing/2014/main" id="{AA835ADA-FC73-23E1-0E86-FE6185E676A6}"/>
              </a:ext>
            </a:extLst>
          </p:cNvPr>
          <p:cNvGrpSpPr/>
          <p:nvPr/>
        </p:nvGrpSpPr>
        <p:grpSpPr>
          <a:xfrm>
            <a:off x="9249225" y="2623353"/>
            <a:ext cx="1800000" cy="3601810"/>
            <a:chOff x="9249225" y="2623353"/>
            <a:chExt cx="1800000" cy="3601810"/>
          </a:xfrm>
        </p:grpSpPr>
        <p:sp>
          <p:nvSpPr>
            <p:cNvPr id="10" name="圆柱体 9">
              <a:extLst>
                <a:ext uri="{FF2B5EF4-FFF2-40B4-BE49-F238E27FC236}">
                  <a16:creationId xmlns:a16="http://schemas.microsoft.com/office/drawing/2014/main" id="{47D2FC3A-9FE9-30C1-8E96-DAC6A1E13344}"/>
                </a:ext>
              </a:extLst>
            </p:cNvPr>
            <p:cNvSpPr/>
            <p:nvPr/>
          </p:nvSpPr>
          <p:spPr>
            <a:xfrm>
              <a:off x="9249225" y="3869992"/>
              <a:ext cx="1800000" cy="2354267"/>
            </a:xfrm>
            <a:prstGeom prst="can">
              <a:avLst>
                <a:gd name="adj" fmla="val 24409"/>
              </a:avLst>
            </a:prstGeom>
            <a:solidFill>
              <a:srgbClr val="FF7E00"/>
            </a:solidFill>
            <a:ln w="28575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grpSp>
          <p:nvGrpSpPr>
            <p:cNvPr id="11" name="组合 10">
              <a:extLst>
                <a:ext uri="{FF2B5EF4-FFF2-40B4-BE49-F238E27FC236}">
                  <a16:creationId xmlns:a16="http://schemas.microsoft.com/office/drawing/2014/main" id="{118E7CF3-7935-67E1-CA4D-A69824132862}"/>
                </a:ext>
              </a:extLst>
            </p:cNvPr>
            <p:cNvGrpSpPr/>
            <p:nvPr/>
          </p:nvGrpSpPr>
          <p:grpSpPr>
            <a:xfrm>
              <a:off x="9249225" y="2623353"/>
              <a:ext cx="1800000" cy="3601810"/>
              <a:chOff x="7013718" y="2275642"/>
              <a:chExt cx="1800000" cy="3601810"/>
            </a:xfrm>
          </p:grpSpPr>
          <p:sp>
            <p:nvSpPr>
              <p:cNvPr id="12" name="圆柱体 11">
                <a:extLst>
                  <a:ext uri="{FF2B5EF4-FFF2-40B4-BE49-F238E27FC236}">
                    <a16:creationId xmlns:a16="http://schemas.microsoft.com/office/drawing/2014/main" id="{B2506FA2-0AC6-ED1A-BACF-E3B217A09F02}"/>
                  </a:ext>
                </a:extLst>
              </p:cNvPr>
              <p:cNvSpPr/>
              <p:nvPr/>
            </p:nvSpPr>
            <p:spPr>
              <a:xfrm>
                <a:off x="7013718" y="2275642"/>
                <a:ext cx="1800000" cy="3600000"/>
              </a:xfrm>
              <a:prstGeom prst="can">
                <a:avLst>
                  <a:gd name="adj" fmla="val 23379"/>
                </a:avLst>
              </a:prstGeom>
              <a:solidFill>
                <a:srgbClr val="EAF7FD">
                  <a:alpha val="40000"/>
                </a:srgbClr>
              </a:solidFill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dirty="0"/>
              </a:p>
            </p:txBody>
          </p:sp>
          <p:grpSp>
            <p:nvGrpSpPr>
              <p:cNvPr id="13" name="组合 12">
                <a:extLst>
                  <a:ext uri="{FF2B5EF4-FFF2-40B4-BE49-F238E27FC236}">
                    <a16:creationId xmlns:a16="http://schemas.microsoft.com/office/drawing/2014/main" id="{0E2EE5D8-C556-7C3C-CDC4-DE7EDCFB1444}"/>
                  </a:ext>
                </a:extLst>
              </p:cNvPr>
              <p:cNvGrpSpPr/>
              <p:nvPr/>
            </p:nvGrpSpPr>
            <p:grpSpPr>
              <a:xfrm>
                <a:off x="7913718" y="2696464"/>
                <a:ext cx="309041" cy="3179178"/>
                <a:chOff x="7913718" y="2696464"/>
                <a:chExt cx="309041" cy="3179178"/>
              </a:xfrm>
            </p:grpSpPr>
            <p:cxnSp>
              <p:nvCxnSpPr>
                <p:cNvPr id="15" name="直接连接符 14">
                  <a:extLst>
                    <a:ext uri="{FF2B5EF4-FFF2-40B4-BE49-F238E27FC236}">
                      <a16:creationId xmlns:a16="http://schemas.microsoft.com/office/drawing/2014/main" id="{427FF57F-CECE-4874-2D9D-B68E86ADB11A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13718" y="3332300"/>
                  <a:ext cx="309041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6" name="直接连接符 15">
                  <a:extLst>
                    <a:ext uri="{FF2B5EF4-FFF2-40B4-BE49-F238E27FC236}">
                      <a16:creationId xmlns:a16="http://schemas.microsoft.com/office/drawing/2014/main" id="{8DA9201A-4003-CEB2-05DA-963030A6BAE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13718" y="3968136"/>
                  <a:ext cx="309041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7" name="直接连接符 16">
                  <a:extLst>
                    <a:ext uri="{FF2B5EF4-FFF2-40B4-BE49-F238E27FC236}">
                      <a16:creationId xmlns:a16="http://schemas.microsoft.com/office/drawing/2014/main" id="{740E9422-1462-630B-6B2B-4CD8B676DD3B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13718" y="4603972"/>
                  <a:ext cx="309041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" name="直接连接符 17">
                  <a:extLst>
                    <a:ext uri="{FF2B5EF4-FFF2-40B4-BE49-F238E27FC236}">
                      <a16:creationId xmlns:a16="http://schemas.microsoft.com/office/drawing/2014/main" id="{50AC5A70-C0E0-38D8-1F70-1B18A994F328}"/>
                    </a:ext>
                  </a:extLst>
                </p:cNvPr>
                <p:cNvCxnSpPr>
                  <a:cxnSpLocks/>
                </p:cNvCxnSpPr>
                <p:nvPr/>
              </p:nvCxnSpPr>
              <p:spPr>
                <a:xfrm>
                  <a:off x="7913718" y="5239808"/>
                  <a:ext cx="309041" cy="0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" name="直接连接符 18">
                  <a:extLst>
                    <a:ext uri="{FF2B5EF4-FFF2-40B4-BE49-F238E27FC236}">
                      <a16:creationId xmlns:a16="http://schemas.microsoft.com/office/drawing/2014/main" id="{FBDBA087-BDF5-3359-BA35-EC2E9D56D9DA}"/>
                    </a:ext>
                  </a:extLst>
                </p:cNvPr>
                <p:cNvCxnSpPr>
                  <a:stCxn id="12" idx="0"/>
                  <a:endCxn id="12" idx="3"/>
                </p:cNvCxnSpPr>
                <p:nvPr/>
              </p:nvCxnSpPr>
              <p:spPr>
                <a:xfrm>
                  <a:off x="7913718" y="2696464"/>
                  <a:ext cx="0" cy="3179178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</a:ln>
              </p:spPr>
              <p:style>
                <a:lnRef idx="2">
                  <a:schemeClr val="accent1"/>
                </a:lnRef>
                <a:fillRef idx="0">
                  <a:schemeClr val="accent1"/>
                </a:fillRef>
                <a:effectRef idx="1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4" name="椭圆 13">
                <a:extLst>
                  <a:ext uri="{FF2B5EF4-FFF2-40B4-BE49-F238E27FC236}">
                    <a16:creationId xmlns:a16="http://schemas.microsoft.com/office/drawing/2014/main" id="{7502E311-B415-B164-E38E-01F8123D55C3}"/>
                  </a:ext>
                </a:extLst>
              </p:cNvPr>
              <p:cNvSpPr/>
              <p:nvPr/>
            </p:nvSpPr>
            <p:spPr>
              <a:xfrm>
                <a:off x="7013718" y="5460697"/>
                <a:ext cx="1799997" cy="416755"/>
              </a:xfrm>
              <a:prstGeom prst="ellipse">
                <a:avLst/>
              </a:prstGeom>
              <a:noFill/>
              <a:ln w="28575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11024838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>
            <a:extLst>
              <a:ext uri="{FF2B5EF4-FFF2-40B4-BE49-F238E27FC236}">
                <a16:creationId xmlns:a16="http://schemas.microsoft.com/office/drawing/2014/main" id="{B7C3EF07-2D5E-7005-E394-FC4CC690AB72}"/>
              </a:ext>
            </a:extLst>
          </p:cNvPr>
          <p:cNvGrpSpPr/>
          <p:nvPr/>
        </p:nvGrpSpPr>
        <p:grpSpPr>
          <a:xfrm>
            <a:off x="3747135" y="289761"/>
            <a:ext cx="4697730" cy="707886"/>
            <a:chOff x="3737610" y="173031"/>
            <a:chExt cx="4697730" cy="707886"/>
          </a:xfrm>
        </p:grpSpPr>
        <p:sp>
          <p:nvSpPr>
            <p:cNvPr id="3" name="文本框 2">
              <a:extLst>
                <a:ext uri="{FF2B5EF4-FFF2-40B4-BE49-F238E27FC236}">
                  <a16:creationId xmlns:a16="http://schemas.microsoft.com/office/drawing/2014/main" id="{A3A6E701-26AE-3AEE-67FF-3E15C0241811}"/>
                </a:ext>
              </a:extLst>
            </p:cNvPr>
            <p:cNvSpPr txBox="1"/>
            <p:nvPr/>
          </p:nvSpPr>
          <p:spPr>
            <a:xfrm>
              <a:off x="4937655" y="173031"/>
              <a:ext cx="2297641" cy="70788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dist"/>
              <a:r>
                <a:rPr lang="zh-CN" altLang="en-US" sz="4000" b="1" dirty="0">
                  <a:solidFill>
                    <a:srgbClr val="4D78B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cs typeface="+mn-ea"/>
                  <a:sym typeface="+mn-lt"/>
                </a:rPr>
                <a:t>课后作业</a:t>
              </a:r>
            </a:p>
          </p:txBody>
        </p:sp>
        <p:cxnSp>
          <p:nvCxnSpPr>
            <p:cNvPr id="4" name="直接连接符 3">
              <a:extLst>
                <a:ext uri="{FF2B5EF4-FFF2-40B4-BE49-F238E27FC236}">
                  <a16:creationId xmlns:a16="http://schemas.microsoft.com/office/drawing/2014/main" id="{70513E0D-37A6-B509-16C0-E5761117831D}"/>
                </a:ext>
              </a:extLst>
            </p:cNvPr>
            <p:cNvCxnSpPr>
              <a:cxnSpLocks/>
            </p:cNvCxnSpPr>
            <p:nvPr/>
          </p:nvCxnSpPr>
          <p:spPr>
            <a:xfrm>
              <a:off x="3737610" y="865628"/>
              <a:ext cx="4697730" cy="0"/>
            </a:xfrm>
            <a:prstGeom prst="line">
              <a:avLst/>
            </a:prstGeom>
            <a:ln w="34925">
              <a:solidFill>
                <a:srgbClr val="4D78BF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" name="文本框 4">
            <a:extLst>
              <a:ext uri="{FF2B5EF4-FFF2-40B4-BE49-F238E27FC236}">
                <a16:creationId xmlns:a16="http://schemas.microsoft.com/office/drawing/2014/main" id="{484377E8-477D-1487-5B0A-84C923B36892}"/>
              </a:ext>
            </a:extLst>
          </p:cNvPr>
          <p:cNvSpPr txBox="1"/>
          <p:nvPr/>
        </p:nvSpPr>
        <p:spPr>
          <a:xfrm>
            <a:off x="1425963" y="3021132"/>
            <a:ext cx="9340074" cy="81573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solidFill>
                  <a:srgbClr val="000000"/>
                </a:solidFill>
                <a:effectLst/>
                <a:latin typeface="Arial" panose="020B0604020202020204" pitchFamily="34" charset="0"/>
                <a:ea typeface="楷体" panose="02010609060101010101" pitchFamily="49" charset="-122"/>
                <a:cs typeface="Arial" panose="020B0604020202020204" pitchFamily="34" charset="0"/>
              </a:rPr>
              <a:t>见“状元成才路”系列丛书对应课时作业。</a:t>
            </a:r>
            <a:endParaRPr lang="zh-CN" altLang="en-US" sz="7200" b="1" dirty="0">
              <a:latin typeface="Arial" panose="020B0604020202020204" pitchFamily="34" charset="0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32859761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等线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1219</TotalTime>
  <Words>423</Words>
  <Application>Microsoft Office PowerPoint</Application>
  <PresentationFormat>宽屏</PresentationFormat>
  <Paragraphs>134</Paragraphs>
  <Slides>17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7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6" baseType="lpstr">
      <vt:lpstr>等线</vt:lpstr>
      <vt:lpstr>黑体</vt:lpstr>
      <vt:lpstr>楷体</vt:lpstr>
      <vt:lpstr>宋体</vt:lpstr>
      <vt:lpstr>微软雅黑</vt:lpstr>
      <vt:lpstr>Arial</vt:lpstr>
      <vt:lpstr>Times New Roman</vt:lpstr>
      <vt:lpstr>Office 主题​​</vt:lpstr>
      <vt:lpstr>Equation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creator>状元成才路</dc:creator>
  <cp:keywords>状元成才路</cp:keywords>
  <cp:lastModifiedBy>Admin</cp:lastModifiedBy>
  <cp:revision>54</cp:revision>
  <dcterms:created xsi:type="dcterms:W3CDTF">2025-04-19T06:03:16Z</dcterms:created>
  <dcterms:modified xsi:type="dcterms:W3CDTF">2025-07-21T07:52:38Z</dcterms:modified>
  <cp:category>状元成才路</cp:category>
  <cp:contentStatus>状元成才路</cp:contentStatus>
</cp:coreProperties>
</file>