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87" r:id="rId3"/>
    <p:sldId id="258" r:id="rId4"/>
    <p:sldId id="289" r:id="rId5"/>
    <p:sldId id="288" r:id="rId6"/>
    <p:sldId id="271" r:id="rId7"/>
    <p:sldId id="263" r:id="rId8"/>
    <p:sldId id="276" r:id="rId9"/>
    <p:sldId id="285" r:id="rId10"/>
    <p:sldId id="274" r:id="rId11"/>
    <p:sldId id="267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E1D23"/>
    <a:srgbClr val="FF7E00"/>
    <a:srgbClr val="F6FBFE"/>
    <a:srgbClr val="3366FF"/>
    <a:srgbClr val="D4EFFB"/>
    <a:srgbClr val="FFE699"/>
    <a:srgbClr val="F0F5D5"/>
    <a:srgbClr val="CDF034"/>
    <a:srgbClr val="FED3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wmf"/><Relationship Id="rId7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1.png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wmf"/><Relationship Id="rId18" Type="http://schemas.openxmlformats.org/officeDocument/2006/relationships/oleObject" Target="../embeddings/oleObject19.bin"/><Relationship Id="rId26" Type="http://schemas.openxmlformats.org/officeDocument/2006/relationships/oleObject" Target="../embeddings/oleObject23.bin"/><Relationship Id="rId3" Type="http://schemas.openxmlformats.org/officeDocument/2006/relationships/image" Target="../media/image24.wmf"/><Relationship Id="rId21" Type="http://schemas.openxmlformats.org/officeDocument/2006/relationships/image" Target="../media/image33.wmf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31.wmf"/><Relationship Id="rId25" Type="http://schemas.openxmlformats.org/officeDocument/2006/relationships/image" Target="../media/image35.wmf"/><Relationship Id="rId33" Type="http://schemas.openxmlformats.org/officeDocument/2006/relationships/image" Target="../media/image39.wmf"/><Relationship Id="rId2" Type="http://schemas.openxmlformats.org/officeDocument/2006/relationships/oleObject" Target="../embeddings/oleObject11.bin"/><Relationship Id="rId16" Type="http://schemas.openxmlformats.org/officeDocument/2006/relationships/oleObject" Target="../embeddings/oleObject18.bin"/><Relationship Id="rId20" Type="http://schemas.openxmlformats.org/officeDocument/2006/relationships/oleObject" Target="../embeddings/oleObject20.bin"/><Relationship Id="rId29" Type="http://schemas.openxmlformats.org/officeDocument/2006/relationships/image" Target="../media/image37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8.wmf"/><Relationship Id="rId24" Type="http://schemas.openxmlformats.org/officeDocument/2006/relationships/oleObject" Target="../embeddings/oleObject22.bin"/><Relationship Id="rId32" Type="http://schemas.openxmlformats.org/officeDocument/2006/relationships/oleObject" Target="../embeddings/oleObject26.bin"/><Relationship Id="rId5" Type="http://schemas.openxmlformats.org/officeDocument/2006/relationships/image" Target="../media/image25.wmf"/><Relationship Id="rId15" Type="http://schemas.openxmlformats.org/officeDocument/2006/relationships/image" Target="../media/image30.wmf"/><Relationship Id="rId23" Type="http://schemas.openxmlformats.org/officeDocument/2006/relationships/image" Target="../media/image34.wmf"/><Relationship Id="rId28" Type="http://schemas.openxmlformats.org/officeDocument/2006/relationships/oleObject" Target="../embeddings/oleObject24.bin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32.wmf"/><Relationship Id="rId31" Type="http://schemas.openxmlformats.org/officeDocument/2006/relationships/image" Target="../media/image38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17.bin"/><Relationship Id="rId22" Type="http://schemas.openxmlformats.org/officeDocument/2006/relationships/oleObject" Target="../embeddings/oleObject21.bin"/><Relationship Id="rId27" Type="http://schemas.openxmlformats.org/officeDocument/2006/relationships/image" Target="../media/image36.wmf"/><Relationship Id="rId30" Type="http://schemas.openxmlformats.org/officeDocument/2006/relationships/oleObject" Target="../embeddings/oleObject25.bin"/><Relationship Id="rId8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7" Type="http://schemas.openxmlformats.org/officeDocument/2006/relationships/image" Target="../media/image42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2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/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/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9" name="TextBox 48"/>
          <p:cNvSpPr txBox="1"/>
          <p:nvPr/>
        </p:nvSpPr>
        <p:spPr>
          <a:xfrm>
            <a:off x="2149814" y="2846016"/>
            <a:ext cx="7495398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80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6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2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8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0" dirty="0">
                <a:sym typeface="+mn-lt"/>
              </a:rPr>
              <a:t>比较同分母分数及</a:t>
            </a:r>
            <a:endParaRPr lang="en-US" altLang="zh-CN" sz="6000" dirty="0">
              <a:sym typeface="+mn-lt"/>
            </a:endParaRPr>
          </a:p>
          <a:p>
            <a:r>
              <a:rPr lang="zh-CN" altLang="en-US" sz="6000" dirty="0">
                <a:sym typeface="+mn-lt"/>
              </a:rPr>
              <a:t>几分之一的大小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749778" y="675342"/>
            <a:ext cx="2622413" cy="1109767"/>
            <a:chOff x="2597287" y="1044795"/>
            <a:chExt cx="2622413" cy="1109767"/>
          </a:xfrm>
        </p:grpSpPr>
        <p:sp>
          <p:nvSpPr>
            <p:cNvPr id="29" name="对话气泡: 圆角矩形 28"/>
            <p:cNvSpPr/>
            <p:nvPr/>
          </p:nvSpPr>
          <p:spPr>
            <a:xfrm>
              <a:off x="2597287" y="1121434"/>
              <a:ext cx="2622413" cy="1033128"/>
            </a:xfrm>
            <a:prstGeom prst="wedgeRoundRectCallout">
              <a:avLst>
                <a:gd name="adj1" fmla="val 11450"/>
                <a:gd name="adj2" fmla="val 92409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4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我</a:t>
              </a:r>
              <a:r>
                <a:rPr lang="zh-CN" altLang="en-US" sz="32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喝了    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杯。</a:t>
              </a:r>
            </a:p>
          </p:txBody>
        </p:sp>
        <p:graphicFrame>
          <p:nvGraphicFramePr>
            <p:cNvPr id="31" name="对象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3173362"/>
                </p:ext>
              </p:extLst>
            </p:nvPr>
          </p:nvGraphicFramePr>
          <p:xfrm>
            <a:off x="3857023" y="1044795"/>
            <a:ext cx="550191" cy="11097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2280" imgH="406080" progId="Equation.DSMT4">
                    <p:embed/>
                  </p:oleObj>
                </mc:Choice>
                <mc:Fallback>
                  <p:oleObj name="Equation" r:id="rId2" imgW="152280" imgH="406080" progId="Equation.DSMT4">
                    <p:embed/>
                    <p:pic>
                      <p:nvPicPr>
                        <p:cNvPr id="0" name="对象 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857023" y="1044795"/>
                          <a:ext cx="550191" cy="110976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666" y="2075699"/>
            <a:ext cx="1032400" cy="2051033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708" y="2141349"/>
            <a:ext cx="1032886" cy="2052000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8612753" y="845215"/>
            <a:ext cx="2622413" cy="1060060"/>
            <a:chOff x="2597287" y="1094502"/>
            <a:chExt cx="2622413" cy="1060060"/>
          </a:xfrm>
        </p:grpSpPr>
        <p:sp>
          <p:nvSpPr>
            <p:cNvPr id="38" name="对话气泡: 圆角矩形 37"/>
            <p:cNvSpPr/>
            <p:nvPr/>
          </p:nvSpPr>
          <p:spPr>
            <a:xfrm>
              <a:off x="2597287" y="1121434"/>
              <a:ext cx="2622413" cy="1033128"/>
            </a:xfrm>
            <a:prstGeom prst="wedgeRoundRectCallout">
              <a:avLst>
                <a:gd name="adj1" fmla="val -13316"/>
                <a:gd name="adj2" fmla="val 83464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4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我喝了    杯。</a:t>
              </a:r>
            </a:p>
          </p:txBody>
        </p:sp>
        <p:graphicFrame>
          <p:nvGraphicFramePr>
            <p:cNvPr id="39" name="对象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47287093"/>
                </p:ext>
              </p:extLst>
            </p:nvPr>
          </p:nvGraphicFramePr>
          <p:xfrm>
            <a:off x="3884148" y="1094502"/>
            <a:ext cx="560103" cy="10331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2280" imgH="406080" progId="Equation.DSMT4">
                    <p:embed/>
                  </p:oleObj>
                </mc:Choice>
                <mc:Fallback>
                  <p:oleObj name="Equation" r:id="rId6" imgW="152280" imgH="406080" progId="Equation.DSMT4">
                    <p:embed/>
                    <p:pic>
                      <p:nvPicPr>
                        <p:cNvPr id="0" name="对象 30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884148" y="1094502"/>
                          <a:ext cx="560103" cy="103312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4026" y="4733381"/>
            <a:ext cx="1353600" cy="1353600"/>
          </a:xfrm>
          <a:prstGeom prst="rect">
            <a:avLst/>
          </a:prstGeom>
        </p:spPr>
      </p:pic>
      <p:sp>
        <p:nvSpPr>
          <p:cNvPr id="45" name="对话气泡: 圆角矩形 44"/>
          <p:cNvSpPr/>
          <p:nvPr/>
        </p:nvSpPr>
        <p:spPr>
          <a:xfrm>
            <a:off x="2634213" y="5441527"/>
            <a:ext cx="3089291" cy="773562"/>
          </a:xfrm>
          <a:prstGeom prst="wedgeRoundRectCallout">
            <a:avLst>
              <a:gd name="adj1" fmla="val -59745"/>
              <a:gd name="adj2" fmla="val -4830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她们谁喝的多？</a:t>
            </a:r>
          </a:p>
        </p:txBody>
      </p:sp>
      <p:grpSp>
        <p:nvGrpSpPr>
          <p:cNvPr id="77" name="组合 76"/>
          <p:cNvGrpSpPr/>
          <p:nvPr/>
        </p:nvGrpSpPr>
        <p:grpSpPr>
          <a:xfrm>
            <a:off x="6837550" y="4529387"/>
            <a:ext cx="1989291" cy="1824280"/>
            <a:chOff x="9538655" y="5185217"/>
            <a:chExt cx="1477109" cy="1302156"/>
          </a:xfrm>
        </p:grpSpPr>
        <p:sp>
          <p:nvSpPr>
            <p:cNvPr id="66" name="文本框 65"/>
            <p:cNvSpPr txBox="1"/>
            <p:nvPr/>
          </p:nvSpPr>
          <p:spPr>
            <a:xfrm>
              <a:off x="10080077" y="5508382"/>
              <a:ext cx="538705" cy="6590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en-US" altLang="zh-CN" sz="5400" dirty="0">
                  <a:solidFill>
                    <a:srgbClr val="FF0000"/>
                  </a:solidFill>
                </a:rPr>
                <a:t>&gt;</a:t>
              </a:r>
              <a:endParaRPr lang="zh-CN" altLang="en-US" sz="5400" dirty="0">
                <a:solidFill>
                  <a:srgbClr val="FF0000"/>
                </a:solidFill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9538655" y="5185217"/>
              <a:ext cx="422789" cy="1302156"/>
              <a:chOff x="1420458" y="1102555"/>
              <a:chExt cx="422789" cy="1302156"/>
            </a:xfrm>
          </p:grpSpPr>
          <p:sp>
            <p:nvSpPr>
              <p:cNvPr id="68" name="文本框 67"/>
              <p:cNvSpPr txBox="1"/>
              <p:nvPr/>
            </p:nvSpPr>
            <p:spPr>
              <a:xfrm>
                <a:off x="1420459" y="1102555"/>
                <a:ext cx="422788" cy="659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5400" dirty="0">
                    <a:solidFill>
                      <a:schemeClr val="tx1"/>
                    </a:solidFill>
                  </a:rPr>
                  <a:t>4</a:t>
                </a:r>
                <a:endParaRPr lang="zh-CN" altLang="en-US" sz="5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420458" y="1745646"/>
                <a:ext cx="422788" cy="659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5400" dirty="0">
                    <a:solidFill>
                      <a:schemeClr val="tx1"/>
                    </a:solidFill>
                  </a:rPr>
                  <a:t>5</a:t>
                </a:r>
                <a:endParaRPr lang="zh-CN" altLang="en-US" sz="5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0" name="直接连接符 69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组合 70"/>
            <p:cNvGrpSpPr/>
            <p:nvPr/>
          </p:nvGrpSpPr>
          <p:grpSpPr>
            <a:xfrm>
              <a:off x="10592975" y="5185217"/>
              <a:ext cx="422789" cy="1302156"/>
              <a:chOff x="1420458" y="1102555"/>
              <a:chExt cx="422789" cy="1302156"/>
            </a:xfrm>
          </p:grpSpPr>
          <p:sp>
            <p:nvSpPr>
              <p:cNvPr id="72" name="文本框 71"/>
              <p:cNvSpPr txBox="1"/>
              <p:nvPr/>
            </p:nvSpPr>
            <p:spPr>
              <a:xfrm>
                <a:off x="1420459" y="1102555"/>
                <a:ext cx="422788" cy="659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5400" dirty="0">
                    <a:solidFill>
                      <a:schemeClr val="tx1"/>
                    </a:solidFill>
                  </a:rPr>
                  <a:t>3</a:t>
                </a:r>
                <a:endParaRPr lang="zh-CN" altLang="en-US" sz="5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1420458" y="1745646"/>
                <a:ext cx="422788" cy="659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5400" dirty="0">
                    <a:solidFill>
                      <a:schemeClr val="tx1"/>
                    </a:solidFill>
                  </a:rPr>
                  <a:t>5</a:t>
                </a:r>
                <a:endParaRPr lang="zh-CN" altLang="en-US" sz="5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4" name="直接连接符 73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32F14421-2D23-2D6E-C2B0-F7642E72CE3E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31757E8-DA5A-5440-80E3-9412A673FCD4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情境导入</a:t>
              </a:r>
              <a:endParaRPr lang="zh-CN" altLang="en-US" sz="4000" b="1" dirty="0">
                <a:solidFill>
                  <a:srgbClr val="4D78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A54C084-32EC-AAF5-6878-106DFF700846}"/>
                </a:ext>
              </a:extLst>
            </p:cNvPr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21CEFDE8-B234-CC80-724A-C026C6989E5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536" y="2186409"/>
            <a:ext cx="1581891" cy="277544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303ED39-87E6-7E71-3573-C5E91131D4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60" y="2157125"/>
            <a:ext cx="1970570" cy="2648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矩形 121"/>
          <p:cNvSpPr/>
          <p:nvPr/>
        </p:nvSpPr>
        <p:spPr>
          <a:xfrm>
            <a:off x="7778928" y="1946917"/>
            <a:ext cx="2209039" cy="29735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矩形 120"/>
          <p:cNvSpPr/>
          <p:nvPr/>
        </p:nvSpPr>
        <p:spPr>
          <a:xfrm>
            <a:off x="4187294" y="1986107"/>
            <a:ext cx="946731" cy="2973585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443" y="1104518"/>
            <a:ext cx="904663" cy="90466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21574" y="1233683"/>
            <a:ext cx="556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）涂一涂，比一比。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4187294" y="1986108"/>
            <a:ext cx="3155773" cy="2973585"/>
            <a:chOff x="842106" y="2260505"/>
            <a:chExt cx="2160000" cy="1980000"/>
          </a:xfrm>
        </p:grpSpPr>
        <p:sp>
          <p:nvSpPr>
            <p:cNvPr id="21" name="矩形 20"/>
            <p:cNvSpPr/>
            <p:nvPr/>
          </p:nvSpPr>
          <p:spPr>
            <a:xfrm>
              <a:off x="842106" y="2260505"/>
              <a:ext cx="2160000" cy="19800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058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1274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1490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1706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1922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2138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2354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2570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2786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7778927" y="1946919"/>
            <a:ext cx="3155773" cy="2973585"/>
            <a:chOff x="842106" y="2260505"/>
            <a:chExt cx="2160000" cy="1980000"/>
          </a:xfrm>
        </p:grpSpPr>
        <p:sp>
          <p:nvSpPr>
            <p:cNvPr id="91" name="矩形 90"/>
            <p:cNvSpPr/>
            <p:nvPr/>
          </p:nvSpPr>
          <p:spPr>
            <a:xfrm>
              <a:off x="842106" y="2260505"/>
              <a:ext cx="2160000" cy="19800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2" name="直接连接符 91"/>
            <p:cNvCxnSpPr/>
            <p:nvPr/>
          </p:nvCxnSpPr>
          <p:spPr>
            <a:xfrm>
              <a:off x="1058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1274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1490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1706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>
              <a:off x="1922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2138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2354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>
              <a:off x="2570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2786106" y="2260505"/>
              <a:ext cx="0" cy="198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2" name="对象 1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687986"/>
              </p:ext>
            </p:extLst>
          </p:nvPr>
        </p:nvGraphicFramePr>
        <p:xfrm>
          <a:off x="5891818" y="4998552"/>
          <a:ext cx="752095" cy="1337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486400" imgH="9753600" progId="Equation.DSMT4">
                  <p:embed/>
                </p:oleObj>
              </mc:Choice>
              <mc:Fallback>
                <p:oleObj name="Equation" r:id="rId3" imgW="5486400" imgH="9753600" progId="Equation.DSMT4">
                  <p:embed/>
                  <p:pic>
                    <p:nvPicPr>
                      <p:cNvPr id="0" name="对象 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91818" y="4998552"/>
                        <a:ext cx="752095" cy="13370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" name="对象 1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182615"/>
              </p:ext>
            </p:extLst>
          </p:nvPr>
        </p:nvGraphicFramePr>
        <p:xfrm>
          <a:off x="8025019" y="4977981"/>
          <a:ext cx="752095" cy="1337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486400" imgH="9753600" progId="Equation.DSMT4">
                  <p:embed/>
                </p:oleObj>
              </mc:Choice>
              <mc:Fallback>
                <p:oleObj name="Equation" r:id="rId5" imgW="5486400" imgH="9753600" progId="Equation.DSMT4">
                  <p:embed/>
                  <p:pic>
                    <p:nvPicPr>
                      <p:cNvPr id="0" name="对象 1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25019" y="4977981"/>
                        <a:ext cx="752095" cy="13370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" name="椭圆 113"/>
          <p:cNvSpPr/>
          <p:nvPr/>
        </p:nvSpPr>
        <p:spPr>
          <a:xfrm>
            <a:off x="7048394" y="5370614"/>
            <a:ext cx="592931" cy="5929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文本框 123"/>
          <p:cNvSpPr txBox="1"/>
          <p:nvPr/>
        </p:nvSpPr>
        <p:spPr>
          <a:xfrm>
            <a:off x="7102911" y="5313136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FF72E01-8A73-ADA8-1273-00E5E02B6231}"/>
              </a:ext>
            </a:extLst>
          </p:cNvPr>
          <p:cNvSpPr txBox="1"/>
          <p:nvPr/>
        </p:nvSpPr>
        <p:spPr>
          <a:xfrm>
            <a:off x="561315" y="2063298"/>
            <a:ext cx="45107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B0F0"/>
                </a:solidFill>
              </a:rPr>
              <a:t>条件：</a:t>
            </a:r>
            <a:endParaRPr lang="en-US" altLang="zh-CN" sz="3200" b="1">
              <a:solidFill>
                <a:srgbClr val="00B0F0"/>
              </a:solidFill>
            </a:endParaRPr>
          </a:p>
          <a:p>
            <a:r>
              <a:rPr lang="zh-CN" altLang="en-US" sz="2800" b="1"/>
              <a:t>同样大小的圆</a:t>
            </a:r>
            <a:endParaRPr lang="en-US" altLang="zh-CN" sz="2800" b="1"/>
          </a:p>
          <a:p>
            <a:r>
              <a:rPr lang="zh-CN" altLang="en-US" sz="2800" b="1"/>
              <a:t>平均分成相同的份数</a:t>
            </a:r>
            <a:endParaRPr lang="en-US" altLang="zh-CN" sz="2800" b="1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D1D0F05-60BF-F48F-06C1-21D97FE4A42D}"/>
              </a:ext>
            </a:extLst>
          </p:cNvPr>
          <p:cNvSpPr txBox="1"/>
          <p:nvPr/>
        </p:nvSpPr>
        <p:spPr>
          <a:xfrm>
            <a:off x="561314" y="3465299"/>
            <a:ext cx="4234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B0F0"/>
                </a:solidFill>
              </a:rPr>
              <a:t>结果：</a:t>
            </a:r>
            <a:endParaRPr lang="en-US" sz="2800" b="1">
              <a:solidFill>
                <a:srgbClr val="00B0F0"/>
              </a:solidFill>
            </a:endParaRPr>
          </a:p>
          <a:p>
            <a:r>
              <a:rPr lang="zh-CN" altLang="en-US" sz="2800" b="1"/>
              <a:t>份数多＞份数少</a:t>
            </a:r>
            <a:endParaRPr lang="en-US" altLang="zh-CN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1" grpId="0" animBg="1"/>
      <p:bldP spid="124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不完整圆 7"/>
          <p:cNvSpPr/>
          <p:nvPr/>
        </p:nvSpPr>
        <p:spPr>
          <a:xfrm>
            <a:off x="7888722" y="2063577"/>
            <a:ext cx="2632603" cy="2641944"/>
          </a:xfrm>
          <a:prstGeom prst="pie">
            <a:avLst>
              <a:gd name="adj1" fmla="val 0"/>
              <a:gd name="adj2" fmla="val 17990474"/>
            </a:avLst>
          </a:prstGeom>
          <a:solidFill>
            <a:srgbClr val="D4EF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72072" y="2026527"/>
            <a:ext cx="2632603" cy="2642191"/>
          </a:xfrm>
          <a:prstGeom prst="ellipse">
            <a:avLst/>
          </a:prstGeom>
          <a:solidFill>
            <a:srgbClr val="FFE699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443" y="1104518"/>
            <a:ext cx="904663" cy="90466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21574" y="1233683"/>
            <a:ext cx="556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）涂一涂，比一比。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5072073" y="2026527"/>
            <a:ext cx="2632603" cy="2642194"/>
            <a:chOff x="6899131" y="2260505"/>
            <a:chExt cx="1980000" cy="1980002"/>
          </a:xfrm>
        </p:grpSpPr>
        <p:sp>
          <p:nvSpPr>
            <p:cNvPr id="131" name="椭圆 130"/>
            <p:cNvSpPr/>
            <p:nvPr/>
          </p:nvSpPr>
          <p:spPr>
            <a:xfrm>
              <a:off x="6899131" y="2260505"/>
              <a:ext cx="1980000" cy="198000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32" name="直接连接符 131"/>
            <p:cNvCxnSpPr>
              <a:stCxn id="131" idx="2"/>
              <a:endCxn id="131" idx="6"/>
            </p:cNvCxnSpPr>
            <p:nvPr/>
          </p:nvCxnSpPr>
          <p:spPr>
            <a:xfrm>
              <a:off x="6899131" y="3250505"/>
              <a:ext cx="1980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rot="3600000">
              <a:off x="6899131" y="3250506"/>
              <a:ext cx="1980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rot="18000000" flipH="1">
              <a:off x="6899131" y="3250507"/>
              <a:ext cx="1980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组合 134"/>
          <p:cNvGrpSpPr/>
          <p:nvPr/>
        </p:nvGrpSpPr>
        <p:grpSpPr>
          <a:xfrm>
            <a:off x="7888723" y="2063298"/>
            <a:ext cx="2632603" cy="2642194"/>
            <a:chOff x="6899131" y="2260505"/>
            <a:chExt cx="1980000" cy="1980002"/>
          </a:xfrm>
        </p:grpSpPr>
        <p:sp>
          <p:nvSpPr>
            <p:cNvPr id="136" name="椭圆 135"/>
            <p:cNvSpPr/>
            <p:nvPr/>
          </p:nvSpPr>
          <p:spPr>
            <a:xfrm>
              <a:off x="6899131" y="2260505"/>
              <a:ext cx="1980000" cy="198000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37" name="直接连接符 136"/>
            <p:cNvCxnSpPr>
              <a:stCxn id="136" idx="2"/>
              <a:endCxn id="136" idx="6"/>
            </p:cNvCxnSpPr>
            <p:nvPr/>
          </p:nvCxnSpPr>
          <p:spPr>
            <a:xfrm>
              <a:off x="6899131" y="3250505"/>
              <a:ext cx="1980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 rot="3600000">
              <a:off x="6899131" y="3250506"/>
              <a:ext cx="1980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rot="18000000" flipH="1">
              <a:off x="6899131" y="3250507"/>
              <a:ext cx="1980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椭圆 44"/>
          <p:cNvSpPr/>
          <p:nvPr/>
        </p:nvSpPr>
        <p:spPr>
          <a:xfrm>
            <a:off x="7496998" y="5360351"/>
            <a:ext cx="592931" cy="5929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6" name="对象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5887577"/>
              </p:ext>
            </p:extLst>
          </p:nvPr>
        </p:nvGraphicFramePr>
        <p:xfrm>
          <a:off x="6589123" y="4815231"/>
          <a:ext cx="588187" cy="1574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4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9123" y="4815231"/>
                        <a:ext cx="588187" cy="1574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0364170"/>
              </p:ext>
            </p:extLst>
          </p:nvPr>
        </p:nvGraphicFramePr>
        <p:xfrm>
          <a:off x="8444865" y="4879775"/>
          <a:ext cx="592930" cy="1574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0" name="对象 4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44865" y="4879775"/>
                        <a:ext cx="592930" cy="1574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7552669" y="5302556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6663922-FF3D-0D27-F998-CD42CBCDB374}"/>
              </a:ext>
            </a:extLst>
          </p:cNvPr>
          <p:cNvSpPr txBox="1"/>
          <p:nvPr/>
        </p:nvSpPr>
        <p:spPr>
          <a:xfrm>
            <a:off x="561315" y="2063298"/>
            <a:ext cx="45107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00B0F0"/>
                </a:solidFill>
              </a:rPr>
              <a:t>条件：</a:t>
            </a:r>
            <a:endParaRPr lang="en-US" altLang="zh-CN" sz="3200" b="1">
              <a:solidFill>
                <a:srgbClr val="00B0F0"/>
              </a:solidFill>
            </a:endParaRPr>
          </a:p>
          <a:p>
            <a:r>
              <a:rPr lang="zh-CN" altLang="en-US" sz="2800" b="1"/>
              <a:t>同样大小的圆</a:t>
            </a:r>
            <a:endParaRPr lang="en-US" altLang="zh-CN" sz="2800" b="1"/>
          </a:p>
          <a:p>
            <a:r>
              <a:rPr lang="zh-CN" altLang="en-US" sz="2800" b="1"/>
              <a:t>平均分成相同的份数</a:t>
            </a:r>
            <a:endParaRPr lang="en-US" altLang="zh-CN" sz="2800" b="1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132D77E-DF6F-FE15-50E7-5BECAD2DCFE3}"/>
              </a:ext>
            </a:extLst>
          </p:cNvPr>
          <p:cNvSpPr txBox="1"/>
          <p:nvPr/>
        </p:nvSpPr>
        <p:spPr>
          <a:xfrm>
            <a:off x="561314" y="3465299"/>
            <a:ext cx="42342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B0F0"/>
                </a:solidFill>
              </a:rPr>
              <a:t>结果：</a:t>
            </a:r>
            <a:endParaRPr lang="en-US" sz="2800" b="1">
              <a:solidFill>
                <a:srgbClr val="00B0F0"/>
              </a:solidFill>
            </a:endParaRPr>
          </a:p>
          <a:p>
            <a:r>
              <a:rPr lang="en-US" sz="2800" b="1"/>
              <a:t>1.</a:t>
            </a:r>
            <a:r>
              <a:rPr lang="zh-CN" altLang="en-US" sz="2800" b="1"/>
              <a:t>份数多＞份数少</a:t>
            </a:r>
            <a:endParaRPr lang="en-US" altLang="zh-CN" sz="2800" b="1"/>
          </a:p>
          <a:p>
            <a:r>
              <a:rPr lang="en-US" altLang="zh-CN" sz="2800" b="1"/>
              <a:t>2.</a:t>
            </a:r>
            <a:r>
              <a:rPr lang="zh-CN" altLang="en-US" sz="2800" b="1"/>
              <a:t>整体＞部分</a:t>
            </a:r>
            <a:endParaRPr lang="en-US" altLang="zh-CN" sz="2800" b="1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C3FCF4E-E407-AF26-1A82-094579A7306D}"/>
              </a:ext>
            </a:extLst>
          </p:cNvPr>
          <p:cNvSpPr txBox="1"/>
          <p:nvPr/>
        </p:nvSpPr>
        <p:spPr>
          <a:xfrm>
            <a:off x="5822400" y="5274783"/>
            <a:ext cx="834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1=</a:t>
            </a:r>
          </a:p>
        </p:txBody>
      </p: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8B0F29BC-22E0-0406-8F99-235A959F94CF}"/>
              </a:ext>
            </a:extLst>
          </p:cNvPr>
          <p:cNvSpPr/>
          <p:nvPr/>
        </p:nvSpPr>
        <p:spPr>
          <a:xfrm>
            <a:off x="466725" y="5011756"/>
            <a:ext cx="4876800" cy="1574822"/>
          </a:xfrm>
          <a:prstGeom prst="wedgeRoundRectCallout">
            <a:avLst>
              <a:gd name="adj1" fmla="val 55778"/>
              <a:gd name="adj2" fmla="val -1378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当一个分数的分子与分母相同时，取的份数与分的份数同样多，就是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10" grpId="0"/>
      <p:bldP spid="10" grpId="1"/>
      <p:bldP spid="9" grpId="0"/>
      <p:bldP spid="11" grpId="0"/>
      <p:bldP spid="13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705" y="599313"/>
            <a:ext cx="5142554" cy="293562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190" y="599313"/>
            <a:ext cx="4801105" cy="293562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8402" y="3732665"/>
            <a:ext cx="1353600" cy="1353600"/>
          </a:xfrm>
          <a:prstGeom prst="rect">
            <a:avLst/>
          </a:prstGeom>
        </p:spPr>
      </p:pic>
      <p:sp>
        <p:nvSpPr>
          <p:cNvPr id="14" name="对话气泡: 圆角矩形 13"/>
          <p:cNvSpPr/>
          <p:nvPr/>
        </p:nvSpPr>
        <p:spPr>
          <a:xfrm>
            <a:off x="2441620" y="3732665"/>
            <a:ext cx="5978480" cy="773562"/>
          </a:xfrm>
          <a:prstGeom prst="wedgeRoundRectCallout">
            <a:avLst>
              <a:gd name="adj1" fmla="val -60978"/>
              <a:gd name="adj2" fmla="val 4363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观察分子分母，你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发现了什么？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DB1D85F3-CE80-806F-1256-BE5E38DCD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098" y="4916630"/>
            <a:ext cx="9354184" cy="910314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</a:t>
            </a:r>
            <a:r>
              <a:rPr lang="zh-CN" altLang="en-US" sz="4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相同的分数，</a:t>
            </a:r>
            <a:r>
              <a:rPr lang="zh-CN" altLang="en-US" sz="42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</a:t>
            </a:r>
            <a:r>
              <a:rPr lang="zh-CN" altLang="en-US" sz="4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大的分数</a:t>
            </a:r>
            <a:r>
              <a:rPr lang="zh-CN" altLang="en-US" sz="42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越大</a:t>
            </a:r>
            <a:r>
              <a:rPr lang="zh-CN" altLang="en-US" sz="4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E5CA32CA-16D8-3D3D-D84D-F58DCAE16EBB}"/>
              </a:ext>
            </a:extLst>
          </p:cNvPr>
          <p:cNvCxnSpPr/>
          <p:nvPr/>
        </p:nvCxnSpPr>
        <p:spPr>
          <a:xfrm>
            <a:off x="6005266" y="2352371"/>
            <a:ext cx="0" cy="296012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663764" y="2580596"/>
            <a:ext cx="2321680" cy="1325649"/>
            <a:chOff x="1273505" y="1488333"/>
            <a:chExt cx="4320000" cy="1800000"/>
          </a:xfrm>
        </p:grpSpPr>
        <p:sp>
          <p:nvSpPr>
            <p:cNvPr id="19" name="矩形 18"/>
            <p:cNvSpPr/>
            <p:nvPr/>
          </p:nvSpPr>
          <p:spPr>
            <a:xfrm>
              <a:off x="1273505" y="1488333"/>
              <a:ext cx="2160000" cy="1800000"/>
            </a:xfrm>
            <a:prstGeom prst="rect">
              <a:avLst/>
            </a:prstGeom>
            <a:solidFill>
              <a:srgbClr val="FFE6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273505" y="1488333"/>
              <a:ext cx="4320000" cy="1800000"/>
              <a:chOff x="1017443" y="1488333"/>
              <a:chExt cx="4320000" cy="1800000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017443" y="1488333"/>
                <a:ext cx="4320000" cy="1800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22" name="直接连接符 21"/>
              <p:cNvCxnSpPr>
                <a:stCxn id="21" idx="0"/>
                <a:endCxn id="21" idx="2"/>
              </p:cNvCxnSpPr>
              <p:nvPr/>
            </p:nvCxnSpPr>
            <p:spPr>
              <a:xfrm>
                <a:off x="3177443" y="1488333"/>
                <a:ext cx="0" cy="1800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文本框 2"/>
          <p:cNvSpPr txBox="1"/>
          <p:nvPr/>
        </p:nvSpPr>
        <p:spPr>
          <a:xfrm>
            <a:off x="202444" y="91202"/>
            <a:ext cx="556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）比一比。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63764" y="2580596"/>
            <a:ext cx="2321680" cy="1325649"/>
            <a:chOff x="1273505" y="1488333"/>
            <a:chExt cx="4320000" cy="1800000"/>
          </a:xfrm>
        </p:grpSpPr>
        <p:sp>
          <p:nvSpPr>
            <p:cNvPr id="15" name="矩形 14"/>
            <p:cNvSpPr/>
            <p:nvPr/>
          </p:nvSpPr>
          <p:spPr>
            <a:xfrm>
              <a:off x="1273505" y="1488333"/>
              <a:ext cx="2160000" cy="1800000"/>
            </a:xfrm>
            <a:prstGeom prst="rect">
              <a:avLst/>
            </a:prstGeom>
            <a:solidFill>
              <a:srgbClr val="FFE6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273505" y="1488333"/>
              <a:ext cx="4320000" cy="1800000"/>
              <a:chOff x="1017443" y="1488333"/>
              <a:chExt cx="4320000" cy="180000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017443" y="1488333"/>
                <a:ext cx="4320000" cy="1800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7" name="直接连接符 6"/>
              <p:cNvCxnSpPr>
                <a:stCxn id="6" idx="0"/>
                <a:endCxn id="6" idx="2"/>
              </p:cNvCxnSpPr>
              <p:nvPr/>
            </p:nvCxnSpPr>
            <p:spPr>
              <a:xfrm>
                <a:off x="3177443" y="1488333"/>
                <a:ext cx="0" cy="1800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031" y="5268932"/>
            <a:ext cx="1353600" cy="1353600"/>
          </a:xfrm>
          <a:prstGeom prst="rect">
            <a:avLst/>
          </a:prstGeom>
        </p:spPr>
      </p:pic>
      <p:sp>
        <p:nvSpPr>
          <p:cNvPr id="29" name="对话气泡: 圆角矩形 28"/>
          <p:cNvSpPr/>
          <p:nvPr/>
        </p:nvSpPr>
        <p:spPr>
          <a:xfrm>
            <a:off x="2025821" y="5252485"/>
            <a:ext cx="3540867" cy="1325649"/>
          </a:xfrm>
          <a:prstGeom prst="wedgeRoundRectCallout">
            <a:avLst>
              <a:gd name="adj1" fmla="val -57812"/>
              <a:gd name="adj2" fmla="val -1982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等分的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份数越多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</a:p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每份就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越小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188850" y="2628010"/>
            <a:ext cx="776766" cy="1325649"/>
          </a:xfrm>
          <a:prstGeom prst="rect">
            <a:avLst/>
          </a:prstGeom>
          <a:solidFill>
            <a:srgbClr val="D4EF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3190702" y="2610837"/>
            <a:ext cx="2321680" cy="1325649"/>
            <a:chOff x="6342433" y="1488333"/>
            <a:chExt cx="4320000" cy="1800000"/>
          </a:xfrm>
        </p:grpSpPr>
        <p:sp>
          <p:nvSpPr>
            <p:cNvPr id="9" name="矩形 8"/>
            <p:cNvSpPr/>
            <p:nvPr/>
          </p:nvSpPr>
          <p:spPr>
            <a:xfrm>
              <a:off x="6342433" y="1488333"/>
              <a:ext cx="4320000" cy="180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7782433" y="1488333"/>
              <a:ext cx="0" cy="180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9222433" y="1488333"/>
              <a:ext cx="0" cy="180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AF7E1B3A-5EE3-D2CC-4BEE-4CC1D85FAEF4}"/>
              </a:ext>
            </a:extLst>
          </p:cNvPr>
          <p:cNvSpPr/>
          <p:nvPr/>
        </p:nvSpPr>
        <p:spPr>
          <a:xfrm>
            <a:off x="6544768" y="2664445"/>
            <a:ext cx="2321680" cy="662825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B8D418-3143-52D9-FF03-F377EB5DDB67}"/>
              </a:ext>
            </a:extLst>
          </p:cNvPr>
          <p:cNvSpPr/>
          <p:nvPr/>
        </p:nvSpPr>
        <p:spPr>
          <a:xfrm>
            <a:off x="6544768" y="2664445"/>
            <a:ext cx="1160840" cy="673851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DF50E97-0C30-6C73-0738-07852AD5472C}"/>
              </a:ext>
            </a:extLst>
          </p:cNvPr>
          <p:cNvSpPr/>
          <p:nvPr/>
        </p:nvSpPr>
        <p:spPr>
          <a:xfrm>
            <a:off x="9145607" y="2633932"/>
            <a:ext cx="773891" cy="1325649"/>
          </a:xfrm>
          <a:prstGeom prst="rect">
            <a:avLst/>
          </a:prstGeom>
          <a:solidFill>
            <a:srgbClr val="D4EF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1CA12ED-8F26-F9CB-A60B-FFB6E4D89E15}"/>
              </a:ext>
            </a:extLst>
          </p:cNvPr>
          <p:cNvSpPr/>
          <p:nvPr/>
        </p:nvSpPr>
        <p:spPr>
          <a:xfrm>
            <a:off x="9145607" y="2634204"/>
            <a:ext cx="2321680" cy="13256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9336C02-44F7-E863-1B91-D68D05A47C27}"/>
              </a:ext>
            </a:extLst>
          </p:cNvPr>
          <p:cNvCxnSpPr>
            <a:cxnSpLocks/>
          </p:cNvCxnSpPr>
          <p:nvPr/>
        </p:nvCxnSpPr>
        <p:spPr>
          <a:xfrm>
            <a:off x="10678916" y="2634204"/>
            <a:ext cx="0" cy="132564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32C7C637-E4AD-F40B-8A60-2AA32710BD6C}"/>
              </a:ext>
            </a:extLst>
          </p:cNvPr>
          <p:cNvCxnSpPr>
            <a:cxnSpLocks/>
          </p:cNvCxnSpPr>
          <p:nvPr/>
        </p:nvCxnSpPr>
        <p:spPr>
          <a:xfrm>
            <a:off x="9922372" y="2645784"/>
            <a:ext cx="0" cy="132564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26810B46-3BF1-484C-1135-89378EC28675}"/>
              </a:ext>
            </a:extLst>
          </p:cNvPr>
          <p:cNvSpPr/>
          <p:nvPr/>
        </p:nvSpPr>
        <p:spPr>
          <a:xfrm>
            <a:off x="6544768" y="2664445"/>
            <a:ext cx="2321680" cy="13256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0D21152F-D1E1-350F-8104-C0D0B8B51ED5}"/>
              </a:ext>
            </a:extLst>
          </p:cNvPr>
          <p:cNvCxnSpPr>
            <a:stCxn id="31" idx="1"/>
            <a:endCxn id="31" idx="3"/>
          </p:cNvCxnSpPr>
          <p:nvPr/>
        </p:nvCxnSpPr>
        <p:spPr>
          <a:xfrm>
            <a:off x="6544768" y="3327270"/>
            <a:ext cx="232168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椭圆 33">
            <a:extLst>
              <a:ext uri="{FF2B5EF4-FFF2-40B4-BE49-F238E27FC236}">
                <a16:creationId xmlns:a16="http://schemas.microsoft.com/office/drawing/2014/main" id="{CC8148D5-E4F8-45C4-EA17-4607391B891F}"/>
              </a:ext>
            </a:extLst>
          </p:cNvPr>
          <p:cNvSpPr/>
          <p:nvPr/>
        </p:nvSpPr>
        <p:spPr>
          <a:xfrm>
            <a:off x="2639964" y="4230749"/>
            <a:ext cx="592931" cy="5929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5" name="对象 34">
            <a:extLst>
              <a:ext uri="{FF2B5EF4-FFF2-40B4-BE49-F238E27FC236}">
                <a16:creationId xmlns:a16="http://schemas.microsoft.com/office/drawing/2014/main" id="{C94A04F6-960A-1D5A-9B93-A8824E8B4B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226579"/>
              </p:ext>
            </p:extLst>
          </p:nvPr>
        </p:nvGraphicFramePr>
        <p:xfrm>
          <a:off x="2060130" y="4000164"/>
          <a:ext cx="393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16" name="对象 1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0130" y="4000164"/>
                        <a:ext cx="393700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extLst>
              <a:ext uri="{FF2B5EF4-FFF2-40B4-BE49-F238E27FC236}">
                <a16:creationId xmlns:a16="http://schemas.microsoft.com/office/drawing/2014/main" id="{B096A3AC-5BFE-6138-D5DD-8DD47333AC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724892"/>
              </p:ext>
            </p:extLst>
          </p:nvPr>
        </p:nvGraphicFramePr>
        <p:xfrm>
          <a:off x="3419030" y="3999620"/>
          <a:ext cx="39687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17" name="对象 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19030" y="3999620"/>
                        <a:ext cx="396875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360E774C-5566-0741-FBDD-CAE9AFEF806C}"/>
              </a:ext>
            </a:extLst>
          </p:cNvPr>
          <p:cNvCxnSpPr>
            <a:stCxn id="27" idx="1"/>
            <a:endCxn id="27" idx="3"/>
          </p:cNvCxnSpPr>
          <p:nvPr/>
        </p:nvCxnSpPr>
        <p:spPr>
          <a:xfrm>
            <a:off x="9145607" y="3297029"/>
            <a:ext cx="232168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矩形 40">
            <a:extLst>
              <a:ext uri="{FF2B5EF4-FFF2-40B4-BE49-F238E27FC236}">
                <a16:creationId xmlns:a16="http://schemas.microsoft.com/office/drawing/2014/main" id="{8537C8CF-A87C-C4DF-81B5-626497CA9500}"/>
              </a:ext>
            </a:extLst>
          </p:cNvPr>
          <p:cNvSpPr/>
          <p:nvPr/>
        </p:nvSpPr>
        <p:spPr>
          <a:xfrm>
            <a:off x="6544768" y="2664173"/>
            <a:ext cx="754430" cy="662825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B35DC8E-114F-DCB1-6E06-D15D48AA4464}"/>
              </a:ext>
            </a:extLst>
          </p:cNvPr>
          <p:cNvSpPr/>
          <p:nvPr/>
        </p:nvSpPr>
        <p:spPr>
          <a:xfrm>
            <a:off x="9145606" y="2633932"/>
            <a:ext cx="773893" cy="662825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C67F425-F85F-51E7-3BF3-FF544B2EE2EA}"/>
              </a:ext>
            </a:extLst>
          </p:cNvPr>
          <p:cNvGrpSpPr/>
          <p:nvPr/>
        </p:nvGrpSpPr>
        <p:grpSpPr>
          <a:xfrm>
            <a:off x="6210300" y="3999620"/>
            <a:ext cx="1130347" cy="1054100"/>
            <a:chOff x="2670096" y="3356732"/>
            <a:chExt cx="1130347" cy="1054100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91179494-914C-9DBD-D684-99E769E1A3D9}"/>
                </a:ext>
              </a:extLst>
            </p:cNvPr>
            <p:cNvSpPr txBox="1"/>
            <p:nvPr/>
          </p:nvSpPr>
          <p:spPr>
            <a:xfrm>
              <a:off x="2670096" y="3591395"/>
              <a:ext cx="8226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3</a:t>
              </a:r>
              <a:r>
                <a:rPr lang="zh-CN" altLang="en-US" sz="32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个</a:t>
              </a:r>
            </a:p>
          </p:txBody>
        </p:sp>
        <p:graphicFrame>
          <p:nvGraphicFramePr>
            <p:cNvPr id="45" name="对象 44">
              <a:extLst>
                <a:ext uri="{FF2B5EF4-FFF2-40B4-BE49-F238E27FC236}">
                  <a16:creationId xmlns:a16="http://schemas.microsoft.com/office/drawing/2014/main" id="{5DA5C038-54ED-C793-94D3-7C34202912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06743" y="3356732"/>
            <a:ext cx="393700" cy="1054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657600" imgH="9753600" progId="Equation.DSMT4">
                    <p:embed/>
                  </p:oleObj>
                </mc:Choice>
                <mc:Fallback>
                  <p:oleObj name="Equation" r:id="rId7" imgW="3657600" imgH="9753600" progId="Equation.DSMT4">
                    <p:embed/>
                    <p:pic>
                      <p:nvPicPr>
                        <p:cNvPr id="34" name="对象 3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406743" y="3356732"/>
                          <a:ext cx="393700" cy="1054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F200127-7E69-1400-B04D-579100B07C77}"/>
              </a:ext>
            </a:extLst>
          </p:cNvPr>
          <p:cNvGrpSpPr/>
          <p:nvPr/>
        </p:nvGrpSpPr>
        <p:grpSpPr>
          <a:xfrm>
            <a:off x="10203028" y="4041181"/>
            <a:ext cx="1130347" cy="1054100"/>
            <a:chOff x="8348148" y="3356732"/>
            <a:chExt cx="1130347" cy="1054100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11C81A2-4FD7-E6E9-2390-F04A166C5076}"/>
                </a:ext>
              </a:extLst>
            </p:cNvPr>
            <p:cNvSpPr txBox="1"/>
            <p:nvPr/>
          </p:nvSpPr>
          <p:spPr>
            <a:xfrm>
              <a:off x="8348148" y="3591395"/>
              <a:ext cx="8226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2</a:t>
              </a:r>
              <a:r>
                <a:rPr lang="zh-CN" altLang="en-US" sz="32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个</a:t>
              </a:r>
            </a:p>
          </p:txBody>
        </p:sp>
        <p:graphicFrame>
          <p:nvGraphicFramePr>
            <p:cNvPr id="48" name="对象 47">
              <a:extLst>
                <a:ext uri="{FF2B5EF4-FFF2-40B4-BE49-F238E27FC236}">
                  <a16:creationId xmlns:a16="http://schemas.microsoft.com/office/drawing/2014/main" id="{9B761115-A9D4-C697-8FFC-644A6D34F23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084795" y="3356732"/>
            <a:ext cx="393700" cy="1054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657600" imgH="9753600" progId="Equation.DSMT4">
                    <p:embed/>
                  </p:oleObj>
                </mc:Choice>
                <mc:Fallback>
                  <p:oleObj name="Equation" r:id="rId9" imgW="3657600" imgH="9753600" progId="Equation.DSMT4">
                    <p:embed/>
                    <p:pic>
                      <p:nvPicPr>
                        <p:cNvPr id="37" name="对象 3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084795" y="3356732"/>
                          <a:ext cx="393700" cy="1054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A0808E47-8A7F-EDD2-EFCA-E88A5951C4CD}"/>
              </a:ext>
            </a:extLst>
          </p:cNvPr>
          <p:cNvSpPr txBox="1"/>
          <p:nvPr/>
        </p:nvSpPr>
        <p:spPr>
          <a:xfrm>
            <a:off x="2694216" y="4172727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01FEEF97-840C-2258-7FC2-77CFA1271577}"/>
              </a:ext>
            </a:extLst>
          </p:cNvPr>
          <p:cNvSpPr/>
          <p:nvPr/>
        </p:nvSpPr>
        <p:spPr>
          <a:xfrm>
            <a:off x="8564602" y="4254917"/>
            <a:ext cx="592931" cy="5929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3" name="对象 52">
            <a:extLst>
              <a:ext uri="{FF2B5EF4-FFF2-40B4-BE49-F238E27FC236}">
                <a16:creationId xmlns:a16="http://schemas.microsoft.com/office/drawing/2014/main" id="{CFB974B8-0746-B198-2E9E-096442C4EA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172831"/>
              </p:ext>
            </p:extLst>
          </p:nvPr>
        </p:nvGraphicFramePr>
        <p:xfrm>
          <a:off x="7984768" y="4024332"/>
          <a:ext cx="393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35" name="对象 34">
                        <a:extLst>
                          <a:ext uri="{FF2B5EF4-FFF2-40B4-BE49-F238E27FC236}">
                            <a16:creationId xmlns:a16="http://schemas.microsoft.com/office/drawing/2014/main" id="{C94A04F6-960A-1D5A-9B93-A8824E8B4B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84768" y="4024332"/>
                        <a:ext cx="393700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对象 53">
            <a:extLst>
              <a:ext uri="{FF2B5EF4-FFF2-40B4-BE49-F238E27FC236}">
                <a16:creationId xmlns:a16="http://schemas.microsoft.com/office/drawing/2014/main" id="{84979BD1-0E81-912B-CABE-90489DF81F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691002"/>
              </p:ext>
            </p:extLst>
          </p:nvPr>
        </p:nvGraphicFramePr>
        <p:xfrm>
          <a:off x="9343668" y="4023788"/>
          <a:ext cx="39687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36" name="对象 35">
                        <a:extLst>
                          <a:ext uri="{FF2B5EF4-FFF2-40B4-BE49-F238E27FC236}">
                            <a16:creationId xmlns:a16="http://schemas.microsoft.com/office/drawing/2014/main" id="{B096A3AC-5BFE-6138-D5DD-8DD47333AC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43668" y="4023788"/>
                        <a:ext cx="396875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文本框 54">
            <a:extLst>
              <a:ext uri="{FF2B5EF4-FFF2-40B4-BE49-F238E27FC236}">
                <a16:creationId xmlns:a16="http://schemas.microsoft.com/office/drawing/2014/main" id="{3A86E2AF-E0BC-65C9-B254-FC93908096AF}"/>
              </a:ext>
            </a:extLst>
          </p:cNvPr>
          <p:cNvSpPr txBox="1"/>
          <p:nvPr/>
        </p:nvSpPr>
        <p:spPr>
          <a:xfrm>
            <a:off x="8618854" y="4196895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6A524980-D6A0-1C95-71C9-1E67A7F5A33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532656" y="5265473"/>
            <a:ext cx="1353600" cy="1353600"/>
          </a:xfrm>
          <a:prstGeom prst="rect">
            <a:avLst/>
          </a:prstGeom>
        </p:spPr>
      </p:pic>
      <p:sp>
        <p:nvSpPr>
          <p:cNvPr id="57" name="对话气泡: 圆角矩形 56">
            <a:extLst>
              <a:ext uri="{FF2B5EF4-FFF2-40B4-BE49-F238E27FC236}">
                <a16:creationId xmlns:a16="http://schemas.microsoft.com/office/drawing/2014/main" id="{AAF5D4EF-8220-D8F2-B804-BD9D87E8181F}"/>
              </a:ext>
            </a:extLst>
          </p:cNvPr>
          <p:cNvSpPr/>
          <p:nvPr/>
        </p:nvSpPr>
        <p:spPr>
          <a:xfrm>
            <a:off x="6248074" y="5239465"/>
            <a:ext cx="4041774" cy="1325649"/>
          </a:xfrm>
          <a:prstGeom prst="wedgeRoundRectCallout">
            <a:avLst>
              <a:gd name="adj1" fmla="val 56432"/>
              <a:gd name="adj2" fmla="val 922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我把它们等分成相同的份数进行比较。</a:t>
            </a:r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963B7EF0-6E7F-76C6-434F-95FBFB80DD55}"/>
              </a:ext>
            </a:extLst>
          </p:cNvPr>
          <p:cNvCxnSpPr/>
          <p:nvPr/>
        </p:nvCxnSpPr>
        <p:spPr>
          <a:xfrm>
            <a:off x="7299198" y="2665946"/>
            <a:ext cx="0" cy="132564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CCFADE72-9DDB-FD7E-EE03-0B43F03B5C8D}"/>
              </a:ext>
            </a:extLst>
          </p:cNvPr>
          <p:cNvCxnSpPr/>
          <p:nvPr/>
        </p:nvCxnSpPr>
        <p:spPr>
          <a:xfrm>
            <a:off x="8073092" y="2665946"/>
            <a:ext cx="0" cy="132564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E602FACD-46EE-A464-7677-3607A8E34215}"/>
              </a:ext>
            </a:extLst>
          </p:cNvPr>
          <p:cNvSpPr txBox="1"/>
          <p:nvPr/>
        </p:nvSpPr>
        <p:spPr>
          <a:xfrm>
            <a:off x="648424" y="752156"/>
            <a:ext cx="10895151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7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小组活动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用你们手上的长方形草稿纸折一折，比对看看谁大谁小。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这两个分数有什么共同点？像这样的分数怎么比较大小？</a:t>
            </a:r>
            <a:endParaRPr 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Text Box 3">
            <a:extLst>
              <a:ext uri="{FF2B5EF4-FFF2-40B4-BE49-F238E27FC236}">
                <a16:creationId xmlns:a16="http://schemas.microsoft.com/office/drawing/2014/main" id="{CFEC0342-4C4F-7F86-55E8-DC55DFD48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86" y="5179562"/>
            <a:ext cx="10654575" cy="936347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2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2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分子是</a:t>
            </a:r>
            <a:r>
              <a:rPr lang="en-US" altLang="zh-CN" sz="4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4200" b="1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的两个分数</a:t>
            </a:r>
            <a:r>
              <a:rPr lang="zh-CN" altLang="en-US" sz="4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42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分母小</a:t>
            </a:r>
            <a:r>
              <a:rPr lang="zh-CN" altLang="en-US" sz="4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42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分数越大</a:t>
            </a:r>
            <a:r>
              <a:rPr lang="zh-CN" altLang="en-US" sz="42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1" grpId="0" animBg="1"/>
      <p:bldP spid="42" grpId="0" animBg="1"/>
      <p:bldP spid="49" grpId="0"/>
      <p:bldP spid="55" grpId="0"/>
      <p:bldP spid="57" grpId="0" animBg="1"/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1176121" y="1122757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把各图中的涂色部分用分数表示出来，再比较每组分数的大小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0743" y="117560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3824204" y="200556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39" y="2874550"/>
            <a:ext cx="4086377" cy="1826546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06241" y="4877215"/>
            <a:ext cx="1869440" cy="1382216"/>
            <a:chOff x="500743" y="4570711"/>
            <a:chExt cx="1869440" cy="1382216"/>
          </a:xfrm>
        </p:grpSpPr>
        <p:sp>
          <p:nvSpPr>
            <p:cNvPr id="20" name="文本框 19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3458000" y="4877215"/>
            <a:ext cx="1869440" cy="1382216"/>
            <a:chOff x="500743" y="4570711"/>
            <a:chExt cx="1869440" cy="1382216"/>
          </a:xfrm>
        </p:grpSpPr>
        <p:sp>
          <p:nvSpPr>
            <p:cNvPr id="25" name="文本框 24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椭圆 27"/>
          <p:cNvSpPr/>
          <p:nvPr/>
        </p:nvSpPr>
        <p:spPr>
          <a:xfrm>
            <a:off x="2366841" y="5118323"/>
            <a:ext cx="900000" cy="9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025051" y="564819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25051" y="490944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167485" y="564819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167485" y="490944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520888" y="5110468"/>
            <a:ext cx="588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zh-CN" altLang="en-US" sz="54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963293-0CB3-9334-16A8-20C5183212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440" y="2518128"/>
            <a:ext cx="6623141" cy="227102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ACF7FCCF-B054-8A39-E4D8-9FFCD42CABEB}"/>
              </a:ext>
            </a:extLst>
          </p:cNvPr>
          <p:cNvGrpSpPr/>
          <p:nvPr/>
        </p:nvGrpSpPr>
        <p:grpSpPr>
          <a:xfrm>
            <a:off x="6228084" y="4877215"/>
            <a:ext cx="1869440" cy="1382216"/>
            <a:chOff x="500743" y="4570711"/>
            <a:chExt cx="1869440" cy="1382216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D2BB167-C8D9-0F34-23C1-02C55CB506AD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A255263-2B44-E99C-BFCB-BC50938F4B4C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325068E7-6060-D5D3-5F9E-38158CA4AD1C}"/>
                </a:ext>
              </a:extLst>
            </p:cNvPr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90C96DC-84DD-3715-646A-0CD99530D801}"/>
              </a:ext>
            </a:extLst>
          </p:cNvPr>
          <p:cNvGrpSpPr/>
          <p:nvPr/>
        </p:nvGrpSpPr>
        <p:grpSpPr>
          <a:xfrm>
            <a:off x="9379843" y="4877215"/>
            <a:ext cx="1869440" cy="1382216"/>
            <a:chOff x="500743" y="4570711"/>
            <a:chExt cx="1869440" cy="1382216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F3DDA66-8DF5-BFB1-EE73-83076C2F2543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F593483-6F95-8FEF-5D3F-A83A754859BD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EA105E7-CC02-E29B-E504-B1F0CA38CC57}"/>
                </a:ext>
              </a:extLst>
            </p:cNvPr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id="{0C2412FD-601A-2375-6C63-021BDF4272F2}"/>
              </a:ext>
            </a:extLst>
          </p:cNvPr>
          <p:cNvSpPr/>
          <p:nvPr/>
        </p:nvSpPr>
        <p:spPr>
          <a:xfrm>
            <a:off x="8288684" y="5118323"/>
            <a:ext cx="900000" cy="90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F457DDF-54DE-1DE2-15CC-6C0D70D22D1D}"/>
              </a:ext>
            </a:extLst>
          </p:cNvPr>
          <p:cNvSpPr txBox="1"/>
          <p:nvPr/>
        </p:nvSpPr>
        <p:spPr>
          <a:xfrm>
            <a:off x="6813990" y="563526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A06B66C-0C04-40D3-8A84-090891929987}"/>
              </a:ext>
            </a:extLst>
          </p:cNvPr>
          <p:cNvSpPr txBox="1"/>
          <p:nvPr/>
        </p:nvSpPr>
        <p:spPr>
          <a:xfrm>
            <a:off x="6942230" y="49219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5AA2E5E-F82E-0B91-2190-F4AF08211D1C}"/>
              </a:ext>
            </a:extLst>
          </p:cNvPr>
          <p:cNvSpPr txBox="1"/>
          <p:nvPr/>
        </p:nvSpPr>
        <p:spPr>
          <a:xfrm>
            <a:off x="10093990" y="563526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1536568-50E9-F2B4-4D1B-7FA4704A44DC}"/>
              </a:ext>
            </a:extLst>
          </p:cNvPr>
          <p:cNvSpPr txBox="1"/>
          <p:nvPr/>
        </p:nvSpPr>
        <p:spPr>
          <a:xfrm>
            <a:off x="10095327" y="49219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AAF79CA-9CE5-F936-3EBC-5BA26E7A3E19}"/>
              </a:ext>
            </a:extLst>
          </p:cNvPr>
          <p:cNvSpPr txBox="1"/>
          <p:nvPr/>
        </p:nvSpPr>
        <p:spPr>
          <a:xfrm>
            <a:off x="8442731" y="5109473"/>
            <a:ext cx="588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54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F4338D4-7537-76D1-97A7-30241B89EA8C}"/>
              </a:ext>
            </a:extLst>
          </p:cNvPr>
          <p:cNvCxnSpPr>
            <a:cxnSpLocks/>
          </p:cNvCxnSpPr>
          <p:nvPr/>
        </p:nvCxnSpPr>
        <p:spPr>
          <a:xfrm>
            <a:off x="5294066" y="2481078"/>
            <a:ext cx="0" cy="381344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21" grpId="0"/>
      <p:bldP spid="34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1366170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       里填上“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&gt;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”或“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&lt;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41901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819074" y="1406510"/>
            <a:ext cx="612842" cy="61284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336153" y="2451281"/>
            <a:ext cx="1656835" cy="1158875"/>
            <a:chOff x="1336153" y="2441553"/>
            <a:chExt cx="1656835" cy="1158875"/>
          </a:xfrm>
        </p:grpSpPr>
        <p:graphicFrame>
          <p:nvGraphicFramePr>
            <p:cNvPr id="5" name="对象 4"/>
            <p:cNvGraphicFramePr>
              <a:graphicFrameLocks noChangeAspect="1"/>
            </p:cNvGraphicFramePr>
            <p:nvPr/>
          </p:nvGraphicFramePr>
          <p:xfrm>
            <a:off x="1336153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657600" imgH="9753600" progId="Equation.DSMT4">
                    <p:embed/>
                  </p:oleObj>
                </mc:Choice>
                <mc:Fallback>
                  <p:oleObj name="Equation" r:id="rId2" imgW="3657600" imgH="9753600" progId="Equation.DSMT4">
                    <p:embed/>
                    <p:pic>
                      <p:nvPicPr>
                        <p:cNvPr id="0" name="对象 3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336153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椭圆 6"/>
            <p:cNvSpPr/>
            <p:nvPr/>
          </p:nvSpPr>
          <p:spPr>
            <a:xfrm>
              <a:off x="1858150" y="2714570"/>
              <a:ext cx="612842" cy="6128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8" name="对象 7"/>
            <p:cNvGraphicFramePr>
              <a:graphicFrameLocks noChangeAspect="1"/>
            </p:cNvGraphicFramePr>
            <p:nvPr/>
          </p:nvGraphicFramePr>
          <p:xfrm>
            <a:off x="2558013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657600" imgH="9753600" progId="Equation.DSMT4">
                    <p:embed/>
                  </p:oleObj>
                </mc:Choice>
                <mc:Fallback>
                  <p:oleObj name="Equation" r:id="rId4" imgW="3657600" imgH="9753600" progId="Equation.DSMT4">
                    <p:embed/>
                    <p:pic>
                      <p:nvPicPr>
                        <p:cNvPr id="0" name="对象 4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558013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" name="组合 19"/>
          <p:cNvGrpSpPr/>
          <p:nvPr/>
        </p:nvGrpSpPr>
        <p:grpSpPr>
          <a:xfrm>
            <a:off x="4020987" y="2451281"/>
            <a:ext cx="1656835" cy="1158875"/>
            <a:chOff x="3592970" y="2441553"/>
            <a:chExt cx="1656835" cy="1158875"/>
          </a:xfrm>
        </p:grpSpPr>
        <p:graphicFrame>
          <p:nvGraphicFramePr>
            <p:cNvPr id="9" name="对象 8"/>
            <p:cNvGraphicFramePr>
              <a:graphicFrameLocks noChangeAspect="1"/>
            </p:cNvGraphicFramePr>
            <p:nvPr/>
          </p:nvGraphicFramePr>
          <p:xfrm>
            <a:off x="3592970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657600" imgH="9753600" progId="Equation.DSMT4">
                    <p:embed/>
                  </p:oleObj>
                </mc:Choice>
                <mc:Fallback>
                  <p:oleObj name="Equation" r:id="rId6" imgW="3657600" imgH="9753600" progId="Equation.DSMT4">
                    <p:embed/>
                    <p:pic>
                      <p:nvPicPr>
                        <p:cNvPr id="0" name="对象 4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592970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椭圆 10"/>
            <p:cNvSpPr/>
            <p:nvPr/>
          </p:nvSpPr>
          <p:spPr>
            <a:xfrm>
              <a:off x="4114967" y="2714570"/>
              <a:ext cx="612842" cy="6128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2" name="对象 11"/>
            <p:cNvGraphicFramePr>
              <a:graphicFrameLocks noChangeAspect="1"/>
            </p:cNvGraphicFramePr>
            <p:nvPr/>
          </p:nvGraphicFramePr>
          <p:xfrm>
            <a:off x="4814830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657600" imgH="9753600" progId="Equation.DSMT4">
                    <p:embed/>
                  </p:oleObj>
                </mc:Choice>
                <mc:Fallback>
                  <p:oleObj name="Equation" r:id="rId8" imgW="3657600" imgH="9753600" progId="Equation.DSMT4">
                    <p:embed/>
                    <p:pic>
                      <p:nvPicPr>
                        <p:cNvPr id="0" name="对象 7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814830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组合 18"/>
          <p:cNvGrpSpPr/>
          <p:nvPr/>
        </p:nvGrpSpPr>
        <p:grpSpPr>
          <a:xfrm>
            <a:off x="6705821" y="2451281"/>
            <a:ext cx="1656835" cy="1158875"/>
            <a:chOff x="5733055" y="2441553"/>
            <a:chExt cx="1656835" cy="1158875"/>
          </a:xfrm>
        </p:grpSpPr>
        <p:graphicFrame>
          <p:nvGraphicFramePr>
            <p:cNvPr id="14" name="对象 13"/>
            <p:cNvGraphicFramePr>
              <a:graphicFrameLocks noChangeAspect="1"/>
            </p:cNvGraphicFramePr>
            <p:nvPr/>
          </p:nvGraphicFramePr>
          <p:xfrm>
            <a:off x="5733055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657600" imgH="9753600" progId="Equation.DSMT4">
                    <p:embed/>
                  </p:oleObj>
                </mc:Choice>
                <mc:Fallback>
                  <p:oleObj name="Equation" r:id="rId10" imgW="3657600" imgH="9753600" progId="Equation.DSMT4">
                    <p:embed/>
                    <p:pic>
                      <p:nvPicPr>
                        <p:cNvPr id="0" name="对象 8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5733055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椭圆 15"/>
            <p:cNvSpPr/>
            <p:nvPr/>
          </p:nvSpPr>
          <p:spPr>
            <a:xfrm>
              <a:off x="6255052" y="2714570"/>
              <a:ext cx="612842" cy="6128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7" name="对象 16"/>
            <p:cNvGraphicFramePr>
              <a:graphicFrameLocks noChangeAspect="1"/>
            </p:cNvGraphicFramePr>
            <p:nvPr/>
          </p:nvGraphicFramePr>
          <p:xfrm>
            <a:off x="6954915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3657600" imgH="9753600" progId="Equation.DSMT4">
                    <p:embed/>
                  </p:oleObj>
                </mc:Choice>
                <mc:Fallback>
                  <p:oleObj name="Equation" r:id="rId12" imgW="3657600" imgH="9753600" progId="Equation.DSMT4">
                    <p:embed/>
                    <p:pic>
                      <p:nvPicPr>
                        <p:cNvPr id="0" name="对象 10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6954915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" name="组合 21"/>
          <p:cNvGrpSpPr/>
          <p:nvPr/>
        </p:nvGrpSpPr>
        <p:grpSpPr>
          <a:xfrm>
            <a:off x="9390655" y="2451281"/>
            <a:ext cx="1656835" cy="1158875"/>
            <a:chOff x="8349795" y="2441553"/>
            <a:chExt cx="1656835" cy="1158875"/>
          </a:xfrm>
        </p:grpSpPr>
        <p:graphicFrame>
          <p:nvGraphicFramePr>
            <p:cNvPr id="23" name="对象 22"/>
            <p:cNvGraphicFramePr>
              <a:graphicFrameLocks noChangeAspect="1"/>
            </p:cNvGraphicFramePr>
            <p:nvPr/>
          </p:nvGraphicFramePr>
          <p:xfrm>
            <a:off x="8349795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657600" imgH="9753600" progId="Equation.DSMT4">
                    <p:embed/>
                  </p:oleObj>
                </mc:Choice>
                <mc:Fallback>
                  <p:oleObj name="Equation" r:id="rId14" imgW="3657600" imgH="9753600" progId="Equation.DSMT4">
                    <p:embed/>
                    <p:pic>
                      <p:nvPicPr>
                        <p:cNvPr id="0" name="对象 11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8349795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椭圆 24"/>
            <p:cNvSpPr/>
            <p:nvPr/>
          </p:nvSpPr>
          <p:spPr>
            <a:xfrm>
              <a:off x="8871792" y="2714570"/>
              <a:ext cx="612842" cy="6128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6" name="对象 25"/>
            <p:cNvGraphicFramePr>
              <a:graphicFrameLocks noChangeAspect="1"/>
            </p:cNvGraphicFramePr>
            <p:nvPr/>
          </p:nvGraphicFramePr>
          <p:xfrm>
            <a:off x="9571655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3657600" imgH="9753600" progId="Equation.DSMT4">
                    <p:embed/>
                  </p:oleObj>
                </mc:Choice>
                <mc:Fallback>
                  <p:oleObj name="Equation" r:id="rId16" imgW="3657600" imgH="9753600" progId="Equation.DSMT4">
                    <p:embed/>
                    <p:pic>
                      <p:nvPicPr>
                        <p:cNvPr id="0" name="对象 13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9571655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8" name="组合 27"/>
          <p:cNvGrpSpPr/>
          <p:nvPr/>
        </p:nvGrpSpPr>
        <p:grpSpPr>
          <a:xfrm>
            <a:off x="1336153" y="3978524"/>
            <a:ext cx="1656835" cy="1158875"/>
            <a:chOff x="1336153" y="2441553"/>
            <a:chExt cx="1656835" cy="1158875"/>
          </a:xfrm>
        </p:grpSpPr>
        <p:graphicFrame>
          <p:nvGraphicFramePr>
            <p:cNvPr id="29" name="对象 28"/>
            <p:cNvGraphicFramePr>
              <a:graphicFrameLocks noChangeAspect="1"/>
            </p:cNvGraphicFramePr>
            <p:nvPr/>
          </p:nvGraphicFramePr>
          <p:xfrm>
            <a:off x="1336153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3657600" imgH="9753600" progId="Equation.DSMT4">
                    <p:embed/>
                  </p:oleObj>
                </mc:Choice>
                <mc:Fallback>
                  <p:oleObj name="Equation" r:id="rId18" imgW="3657600" imgH="9753600" progId="Equation.DSMT4">
                    <p:embed/>
                    <p:pic>
                      <p:nvPicPr>
                        <p:cNvPr id="0" name="对象 4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1336153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椭圆 30"/>
            <p:cNvSpPr/>
            <p:nvPr/>
          </p:nvSpPr>
          <p:spPr>
            <a:xfrm>
              <a:off x="1858150" y="2714570"/>
              <a:ext cx="612842" cy="6128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2" name="对象 31"/>
            <p:cNvGraphicFramePr>
              <a:graphicFrameLocks noChangeAspect="1"/>
            </p:cNvGraphicFramePr>
            <p:nvPr/>
          </p:nvGraphicFramePr>
          <p:xfrm>
            <a:off x="2558013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3657600" imgH="9753600" progId="Equation.DSMT4">
                    <p:embed/>
                  </p:oleObj>
                </mc:Choice>
                <mc:Fallback>
                  <p:oleObj name="Equation" r:id="rId20" imgW="3657600" imgH="9753600" progId="Equation.DSMT4">
                    <p:embed/>
                    <p:pic>
                      <p:nvPicPr>
                        <p:cNvPr id="0" name="对象 7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2558013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" name="组合 33"/>
          <p:cNvGrpSpPr/>
          <p:nvPr/>
        </p:nvGrpSpPr>
        <p:grpSpPr>
          <a:xfrm>
            <a:off x="4020987" y="3978524"/>
            <a:ext cx="1656835" cy="1158875"/>
            <a:chOff x="3592970" y="2441553"/>
            <a:chExt cx="1656835" cy="1158875"/>
          </a:xfrm>
        </p:grpSpPr>
        <p:graphicFrame>
          <p:nvGraphicFramePr>
            <p:cNvPr id="35" name="对象 34"/>
            <p:cNvGraphicFramePr>
              <a:graphicFrameLocks noChangeAspect="1"/>
            </p:cNvGraphicFramePr>
            <p:nvPr/>
          </p:nvGraphicFramePr>
          <p:xfrm>
            <a:off x="3592970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3657600" imgH="9753600" progId="Equation.DSMT4">
                    <p:embed/>
                  </p:oleObj>
                </mc:Choice>
                <mc:Fallback>
                  <p:oleObj name="Equation" r:id="rId22" imgW="3657600" imgH="9753600" progId="Equation.DSMT4">
                    <p:embed/>
                    <p:pic>
                      <p:nvPicPr>
                        <p:cNvPr id="0" name="对象 8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3592970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椭圆 36"/>
            <p:cNvSpPr/>
            <p:nvPr/>
          </p:nvSpPr>
          <p:spPr>
            <a:xfrm>
              <a:off x="4114967" y="2714570"/>
              <a:ext cx="612842" cy="6128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8" name="对象 37"/>
            <p:cNvGraphicFramePr>
              <a:graphicFrameLocks noChangeAspect="1"/>
            </p:cNvGraphicFramePr>
            <p:nvPr/>
          </p:nvGraphicFramePr>
          <p:xfrm>
            <a:off x="4814830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3657600" imgH="9753600" progId="Equation.DSMT4">
                    <p:embed/>
                  </p:oleObj>
                </mc:Choice>
                <mc:Fallback>
                  <p:oleObj name="Equation" r:id="rId24" imgW="3657600" imgH="9753600" progId="Equation.DSMT4">
                    <p:embed/>
                    <p:pic>
                      <p:nvPicPr>
                        <p:cNvPr id="0" name="对象 10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4814830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" name="组合 39"/>
          <p:cNvGrpSpPr/>
          <p:nvPr/>
        </p:nvGrpSpPr>
        <p:grpSpPr>
          <a:xfrm>
            <a:off x="6705821" y="3978524"/>
            <a:ext cx="1656835" cy="1158875"/>
            <a:chOff x="5733055" y="2441553"/>
            <a:chExt cx="1656835" cy="1158875"/>
          </a:xfrm>
        </p:grpSpPr>
        <p:graphicFrame>
          <p:nvGraphicFramePr>
            <p:cNvPr id="41" name="对象 40"/>
            <p:cNvGraphicFramePr>
              <a:graphicFrameLocks noChangeAspect="1"/>
            </p:cNvGraphicFramePr>
            <p:nvPr/>
          </p:nvGraphicFramePr>
          <p:xfrm>
            <a:off x="5733055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3657600" imgH="9753600" progId="Equation.DSMT4">
                    <p:embed/>
                  </p:oleObj>
                </mc:Choice>
                <mc:Fallback>
                  <p:oleObj name="Equation" r:id="rId26" imgW="3657600" imgH="9753600" progId="Equation.DSMT4">
                    <p:embed/>
                    <p:pic>
                      <p:nvPicPr>
                        <p:cNvPr id="0" name="对象 11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5733055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" name="椭圆 42"/>
            <p:cNvSpPr/>
            <p:nvPr/>
          </p:nvSpPr>
          <p:spPr>
            <a:xfrm>
              <a:off x="6255052" y="2714570"/>
              <a:ext cx="612842" cy="6128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44" name="对象 43"/>
            <p:cNvGraphicFramePr>
              <a:graphicFrameLocks noChangeAspect="1"/>
            </p:cNvGraphicFramePr>
            <p:nvPr/>
          </p:nvGraphicFramePr>
          <p:xfrm>
            <a:off x="6954915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3657600" imgH="9753600" progId="Equation.DSMT4">
                    <p:embed/>
                  </p:oleObj>
                </mc:Choice>
                <mc:Fallback>
                  <p:oleObj name="Equation" r:id="rId28" imgW="3657600" imgH="9753600" progId="Equation.DSMT4">
                    <p:embed/>
                    <p:pic>
                      <p:nvPicPr>
                        <p:cNvPr id="0" name="对象 13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6954915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" name="组合 45"/>
          <p:cNvGrpSpPr/>
          <p:nvPr/>
        </p:nvGrpSpPr>
        <p:grpSpPr>
          <a:xfrm>
            <a:off x="9173168" y="3978275"/>
            <a:ext cx="1874322" cy="1159124"/>
            <a:chOff x="8132308" y="2441304"/>
            <a:chExt cx="1874322" cy="1159124"/>
          </a:xfrm>
        </p:grpSpPr>
        <p:graphicFrame>
          <p:nvGraphicFramePr>
            <p:cNvPr id="47" name="对象 46"/>
            <p:cNvGraphicFramePr>
              <a:graphicFrameLocks noChangeAspect="1"/>
            </p:cNvGraphicFramePr>
            <p:nvPr/>
          </p:nvGraphicFramePr>
          <p:xfrm>
            <a:off x="8132308" y="2441304"/>
            <a:ext cx="652462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5486400" imgH="9753600" progId="Equation.DSMT4">
                    <p:embed/>
                  </p:oleObj>
                </mc:Choice>
                <mc:Fallback>
                  <p:oleObj name="Equation" r:id="rId30" imgW="5486400" imgH="9753600" progId="Equation.DSMT4">
                    <p:embed/>
                    <p:pic>
                      <p:nvPicPr>
                        <p:cNvPr id="0" name="对象 14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8132308" y="2441304"/>
                          <a:ext cx="652462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" name="椭圆 48"/>
            <p:cNvSpPr/>
            <p:nvPr/>
          </p:nvSpPr>
          <p:spPr>
            <a:xfrm>
              <a:off x="8871792" y="2714570"/>
              <a:ext cx="612842" cy="6128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0" name="对象 49"/>
            <p:cNvGraphicFramePr>
              <a:graphicFrameLocks noChangeAspect="1"/>
            </p:cNvGraphicFramePr>
            <p:nvPr/>
          </p:nvGraphicFramePr>
          <p:xfrm>
            <a:off x="9571655" y="2441553"/>
            <a:ext cx="434975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2" imgW="3657600" imgH="9753600" progId="Equation.DSMT4">
                    <p:embed/>
                  </p:oleObj>
                </mc:Choice>
                <mc:Fallback>
                  <p:oleObj name="Equation" r:id="rId32" imgW="3657600" imgH="9753600" progId="Equation.DSMT4">
                    <p:embed/>
                    <p:pic>
                      <p:nvPicPr>
                        <p:cNvPr id="0" name="对象 16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9571655" y="2441553"/>
                          <a:ext cx="434975" cy="1158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2" name="文本框 51"/>
          <p:cNvSpPr txBox="1"/>
          <p:nvPr/>
        </p:nvSpPr>
        <p:spPr>
          <a:xfrm>
            <a:off x="1912628" y="2676775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607190" y="2676775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296076" y="2676775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977023" y="2676775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912628" y="4193284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607190" y="4193284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296076" y="4193284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977023" y="4193284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1806942"/>
            <a:ext cx="986477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将               和    按从大到小的顺序排列。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85978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824725" y="1573950"/>
          <a:ext cx="1558090" cy="1159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106400" imgH="9753600" progId="Equation.DSMT4">
                  <p:embed/>
                </p:oleObj>
              </mc:Choice>
              <mc:Fallback>
                <p:oleObj name="Equation" r:id="rId2" imgW="13106400" imgH="9753600" progId="Equation.DSMT4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24725" y="1573950"/>
                        <a:ext cx="1558090" cy="1159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934142" y="1573384"/>
          <a:ext cx="434975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57600" imgH="9753600" progId="Equation.DSMT4">
                  <p:embed/>
                </p:oleObj>
              </mc:Choice>
              <mc:Fallback>
                <p:oleObj name="Equation" r:id="rId4" imgW="36576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34142" y="1573384"/>
                        <a:ext cx="434975" cy="1160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800575" y="3197073"/>
          <a:ext cx="2646363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250400" imgH="9753600" progId="Equation.DSMT4">
                  <p:embed/>
                </p:oleObj>
              </mc:Choice>
              <mc:Fallback>
                <p:oleObj name="Equation" r:id="rId6" imgW="222504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00575" y="3197073"/>
                        <a:ext cx="2646363" cy="1160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/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98" y="2753607"/>
            <a:ext cx="4250045" cy="242613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06135" y="5247807"/>
            <a:ext cx="3875770" cy="1077218"/>
          </a:xfrm>
          <a:prstGeom prst="rect">
            <a:avLst/>
          </a:prstGeom>
          <a:solidFill>
            <a:srgbClr val="F6FBFE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分母相同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分子大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分数就大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379" y="3059476"/>
            <a:ext cx="5456972" cy="18144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921499" y="5247807"/>
            <a:ext cx="4427119" cy="1077218"/>
          </a:xfrm>
          <a:prstGeom prst="rect">
            <a:avLst/>
          </a:prstGeom>
          <a:solidFill>
            <a:srgbClr val="F6FBFE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分子是</a:t>
            </a:r>
            <a:r>
              <a:rPr lang="en-US" altLang="zh-CN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的两个分数，</a:t>
            </a: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分母小</a:t>
            </a:r>
            <a:r>
              <a:rPr lang="zh-CN" altLang="en-US" sz="3200" b="1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分数大</a:t>
            </a:r>
            <a:r>
              <a:rPr lang="zh-CN" altLang="en-US" sz="3200" b="1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33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390</Words>
  <Application>Microsoft Office PowerPoint</Application>
  <PresentationFormat>宽屏</PresentationFormat>
  <Paragraphs>87</Paragraphs>
  <Slides>13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Wangfen</cp:lastModifiedBy>
  <cp:revision>74</cp:revision>
  <dcterms:created xsi:type="dcterms:W3CDTF">2025-04-19T06:03:00Z</dcterms:created>
  <dcterms:modified xsi:type="dcterms:W3CDTF">2025-08-11T08:02:09Z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E533B30A5B72418590ECE003F287ECF5_12</vt:lpwstr>
  </property>
  <property fmtid="{D5CDD505-2E9C-101B-9397-08002B2CF9AE}" pid="3" name="KSOProductBuildVer">
    <vt:lpwstr>2052-12.8.2.17838</vt:lpwstr>
  </property>
</Properties>
</file>