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63" r:id="rId3"/>
    <p:sldId id="260" r:id="rId4"/>
    <p:sldId id="261" r:id="rId5"/>
    <p:sldId id="262" r:id="rId6"/>
    <p:sldId id="270" r:id="rId7"/>
    <p:sldId id="271" r:id="rId8"/>
    <p:sldId id="275" r:id="rId9"/>
    <p:sldId id="264" r:id="rId10"/>
    <p:sldId id="265" r:id="rId11"/>
    <p:sldId id="272" r:id="rId12"/>
    <p:sldId id="273" r:id="rId13"/>
    <p:sldId id="276" r:id="rId14"/>
    <p:sldId id="277" r:id="rId1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1D23"/>
    <a:srgbClr val="F0F5D5"/>
    <a:srgbClr val="3366FF"/>
    <a:srgbClr val="037FB7"/>
    <a:srgbClr val="D4EFFB"/>
    <a:srgbClr val="00ABCD"/>
    <a:srgbClr val="FFE699"/>
    <a:srgbClr val="FF7E00"/>
    <a:srgbClr val="FFFFFF"/>
    <a:srgbClr val="FCD4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78" y="12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7" Type="http://schemas.openxmlformats.org/officeDocument/2006/relationships/image" Target="../media/image18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6" Type="http://schemas.openxmlformats.org/officeDocument/2006/relationships/image" Target="../media/image17.wmf"/><Relationship Id="rId5" Type="http://schemas.openxmlformats.org/officeDocument/2006/relationships/image" Target="../media/image16.wmf"/><Relationship Id="rId4" Type="http://schemas.openxmlformats.org/officeDocument/2006/relationships/image" Target="../media/image1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48A876-6D45-4859-92AF-899EF7190130}" type="datetimeFigureOut">
              <a:rPr lang="zh-CN" altLang="en-US" smtClean="0"/>
              <a:t>2025/7/21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3EA26D-72D3-40B0-B4F7-84B67CB74B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9911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C6B2280F-EBD3-397D-67E2-9DA48D18D0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DE46D93-F820-55DF-BF12-E1F095AC15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6421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rgbClr val="FFE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816BBAF-B02C-340B-A632-D6654320CB3D}"/>
              </a:ext>
            </a:extLst>
          </p:cNvPr>
          <p:cNvSpPr/>
          <p:nvPr userDrawn="1"/>
        </p:nvSpPr>
        <p:spPr>
          <a:xfrm>
            <a:off x="0" y="155643"/>
            <a:ext cx="12192000" cy="654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C2BE9292-3E5C-867D-5004-0EC8955DBC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1637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3699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8.png"/><Relationship Id="rId7" Type="http://schemas.openxmlformats.org/officeDocument/2006/relationships/image" Target="../media/image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7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13" Type="http://schemas.openxmlformats.org/officeDocument/2006/relationships/oleObject" Target="../embeddings/oleObject9.bin"/><Relationship Id="rId18" Type="http://schemas.openxmlformats.org/officeDocument/2006/relationships/image" Target="../media/image18.wmf"/><Relationship Id="rId3" Type="http://schemas.openxmlformats.org/officeDocument/2006/relationships/image" Target="../media/image19.png"/><Relationship Id="rId7" Type="http://schemas.openxmlformats.org/officeDocument/2006/relationships/image" Target="../media/image13.wmf"/><Relationship Id="rId12" Type="http://schemas.openxmlformats.org/officeDocument/2006/relationships/image" Target="../media/image15.wmf"/><Relationship Id="rId17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7.wmf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11" Type="http://schemas.openxmlformats.org/officeDocument/2006/relationships/oleObject" Target="../embeddings/oleObject8.bin"/><Relationship Id="rId5" Type="http://schemas.openxmlformats.org/officeDocument/2006/relationships/image" Target="../media/image12.wmf"/><Relationship Id="rId15" Type="http://schemas.openxmlformats.org/officeDocument/2006/relationships/oleObject" Target="../embeddings/oleObject10.bin"/><Relationship Id="rId10" Type="http://schemas.openxmlformats.org/officeDocument/2006/relationships/oleObject" Target="../embeddings/oleObject7.bin"/><Relationship Id="rId4" Type="http://schemas.openxmlformats.org/officeDocument/2006/relationships/oleObject" Target="../embeddings/oleObject4.bin"/><Relationship Id="rId9" Type="http://schemas.openxmlformats.org/officeDocument/2006/relationships/image" Target="../media/image14.wmf"/><Relationship Id="rId14" Type="http://schemas.openxmlformats.org/officeDocument/2006/relationships/image" Target="../media/image16.w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3" Type="http://schemas.openxmlformats.org/officeDocument/2006/relationships/image" Target="../media/image29.png"/><Relationship Id="rId7" Type="http://schemas.openxmlformats.org/officeDocument/2006/relationships/image" Target="../media/image2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26.wmf"/><Relationship Id="rId4" Type="http://schemas.openxmlformats.org/officeDocument/2006/relationships/oleObject" Target="../embeddings/oleObject12.bin"/><Relationship Id="rId9" Type="http://schemas.openxmlformats.org/officeDocument/2006/relationships/image" Target="../media/image28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C6DD1E23-AE91-2055-9526-A6D60F0FE744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三年级数学上册</a:t>
            </a:r>
            <a:endParaRPr lang="zh-CN" altLang="en-US" sz="2000" dirty="0">
              <a:solidFill>
                <a:srgbClr val="7B595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TextBox 48">
            <a:extLst>
              <a:ext uri="{FF2B5EF4-FFF2-40B4-BE49-F238E27FC236}">
                <a16:creationId xmlns:a16="http://schemas.microsoft.com/office/drawing/2014/main" id="{5955F739-A719-8D4D-4EFE-CD13DE351F00}"/>
              </a:ext>
            </a:extLst>
          </p:cNvPr>
          <p:cNvSpPr txBox="1"/>
          <p:nvPr/>
        </p:nvSpPr>
        <p:spPr>
          <a:xfrm>
            <a:off x="2751070" y="3050295"/>
            <a:ext cx="6689861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 defTabSz="914377" eaLnBrk="0" fontAlgn="base" hangingPunct="0">
              <a:spcBef>
                <a:spcPct val="0"/>
              </a:spcBef>
              <a:spcAft>
                <a:spcPct val="0"/>
              </a:spcAft>
              <a:defRPr sz="8800" b="1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  <a:lvl2pPr marL="60958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1917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828754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438339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3047924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657509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4267093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876678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7200" dirty="0">
                <a:sym typeface="+mn-lt"/>
              </a:rPr>
              <a:t>练习十五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B7CDBE34-DC6A-EEC9-7FC9-7992179BA4BE}"/>
              </a:ext>
            </a:extLst>
          </p:cNvPr>
          <p:cNvGrpSpPr/>
          <p:nvPr/>
        </p:nvGrpSpPr>
        <p:grpSpPr>
          <a:xfrm>
            <a:off x="2275834" y="1322979"/>
            <a:ext cx="7640332" cy="1260000"/>
            <a:chOff x="3319498" y="1313251"/>
            <a:chExt cx="7640332" cy="1260000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5328A725-4CCB-F8C7-2F92-4ED314D1F9F9}"/>
                </a:ext>
              </a:extLst>
            </p:cNvPr>
            <p:cNvSpPr txBox="1"/>
            <p:nvPr/>
          </p:nvSpPr>
          <p:spPr>
            <a:xfrm>
              <a:off x="4624894" y="1481586"/>
              <a:ext cx="633493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377"/>
              <a:r>
                <a:rPr lang="zh-CN" altLang="en-US" sz="5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分数的初步认识</a:t>
              </a:r>
              <a:endParaRPr lang="zh-CN" altLang="en-US" sz="4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A3E83B08-D9F2-EA66-2718-168997FF985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19498" y="1313251"/>
              <a:ext cx="1260000" cy="1260000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7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668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43377BEF-C336-D858-7ACC-31F4134D1C44}"/>
              </a:ext>
            </a:extLst>
          </p:cNvPr>
          <p:cNvSpPr txBox="1"/>
          <p:nvPr/>
        </p:nvSpPr>
        <p:spPr>
          <a:xfrm>
            <a:off x="1176121" y="782291"/>
            <a:ext cx="10515135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下面的分数能表示各图中的涂色部分吗？能表示的画“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√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”，不能表示的画“✕”。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4A0DAAD1-128E-EC6C-EAED-714CD41294D0}"/>
              </a:ext>
            </a:extLst>
          </p:cNvPr>
          <p:cNvSpPr/>
          <p:nvPr/>
        </p:nvSpPr>
        <p:spPr>
          <a:xfrm>
            <a:off x="500743" y="835138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7807ADE2-E601-C0EE-6302-2B25DAD4A4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6122" y="2169796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练习十五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89EB51D2-F2E8-9EC9-BB79-A2DC1D11B1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5985" y="2751321"/>
            <a:ext cx="9160030" cy="3437077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C92199DE-764E-69BA-96CB-A9B1E64A3A51}"/>
              </a:ext>
            </a:extLst>
          </p:cNvPr>
          <p:cNvSpPr txBox="1"/>
          <p:nvPr/>
        </p:nvSpPr>
        <p:spPr>
          <a:xfrm>
            <a:off x="1935805" y="5529151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√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F86025B-1213-FED8-2F56-FDFE05F0101E}"/>
              </a:ext>
            </a:extLst>
          </p:cNvPr>
          <p:cNvSpPr txBox="1"/>
          <p:nvPr/>
        </p:nvSpPr>
        <p:spPr>
          <a:xfrm>
            <a:off x="4756827" y="5529151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√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CEE6FF50-7335-DA2C-6A16-5FCFBFA42D75}"/>
              </a:ext>
            </a:extLst>
          </p:cNvPr>
          <p:cNvSpPr txBox="1"/>
          <p:nvPr/>
        </p:nvSpPr>
        <p:spPr>
          <a:xfrm>
            <a:off x="7328695" y="5529151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×</a:t>
            </a:r>
            <a:endParaRPr lang="zh-CN" altLang="en-US" sz="4000" b="1" dirty="0">
              <a:solidFill>
                <a:srgbClr val="EE1D23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AF186E24-9F5C-1171-04B0-3173E80CB3E2}"/>
              </a:ext>
            </a:extLst>
          </p:cNvPr>
          <p:cNvSpPr txBox="1"/>
          <p:nvPr/>
        </p:nvSpPr>
        <p:spPr>
          <a:xfrm>
            <a:off x="9532293" y="5529151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×</a:t>
            </a:r>
            <a:endParaRPr lang="zh-CN" altLang="en-US" sz="4000" b="1" dirty="0">
              <a:solidFill>
                <a:srgbClr val="EE1D23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71784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4" grpId="0"/>
      <p:bldP spid="18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599F829-3FBB-2CA1-FB82-137C7926307B}"/>
              </a:ext>
            </a:extLst>
          </p:cNvPr>
          <p:cNvSpPr txBox="1"/>
          <p:nvPr/>
        </p:nvSpPr>
        <p:spPr>
          <a:xfrm>
            <a:off x="1176121" y="879569"/>
            <a:ext cx="1051513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下面是已经剪好的    张彩纸图，请你补全整张彩纸。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082B4CCB-02D9-B504-2726-1859D86BD11B}"/>
              </a:ext>
            </a:extLst>
          </p:cNvPr>
          <p:cNvSpPr/>
          <p:nvPr/>
        </p:nvSpPr>
        <p:spPr>
          <a:xfrm>
            <a:off x="500743" y="932416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C24F76E8-5FE2-F0F1-7A24-9A884D94EA8E}"/>
              </a:ext>
            </a:extLst>
          </p:cNvPr>
          <p:cNvGrpSpPr/>
          <p:nvPr/>
        </p:nvGrpSpPr>
        <p:grpSpPr>
          <a:xfrm>
            <a:off x="4954764" y="581619"/>
            <a:ext cx="441146" cy="1289422"/>
            <a:chOff x="1411278" y="1102555"/>
            <a:chExt cx="441146" cy="1289422"/>
          </a:xfrm>
        </p:grpSpPr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29315613-139D-8AE8-565D-32D4725FD951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1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4C8ED696-2FF2-A998-FD3D-13C1CC254E6A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2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C98B25B1-E30E-C334-798C-D74D58649ADA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11">
            <a:extLst>
              <a:ext uri="{FF2B5EF4-FFF2-40B4-BE49-F238E27FC236}">
                <a16:creationId xmlns:a16="http://schemas.microsoft.com/office/drawing/2014/main" id="{66E7593B-9DAD-74DA-0CA5-0AF69067B1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6121" y="1761236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练习十五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D65E6F33-8E20-2BBD-B7EA-70E8321C9E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3741" y="2349490"/>
            <a:ext cx="8824517" cy="3303122"/>
          </a:xfrm>
          <a:prstGeom prst="rect">
            <a:avLst/>
          </a:prstGeom>
        </p:spPr>
      </p:pic>
      <p:sp>
        <p:nvSpPr>
          <p:cNvPr id="25" name="矩形 24">
            <a:extLst>
              <a:ext uri="{FF2B5EF4-FFF2-40B4-BE49-F238E27FC236}">
                <a16:creationId xmlns:a16="http://schemas.microsoft.com/office/drawing/2014/main" id="{7EF44151-7CB6-BF0C-3C0F-366E3D5B290A}"/>
              </a:ext>
            </a:extLst>
          </p:cNvPr>
          <p:cNvSpPr/>
          <p:nvPr/>
        </p:nvSpPr>
        <p:spPr>
          <a:xfrm>
            <a:off x="2800349" y="3457252"/>
            <a:ext cx="1068705" cy="1076325"/>
          </a:xfrm>
          <a:prstGeom prst="rect">
            <a:avLst/>
          </a:prstGeom>
          <a:noFill/>
          <a:ln w="28575"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5FA76EFE-952A-56DC-3797-6D91B04781A0}"/>
              </a:ext>
            </a:extLst>
          </p:cNvPr>
          <p:cNvSpPr/>
          <p:nvPr/>
        </p:nvSpPr>
        <p:spPr>
          <a:xfrm rot="2700000">
            <a:off x="8361519" y="3885851"/>
            <a:ext cx="1523051" cy="763322"/>
          </a:xfrm>
          <a:prstGeom prst="rect">
            <a:avLst/>
          </a:prstGeom>
          <a:noFill/>
          <a:ln w="28575"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824204ED-967E-1B22-0A2A-CF18AB723FE0}"/>
              </a:ext>
            </a:extLst>
          </p:cNvPr>
          <p:cNvSpPr txBox="1"/>
          <p:nvPr/>
        </p:nvSpPr>
        <p:spPr>
          <a:xfrm>
            <a:off x="7953493" y="582130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EE1D23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答案不唯一。</a:t>
            </a:r>
          </a:p>
        </p:txBody>
      </p:sp>
    </p:spTree>
    <p:extLst>
      <p:ext uri="{BB962C8B-B14F-4D97-AF65-F5344CB8AC3E}">
        <p14:creationId xmlns:p14="http://schemas.microsoft.com/office/powerpoint/2010/main" val="1813347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EDAAA78-268E-B333-A12D-552CD2105AF8}"/>
              </a:ext>
            </a:extLst>
          </p:cNvPr>
          <p:cNvSpPr txBox="1"/>
          <p:nvPr/>
        </p:nvSpPr>
        <p:spPr>
          <a:xfrm>
            <a:off x="1176121" y="344544"/>
            <a:ext cx="1051513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下面是三（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）班黑板报的布局。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107DADB2-17E7-1869-2D67-8D19496844C2}"/>
              </a:ext>
            </a:extLst>
          </p:cNvPr>
          <p:cNvSpPr/>
          <p:nvPr/>
        </p:nvSpPr>
        <p:spPr>
          <a:xfrm>
            <a:off x="500743" y="397391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715458D1-4CB1-8FD5-B4E9-DC22CD31FB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43" y="1237461"/>
            <a:ext cx="6524756" cy="2802437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2B713565-F633-D722-DC7C-5D4D194B6D5C}"/>
              </a:ext>
            </a:extLst>
          </p:cNvPr>
          <p:cNvSpPr txBox="1"/>
          <p:nvPr/>
        </p:nvSpPr>
        <p:spPr>
          <a:xfrm>
            <a:off x="7064712" y="1294722"/>
            <a:ext cx="4626543" cy="26879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zh-CN" altLang="en-US" dirty="0"/>
              <a:t>      “作品展示”部分大约占黑板报的几分之一？“科学世界”和“历史故事”呢？</a:t>
            </a:r>
          </a:p>
        </p:txBody>
      </p:sp>
      <p:sp>
        <p:nvSpPr>
          <p:cNvPr id="18" name="TextBox 11">
            <a:extLst>
              <a:ext uri="{FF2B5EF4-FFF2-40B4-BE49-F238E27FC236}">
                <a16:creationId xmlns:a16="http://schemas.microsoft.com/office/drawing/2014/main" id="{18872265-9DEE-BFAC-498E-2F53FC34E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5287" y="585110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练习十五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D56E36B5-8139-5B33-1CDD-5902CE872E73}"/>
              </a:ext>
            </a:extLst>
          </p:cNvPr>
          <p:cNvGrpSpPr/>
          <p:nvPr/>
        </p:nvGrpSpPr>
        <p:grpSpPr>
          <a:xfrm>
            <a:off x="1626949" y="3959473"/>
            <a:ext cx="7361407" cy="958273"/>
            <a:chOff x="1626949" y="4436133"/>
            <a:chExt cx="7361407" cy="958273"/>
          </a:xfrm>
        </p:grpSpPr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E03F0C11-99DF-262D-8DFB-C2EDB42724CA}"/>
                </a:ext>
              </a:extLst>
            </p:cNvPr>
            <p:cNvSpPr txBox="1"/>
            <p:nvPr/>
          </p:nvSpPr>
          <p:spPr>
            <a:xfrm>
              <a:off x="1626949" y="4622882"/>
              <a:ext cx="7361407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EE1D23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</a:rPr>
                <a:t>“作品展示”部分大约占黑板报的  </a:t>
              </a:r>
              <a:r>
                <a:rPr lang="zh-CN" altLang="en-US" sz="3200" b="1" dirty="0">
                  <a:solidFill>
                    <a:srgbClr val="EE1D23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。</a:t>
              </a:r>
            </a:p>
          </p:txBody>
        </p:sp>
        <p:graphicFrame>
          <p:nvGraphicFramePr>
            <p:cNvPr id="21" name="对象 20">
              <a:extLst>
                <a:ext uri="{FF2B5EF4-FFF2-40B4-BE49-F238E27FC236}">
                  <a16:creationId xmlns:a16="http://schemas.microsoft.com/office/drawing/2014/main" id="{AD4AF141-A0EA-AC08-F238-5FABB6A85947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89255732"/>
                </p:ext>
              </p:extLst>
            </p:nvPr>
          </p:nvGraphicFramePr>
          <p:xfrm>
            <a:off x="7882429" y="4436133"/>
            <a:ext cx="359353" cy="95827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9" name="Equation" r:id="rId4" imgW="152280" imgH="406080" progId="Equation.DSMT4">
                    <p:embed/>
                  </p:oleObj>
                </mc:Choice>
                <mc:Fallback>
                  <p:oleObj name="Equation" r:id="rId4" imgW="152280" imgH="406080" progId="Equation.DSMT4">
                    <p:embed/>
                    <p:pic>
                      <p:nvPicPr>
                        <p:cNvPr id="25" name="对象 24">
                          <a:extLst>
                            <a:ext uri="{FF2B5EF4-FFF2-40B4-BE49-F238E27FC236}">
                              <a16:creationId xmlns:a16="http://schemas.microsoft.com/office/drawing/2014/main" id="{D873D00C-695E-1908-C79F-FA0B8D8E435D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7882429" y="4436133"/>
                          <a:ext cx="359353" cy="95827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3F348A21-D4D6-ACA8-6A59-41286EC39723}"/>
              </a:ext>
            </a:extLst>
          </p:cNvPr>
          <p:cNvGrpSpPr/>
          <p:nvPr/>
        </p:nvGrpSpPr>
        <p:grpSpPr>
          <a:xfrm>
            <a:off x="1626949" y="4843008"/>
            <a:ext cx="7361407" cy="958273"/>
            <a:chOff x="1626949" y="4436133"/>
            <a:chExt cx="7361407" cy="958273"/>
          </a:xfrm>
        </p:grpSpPr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752E1FC2-EDCF-C10F-5308-D9CB6206AE62}"/>
                </a:ext>
              </a:extLst>
            </p:cNvPr>
            <p:cNvSpPr txBox="1"/>
            <p:nvPr/>
          </p:nvSpPr>
          <p:spPr>
            <a:xfrm>
              <a:off x="1626949" y="4622882"/>
              <a:ext cx="7361407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EE1D23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</a:rPr>
                <a:t>“科学世界”部分大约占黑板报的  </a:t>
              </a:r>
              <a:r>
                <a:rPr lang="zh-CN" altLang="en-US" sz="3200" b="1" dirty="0">
                  <a:solidFill>
                    <a:srgbClr val="EE1D23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。</a:t>
              </a:r>
            </a:p>
          </p:txBody>
        </p:sp>
        <p:graphicFrame>
          <p:nvGraphicFramePr>
            <p:cNvPr id="25" name="对象 24">
              <a:extLst>
                <a:ext uri="{FF2B5EF4-FFF2-40B4-BE49-F238E27FC236}">
                  <a16:creationId xmlns:a16="http://schemas.microsoft.com/office/drawing/2014/main" id="{7A784FC2-2B0E-2A64-A85E-3FC73CED7E31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34288880"/>
                </p:ext>
              </p:extLst>
            </p:nvPr>
          </p:nvGraphicFramePr>
          <p:xfrm>
            <a:off x="7882429" y="4436133"/>
            <a:ext cx="359353" cy="95827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0" name="Equation" r:id="rId6" imgW="152280" imgH="406080" progId="Equation.DSMT4">
                    <p:embed/>
                  </p:oleObj>
                </mc:Choice>
                <mc:Fallback>
                  <p:oleObj name="Equation" r:id="rId6" imgW="152280" imgH="406080" progId="Equation.DSMT4">
                    <p:embed/>
                    <p:pic>
                      <p:nvPicPr>
                        <p:cNvPr id="21" name="对象 20">
                          <a:extLst>
                            <a:ext uri="{FF2B5EF4-FFF2-40B4-BE49-F238E27FC236}">
                              <a16:creationId xmlns:a16="http://schemas.microsoft.com/office/drawing/2014/main" id="{AD4AF141-A0EA-AC08-F238-5FABB6A85947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7882429" y="4436133"/>
                          <a:ext cx="359353" cy="95827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B1963BA7-AAD2-90BA-7CC6-D8232A41FCBB}"/>
              </a:ext>
            </a:extLst>
          </p:cNvPr>
          <p:cNvGrpSpPr/>
          <p:nvPr/>
        </p:nvGrpSpPr>
        <p:grpSpPr>
          <a:xfrm>
            <a:off x="548639" y="1285239"/>
            <a:ext cx="6431281" cy="2715261"/>
            <a:chOff x="548639" y="1285239"/>
            <a:chExt cx="6431281" cy="2715261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21A710F2-23EB-1980-6EF8-86BC1A19CCA1}"/>
                </a:ext>
              </a:extLst>
            </p:cNvPr>
            <p:cNvSpPr/>
            <p:nvPr/>
          </p:nvSpPr>
          <p:spPr>
            <a:xfrm>
              <a:off x="548639" y="1285239"/>
              <a:ext cx="6431281" cy="2712721"/>
            </a:xfrm>
            <a:prstGeom prst="rect">
              <a:avLst/>
            </a:prstGeom>
            <a:noFill/>
            <a:ln w="38100">
              <a:solidFill>
                <a:srgbClr val="3366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A2B9A79D-C68B-3E90-158C-97BCCADBB08E}"/>
                </a:ext>
              </a:extLst>
            </p:cNvPr>
            <p:cNvCxnSpPr>
              <a:cxnSpLocks/>
            </p:cNvCxnSpPr>
            <p:nvPr/>
          </p:nvCxnSpPr>
          <p:spPr>
            <a:xfrm>
              <a:off x="548639" y="2641600"/>
              <a:ext cx="6421121" cy="0"/>
            </a:xfrm>
            <a:prstGeom prst="line">
              <a:avLst/>
            </a:prstGeom>
            <a:ln w="38100">
              <a:solidFill>
                <a:srgbClr val="3366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C92425C6-7DF2-6707-FBA1-32BDB7E666E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63121" y="1297305"/>
              <a:ext cx="0" cy="2703195"/>
            </a:xfrm>
            <a:prstGeom prst="line">
              <a:avLst/>
            </a:prstGeom>
            <a:ln w="38100">
              <a:solidFill>
                <a:srgbClr val="3366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E3F18226-3F16-BE68-9B96-79988F598B07}"/>
              </a:ext>
            </a:extLst>
          </p:cNvPr>
          <p:cNvCxnSpPr>
            <a:cxnSpLocks/>
          </p:cNvCxnSpPr>
          <p:nvPr/>
        </p:nvCxnSpPr>
        <p:spPr>
          <a:xfrm flipV="1">
            <a:off x="5377814" y="1294765"/>
            <a:ext cx="0" cy="2703195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>
            <a:extLst>
              <a:ext uri="{FF2B5EF4-FFF2-40B4-BE49-F238E27FC236}">
                <a16:creationId xmlns:a16="http://schemas.microsoft.com/office/drawing/2014/main" id="{4E5871A5-1E01-D738-97A2-BC7B8B281380}"/>
              </a:ext>
            </a:extLst>
          </p:cNvPr>
          <p:cNvCxnSpPr>
            <a:cxnSpLocks/>
          </p:cNvCxnSpPr>
          <p:nvPr/>
        </p:nvCxnSpPr>
        <p:spPr>
          <a:xfrm flipV="1">
            <a:off x="2158364" y="1294765"/>
            <a:ext cx="0" cy="2703195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CFBA89CE-9F69-3A98-7FC9-4E0D9AC2C98E}"/>
              </a:ext>
            </a:extLst>
          </p:cNvPr>
          <p:cNvCxnSpPr>
            <a:cxnSpLocks/>
          </p:cNvCxnSpPr>
          <p:nvPr/>
        </p:nvCxnSpPr>
        <p:spPr>
          <a:xfrm flipV="1">
            <a:off x="3768089" y="1294765"/>
            <a:ext cx="0" cy="2703195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F7374390-4057-47C3-F719-91AC4474A29F}"/>
              </a:ext>
            </a:extLst>
          </p:cNvPr>
          <p:cNvGrpSpPr/>
          <p:nvPr/>
        </p:nvGrpSpPr>
        <p:grpSpPr>
          <a:xfrm>
            <a:off x="1626949" y="5749756"/>
            <a:ext cx="7361407" cy="958273"/>
            <a:chOff x="1626949" y="4436133"/>
            <a:chExt cx="7361407" cy="958273"/>
          </a:xfrm>
        </p:grpSpPr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401CEEDC-CD3B-EEF5-7B1F-187BC4881347}"/>
                </a:ext>
              </a:extLst>
            </p:cNvPr>
            <p:cNvSpPr txBox="1"/>
            <p:nvPr/>
          </p:nvSpPr>
          <p:spPr>
            <a:xfrm>
              <a:off x="1626949" y="4622882"/>
              <a:ext cx="7361407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EE1D23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</a:rPr>
                <a:t>“</a:t>
              </a:r>
              <a:r>
                <a:rPr lang="zh-CN" altLang="en-US" sz="3200" b="1" dirty="0">
                  <a:solidFill>
                    <a:srgbClr val="EE1D23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历史故事</a:t>
              </a: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EE1D23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</a:rPr>
                <a:t>”部分大约占黑板报的  </a:t>
              </a:r>
              <a:r>
                <a:rPr lang="zh-CN" altLang="en-US" sz="3200" b="1" dirty="0">
                  <a:solidFill>
                    <a:srgbClr val="EE1D23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。</a:t>
              </a:r>
            </a:p>
          </p:txBody>
        </p:sp>
        <p:graphicFrame>
          <p:nvGraphicFramePr>
            <p:cNvPr id="48" name="对象 47">
              <a:extLst>
                <a:ext uri="{FF2B5EF4-FFF2-40B4-BE49-F238E27FC236}">
                  <a16:creationId xmlns:a16="http://schemas.microsoft.com/office/drawing/2014/main" id="{7B3789B2-4DCB-9A0F-A1DE-259AA1E0D35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81205645"/>
                </p:ext>
              </p:extLst>
            </p:nvPr>
          </p:nvGraphicFramePr>
          <p:xfrm>
            <a:off x="7882429" y="4436133"/>
            <a:ext cx="359353" cy="95827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1" name="Equation" r:id="rId8" imgW="152280" imgH="406080" progId="Equation.DSMT4">
                    <p:embed/>
                  </p:oleObj>
                </mc:Choice>
                <mc:Fallback>
                  <p:oleObj name="Equation" r:id="rId8" imgW="152280" imgH="406080" progId="Equation.DSMT4">
                    <p:embed/>
                    <p:pic>
                      <p:nvPicPr>
                        <p:cNvPr id="25" name="对象 24">
                          <a:extLst>
                            <a:ext uri="{FF2B5EF4-FFF2-40B4-BE49-F238E27FC236}">
                              <a16:creationId xmlns:a16="http://schemas.microsoft.com/office/drawing/2014/main" id="{7A784FC2-2B0E-2A64-A85E-3FC73CED7E31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7882429" y="4436133"/>
                          <a:ext cx="359353" cy="95827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705065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3">
            <a:extLst>
              <a:ext uri="{FF2B5EF4-FFF2-40B4-BE49-F238E27FC236}">
                <a16:creationId xmlns:a16="http://schemas.microsoft.com/office/drawing/2014/main" id="{8D3D093F-DBED-2FF2-4604-874BA7C585D2}"/>
              </a:ext>
            </a:extLst>
          </p:cNvPr>
          <p:cNvSpPr txBox="1"/>
          <p:nvPr/>
        </p:nvSpPr>
        <p:spPr>
          <a:xfrm>
            <a:off x="1176121" y="803477"/>
            <a:ext cx="1051513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填一填。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B5103944-0407-AAF7-BB59-1BB2A97095E0}"/>
              </a:ext>
            </a:extLst>
          </p:cNvPr>
          <p:cNvSpPr/>
          <p:nvPr/>
        </p:nvSpPr>
        <p:spPr>
          <a:xfrm>
            <a:off x="500743" y="856324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11">
            <a:extLst>
              <a:ext uri="{FF2B5EF4-FFF2-40B4-BE49-F238E27FC236}">
                <a16:creationId xmlns:a16="http://schemas.microsoft.com/office/drawing/2014/main" id="{333EE829-2165-4FF2-8F8D-515AF66E36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9927" y="1054203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练习十五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72E25007-D04B-3749-7D29-73D4ED45B8F8}"/>
              </a:ext>
            </a:extLst>
          </p:cNvPr>
          <p:cNvSpPr txBox="1"/>
          <p:nvPr/>
        </p:nvSpPr>
        <p:spPr>
          <a:xfrm>
            <a:off x="1014885" y="5067463"/>
            <a:ext cx="36993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zh-CN" altLang="en-US" dirty="0"/>
              <a:t>吃了             个。</a:t>
            </a: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4F51C7E1-C359-A420-DD99-C2FAB3FA68D7}"/>
              </a:ext>
            </a:extLst>
          </p:cNvPr>
          <p:cNvGrpSpPr/>
          <p:nvPr/>
        </p:nvGrpSpPr>
        <p:grpSpPr>
          <a:xfrm>
            <a:off x="1791314" y="4699520"/>
            <a:ext cx="1869440" cy="1382216"/>
            <a:chOff x="500743" y="4570711"/>
            <a:chExt cx="1869440" cy="1382216"/>
          </a:xfrm>
        </p:grpSpPr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48EF07F7-B3A5-B61F-92F4-6740AE68CBDC}"/>
                </a:ext>
              </a:extLst>
            </p:cNvPr>
            <p:cNvSpPr txBox="1"/>
            <p:nvPr/>
          </p:nvSpPr>
          <p:spPr>
            <a:xfrm>
              <a:off x="500743" y="4570711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DAA66BA3-01A9-2070-00C6-26A50315C891}"/>
                </a:ext>
              </a:extLst>
            </p:cNvPr>
            <p:cNvSpPr txBox="1"/>
            <p:nvPr/>
          </p:nvSpPr>
          <p:spPr>
            <a:xfrm>
              <a:off x="500743" y="5284090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id="{A3880580-9E66-402D-DA9D-1A8265969792}"/>
                </a:ext>
              </a:extLst>
            </p:cNvPr>
            <p:cNvCxnSpPr>
              <a:cxnSpLocks/>
            </p:cNvCxnSpPr>
            <p:nvPr/>
          </p:nvCxnSpPr>
          <p:spPr>
            <a:xfrm>
              <a:off x="824527" y="5261819"/>
              <a:ext cx="128240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4" name="图片 33">
            <a:extLst>
              <a:ext uri="{FF2B5EF4-FFF2-40B4-BE49-F238E27FC236}">
                <a16:creationId xmlns:a16="http://schemas.microsoft.com/office/drawing/2014/main" id="{C1656C0A-2EC6-52C0-5F90-5143CF3C81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378" y="1778050"/>
            <a:ext cx="2613311" cy="2644055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A1FBB44B-DC7C-DAAD-1C62-2F78E3D67F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3816" y="3588961"/>
            <a:ext cx="5687658" cy="1321734"/>
          </a:xfrm>
          <a:prstGeom prst="rect">
            <a:avLst/>
          </a:prstGeom>
        </p:spPr>
      </p:pic>
      <p:sp>
        <p:nvSpPr>
          <p:cNvPr id="36" name="文本框 35">
            <a:extLst>
              <a:ext uri="{FF2B5EF4-FFF2-40B4-BE49-F238E27FC236}">
                <a16:creationId xmlns:a16="http://schemas.microsoft.com/office/drawing/2014/main" id="{528EC0FF-D493-5C7B-EE23-CE1DBED8E617}"/>
              </a:ext>
            </a:extLst>
          </p:cNvPr>
          <p:cNvSpPr txBox="1"/>
          <p:nvPr/>
        </p:nvSpPr>
        <p:spPr>
          <a:xfrm>
            <a:off x="6967552" y="2568798"/>
            <a:ext cx="8729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zh-CN" altLang="en-US" dirty="0"/>
              <a:t>米</a:t>
            </a:r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398409DB-4147-4E50-AADA-5CF28F53F7EB}"/>
              </a:ext>
            </a:extLst>
          </p:cNvPr>
          <p:cNvGrpSpPr/>
          <p:nvPr/>
        </p:nvGrpSpPr>
        <p:grpSpPr>
          <a:xfrm>
            <a:off x="5361365" y="2200855"/>
            <a:ext cx="1869440" cy="1382216"/>
            <a:chOff x="500743" y="4570711"/>
            <a:chExt cx="1869440" cy="1382216"/>
          </a:xfrm>
        </p:grpSpPr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EFB59227-6115-A9E6-2B8E-8C31D690E66C}"/>
                </a:ext>
              </a:extLst>
            </p:cNvPr>
            <p:cNvSpPr txBox="1"/>
            <p:nvPr/>
          </p:nvSpPr>
          <p:spPr>
            <a:xfrm>
              <a:off x="500743" y="4570711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EEB96B0F-9BF4-1D7B-2C97-FA83835EC0D2}"/>
                </a:ext>
              </a:extLst>
            </p:cNvPr>
            <p:cNvSpPr txBox="1"/>
            <p:nvPr/>
          </p:nvSpPr>
          <p:spPr>
            <a:xfrm>
              <a:off x="500743" y="5284090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cxnSp>
          <p:nvCxnSpPr>
            <p:cNvPr id="40" name="直接连接符 39">
              <a:extLst>
                <a:ext uri="{FF2B5EF4-FFF2-40B4-BE49-F238E27FC236}">
                  <a16:creationId xmlns:a16="http://schemas.microsoft.com/office/drawing/2014/main" id="{1FA36FF3-2F61-96E1-5249-C8E8CEA90BE7}"/>
                </a:ext>
              </a:extLst>
            </p:cNvPr>
            <p:cNvCxnSpPr>
              <a:cxnSpLocks/>
            </p:cNvCxnSpPr>
            <p:nvPr/>
          </p:nvCxnSpPr>
          <p:spPr>
            <a:xfrm>
              <a:off x="824527" y="5261819"/>
              <a:ext cx="128240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文本框 40">
            <a:extLst>
              <a:ext uri="{FF2B5EF4-FFF2-40B4-BE49-F238E27FC236}">
                <a16:creationId xmlns:a16="http://schemas.microsoft.com/office/drawing/2014/main" id="{951D24E2-692E-AE30-D4F9-F32DF312EDFD}"/>
              </a:ext>
            </a:extLst>
          </p:cNvPr>
          <p:cNvSpPr txBox="1"/>
          <p:nvPr/>
        </p:nvSpPr>
        <p:spPr>
          <a:xfrm>
            <a:off x="2497107" y="5470903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80BC28E1-D12D-2FE2-8859-7ED2FC253DA5}"/>
              </a:ext>
            </a:extLst>
          </p:cNvPr>
          <p:cNvSpPr txBox="1"/>
          <p:nvPr/>
        </p:nvSpPr>
        <p:spPr>
          <a:xfrm>
            <a:off x="2497107" y="4732159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673A1431-CE88-E617-FE98-CEF68BE127A6}"/>
              </a:ext>
            </a:extLst>
          </p:cNvPr>
          <p:cNvSpPr txBox="1"/>
          <p:nvPr/>
        </p:nvSpPr>
        <p:spPr>
          <a:xfrm>
            <a:off x="5954401" y="2945873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61E03380-7077-7CA2-DB69-9CA7FF03E844}"/>
              </a:ext>
            </a:extLst>
          </p:cNvPr>
          <p:cNvSpPr txBox="1"/>
          <p:nvPr/>
        </p:nvSpPr>
        <p:spPr>
          <a:xfrm>
            <a:off x="6082641" y="2207129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828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/>
      <p:bldP spid="4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任意多边形: 形状 46">
            <a:extLst>
              <a:ext uri="{FF2B5EF4-FFF2-40B4-BE49-F238E27FC236}">
                <a16:creationId xmlns:a16="http://schemas.microsoft.com/office/drawing/2014/main" id="{9D43021E-58A6-AAF2-9EA7-D9E025121B21}"/>
              </a:ext>
            </a:extLst>
          </p:cNvPr>
          <p:cNvSpPr/>
          <p:nvPr/>
        </p:nvSpPr>
        <p:spPr>
          <a:xfrm>
            <a:off x="8138160" y="2844800"/>
            <a:ext cx="2849880" cy="1140461"/>
          </a:xfrm>
          <a:custGeom>
            <a:avLst/>
            <a:gdLst>
              <a:gd name="connsiteX0" fmla="*/ 0 w 2849880"/>
              <a:gd name="connsiteY0" fmla="*/ 0 h 1140461"/>
              <a:gd name="connsiteX1" fmla="*/ 2849880 w 2849880"/>
              <a:gd name="connsiteY1" fmla="*/ 0 h 1140461"/>
              <a:gd name="connsiteX2" fmla="*/ 2849880 w 2849880"/>
              <a:gd name="connsiteY2" fmla="*/ 571500 h 1140461"/>
              <a:gd name="connsiteX3" fmla="*/ 2286000 w 2849880"/>
              <a:gd name="connsiteY3" fmla="*/ 571500 h 1140461"/>
              <a:gd name="connsiteX4" fmla="*/ 2286000 w 2849880"/>
              <a:gd name="connsiteY4" fmla="*/ 1140461 h 1140461"/>
              <a:gd name="connsiteX5" fmla="*/ 0 w 2849880"/>
              <a:gd name="connsiteY5" fmla="*/ 1140461 h 1140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49880" h="1140461">
                <a:moveTo>
                  <a:pt x="0" y="0"/>
                </a:moveTo>
                <a:lnTo>
                  <a:pt x="2849880" y="0"/>
                </a:lnTo>
                <a:lnTo>
                  <a:pt x="2849880" y="571500"/>
                </a:lnTo>
                <a:lnTo>
                  <a:pt x="2286000" y="571500"/>
                </a:lnTo>
                <a:lnTo>
                  <a:pt x="2286000" y="1140461"/>
                </a:lnTo>
                <a:lnTo>
                  <a:pt x="0" y="1140461"/>
                </a:lnTo>
                <a:close/>
              </a:path>
            </a:pathLst>
          </a:custGeom>
          <a:solidFill>
            <a:srgbClr val="F0F5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AC2D3D72-EEE0-F496-F3CB-C5948F441705}"/>
              </a:ext>
            </a:extLst>
          </p:cNvPr>
          <p:cNvSpPr/>
          <p:nvPr/>
        </p:nvSpPr>
        <p:spPr>
          <a:xfrm>
            <a:off x="5621020" y="2522220"/>
            <a:ext cx="1877060" cy="1043940"/>
          </a:xfrm>
          <a:prstGeom prst="rect">
            <a:avLst/>
          </a:prstGeom>
          <a:solidFill>
            <a:srgbClr val="F0F5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1D5BCB7A-A0A5-BBE0-E187-F0F2F68D016D}"/>
              </a:ext>
            </a:extLst>
          </p:cNvPr>
          <p:cNvGrpSpPr/>
          <p:nvPr/>
        </p:nvGrpSpPr>
        <p:grpSpPr>
          <a:xfrm>
            <a:off x="3287521" y="2527665"/>
            <a:ext cx="1691557" cy="1457596"/>
            <a:chOff x="3287521" y="2527665"/>
            <a:chExt cx="1691557" cy="1457596"/>
          </a:xfrm>
        </p:grpSpPr>
        <p:sp>
          <p:nvSpPr>
            <p:cNvPr id="37" name="等腰三角形 36">
              <a:extLst>
                <a:ext uri="{FF2B5EF4-FFF2-40B4-BE49-F238E27FC236}">
                  <a16:creationId xmlns:a16="http://schemas.microsoft.com/office/drawing/2014/main" id="{F1A80056-90A0-7095-2D3A-71964CBF04E2}"/>
                </a:ext>
              </a:extLst>
            </p:cNvPr>
            <p:cNvSpPr/>
            <p:nvPr/>
          </p:nvSpPr>
          <p:spPr>
            <a:xfrm>
              <a:off x="3715072" y="3258820"/>
              <a:ext cx="842671" cy="726441"/>
            </a:xfrm>
            <a:prstGeom prst="triangle">
              <a:avLst/>
            </a:prstGeom>
            <a:solidFill>
              <a:srgbClr val="F0F5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等腰三角形 37">
              <a:extLst>
                <a:ext uri="{FF2B5EF4-FFF2-40B4-BE49-F238E27FC236}">
                  <a16:creationId xmlns:a16="http://schemas.microsoft.com/office/drawing/2014/main" id="{D68DE614-413D-AE6E-408B-32C7F374D995}"/>
                </a:ext>
              </a:extLst>
            </p:cNvPr>
            <p:cNvSpPr/>
            <p:nvPr/>
          </p:nvSpPr>
          <p:spPr>
            <a:xfrm flipV="1">
              <a:off x="3715072" y="2527665"/>
              <a:ext cx="842671" cy="726441"/>
            </a:xfrm>
            <a:prstGeom prst="triangle">
              <a:avLst/>
            </a:prstGeom>
            <a:solidFill>
              <a:srgbClr val="F0F5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等腰三角形 39">
              <a:extLst>
                <a:ext uri="{FF2B5EF4-FFF2-40B4-BE49-F238E27FC236}">
                  <a16:creationId xmlns:a16="http://schemas.microsoft.com/office/drawing/2014/main" id="{6E6F03C5-C408-2762-148A-C01E0CE15F1B}"/>
                </a:ext>
              </a:extLst>
            </p:cNvPr>
            <p:cNvSpPr/>
            <p:nvPr/>
          </p:nvSpPr>
          <p:spPr>
            <a:xfrm>
              <a:off x="4136407" y="2527665"/>
              <a:ext cx="842671" cy="726441"/>
            </a:xfrm>
            <a:prstGeom prst="triangle">
              <a:avLst/>
            </a:prstGeom>
            <a:solidFill>
              <a:srgbClr val="F0F5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等腰三角形 40">
              <a:extLst>
                <a:ext uri="{FF2B5EF4-FFF2-40B4-BE49-F238E27FC236}">
                  <a16:creationId xmlns:a16="http://schemas.microsoft.com/office/drawing/2014/main" id="{BA3182D7-08A2-A660-3BEE-3F12ED04A0F3}"/>
                </a:ext>
              </a:extLst>
            </p:cNvPr>
            <p:cNvSpPr/>
            <p:nvPr/>
          </p:nvSpPr>
          <p:spPr>
            <a:xfrm>
              <a:off x="3287521" y="2527665"/>
              <a:ext cx="842671" cy="726441"/>
            </a:xfrm>
            <a:prstGeom prst="triangle">
              <a:avLst/>
            </a:prstGeom>
            <a:solidFill>
              <a:srgbClr val="F0F5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8802B7AF-1BD9-0CC9-BC93-D3C25C03C533}"/>
              </a:ext>
            </a:extLst>
          </p:cNvPr>
          <p:cNvGrpSpPr/>
          <p:nvPr/>
        </p:nvGrpSpPr>
        <p:grpSpPr>
          <a:xfrm>
            <a:off x="1617831" y="2522950"/>
            <a:ext cx="1029045" cy="1462311"/>
            <a:chOff x="1617831" y="2522950"/>
            <a:chExt cx="1029045" cy="1462311"/>
          </a:xfrm>
        </p:grpSpPr>
        <p:sp>
          <p:nvSpPr>
            <p:cNvPr id="21" name="等腰三角形 20">
              <a:extLst>
                <a:ext uri="{FF2B5EF4-FFF2-40B4-BE49-F238E27FC236}">
                  <a16:creationId xmlns:a16="http://schemas.microsoft.com/office/drawing/2014/main" id="{A5357E45-33C9-C342-9490-0DDA5E86100F}"/>
                </a:ext>
              </a:extLst>
            </p:cNvPr>
            <p:cNvSpPr/>
            <p:nvPr/>
          </p:nvSpPr>
          <p:spPr>
            <a:xfrm>
              <a:off x="1617831" y="3279235"/>
              <a:ext cx="601494" cy="706026"/>
            </a:xfrm>
            <a:prstGeom prst="triangle">
              <a:avLst/>
            </a:prstGeom>
            <a:solidFill>
              <a:srgbClr val="F0F5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等腰三角形 33">
              <a:extLst>
                <a:ext uri="{FF2B5EF4-FFF2-40B4-BE49-F238E27FC236}">
                  <a16:creationId xmlns:a16="http://schemas.microsoft.com/office/drawing/2014/main" id="{B4C1A8AA-4AB0-F665-BCBA-1BF398781C70}"/>
                </a:ext>
              </a:extLst>
            </p:cNvPr>
            <p:cNvSpPr/>
            <p:nvPr/>
          </p:nvSpPr>
          <p:spPr>
            <a:xfrm flipV="1">
              <a:off x="1617831" y="2522950"/>
              <a:ext cx="601494" cy="706026"/>
            </a:xfrm>
            <a:prstGeom prst="triangle">
              <a:avLst/>
            </a:prstGeom>
            <a:solidFill>
              <a:srgbClr val="F0F5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等腰三角形 34">
              <a:extLst>
                <a:ext uri="{FF2B5EF4-FFF2-40B4-BE49-F238E27FC236}">
                  <a16:creationId xmlns:a16="http://schemas.microsoft.com/office/drawing/2014/main" id="{731343F9-518D-8F65-84E7-F922B6A0FBC5}"/>
                </a:ext>
              </a:extLst>
            </p:cNvPr>
            <p:cNvSpPr/>
            <p:nvPr/>
          </p:nvSpPr>
          <p:spPr>
            <a:xfrm rot="5400000" flipV="1">
              <a:off x="1993116" y="2901093"/>
              <a:ext cx="601494" cy="706026"/>
            </a:xfrm>
            <a:prstGeom prst="triangle">
              <a:avLst/>
            </a:prstGeom>
            <a:solidFill>
              <a:srgbClr val="F0F5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963AE70D-2C95-F321-145B-3D5ECF4DDB23}"/>
              </a:ext>
            </a:extLst>
          </p:cNvPr>
          <p:cNvSpPr txBox="1"/>
          <p:nvPr/>
        </p:nvSpPr>
        <p:spPr>
          <a:xfrm>
            <a:off x="1176121" y="1319042"/>
            <a:ext cx="1051513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涂色表示各图下面的分数。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918FEF97-EF21-4FC2-BEA5-18649586D8ED}"/>
              </a:ext>
            </a:extLst>
          </p:cNvPr>
          <p:cNvSpPr/>
          <p:nvPr/>
        </p:nvSpPr>
        <p:spPr>
          <a:xfrm>
            <a:off x="500743" y="1371889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1">
            <a:extLst>
              <a:ext uri="{FF2B5EF4-FFF2-40B4-BE49-F238E27FC236}">
                <a16:creationId xmlns:a16="http://schemas.microsoft.com/office/drawing/2014/main" id="{58957935-E291-A20D-D53E-531E2B87EB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7254" y="1569768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练习十五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B652AF86-0065-4FC5-AE61-C1F962326B2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7984" y="2378225"/>
            <a:ext cx="10076033" cy="3107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777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5EE949B1-408F-5CF9-8DD1-891F809C9C44}"/>
              </a:ext>
            </a:extLst>
          </p:cNvPr>
          <p:cNvSpPr txBox="1"/>
          <p:nvPr/>
        </p:nvSpPr>
        <p:spPr>
          <a:xfrm>
            <a:off x="1176121" y="784019"/>
            <a:ext cx="1051513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用分数表示各图的涂色部分和没涂色部分。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53D1A85F-C337-791E-2A9C-248FE2E9C0B0}"/>
              </a:ext>
            </a:extLst>
          </p:cNvPr>
          <p:cNvSpPr/>
          <p:nvPr/>
        </p:nvSpPr>
        <p:spPr>
          <a:xfrm>
            <a:off x="500743" y="836866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2082803F-87F7-83CD-B16C-A2543139F0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1487270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练习十五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35657581-BF1F-81EF-7E78-FD68E637BA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1457" y="2133468"/>
            <a:ext cx="8327300" cy="1540477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66A6B394-C619-B1C0-9DA9-39CE65A1AC0A}"/>
              </a:ext>
            </a:extLst>
          </p:cNvPr>
          <p:cNvSpPr txBox="1"/>
          <p:nvPr/>
        </p:nvSpPr>
        <p:spPr>
          <a:xfrm>
            <a:off x="500743" y="4241047"/>
            <a:ext cx="26824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zh-CN" altLang="en-US" sz="3200" b="1" dirty="0">
                <a:solidFill>
                  <a:srgbClr val="231F20"/>
                </a:solidFill>
                <a:effectLst/>
                <a:latin typeface="方正楷体_GBK" panose="03000509000000000000" pitchFamily="65" charset="-122"/>
                <a:ea typeface="方正楷体_GBK" panose="03000509000000000000" pitchFamily="65" charset="-122"/>
              </a:rPr>
              <a:t>涂色部分</a:t>
            </a:r>
            <a:r>
              <a:rPr lang="zh-CN" altLang="en-US" sz="3200" b="1" dirty="0">
                <a:solidFill>
                  <a:srgbClr val="231F20"/>
                </a:solidFill>
                <a:effectLst/>
                <a:latin typeface="方正书宋_GBK" panose="03000509000000000000" pitchFamily="65" charset="-122"/>
                <a:ea typeface="方正书宋_GBK" panose="03000509000000000000" pitchFamily="65" charset="-122"/>
              </a:rPr>
              <a:t>：</a:t>
            </a:r>
            <a:endParaRPr lang="zh-CN" altLang="en-US" sz="4000" b="1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F52263E2-6B85-890C-C486-F0D647A2CBE7}"/>
              </a:ext>
            </a:extLst>
          </p:cNvPr>
          <p:cNvSpPr txBox="1"/>
          <p:nvPr/>
        </p:nvSpPr>
        <p:spPr>
          <a:xfrm>
            <a:off x="500743" y="5593909"/>
            <a:ext cx="26824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zh-CN" altLang="en-US" sz="3200" b="1" dirty="0">
                <a:solidFill>
                  <a:srgbClr val="231F20"/>
                </a:solidFill>
                <a:effectLst/>
                <a:latin typeface="方正楷体_GBK" panose="03000509000000000000" pitchFamily="65" charset="-122"/>
                <a:ea typeface="方正楷体_GBK" panose="03000509000000000000" pitchFamily="65" charset="-122"/>
              </a:rPr>
              <a:t>没涂色部分</a:t>
            </a:r>
            <a:r>
              <a:rPr lang="zh-CN" altLang="en-US" sz="3200" b="1" dirty="0">
                <a:solidFill>
                  <a:srgbClr val="231F20"/>
                </a:solidFill>
                <a:effectLst/>
                <a:latin typeface="方正书宋_GBK" panose="03000509000000000000" pitchFamily="65" charset="-122"/>
                <a:ea typeface="方正书宋_GBK" panose="03000509000000000000" pitchFamily="65" charset="-122"/>
              </a:rPr>
              <a:t>：</a:t>
            </a:r>
            <a:endParaRPr lang="zh-CN" altLang="en-US" sz="4000" b="1" dirty="0"/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E13CC553-18E6-D746-8EC7-E70C3538265B}"/>
              </a:ext>
            </a:extLst>
          </p:cNvPr>
          <p:cNvCxnSpPr/>
          <p:nvPr/>
        </p:nvCxnSpPr>
        <p:spPr>
          <a:xfrm>
            <a:off x="3183145" y="4825822"/>
            <a:ext cx="153477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C0AEFCD0-2C83-9559-B473-EFDCCDD011BE}"/>
              </a:ext>
            </a:extLst>
          </p:cNvPr>
          <p:cNvCxnSpPr/>
          <p:nvPr/>
        </p:nvCxnSpPr>
        <p:spPr>
          <a:xfrm>
            <a:off x="5307017" y="4825822"/>
            <a:ext cx="153477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3F068A97-5FA3-7EC9-0DEF-1C01BF884527}"/>
              </a:ext>
            </a:extLst>
          </p:cNvPr>
          <p:cNvCxnSpPr/>
          <p:nvPr/>
        </p:nvCxnSpPr>
        <p:spPr>
          <a:xfrm>
            <a:off x="7430889" y="4825822"/>
            <a:ext cx="153477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2AE67A01-183D-737C-AC79-706965CB1A90}"/>
              </a:ext>
            </a:extLst>
          </p:cNvPr>
          <p:cNvCxnSpPr/>
          <p:nvPr/>
        </p:nvCxnSpPr>
        <p:spPr>
          <a:xfrm>
            <a:off x="9554762" y="4825822"/>
            <a:ext cx="153477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593655CC-CB54-61F0-C96C-D8BAFE149C74}"/>
              </a:ext>
            </a:extLst>
          </p:cNvPr>
          <p:cNvCxnSpPr/>
          <p:nvPr/>
        </p:nvCxnSpPr>
        <p:spPr>
          <a:xfrm>
            <a:off x="3183145" y="6169859"/>
            <a:ext cx="153477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585C8243-EFF9-3181-2E99-5CDB38609C3F}"/>
              </a:ext>
            </a:extLst>
          </p:cNvPr>
          <p:cNvCxnSpPr/>
          <p:nvPr/>
        </p:nvCxnSpPr>
        <p:spPr>
          <a:xfrm>
            <a:off x="5307017" y="6169859"/>
            <a:ext cx="153477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440A80C2-6128-0744-9E23-70C87085B545}"/>
              </a:ext>
            </a:extLst>
          </p:cNvPr>
          <p:cNvCxnSpPr/>
          <p:nvPr/>
        </p:nvCxnSpPr>
        <p:spPr>
          <a:xfrm>
            <a:off x="7430889" y="6169859"/>
            <a:ext cx="153477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EDE6C5C0-3358-9969-C539-0AA6255C8DA0}"/>
              </a:ext>
            </a:extLst>
          </p:cNvPr>
          <p:cNvCxnSpPr/>
          <p:nvPr/>
        </p:nvCxnSpPr>
        <p:spPr>
          <a:xfrm>
            <a:off x="9554762" y="6169859"/>
            <a:ext cx="153477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9" name="对象 28">
            <a:extLst>
              <a:ext uri="{FF2B5EF4-FFF2-40B4-BE49-F238E27FC236}">
                <a16:creationId xmlns:a16="http://schemas.microsoft.com/office/drawing/2014/main" id="{D800ED9E-BEBB-5BDA-C71B-124D8BA0454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4182955"/>
              </p:ext>
            </p:extLst>
          </p:nvPr>
        </p:nvGraphicFramePr>
        <p:xfrm>
          <a:off x="3770853" y="3811822"/>
          <a:ext cx="359353" cy="9582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Equation" r:id="rId4" imgW="152280" imgH="406080" progId="Equation.DSMT4">
                  <p:embed/>
                </p:oleObj>
              </mc:Choice>
              <mc:Fallback>
                <p:oleObj name="Equation" r:id="rId4" imgW="152280" imgH="406080" progId="Equation.DSMT4">
                  <p:embed/>
                  <p:pic>
                    <p:nvPicPr>
                      <p:cNvPr id="21" name="对象 20">
                        <a:extLst>
                          <a:ext uri="{FF2B5EF4-FFF2-40B4-BE49-F238E27FC236}">
                            <a16:creationId xmlns:a16="http://schemas.microsoft.com/office/drawing/2014/main" id="{AD4AF141-A0EA-AC08-F238-5FABB6A8594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770853" y="3811822"/>
                        <a:ext cx="359353" cy="9582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对象 29">
            <a:extLst>
              <a:ext uri="{FF2B5EF4-FFF2-40B4-BE49-F238E27FC236}">
                <a16:creationId xmlns:a16="http://schemas.microsoft.com/office/drawing/2014/main" id="{91558B7E-6F14-CB9C-D23F-55F7CDA4E9F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1966022"/>
              </p:ext>
            </p:extLst>
          </p:nvPr>
        </p:nvGraphicFramePr>
        <p:xfrm>
          <a:off x="3770853" y="5155858"/>
          <a:ext cx="359353" cy="9582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Equation" r:id="rId6" imgW="152280" imgH="406080" progId="Equation.DSMT4">
                  <p:embed/>
                </p:oleObj>
              </mc:Choice>
              <mc:Fallback>
                <p:oleObj name="Equation" r:id="rId6" imgW="152280" imgH="406080" progId="Equation.DSMT4">
                  <p:embed/>
                  <p:pic>
                    <p:nvPicPr>
                      <p:cNvPr id="29" name="对象 28">
                        <a:extLst>
                          <a:ext uri="{FF2B5EF4-FFF2-40B4-BE49-F238E27FC236}">
                            <a16:creationId xmlns:a16="http://schemas.microsoft.com/office/drawing/2014/main" id="{D800ED9E-BEBB-5BDA-C71B-124D8BA045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770853" y="5155858"/>
                        <a:ext cx="359353" cy="9582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对象 30">
            <a:extLst>
              <a:ext uri="{FF2B5EF4-FFF2-40B4-BE49-F238E27FC236}">
                <a16:creationId xmlns:a16="http://schemas.microsoft.com/office/drawing/2014/main" id="{D6C84BC4-E65E-B934-D8FB-EEFA3D165E2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8504428"/>
              </p:ext>
            </p:extLst>
          </p:nvPr>
        </p:nvGraphicFramePr>
        <p:xfrm>
          <a:off x="5894725" y="3811822"/>
          <a:ext cx="359353" cy="9582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Equation" r:id="rId8" imgW="152280" imgH="406080" progId="Equation.DSMT4">
                  <p:embed/>
                </p:oleObj>
              </mc:Choice>
              <mc:Fallback>
                <p:oleObj name="Equation" r:id="rId8" imgW="152280" imgH="406080" progId="Equation.DSMT4">
                  <p:embed/>
                  <p:pic>
                    <p:nvPicPr>
                      <p:cNvPr id="29" name="对象 28">
                        <a:extLst>
                          <a:ext uri="{FF2B5EF4-FFF2-40B4-BE49-F238E27FC236}">
                            <a16:creationId xmlns:a16="http://schemas.microsoft.com/office/drawing/2014/main" id="{D800ED9E-BEBB-5BDA-C71B-124D8BA045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894725" y="3811822"/>
                        <a:ext cx="359353" cy="9582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对象 31">
            <a:extLst>
              <a:ext uri="{FF2B5EF4-FFF2-40B4-BE49-F238E27FC236}">
                <a16:creationId xmlns:a16="http://schemas.microsoft.com/office/drawing/2014/main" id="{68ECDFC2-49EB-B556-999A-A38F44C73B3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0037377"/>
              </p:ext>
            </p:extLst>
          </p:nvPr>
        </p:nvGraphicFramePr>
        <p:xfrm>
          <a:off x="5894725" y="5155858"/>
          <a:ext cx="359353" cy="9582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Equation" r:id="rId10" imgW="152280" imgH="406080" progId="Equation.DSMT4">
                  <p:embed/>
                </p:oleObj>
              </mc:Choice>
              <mc:Fallback>
                <p:oleObj name="Equation" r:id="rId10" imgW="152280" imgH="406080" progId="Equation.DSMT4">
                  <p:embed/>
                  <p:pic>
                    <p:nvPicPr>
                      <p:cNvPr id="31" name="对象 30">
                        <a:extLst>
                          <a:ext uri="{FF2B5EF4-FFF2-40B4-BE49-F238E27FC236}">
                            <a16:creationId xmlns:a16="http://schemas.microsoft.com/office/drawing/2014/main" id="{D6C84BC4-E65E-B934-D8FB-EEFA3D165E2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894725" y="5155858"/>
                        <a:ext cx="359353" cy="9582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对象 32">
            <a:extLst>
              <a:ext uri="{FF2B5EF4-FFF2-40B4-BE49-F238E27FC236}">
                <a16:creationId xmlns:a16="http://schemas.microsoft.com/office/drawing/2014/main" id="{BEA18DE0-DB11-7076-8D84-A005241E2C9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4389225"/>
              </p:ext>
            </p:extLst>
          </p:nvPr>
        </p:nvGraphicFramePr>
        <p:xfrm>
          <a:off x="8018597" y="3811822"/>
          <a:ext cx="359353" cy="9582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2" name="Equation" r:id="rId11" imgW="152280" imgH="406080" progId="Equation.DSMT4">
                  <p:embed/>
                </p:oleObj>
              </mc:Choice>
              <mc:Fallback>
                <p:oleObj name="Equation" r:id="rId11" imgW="152280" imgH="406080" progId="Equation.DSMT4">
                  <p:embed/>
                  <p:pic>
                    <p:nvPicPr>
                      <p:cNvPr id="31" name="对象 30">
                        <a:extLst>
                          <a:ext uri="{FF2B5EF4-FFF2-40B4-BE49-F238E27FC236}">
                            <a16:creationId xmlns:a16="http://schemas.microsoft.com/office/drawing/2014/main" id="{D6C84BC4-E65E-B934-D8FB-EEFA3D165E2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8018597" y="3811822"/>
                        <a:ext cx="359353" cy="9582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对象 33">
            <a:extLst>
              <a:ext uri="{FF2B5EF4-FFF2-40B4-BE49-F238E27FC236}">
                <a16:creationId xmlns:a16="http://schemas.microsoft.com/office/drawing/2014/main" id="{57726866-36DD-B2D5-1E31-D524B7CA7C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844351"/>
              </p:ext>
            </p:extLst>
          </p:nvPr>
        </p:nvGraphicFramePr>
        <p:xfrm>
          <a:off x="8018597" y="5156203"/>
          <a:ext cx="359353" cy="9582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" name="Equation" r:id="rId13" imgW="152280" imgH="406080" progId="Equation.DSMT4">
                  <p:embed/>
                </p:oleObj>
              </mc:Choice>
              <mc:Fallback>
                <p:oleObj name="Equation" r:id="rId13" imgW="152280" imgH="406080" progId="Equation.DSMT4">
                  <p:embed/>
                  <p:pic>
                    <p:nvPicPr>
                      <p:cNvPr id="33" name="对象 32">
                        <a:extLst>
                          <a:ext uri="{FF2B5EF4-FFF2-40B4-BE49-F238E27FC236}">
                            <a16:creationId xmlns:a16="http://schemas.microsoft.com/office/drawing/2014/main" id="{BEA18DE0-DB11-7076-8D84-A005241E2C9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8018597" y="5156203"/>
                        <a:ext cx="359353" cy="9582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对象 34">
            <a:extLst>
              <a:ext uri="{FF2B5EF4-FFF2-40B4-BE49-F238E27FC236}">
                <a16:creationId xmlns:a16="http://schemas.microsoft.com/office/drawing/2014/main" id="{7E89A4B7-2B54-9687-FD38-5741AFC7B15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5364265"/>
              </p:ext>
            </p:extLst>
          </p:nvPr>
        </p:nvGraphicFramePr>
        <p:xfrm>
          <a:off x="10053638" y="3811385"/>
          <a:ext cx="538162" cy="95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Equation" r:id="rId15" imgW="228600" imgH="406080" progId="Equation.DSMT4">
                  <p:embed/>
                </p:oleObj>
              </mc:Choice>
              <mc:Fallback>
                <p:oleObj name="Equation" r:id="rId15" imgW="228600" imgH="406080" progId="Equation.DSMT4">
                  <p:embed/>
                  <p:pic>
                    <p:nvPicPr>
                      <p:cNvPr id="33" name="对象 32">
                        <a:extLst>
                          <a:ext uri="{FF2B5EF4-FFF2-40B4-BE49-F238E27FC236}">
                            <a16:creationId xmlns:a16="http://schemas.microsoft.com/office/drawing/2014/main" id="{BEA18DE0-DB11-7076-8D84-A005241E2C9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0053638" y="3811385"/>
                        <a:ext cx="538162" cy="958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对象 35">
            <a:extLst>
              <a:ext uri="{FF2B5EF4-FFF2-40B4-BE49-F238E27FC236}">
                <a16:creationId xmlns:a16="http://schemas.microsoft.com/office/drawing/2014/main" id="{64D4D338-DC9A-2E73-E70C-6891B0E2CDB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697615"/>
              </p:ext>
            </p:extLst>
          </p:nvPr>
        </p:nvGraphicFramePr>
        <p:xfrm>
          <a:off x="10053638" y="5152927"/>
          <a:ext cx="538162" cy="95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5" name="Equation" r:id="rId17" imgW="228600" imgH="406080" progId="Equation.DSMT4">
                  <p:embed/>
                </p:oleObj>
              </mc:Choice>
              <mc:Fallback>
                <p:oleObj name="Equation" r:id="rId17" imgW="228600" imgH="406080" progId="Equation.DSMT4">
                  <p:embed/>
                  <p:pic>
                    <p:nvPicPr>
                      <p:cNvPr id="35" name="对象 34">
                        <a:extLst>
                          <a:ext uri="{FF2B5EF4-FFF2-40B4-BE49-F238E27FC236}">
                            <a16:creationId xmlns:a16="http://schemas.microsoft.com/office/drawing/2014/main" id="{7E89A4B7-2B54-9687-FD38-5741AFC7B15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0053638" y="5152927"/>
                        <a:ext cx="538162" cy="958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1444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5969F27-D57C-AA3D-DED6-A6C0001CFD78}"/>
              </a:ext>
            </a:extLst>
          </p:cNvPr>
          <p:cNvSpPr txBox="1"/>
          <p:nvPr/>
        </p:nvSpPr>
        <p:spPr>
          <a:xfrm>
            <a:off x="1176121" y="576594"/>
            <a:ext cx="1051513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比一比。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5EEEE3EC-CACA-0987-2361-657F7BD64FF6}"/>
              </a:ext>
            </a:extLst>
          </p:cNvPr>
          <p:cNvSpPr/>
          <p:nvPr/>
        </p:nvSpPr>
        <p:spPr>
          <a:xfrm>
            <a:off x="500743" y="629441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5F7B2102-377A-FECA-548C-D1C1EF53AA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9278" y="817160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练习十五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FA998CA1-0831-E960-6EDA-2BEBCBCA19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2" y="1510683"/>
            <a:ext cx="11083636" cy="2900106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CE98F369-87E7-A7F1-9B45-2C8101D07155}"/>
              </a:ext>
            </a:extLst>
          </p:cNvPr>
          <p:cNvSpPr txBox="1"/>
          <p:nvPr/>
        </p:nvSpPr>
        <p:spPr>
          <a:xfrm>
            <a:off x="2602837" y="3566909"/>
            <a:ext cx="4539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&gt;</a:t>
            </a:r>
            <a:endParaRPr lang="zh-CN" altLang="en-US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C1449BB-46A8-8CBC-C3DB-E169653316F1}"/>
              </a:ext>
            </a:extLst>
          </p:cNvPr>
          <p:cNvSpPr txBox="1"/>
          <p:nvPr/>
        </p:nvSpPr>
        <p:spPr>
          <a:xfrm>
            <a:off x="9059644" y="3566909"/>
            <a:ext cx="4539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&lt;</a:t>
            </a:r>
            <a:endParaRPr lang="zh-CN" altLang="en-US" dirty="0"/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4592F72F-58BE-4750-540E-03DA4298CF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712" y="5453730"/>
            <a:ext cx="10654575" cy="815736"/>
          </a:xfrm>
          <a:prstGeom prst="rect">
            <a:avLst/>
          </a:prstGeom>
          <a:solidFill>
            <a:srgbClr val="FFC000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3600" b="1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分子是</a:t>
            </a:r>
            <a:r>
              <a:rPr lang="en-US" altLang="zh-CN" sz="3600" b="1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zh-CN" altLang="en-US" sz="3600" b="1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的两个分数</a:t>
            </a:r>
            <a:r>
              <a:rPr lang="zh-CN" altLang="en-US" sz="36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3600" b="1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分母小</a:t>
            </a:r>
            <a:r>
              <a:rPr lang="zh-CN" altLang="en-US" sz="36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  <a:r>
              <a:rPr lang="zh-CN" altLang="en-US" sz="3600" b="1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分数越大</a:t>
            </a: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36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E4191753-45F0-B1F0-0B13-C16D4123DB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712" y="4487408"/>
            <a:ext cx="10654574" cy="793487"/>
          </a:xfrm>
          <a:prstGeom prst="rect">
            <a:avLst/>
          </a:prstGeom>
          <a:solidFill>
            <a:srgbClr val="FFC000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3600" b="1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分母</a:t>
            </a:r>
            <a:r>
              <a:rPr lang="zh-CN" altLang="en-US" sz="36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相同的分数，</a:t>
            </a:r>
            <a:r>
              <a:rPr lang="zh-CN" altLang="en-US" sz="3600" b="1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分子</a:t>
            </a:r>
            <a:r>
              <a:rPr lang="zh-CN" altLang="en-US" sz="36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大的分数</a:t>
            </a:r>
            <a:r>
              <a:rPr lang="zh-CN" altLang="en-US" sz="3600" b="1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越大</a:t>
            </a:r>
            <a:r>
              <a:rPr lang="zh-CN" altLang="en-US" sz="36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36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01507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3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5451F0BC-C69E-E875-6538-471AA4A8F8DC}"/>
              </a:ext>
            </a:extLst>
          </p:cNvPr>
          <p:cNvSpPr txBox="1"/>
          <p:nvPr/>
        </p:nvSpPr>
        <p:spPr>
          <a:xfrm>
            <a:off x="1176121" y="599191"/>
            <a:ext cx="1051513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看图写出分数，再比较每组分数的大小。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FE2887BF-CDA6-882D-49DB-5C3A54AF2CFA}"/>
              </a:ext>
            </a:extLst>
          </p:cNvPr>
          <p:cNvSpPr/>
          <p:nvPr/>
        </p:nvSpPr>
        <p:spPr>
          <a:xfrm>
            <a:off x="500743" y="652038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11">
            <a:extLst>
              <a:ext uri="{FF2B5EF4-FFF2-40B4-BE49-F238E27FC236}">
                <a16:creationId xmlns:a16="http://schemas.microsoft.com/office/drawing/2014/main" id="{D7443048-54FF-41B1-E935-4403610D87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1292714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练习十五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95794DE-511D-DA1E-6E26-4B336E5A3427}"/>
              </a:ext>
            </a:extLst>
          </p:cNvPr>
          <p:cNvSpPr txBox="1"/>
          <p:nvPr/>
        </p:nvSpPr>
        <p:spPr>
          <a:xfrm>
            <a:off x="1176122" y="1824876"/>
            <a:ext cx="2335564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1CF6E49B-43EA-3FFC-F796-713C3DE371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3904" y="1986237"/>
            <a:ext cx="4278522" cy="3846505"/>
          </a:xfrm>
          <a:prstGeom prst="rect">
            <a:avLst/>
          </a:prstGeom>
        </p:spPr>
      </p:pic>
      <p:grpSp>
        <p:nvGrpSpPr>
          <p:cNvPr id="14" name="组合 13">
            <a:extLst>
              <a:ext uri="{FF2B5EF4-FFF2-40B4-BE49-F238E27FC236}">
                <a16:creationId xmlns:a16="http://schemas.microsoft.com/office/drawing/2014/main" id="{299E1612-01FD-CD72-BD2D-92EA84322F4C}"/>
              </a:ext>
            </a:extLst>
          </p:cNvPr>
          <p:cNvGrpSpPr/>
          <p:nvPr/>
        </p:nvGrpSpPr>
        <p:grpSpPr>
          <a:xfrm>
            <a:off x="5330846" y="4911650"/>
            <a:ext cx="1869440" cy="1382216"/>
            <a:chOff x="500743" y="4570711"/>
            <a:chExt cx="1869440" cy="1382216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6BA529AE-C28F-FC89-BDDD-6407992EAFDE}"/>
                </a:ext>
              </a:extLst>
            </p:cNvPr>
            <p:cNvSpPr txBox="1"/>
            <p:nvPr/>
          </p:nvSpPr>
          <p:spPr>
            <a:xfrm>
              <a:off x="500743" y="4570711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7D24E956-5235-FF22-4D5D-D238B4200344}"/>
                </a:ext>
              </a:extLst>
            </p:cNvPr>
            <p:cNvSpPr txBox="1"/>
            <p:nvPr/>
          </p:nvSpPr>
          <p:spPr>
            <a:xfrm>
              <a:off x="500743" y="5284090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E4A31AA3-FD00-8B16-69B6-0D0169DC6351}"/>
                </a:ext>
              </a:extLst>
            </p:cNvPr>
            <p:cNvCxnSpPr/>
            <p:nvPr/>
          </p:nvCxnSpPr>
          <p:spPr>
            <a:xfrm>
              <a:off x="824527" y="5261819"/>
              <a:ext cx="128240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7B161A89-0B5F-268C-55EF-24156BF70E5E}"/>
              </a:ext>
            </a:extLst>
          </p:cNvPr>
          <p:cNvGrpSpPr/>
          <p:nvPr/>
        </p:nvGrpSpPr>
        <p:grpSpPr>
          <a:xfrm>
            <a:off x="7665172" y="4911650"/>
            <a:ext cx="1869440" cy="1382216"/>
            <a:chOff x="500743" y="4570711"/>
            <a:chExt cx="1869440" cy="1382216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CB720DEB-895B-0334-AC6F-E1C13E365B1E}"/>
                </a:ext>
              </a:extLst>
            </p:cNvPr>
            <p:cNvSpPr txBox="1"/>
            <p:nvPr/>
          </p:nvSpPr>
          <p:spPr>
            <a:xfrm>
              <a:off x="500743" y="4570711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98B970B8-4748-0FC4-49C1-E6EFB20C331A}"/>
                </a:ext>
              </a:extLst>
            </p:cNvPr>
            <p:cNvSpPr txBox="1"/>
            <p:nvPr/>
          </p:nvSpPr>
          <p:spPr>
            <a:xfrm>
              <a:off x="500743" y="5284090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F9483ACA-7DE9-0595-CA60-86C898269917}"/>
                </a:ext>
              </a:extLst>
            </p:cNvPr>
            <p:cNvCxnSpPr/>
            <p:nvPr/>
          </p:nvCxnSpPr>
          <p:spPr>
            <a:xfrm>
              <a:off x="824527" y="5261819"/>
              <a:ext cx="128240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椭圆 21">
            <a:extLst>
              <a:ext uri="{FF2B5EF4-FFF2-40B4-BE49-F238E27FC236}">
                <a16:creationId xmlns:a16="http://schemas.microsoft.com/office/drawing/2014/main" id="{8B99F355-99FF-82ED-58B2-C7D0CD5993A3}"/>
              </a:ext>
            </a:extLst>
          </p:cNvPr>
          <p:cNvSpPr/>
          <p:nvPr/>
        </p:nvSpPr>
        <p:spPr>
          <a:xfrm>
            <a:off x="7126308" y="5285202"/>
            <a:ext cx="612842" cy="61284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27C26D4E-4B2F-19C4-D36F-6BC7FA9482C1}"/>
              </a:ext>
            </a:extLst>
          </p:cNvPr>
          <p:cNvSpPr txBox="1"/>
          <p:nvPr/>
        </p:nvSpPr>
        <p:spPr>
          <a:xfrm>
            <a:off x="3907618" y="2518059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54BCE298-5C5B-2E5F-F06C-4455052094A7}"/>
              </a:ext>
            </a:extLst>
          </p:cNvPr>
          <p:cNvSpPr txBox="1"/>
          <p:nvPr/>
        </p:nvSpPr>
        <p:spPr>
          <a:xfrm>
            <a:off x="3907618" y="1936466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B27027C2-13DC-5DEC-F371-62BA5279A6B0}"/>
              </a:ext>
            </a:extLst>
          </p:cNvPr>
          <p:cNvSpPr txBox="1"/>
          <p:nvPr/>
        </p:nvSpPr>
        <p:spPr>
          <a:xfrm>
            <a:off x="2852248" y="5274573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07E86BC2-E985-0780-0FF8-E4651429908A}"/>
              </a:ext>
            </a:extLst>
          </p:cNvPr>
          <p:cNvSpPr txBox="1"/>
          <p:nvPr/>
        </p:nvSpPr>
        <p:spPr>
          <a:xfrm>
            <a:off x="2852248" y="4692980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63897EA3-3B6F-DB26-5AB2-0E8D19011ACF}"/>
              </a:ext>
            </a:extLst>
          </p:cNvPr>
          <p:cNvSpPr txBox="1"/>
          <p:nvPr/>
        </p:nvSpPr>
        <p:spPr>
          <a:xfrm>
            <a:off x="6027460" y="5657263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8D2094B7-36E1-752C-44CC-BC3E1303FB97}"/>
              </a:ext>
            </a:extLst>
          </p:cNvPr>
          <p:cNvSpPr txBox="1"/>
          <p:nvPr/>
        </p:nvSpPr>
        <p:spPr>
          <a:xfrm>
            <a:off x="6027460" y="4918519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D44FEF11-804D-B9AC-E62A-08E6C43EBE90}"/>
              </a:ext>
            </a:extLst>
          </p:cNvPr>
          <p:cNvSpPr txBox="1"/>
          <p:nvPr/>
        </p:nvSpPr>
        <p:spPr>
          <a:xfrm>
            <a:off x="8396852" y="5657263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248C5DE0-D0FC-7143-0826-36BC38F09F5B}"/>
              </a:ext>
            </a:extLst>
          </p:cNvPr>
          <p:cNvSpPr txBox="1"/>
          <p:nvPr/>
        </p:nvSpPr>
        <p:spPr>
          <a:xfrm>
            <a:off x="8396852" y="4918519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3879BE0F-58B5-CF09-6937-6A5E731E011C}"/>
              </a:ext>
            </a:extLst>
          </p:cNvPr>
          <p:cNvSpPr txBox="1"/>
          <p:nvPr/>
        </p:nvSpPr>
        <p:spPr>
          <a:xfrm>
            <a:off x="7204105" y="5261140"/>
            <a:ext cx="4539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&lt;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7382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F4A38237-8BC4-E782-C22E-1971E9210E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676" y="1368443"/>
            <a:ext cx="3822332" cy="3519237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3D1C99FE-52BC-83B2-974B-1A48D3377B57}"/>
              </a:ext>
            </a:extLst>
          </p:cNvPr>
          <p:cNvSpPr txBox="1"/>
          <p:nvPr/>
        </p:nvSpPr>
        <p:spPr>
          <a:xfrm>
            <a:off x="1176122" y="980308"/>
            <a:ext cx="2335564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1D8A01CC-E308-109C-E6F7-2458FC4C176F}"/>
              </a:ext>
            </a:extLst>
          </p:cNvPr>
          <p:cNvGrpSpPr/>
          <p:nvPr/>
        </p:nvGrpSpPr>
        <p:grpSpPr>
          <a:xfrm>
            <a:off x="5330846" y="4610711"/>
            <a:ext cx="1869440" cy="1382216"/>
            <a:chOff x="500743" y="4570711"/>
            <a:chExt cx="1869440" cy="1382216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490AF88B-5F8E-62A0-D7E6-23897FD9998D}"/>
                </a:ext>
              </a:extLst>
            </p:cNvPr>
            <p:cNvSpPr txBox="1"/>
            <p:nvPr/>
          </p:nvSpPr>
          <p:spPr>
            <a:xfrm>
              <a:off x="500743" y="4570711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58557B50-D496-E26E-56DC-9B35F8224449}"/>
                </a:ext>
              </a:extLst>
            </p:cNvPr>
            <p:cNvSpPr txBox="1"/>
            <p:nvPr/>
          </p:nvSpPr>
          <p:spPr>
            <a:xfrm>
              <a:off x="500743" y="5284090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AA3A8636-39B7-F29E-45D5-F46F1928DD0A}"/>
                </a:ext>
              </a:extLst>
            </p:cNvPr>
            <p:cNvCxnSpPr/>
            <p:nvPr/>
          </p:nvCxnSpPr>
          <p:spPr>
            <a:xfrm>
              <a:off x="824527" y="5261819"/>
              <a:ext cx="128240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9FA8F4DC-9267-EB6F-52F6-14EDD0871AB1}"/>
              </a:ext>
            </a:extLst>
          </p:cNvPr>
          <p:cNvGrpSpPr/>
          <p:nvPr/>
        </p:nvGrpSpPr>
        <p:grpSpPr>
          <a:xfrm>
            <a:off x="7665172" y="4610711"/>
            <a:ext cx="1869440" cy="1382216"/>
            <a:chOff x="500743" y="4570711"/>
            <a:chExt cx="1869440" cy="1382216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2E72AA26-9F4A-3321-98DB-AD1DE10CA277}"/>
                </a:ext>
              </a:extLst>
            </p:cNvPr>
            <p:cNvSpPr txBox="1"/>
            <p:nvPr/>
          </p:nvSpPr>
          <p:spPr>
            <a:xfrm>
              <a:off x="500743" y="4570711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8CAC3825-8A34-75A3-9BB5-7DE792975C0C}"/>
                </a:ext>
              </a:extLst>
            </p:cNvPr>
            <p:cNvSpPr txBox="1"/>
            <p:nvPr/>
          </p:nvSpPr>
          <p:spPr>
            <a:xfrm>
              <a:off x="500743" y="5284090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C1613894-5895-9984-B508-44BC50431E95}"/>
                </a:ext>
              </a:extLst>
            </p:cNvPr>
            <p:cNvCxnSpPr/>
            <p:nvPr/>
          </p:nvCxnSpPr>
          <p:spPr>
            <a:xfrm>
              <a:off x="824527" y="5261819"/>
              <a:ext cx="128240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椭圆 21">
            <a:extLst>
              <a:ext uri="{FF2B5EF4-FFF2-40B4-BE49-F238E27FC236}">
                <a16:creationId xmlns:a16="http://schemas.microsoft.com/office/drawing/2014/main" id="{37D65385-E828-22CB-8A5E-03F651B55083}"/>
              </a:ext>
            </a:extLst>
          </p:cNvPr>
          <p:cNvSpPr/>
          <p:nvPr/>
        </p:nvSpPr>
        <p:spPr>
          <a:xfrm>
            <a:off x="7126308" y="4984263"/>
            <a:ext cx="612842" cy="61284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542BC711-8341-258E-DA26-76E60604EF62}"/>
              </a:ext>
            </a:extLst>
          </p:cNvPr>
          <p:cNvSpPr txBox="1"/>
          <p:nvPr/>
        </p:nvSpPr>
        <p:spPr>
          <a:xfrm>
            <a:off x="4959178" y="1973201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750A90D6-F7C3-A6EE-786B-599BC97135AF}"/>
              </a:ext>
            </a:extLst>
          </p:cNvPr>
          <p:cNvSpPr txBox="1"/>
          <p:nvPr/>
        </p:nvSpPr>
        <p:spPr>
          <a:xfrm>
            <a:off x="4959178" y="1347730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0FF2A710-1A9C-242C-C3D4-BBB3A4A27865}"/>
              </a:ext>
            </a:extLst>
          </p:cNvPr>
          <p:cNvSpPr txBox="1"/>
          <p:nvPr/>
        </p:nvSpPr>
        <p:spPr>
          <a:xfrm>
            <a:off x="3810341" y="4287545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A4D2B35D-6D75-CD8D-ED56-9A7C601094C0}"/>
              </a:ext>
            </a:extLst>
          </p:cNvPr>
          <p:cNvSpPr txBox="1"/>
          <p:nvPr/>
        </p:nvSpPr>
        <p:spPr>
          <a:xfrm>
            <a:off x="3810341" y="3651099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053EEF19-0870-62FD-252D-12BA63267C4A}"/>
              </a:ext>
            </a:extLst>
          </p:cNvPr>
          <p:cNvSpPr txBox="1"/>
          <p:nvPr/>
        </p:nvSpPr>
        <p:spPr>
          <a:xfrm>
            <a:off x="6027460" y="535632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4BE3BFB4-1996-ADEC-5D86-1A5DABFD83E5}"/>
              </a:ext>
            </a:extLst>
          </p:cNvPr>
          <p:cNvSpPr txBox="1"/>
          <p:nvPr/>
        </p:nvSpPr>
        <p:spPr>
          <a:xfrm>
            <a:off x="6027460" y="4617580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7C20704B-FFED-7F07-6E1C-8CEAE17AAFDE}"/>
              </a:ext>
            </a:extLst>
          </p:cNvPr>
          <p:cNvSpPr txBox="1"/>
          <p:nvPr/>
        </p:nvSpPr>
        <p:spPr>
          <a:xfrm>
            <a:off x="8396852" y="535632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7B385F1D-A30E-1487-0854-C8BEF0CA2104}"/>
              </a:ext>
            </a:extLst>
          </p:cNvPr>
          <p:cNvSpPr txBox="1"/>
          <p:nvPr/>
        </p:nvSpPr>
        <p:spPr>
          <a:xfrm>
            <a:off x="8396852" y="4617580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51598EEE-EF34-0367-8CDA-5D72E202BCE6}"/>
              </a:ext>
            </a:extLst>
          </p:cNvPr>
          <p:cNvSpPr txBox="1"/>
          <p:nvPr/>
        </p:nvSpPr>
        <p:spPr>
          <a:xfrm>
            <a:off x="7204105" y="4960201"/>
            <a:ext cx="4539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&gt;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65487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6">
            <a:extLst>
              <a:ext uri="{FF2B5EF4-FFF2-40B4-BE49-F238E27FC236}">
                <a16:creationId xmlns:a16="http://schemas.microsoft.com/office/drawing/2014/main" id="{DE43F202-CB34-E74D-879F-4875010F6B9D}"/>
              </a:ext>
            </a:extLst>
          </p:cNvPr>
          <p:cNvSpPr/>
          <p:nvPr/>
        </p:nvSpPr>
        <p:spPr>
          <a:xfrm>
            <a:off x="500743" y="387878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241BBD3A-C06F-586C-E47B-01CD73BE1D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555277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练习十五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3A0F7E4A-4EF7-8360-1CFB-B9AE4C3459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572" y="1000444"/>
            <a:ext cx="2953905" cy="290846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7BA40F47-A892-B716-C1D2-EB121D4FAD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558402" y="5208064"/>
            <a:ext cx="1353600" cy="1353600"/>
          </a:xfrm>
          <a:prstGeom prst="rect">
            <a:avLst/>
          </a:prstGeom>
        </p:spPr>
      </p:pic>
      <p:sp>
        <p:nvSpPr>
          <p:cNvPr id="14" name="对话气泡: 圆角矩形 13">
            <a:extLst>
              <a:ext uri="{FF2B5EF4-FFF2-40B4-BE49-F238E27FC236}">
                <a16:creationId xmlns:a16="http://schemas.microsoft.com/office/drawing/2014/main" id="{AEAC6312-7D50-4064-55F4-39401493CAF5}"/>
              </a:ext>
            </a:extLst>
          </p:cNvPr>
          <p:cNvSpPr/>
          <p:nvPr/>
        </p:nvSpPr>
        <p:spPr>
          <a:xfrm>
            <a:off x="1539374" y="3953961"/>
            <a:ext cx="3182094" cy="1353600"/>
          </a:xfrm>
          <a:prstGeom prst="wedgeRoundRectCallout">
            <a:avLst>
              <a:gd name="adj1" fmla="val -37670"/>
              <a:gd name="adj2" fmla="val 75909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一个蛋糕平均分成了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(   )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块。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08389065-753E-CAD1-258E-1FEA8BDB3955}"/>
              </a:ext>
            </a:extLst>
          </p:cNvPr>
          <p:cNvSpPr txBox="1"/>
          <p:nvPr/>
        </p:nvSpPr>
        <p:spPr>
          <a:xfrm>
            <a:off x="4955454" y="1097627"/>
            <a:ext cx="70028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小明吃了</a:t>
            </a:r>
            <a:r>
              <a:rPr lang="en-US" altLang="zh-CN" b="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块，是          个蛋糕；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14E8CC3E-DFD6-60BF-39B5-2629D6A35B93}"/>
              </a:ext>
            </a:extLst>
          </p:cNvPr>
          <p:cNvGrpSpPr/>
          <p:nvPr/>
        </p:nvGrpSpPr>
        <p:grpSpPr>
          <a:xfrm>
            <a:off x="8192727" y="729684"/>
            <a:ext cx="1869440" cy="1382216"/>
            <a:chOff x="500743" y="4570711"/>
            <a:chExt cx="1869440" cy="1382216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49AA3BB8-915A-1CC0-4263-4CAB5266358C}"/>
                </a:ext>
              </a:extLst>
            </p:cNvPr>
            <p:cNvSpPr txBox="1"/>
            <p:nvPr/>
          </p:nvSpPr>
          <p:spPr>
            <a:xfrm>
              <a:off x="500743" y="4570711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937938F2-8377-179F-77E8-C27A627334AF}"/>
                </a:ext>
              </a:extLst>
            </p:cNvPr>
            <p:cNvSpPr txBox="1"/>
            <p:nvPr/>
          </p:nvSpPr>
          <p:spPr>
            <a:xfrm>
              <a:off x="500743" y="5284090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B8E5CED9-2EFC-EDE2-58FB-8B75925FEA5E}"/>
                </a:ext>
              </a:extLst>
            </p:cNvPr>
            <p:cNvCxnSpPr>
              <a:cxnSpLocks/>
            </p:cNvCxnSpPr>
            <p:nvPr/>
          </p:nvCxnSpPr>
          <p:spPr>
            <a:xfrm>
              <a:off x="915984" y="5261819"/>
              <a:ext cx="103895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id="{F53D25D5-F416-62EE-B772-CFB1C81A621D}"/>
              </a:ext>
            </a:extLst>
          </p:cNvPr>
          <p:cNvSpPr txBox="1"/>
          <p:nvPr/>
        </p:nvSpPr>
        <p:spPr>
          <a:xfrm>
            <a:off x="4955454" y="2484050"/>
            <a:ext cx="70028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妈妈吃了</a:t>
            </a:r>
            <a:r>
              <a:rPr lang="en-US" altLang="zh-CN" b="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块，是          个蛋糕；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769E6EBE-31C6-C893-EC17-AEAD8026456C}"/>
              </a:ext>
            </a:extLst>
          </p:cNvPr>
          <p:cNvGrpSpPr/>
          <p:nvPr/>
        </p:nvGrpSpPr>
        <p:grpSpPr>
          <a:xfrm>
            <a:off x="8192727" y="2116107"/>
            <a:ext cx="1869440" cy="1382216"/>
            <a:chOff x="500743" y="4570711"/>
            <a:chExt cx="1869440" cy="1382216"/>
          </a:xfrm>
        </p:grpSpPr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BC0593F9-4A53-7453-E547-E5A43D1F90A2}"/>
                </a:ext>
              </a:extLst>
            </p:cNvPr>
            <p:cNvSpPr txBox="1"/>
            <p:nvPr/>
          </p:nvSpPr>
          <p:spPr>
            <a:xfrm>
              <a:off x="500743" y="4570711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7BFC060B-E93D-BD36-80CD-5F7A496AC4DB}"/>
                </a:ext>
              </a:extLst>
            </p:cNvPr>
            <p:cNvSpPr txBox="1"/>
            <p:nvPr/>
          </p:nvSpPr>
          <p:spPr>
            <a:xfrm>
              <a:off x="500743" y="5284090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0C027B02-912A-539D-CADC-50422A5FFD02}"/>
                </a:ext>
              </a:extLst>
            </p:cNvPr>
            <p:cNvCxnSpPr>
              <a:cxnSpLocks/>
            </p:cNvCxnSpPr>
            <p:nvPr/>
          </p:nvCxnSpPr>
          <p:spPr>
            <a:xfrm>
              <a:off x="915984" y="5261819"/>
              <a:ext cx="103895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文本框 27">
            <a:extLst>
              <a:ext uri="{FF2B5EF4-FFF2-40B4-BE49-F238E27FC236}">
                <a16:creationId xmlns:a16="http://schemas.microsoft.com/office/drawing/2014/main" id="{88F50BCA-48A8-E1D2-4D5E-ACD55C0D3B5A}"/>
              </a:ext>
            </a:extLst>
          </p:cNvPr>
          <p:cNvSpPr txBox="1"/>
          <p:nvPr/>
        </p:nvSpPr>
        <p:spPr>
          <a:xfrm>
            <a:off x="4955454" y="3867507"/>
            <a:ext cx="70028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爸爸吃了</a:t>
            </a:r>
            <a:r>
              <a:rPr lang="en-US" altLang="zh-CN" b="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块，是          个蛋糕；</a:t>
            </a: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A0F8FC65-DF4D-992A-B8E7-B3F30BBF52E4}"/>
              </a:ext>
            </a:extLst>
          </p:cNvPr>
          <p:cNvGrpSpPr/>
          <p:nvPr/>
        </p:nvGrpSpPr>
        <p:grpSpPr>
          <a:xfrm>
            <a:off x="8192727" y="3499564"/>
            <a:ext cx="1869440" cy="1382216"/>
            <a:chOff x="500743" y="4570711"/>
            <a:chExt cx="1869440" cy="1382216"/>
          </a:xfrm>
        </p:grpSpPr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D8E477D4-8F40-4AE0-E92D-451E0709FC60}"/>
                </a:ext>
              </a:extLst>
            </p:cNvPr>
            <p:cNvSpPr txBox="1"/>
            <p:nvPr/>
          </p:nvSpPr>
          <p:spPr>
            <a:xfrm>
              <a:off x="500743" y="4570711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E94AE3A8-981F-31BD-49B2-7E096A0002A2}"/>
                </a:ext>
              </a:extLst>
            </p:cNvPr>
            <p:cNvSpPr txBox="1"/>
            <p:nvPr/>
          </p:nvSpPr>
          <p:spPr>
            <a:xfrm>
              <a:off x="500743" y="5284090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61E218EB-AA9D-D7E9-E6D4-C205D729560E}"/>
                </a:ext>
              </a:extLst>
            </p:cNvPr>
            <p:cNvCxnSpPr>
              <a:cxnSpLocks/>
            </p:cNvCxnSpPr>
            <p:nvPr/>
          </p:nvCxnSpPr>
          <p:spPr>
            <a:xfrm>
              <a:off x="915984" y="5261819"/>
              <a:ext cx="103895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E1CE35BF-4182-727C-0252-FFDF5EB266C0}"/>
              </a:ext>
            </a:extLst>
          </p:cNvPr>
          <p:cNvSpPr txBox="1"/>
          <p:nvPr/>
        </p:nvSpPr>
        <p:spPr>
          <a:xfrm>
            <a:off x="4955454" y="5210018"/>
            <a:ext cx="70028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剩下</a:t>
            </a:r>
            <a:r>
              <a:rPr lang="en-US" altLang="zh-CN" dirty="0">
                <a:latin typeface="楷体" panose="02010609060101010101" pitchFamily="49" charset="-122"/>
                <a:cs typeface="Arial" panose="020B0604020202020204" pitchFamily="34" charset="0"/>
              </a:rPr>
              <a:t>(   )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块，是          个蛋糕；</a:t>
            </a: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1A38CFB0-F845-19D3-4761-5FDB81539572}"/>
              </a:ext>
            </a:extLst>
          </p:cNvPr>
          <p:cNvGrpSpPr/>
          <p:nvPr/>
        </p:nvGrpSpPr>
        <p:grpSpPr>
          <a:xfrm>
            <a:off x="8192727" y="4827768"/>
            <a:ext cx="1869440" cy="1382216"/>
            <a:chOff x="500743" y="4570711"/>
            <a:chExt cx="1869440" cy="1382216"/>
          </a:xfrm>
        </p:grpSpPr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EFC6A226-62D6-0D82-7250-CFAB345EC4BA}"/>
                </a:ext>
              </a:extLst>
            </p:cNvPr>
            <p:cNvSpPr txBox="1"/>
            <p:nvPr/>
          </p:nvSpPr>
          <p:spPr>
            <a:xfrm>
              <a:off x="500743" y="4570711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CAB010C5-541A-6A85-92FE-A983ECD4E1C8}"/>
                </a:ext>
              </a:extLst>
            </p:cNvPr>
            <p:cNvSpPr txBox="1"/>
            <p:nvPr/>
          </p:nvSpPr>
          <p:spPr>
            <a:xfrm>
              <a:off x="500743" y="5284090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cxnSp>
          <p:nvCxnSpPr>
            <p:cNvPr id="38" name="直接连接符 37">
              <a:extLst>
                <a:ext uri="{FF2B5EF4-FFF2-40B4-BE49-F238E27FC236}">
                  <a16:creationId xmlns:a16="http://schemas.microsoft.com/office/drawing/2014/main" id="{88DAAD3C-73EB-EB4B-DD08-5EDDB94D37CA}"/>
                </a:ext>
              </a:extLst>
            </p:cNvPr>
            <p:cNvCxnSpPr>
              <a:cxnSpLocks/>
            </p:cNvCxnSpPr>
            <p:nvPr/>
          </p:nvCxnSpPr>
          <p:spPr>
            <a:xfrm>
              <a:off x="915984" y="5261819"/>
              <a:ext cx="103895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文本框 38">
            <a:extLst>
              <a:ext uri="{FF2B5EF4-FFF2-40B4-BE49-F238E27FC236}">
                <a16:creationId xmlns:a16="http://schemas.microsoft.com/office/drawing/2014/main" id="{1EC48817-14D5-9E90-DD70-FFB4E8479445}"/>
              </a:ext>
            </a:extLst>
          </p:cNvPr>
          <p:cNvSpPr txBox="1"/>
          <p:nvPr/>
        </p:nvSpPr>
        <p:spPr>
          <a:xfrm>
            <a:off x="2659510" y="4592213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FB467B7B-27A2-F41F-FFCB-FC33AA75086A}"/>
              </a:ext>
            </a:extLst>
          </p:cNvPr>
          <p:cNvSpPr txBox="1"/>
          <p:nvPr/>
        </p:nvSpPr>
        <p:spPr>
          <a:xfrm>
            <a:off x="8768473" y="1500197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3692228C-BBBF-CEC5-C5FF-38C156F9336A}"/>
              </a:ext>
            </a:extLst>
          </p:cNvPr>
          <p:cNvSpPr txBox="1"/>
          <p:nvPr/>
        </p:nvSpPr>
        <p:spPr>
          <a:xfrm>
            <a:off x="8896713" y="751335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8BBEF886-C626-70B3-E97D-07BD2008E1D0}"/>
              </a:ext>
            </a:extLst>
          </p:cNvPr>
          <p:cNvSpPr txBox="1"/>
          <p:nvPr/>
        </p:nvSpPr>
        <p:spPr>
          <a:xfrm>
            <a:off x="8768473" y="2893285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E76AA662-71A3-D14E-A983-A3FD6FB70905}"/>
              </a:ext>
            </a:extLst>
          </p:cNvPr>
          <p:cNvSpPr txBox="1"/>
          <p:nvPr/>
        </p:nvSpPr>
        <p:spPr>
          <a:xfrm>
            <a:off x="8896713" y="2144423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CB14B242-4780-A8CD-EA93-42D3D7F6939A}"/>
              </a:ext>
            </a:extLst>
          </p:cNvPr>
          <p:cNvSpPr txBox="1"/>
          <p:nvPr/>
        </p:nvSpPr>
        <p:spPr>
          <a:xfrm>
            <a:off x="8768473" y="4249091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C743A135-3BB9-9A68-C458-5C5E65F3FDCE}"/>
              </a:ext>
            </a:extLst>
          </p:cNvPr>
          <p:cNvSpPr txBox="1"/>
          <p:nvPr/>
        </p:nvSpPr>
        <p:spPr>
          <a:xfrm>
            <a:off x="8896713" y="3540869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C645C51E-42D8-1497-CA0C-B2885825A67F}"/>
              </a:ext>
            </a:extLst>
          </p:cNvPr>
          <p:cNvSpPr txBox="1"/>
          <p:nvPr/>
        </p:nvSpPr>
        <p:spPr>
          <a:xfrm>
            <a:off x="6310085" y="521822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C902EFEA-F39F-B3F6-6BC5-16238DF98FAB}"/>
              </a:ext>
            </a:extLst>
          </p:cNvPr>
          <p:cNvSpPr txBox="1"/>
          <p:nvPr/>
        </p:nvSpPr>
        <p:spPr>
          <a:xfrm>
            <a:off x="8768473" y="5583796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8838D904-3BD3-1B43-94E2-D465F3C97CBB}"/>
              </a:ext>
            </a:extLst>
          </p:cNvPr>
          <p:cNvSpPr txBox="1"/>
          <p:nvPr/>
        </p:nvSpPr>
        <p:spPr>
          <a:xfrm>
            <a:off x="8896713" y="487557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2643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>
            <a:extLst>
              <a:ext uri="{FF2B5EF4-FFF2-40B4-BE49-F238E27FC236}">
                <a16:creationId xmlns:a16="http://schemas.microsoft.com/office/drawing/2014/main" id="{A8A91735-9C52-EDDB-56CC-4BC4ACFB4C63}"/>
              </a:ext>
            </a:extLst>
          </p:cNvPr>
          <p:cNvSpPr/>
          <p:nvPr/>
        </p:nvSpPr>
        <p:spPr>
          <a:xfrm>
            <a:off x="500743" y="387878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11">
            <a:extLst>
              <a:ext uri="{FF2B5EF4-FFF2-40B4-BE49-F238E27FC236}">
                <a16:creationId xmlns:a16="http://schemas.microsoft.com/office/drawing/2014/main" id="{F96B78A7-391B-AB09-7B45-386818A202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555277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练习十五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51FE5037-93F5-F0C8-7C75-B689037D01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572" y="1000444"/>
            <a:ext cx="2953905" cy="290846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A9F30FB7-EC77-9747-3CEF-228A57F16F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558402" y="5208064"/>
            <a:ext cx="1353600" cy="1353600"/>
          </a:xfrm>
          <a:prstGeom prst="rect">
            <a:avLst/>
          </a:prstGeom>
        </p:spPr>
      </p:pic>
      <p:sp>
        <p:nvSpPr>
          <p:cNvPr id="12" name="对话气泡: 圆角矩形 11">
            <a:extLst>
              <a:ext uri="{FF2B5EF4-FFF2-40B4-BE49-F238E27FC236}">
                <a16:creationId xmlns:a16="http://schemas.microsoft.com/office/drawing/2014/main" id="{2919D1BD-33A2-3F2E-E257-EC574137EDA1}"/>
              </a:ext>
            </a:extLst>
          </p:cNvPr>
          <p:cNvSpPr/>
          <p:nvPr/>
        </p:nvSpPr>
        <p:spPr>
          <a:xfrm>
            <a:off x="1539374" y="3953961"/>
            <a:ext cx="3182094" cy="1353600"/>
          </a:xfrm>
          <a:prstGeom prst="wedgeRoundRectCallout">
            <a:avLst>
              <a:gd name="adj1" fmla="val -37670"/>
              <a:gd name="adj2" fmla="val 75909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一个蛋糕平均分成了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(   )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块。</a:t>
            </a: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81BBA227-78AB-80F7-0B54-BCF3C2C072ED}"/>
              </a:ext>
            </a:extLst>
          </p:cNvPr>
          <p:cNvGrpSpPr/>
          <p:nvPr/>
        </p:nvGrpSpPr>
        <p:grpSpPr>
          <a:xfrm>
            <a:off x="4941527" y="2737892"/>
            <a:ext cx="1869440" cy="1382216"/>
            <a:chOff x="500743" y="4570711"/>
            <a:chExt cx="1869440" cy="1382216"/>
          </a:xfrm>
        </p:grpSpPr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CFF06D94-F56A-528C-7AF2-8C98EB169112}"/>
                </a:ext>
              </a:extLst>
            </p:cNvPr>
            <p:cNvSpPr txBox="1"/>
            <p:nvPr/>
          </p:nvSpPr>
          <p:spPr>
            <a:xfrm>
              <a:off x="500743" y="4570711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3F3153EA-8819-D68A-2AA5-3F248343B643}"/>
                </a:ext>
              </a:extLst>
            </p:cNvPr>
            <p:cNvSpPr txBox="1"/>
            <p:nvPr/>
          </p:nvSpPr>
          <p:spPr>
            <a:xfrm>
              <a:off x="500743" y="5284090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08022340-0B17-ED96-3250-7D51260451C4}"/>
                </a:ext>
              </a:extLst>
            </p:cNvPr>
            <p:cNvCxnSpPr>
              <a:cxnSpLocks/>
            </p:cNvCxnSpPr>
            <p:nvPr/>
          </p:nvCxnSpPr>
          <p:spPr>
            <a:xfrm>
              <a:off x="915984" y="5261819"/>
              <a:ext cx="103895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98D55603-67F3-3DEF-CABA-1DA86650CD93}"/>
              </a:ext>
            </a:extLst>
          </p:cNvPr>
          <p:cNvSpPr txBox="1"/>
          <p:nvPr/>
        </p:nvSpPr>
        <p:spPr>
          <a:xfrm>
            <a:off x="6430096" y="3066848"/>
            <a:ext cx="4844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endParaRPr lang="zh-CN" alt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D2E79E71-288F-BFCE-1FD9-509B18BFA0F6}"/>
              </a:ext>
            </a:extLst>
          </p:cNvPr>
          <p:cNvGrpSpPr/>
          <p:nvPr/>
        </p:nvGrpSpPr>
        <p:grpSpPr>
          <a:xfrm>
            <a:off x="6533653" y="2737892"/>
            <a:ext cx="1869440" cy="1382216"/>
            <a:chOff x="500743" y="4570711"/>
            <a:chExt cx="1869440" cy="1382216"/>
          </a:xfrm>
        </p:grpSpPr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B622EEF2-27D7-A27A-709A-2D921BEECA5E}"/>
                </a:ext>
              </a:extLst>
            </p:cNvPr>
            <p:cNvSpPr txBox="1"/>
            <p:nvPr/>
          </p:nvSpPr>
          <p:spPr>
            <a:xfrm>
              <a:off x="500743" y="4570711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AC1D246D-0DBC-ABBD-1553-27667E568F2F}"/>
                </a:ext>
              </a:extLst>
            </p:cNvPr>
            <p:cNvSpPr txBox="1"/>
            <p:nvPr/>
          </p:nvSpPr>
          <p:spPr>
            <a:xfrm>
              <a:off x="500743" y="5284090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45300E35-024C-0CA4-AF6B-8FBE5B4323C0}"/>
                </a:ext>
              </a:extLst>
            </p:cNvPr>
            <p:cNvCxnSpPr>
              <a:cxnSpLocks/>
            </p:cNvCxnSpPr>
            <p:nvPr/>
          </p:nvCxnSpPr>
          <p:spPr>
            <a:xfrm>
              <a:off x="915984" y="5261819"/>
              <a:ext cx="103895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id="{90E099C8-1B9A-B7BF-8855-9E0C0E472572}"/>
              </a:ext>
            </a:extLst>
          </p:cNvPr>
          <p:cNvSpPr txBox="1"/>
          <p:nvPr/>
        </p:nvSpPr>
        <p:spPr>
          <a:xfrm>
            <a:off x="8022222" y="3066848"/>
            <a:ext cx="4844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endParaRPr lang="zh-CN" alt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4D899EDB-DFE9-4EA1-063A-08DD7FEBC247}"/>
              </a:ext>
            </a:extLst>
          </p:cNvPr>
          <p:cNvGrpSpPr/>
          <p:nvPr/>
        </p:nvGrpSpPr>
        <p:grpSpPr>
          <a:xfrm>
            <a:off x="8125779" y="2737892"/>
            <a:ext cx="1869440" cy="1382216"/>
            <a:chOff x="500743" y="4570711"/>
            <a:chExt cx="1869440" cy="1382216"/>
          </a:xfrm>
        </p:grpSpPr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2A924E8F-3E98-29E2-094B-D7D1A75174F2}"/>
                </a:ext>
              </a:extLst>
            </p:cNvPr>
            <p:cNvSpPr txBox="1"/>
            <p:nvPr/>
          </p:nvSpPr>
          <p:spPr>
            <a:xfrm>
              <a:off x="500743" y="4570711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47291C26-DC01-DA73-A2BE-F7196EDC7947}"/>
                </a:ext>
              </a:extLst>
            </p:cNvPr>
            <p:cNvSpPr txBox="1"/>
            <p:nvPr/>
          </p:nvSpPr>
          <p:spPr>
            <a:xfrm>
              <a:off x="500743" y="5284090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A828BD8A-B42F-17C6-C58F-CE0A3F45D827}"/>
                </a:ext>
              </a:extLst>
            </p:cNvPr>
            <p:cNvCxnSpPr>
              <a:cxnSpLocks/>
            </p:cNvCxnSpPr>
            <p:nvPr/>
          </p:nvCxnSpPr>
          <p:spPr>
            <a:xfrm>
              <a:off x="915984" y="5261819"/>
              <a:ext cx="103895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文本框 27">
            <a:extLst>
              <a:ext uri="{FF2B5EF4-FFF2-40B4-BE49-F238E27FC236}">
                <a16:creationId xmlns:a16="http://schemas.microsoft.com/office/drawing/2014/main" id="{FEB9D7DA-91E4-616A-1A26-565C754A8BAF}"/>
              </a:ext>
            </a:extLst>
          </p:cNvPr>
          <p:cNvSpPr txBox="1"/>
          <p:nvPr/>
        </p:nvSpPr>
        <p:spPr>
          <a:xfrm>
            <a:off x="9614348" y="3066848"/>
            <a:ext cx="4844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endParaRPr lang="zh-CN" alt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B103554D-D070-79DF-6F57-3F65E6BB6547}"/>
              </a:ext>
            </a:extLst>
          </p:cNvPr>
          <p:cNvGrpSpPr/>
          <p:nvPr/>
        </p:nvGrpSpPr>
        <p:grpSpPr>
          <a:xfrm>
            <a:off x="9717906" y="2737892"/>
            <a:ext cx="1869440" cy="1382216"/>
            <a:chOff x="500743" y="4570711"/>
            <a:chExt cx="1869440" cy="1382216"/>
          </a:xfrm>
        </p:grpSpPr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9C201927-7215-C645-B291-3C753E6933E6}"/>
                </a:ext>
              </a:extLst>
            </p:cNvPr>
            <p:cNvSpPr txBox="1"/>
            <p:nvPr/>
          </p:nvSpPr>
          <p:spPr>
            <a:xfrm>
              <a:off x="500743" y="4570711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F00FC193-4F7F-F63D-F4A6-AB26A0C68A95}"/>
                </a:ext>
              </a:extLst>
            </p:cNvPr>
            <p:cNvSpPr txBox="1"/>
            <p:nvPr/>
          </p:nvSpPr>
          <p:spPr>
            <a:xfrm>
              <a:off x="500743" y="5284090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5376F572-19E4-F315-CA3A-E11E5D767160}"/>
                </a:ext>
              </a:extLst>
            </p:cNvPr>
            <p:cNvCxnSpPr>
              <a:cxnSpLocks/>
            </p:cNvCxnSpPr>
            <p:nvPr/>
          </p:nvCxnSpPr>
          <p:spPr>
            <a:xfrm>
              <a:off x="915984" y="5261819"/>
              <a:ext cx="103895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文本框 32">
            <a:extLst>
              <a:ext uri="{FF2B5EF4-FFF2-40B4-BE49-F238E27FC236}">
                <a16:creationId xmlns:a16="http://schemas.microsoft.com/office/drawing/2014/main" id="{EB480590-0E2B-A20D-BC6E-45D8A7C2F4AB}"/>
              </a:ext>
            </a:extLst>
          </p:cNvPr>
          <p:cNvSpPr txBox="1"/>
          <p:nvPr/>
        </p:nvSpPr>
        <p:spPr>
          <a:xfrm>
            <a:off x="2659510" y="4592213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5E595B16-8AF4-D9B2-10A7-F92C09751C7E}"/>
              </a:ext>
            </a:extLst>
          </p:cNvPr>
          <p:cNvSpPr txBox="1"/>
          <p:nvPr/>
        </p:nvSpPr>
        <p:spPr>
          <a:xfrm>
            <a:off x="5527433" y="3501399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4F2C1D4B-4A6B-787D-C42B-07D54202655A}"/>
              </a:ext>
            </a:extLst>
          </p:cNvPr>
          <p:cNvSpPr txBox="1"/>
          <p:nvPr/>
        </p:nvSpPr>
        <p:spPr>
          <a:xfrm>
            <a:off x="5655673" y="2766589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8EC2C92D-47A0-3754-5849-C7277BD0F0F6}"/>
              </a:ext>
            </a:extLst>
          </p:cNvPr>
          <p:cNvSpPr txBox="1"/>
          <p:nvPr/>
        </p:nvSpPr>
        <p:spPr>
          <a:xfrm>
            <a:off x="7119561" y="3501399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3E28A7D5-514B-D60C-5885-2CD0BDD29170}"/>
              </a:ext>
            </a:extLst>
          </p:cNvPr>
          <p:cNvSpPr txBox="1"/>
          <p:nvPr/>
        </p:nvSpPr>
        <p:spPr>
          <a:xfrm>
            <a:off x="7247801" y="2766589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B77B9095-EF30-BD54-E947-7AC8761FC626}"/>
              </a:ext>
            </a:extLst>
          </p:cNvPr>
          <p:cNvSpPr txBox="1"/>
          <p:nvPr/>
        </p:nvSpPr>
        <p:spPr>
          <a:xfrm>
            <a:off x="8713557" y="3501399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3B2F0BB1-6B79-7443-93EA-7546C1DBCAC9}"/>
              </a:ext>
            </a:extLst>
          </p:cNvPr>
          <p:cNvSpPr txBox="1"/>
          <p:nvPr/>
        </p:nvSpPr>
        <p:spPr>
          <a:xfrm>
            <a:off x="8841797" y="2766589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B33FFC33-161B-B8FC-1B25-CE962ED0E47C}"/>
              </a:ext>
            </a:extLst>
          </p:cNvPr>
          <p:cNvSpPr txBox="1"/>
          <p:nvPr/>
        </p:nvSpPr>
        <p:spPr>
          <a:xfrm>
            <a:off x="10307738" y="3501399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6D3650BA-C316-BD14-3B56-2E421F02BEFB}"/>
              </a:ext>
            </a:extLst>
          </p:cNvPr>
          <p:cNvSpPr txBox="1"/>
          <p:nvPr/>
        </p:nvSpPr>
        <p:spPr>
          <a:xfrm>
            <a:off x="10435978" y="2766589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1350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6993AEC-D35F-587C-8EA3-952C80E4B1E3}"/>
              </a:ext>
            </a:extLst>
          </p:cNvPr>
          <p:cNvSpPr txBox="1"/>
          <p:nvPr/>
        </p:nvSpPr>
        <p:spPr>
          <a:xfrm>
            <a:off x="1798421" y="1191011"/>
            <a:ext cx="4615079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根据右图讲一个数学</a:t>
            </a:r>
          </a:p>
          <a:p>
            <a:pPr marL="0" marR="0" lvl="0" indent="0" algn="l" defTabSz="914400" rt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小故事。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140CF9B0-BFE0-DC8A-E2BC-2DEBB50E3286}"/>
              </a:ext>
            </a:extLst>
          </p:cNvPr>
          <p:cNvSpPr/>
          <p:nvPr/>
        </p:nvSpPr>
        <p:spPr>
          <a:xfrm>
            <a:off x="1123043" y="1243858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CA068B4-9638-2D7D-6123-109F83A7E8D9}"/>
              </a:ext>
            </a:extLst>
          </p:cNvPr>
          <p:cNvSpPr txBox="1"/>
          <p:nvPr/>
        </p:nvSpPr>
        <p:spPr>
          <a:xfrm>
            <a:off x="1001485" y="1214606"/>
            <a:ext cx="8309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10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6" name="TextBox 11">
            <a:extLst>
              <a:ext uri="{FF2B5EF4-FFF2-40B4-BE49-F238E27FC236}">
                <a16:creationId xmlns:a16="http://schemas.microsoft.com/office/drawing/2014/main" id="{93315F81-C831-C48D-0B5F-517BF718D1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0872" y="2693474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练习十五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803BB1B8-837C-8F75-56D9-E285D47932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1702" y="1831687"/>
            <a:ext cx="5233099" cy="1891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0428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58E5496D-EED5-98C3-2628-3BCA784A67B6}"/>
              </a:ext>
            </a:extLst>
          </p:cNvPr>
          <p:cNvSpPr/>
          <p:nvPr/>
        </p:nvSpPr>
        <p:spPr>
          <a:xfrm>
            <a:off x="500743" y="1109238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9016390-19BD-779A-23DF-44F5C69952AF}"/>
              </a:ext>
            </a:extLst>
          </p:cNvPr>
          <p:cNvSpPr txBox="1"/>
          <p:nvPr/>
        </p:nvSpPr>
        <p:spPr>
          <a:xfrm>
            <a:off x="379185" y="1079986"/>
            <a:ext cx="8309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11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C9E2C8A-2CEC-D67A-B064-960DF9A76AE6}"/>
              </a:ext>
            </a:extLst>
          </p:cNvPr>
          <p:cNvSpPr txBox="1"/>
          <p:nvPr/>
        </p:nvSpPr>
        <p:spPr>
          <a:xfrm>
            <a:off x="1176121" y="1056389"/>
            <a:ext cx="1051513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涂色部分是整个图形的几分之几？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51EC5C7-70AF-13D9-C6C7-7F2E1F0793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84" y="2336931"/>
            <a:ext cx="10076033" cy="2293638"/>
          </a:xfrm>
          <a:prstGeom prst="rect">
            <a:avLst/>
          </a:prstGeom>
        </p:spPr>
      </p:pic>
      <p:sp>
        <p:nvSpPr>
          <p:cNvPr id="6" name="TextBox 11">
            <a:extLst>
              <a:ext uri="{FF2B5EF4-FFF2-40B4-BE49-F238E27FC236}">
                <a16:creationId xmlns:a16="http://schemas.microsoft.com/office/drawing/2014/main" id="{4B4BFD91-B33E-EA82-DFCD-E2803D5979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1831569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练习十五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aphicFrame>
        <p:nvGraphicFramePr>
          <p:cNvPr id="7" name="对象 6">
            <a:extLst>
              <a:ext uri="{FF2B5EF4-FFF2-40B4-BE49-F238E27FC236}">
                <a16:creationId xmlns:a16="http://schemas.microsoft.com/office/drawing/2014/main" id="{070AD1FD-E2C3-24EA-1103-28C089A5F2B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1743769"/>
              </p:ext>
            </p:extLst>
          </p:nvPr>
        </p:nvGraphicFramePr>
        <p:xfrm>
          <a:off x="1965281" y="4742719"/>
          <a:ext cx="434817" cy="11595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Equation" r:id="rId4" imgW="152280" imgH="406080" progId="Equation.DSMT4">
                  <p:embed/>
                </p:oleObj>
              </mc:Choice>
              <mc:Fallback>
                <p:oleObj name="Equation" r:id="rId4" imgW="152280" imgH="406080" progId="Equation.DSMT4">
                  <p:embed/>
                  <p:pic>
                    <p:nvPicPr>
                      <p:cNvPr id="29" name="对象 28">
                        <a:extLst>
                          <a:ext uri="{FF2B5EF4-FFF2-40B4-BE49-F238E27FC236}">
                            <a16:creationId xmlns:a16="http://schemas.microsoft.com/office/drawing/2014/main" id="{D800ED9E-BEBB-5BDA-C71B-124D8BA045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65281" y="4742719"/>
                        <a:ext cx="434817" cy="11595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extLst>
              <a:ext uri="{FF2B5EF4-FFF2-40B4-BE49-F238E27FC236}">
                <a16:creationId xmlns:a16="http://schemas.microsoft.com/office/drawing/2014/main" id="{0653E3EB-14FF-21C7-1B6F-DF937748878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175367"/>
              </p:ext>
            </p:extLst>
          </p:nvPr>
        </p:nvGraphicFramePr>
        <p:xfrm>
          <a:off x="6433688" y="4742719"/>
          <a:ext cx="434817" cy="11595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Equation" r:id="rId6" imgW="152280" imgH="406080" progId="Equation.DSMT4">
                  <p:embed/>
                </p:oleObj>
              </mc:Choice>
              <mc:Fallback>
                <p:oleObj name="Equation" r:id="rId6" imgW="152280" imgH="406080" progId="Equation.DSMT4">
                  <p:embed/>
                  <p:pic>
                    <p:nvPicPr>
                      <p:cNvPr id="7" name="对象 6">
                        <a:extLst>
                          <a:ext uri="{FF2B5EF4-FFF2-40B4-BE49-F238E27FC236}">
                            <a16:creationId xmlns:a16="http://schemas.microsoft.com/office/drawing/2014/main" id="{070AD1FD-E2C3-24EA-1103-28C089A5F2B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433688" y="4742719"/>
                        <a:ext cx="434817" cy="11595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extLst>
              <a:ext uri="{FF2B5EF4-FFF2-40B4-BE49-F238E27FC236}">
                <a16:creationId xmlns:a16="http://schemas.microsoft.com/office/drawing/2014/main" id="{7F4AD00D-986E-5145-E976-7D340D0FC9B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2539250"/>
              </p:ext>
            </p:extLst>
          </p:nvPr>
        </p:nvGraphicFramePr>
        <p:xfrm>
          <a:off x="10314808" y="4742719"/>
          <a:ext cx="434817" cy="11595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Equation" r:id="rId8" imgW="152280" imgH="406080" progId="Equation.DSMT4">
                  <p:embed/>
                </p:oleObj>
              </mc:Choice>
              <mc:Fallback>
                <p:oleObj name="Equation" r:id="rId8" imgW="152280" imgH="406080" progId="Equation.DSMT4">
                  <p:embed/>
                  <p:pic>
                    <p:nvPicPr>
                      <p:cNvPr id="8" name="对象 7">
                        <a:extLst>
                          <a:ext uri="{FF2B5EF4-FFF2-40B4-BE49-F238E27FC236}">
                            <a16:creationId xmlns:a16="http://schemas.microsoft.com/office/drawing/2014/main" id="{0653E3EB-14FF-21C7-1B6F-DF937748878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0314808" y="4742719"/>
                        <a:ext cx="434817" cy="11595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73495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777</TotalTime>
  <Words>505</Words>
  <Application>Microsoft Office PowerPoint</Application>
  <PresentationFormat>宽屏</PresentationFormat>
  <Paragraphs>138</Paragraphs>
  <Slides>16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7" baseType="lpstr">
      <vt:lpstr>等线</vt:lpstr>
      <vt:lpstr>方正楷体_GBK</vt:lpstr>
      <vt:lpstr>方正书宋_GBK</vt:lpstr>
      <vt:lpstr>黑体</vt:lpstr>
      <vt:lpstr>楷体</vt:lpstr>
      <vt:lpstr>宋体</vt:lpstr>
      <vt:lpstr>微软雅黑</vt:lpstr>
      <vt:lpstr>Arial</vt:lpstr>
      <vt:lpstr>Times New Roman</vt:lpstr>
      <vt:lpstr>Office 主题​​</vt:lpstr>
      <vt:lpstr>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keywords>状元成才路</cp:keywords>
  <cp:lastModifiedBy>Admin</cp:lastModifiedBy>
  <cp:revision>42</cp:revision>
  <dcterms:created xsi:type="dcterms:W3CDTF">2025-04-19T06:03:16Z</dcterms:created>
  <dcterms:modified xsi:type="dcterms:W3CDTF">2025-07-21T08:45:47Z</dcterms:modified>
  <cp:category>状元成才路</cp:category>
  <cp:contentStatus>状元成才路</cp:contentStatus>
</cp:coreProperties>
</file>