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9" r:id="rId4"/>
    <p:sldId id="258" r:id="rId5"/>
    <p:sldId id="260" r:id="rId6"/>
    <p:sldId id="261" r:id="rId7"/>
    <p:sldId id="262" r:id="rId8"/>
    <p:sldId id="270" r:id="rId9"/>
    <p:sldId id="264" r:id="rId10"/>
    <p:sldId id="275" r:id="rId11"/>
    <p:sldId id="263" r:id="rId12"/>
    <p:sldId id="273" r:id="rId13"/>
    <p:sldId id="276" r:id="rId14"/>
    <p:sldId id="283" r:id="rId15"/>
    <p:sldId id="274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7E00"/>
    <a:srgbClr val="CAE5D2"/>
    <a:srgbClr val="FCD4BC"/>
    <a:srgbClr val="FEEFD0"/>
    <a:srgbClr val="EE1D23"/>
    <a:srgbClr val="F0F5D5"/>
    <a:srgbClr val="00ABCD"/>
    <a:srgbClr val="FFE699"/>
    <a:srgbClr val="4D7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34" autoAdjust="0"/>
  </p:normalViewPr>
  <p:slideViewPr>
    <p:cSldViewPr snapToGrid="0">
      <p:cViewPr varScale="1">
        <p:scale>
          <a:sx n="53" d="100"/>
          <a:sy n="53" d="100"/>
        </p:scale>
        <p:origin x="78" y="13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668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e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6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15" Type="http://schemas.openxmlformats.org/officeDocument/2006/relationships/image" Target="../media/image8.wmf"/><Relationship Id="rId10" Type="http://schemas.openxmlformats.org/officeDocument/2006/relationships/image" Target="../media/image6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1712068" y="3050295"/>
            <a:ext cx="830279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dirty="0">
                <a:sym typeface="+mn-lt"/>
              </a:rPr>
              <a:t>分数的简单计算（</a:t>
            </a:r>
            <a:r>
              <a:rPr lang="en-US" altLang="zh-CN" sz="6000" dirty="0">
                <a:sym typeface="+mn-lt"/>
              </a:rPr>
              <a:t>1</a:t>
            </a:r>
            <a:r>
              <a:rPr lang="zh-CN" altLang="en-US" sz="6000" dirty="0">
                <a:sym typeface="+mn-lt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>
            <a:extLst>
              <a:ext uri="{FF2B5EF4-FFF2-40B4-BE49-F238E27FC236}">
                <a16:creationId xmlns:a16="http://schemas.microsoft.com/office/drawing/2014/main" id="{AFE140A5-37E5-C6A3-2B6A-8E521CD2BEAE}"/>
              </a:ext>
            </a:extLst>
          </p:cNvPr>
          <p:cNvSpPr/>
          <p:nvPr/>
        </p:nvSpPr>
        <p:spPr>
          <a:xfrm>
            <a:off x="8399525" y="2044243"/>
            <a:ext cx="1863145" cy="20237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不完整圆 48">
            <a:extLst>
              <a:ext uri="{FF2B5EF4-FFF2-40B4-BE49-F238E27FC236}">
                <a16:creationId xmlns:a16="http://schemas.microsoft.com/office/drawing/2014/main" id="{A26E8523-02C9-E7F8-53C7-0DF803C2340C}"/>
              </a:ext>
            </a:extLst>
          </p:cNvPr>
          <p:cNvSpPr/>
          <p:nvPr/>
        </p:nvSpPr>
        <p:spPr>
          <a:xfrm>
            <a:off x="4947179" y="2487049"/>
            <a:ext cx="1947600" cy="1947600"/>
          </a:xfrm>
          <a:prstGeom prst="pi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B89910D5-F6DE-F462-28DA-47A1CB1F0D44}"/>
              </a:ext>
            </a:extLst>
          </p:cNvPr>
          <p:cNvSpPr txBox="1"/>
          <p:nvPr/>
        </p:nvSpPr>
        <p:spPr>
          <a:xfrm>
            <a:off x="702821" y="1298986"/>
            <a:ext cx="81979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用分数表示下列各图中的涂色部分。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5C5CA28-A78E-72CB-881A-58F2CF214A11}"/>
              </a:ext>
            </a:extLst>
          </p:cNvPr>
          <p:cNvGrpSpPr/>
          <p:nvPr/>
        </p:nvGrpSpPr>
        <p:grpSpPr>
          <a:xfrm>
            <a:off x="1488437" y="2487496"/>
            <a:ext cx="2258698" cy="1947154"/>
            <a:chOff x="2894360" y="2040021"/>
            <a:chExt cx="2258698" cy="1947154"/>
          </a:xfrm>
        </p:grpSpPr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C640F90F-EE33-9234-3EFC-9F0E4A147DCB}"/>
                </a:ext>
              </a:extLst>
            </p:cNvPr>
            <p:cNvSpPr/>
            <p:nvPr/>
          </p:nvSpPr>
          <p:spPr>
            <a:xfrm>
              <a:off x="3459035" y="3013597"/>
              <a:ext cx="1129349" cy="973577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62147F0D-0AAB-B1CF-3DE6-21517C768B6F}"/>
                </a:ext>
              </a:extLst>
            </p:cNvPr>
            <p:cNvSpPr/>
            <p:nvPr/>
          </p:nvSpPr>
          <p:spPr>
            <a:xfrm flipV="1">
              <a:off x="3459035" y="2040021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FF379E9C-C207-29FA-1EDB-74B0B534377B}"/>
                </a:ext>
              </a:extLst>
            </p:cNvPr>
            <p:cNvSpPr/>
            <p:nvPr/>
          </p:nvSpPr>
          <p:spPr>
            <a:xfrm>
              <a:off x="4023709" y="2040021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88A4C9EC-281D-2CDE-D450-998F03F848AE}"/>
                </a:ext>
              </a:extLst>
            </p:cNvPr>
            <p:cNvSpPr/>
            <p:nvPr/>
          </p:nvSpPr>
          <p:spPr>
            <a:xfrm>
              <a:off x="2894360" y="2040021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8C1D5645-BFDE-5AF8-E883-E638C5E393BA}"/>
                </a:ext>
              </a:extLst>
            </p:cNvPr>
            <p:cNvSpPr/>
            <p:nvPr/>
          </p:nvSpPr>
          <p:spPr>
            <a:xfrm flipV="1">
              <a:off x="2894360" y="3013598"/>
              <a:ext cx="1129349" cy="97357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440F4654-2992-16D1-E63D-4B9E020A22EB}"/>
                </a:ext>
              </a:extLst>
            </p:cNvPr>
            <p:cNvSpPr/>
            <p:nvPr/>
          </p:nvSpPr>
          <p:spPr>
            <a:xfrm flipV="1">
              <a:off x="4023708" y="3013598"/>
              <a:ext cx="1129349" cy="97357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7" name="椭圆 36">
            <a:extLst>
              <a:ext uri="{FF2B5EF4-FFF2-40B4-BE49-F238E27FC236}">
                <a16:creationId xmlns:a16="http://schemas.microsoft.com/office/drawing/2014/main" id="{ACBBAB79-918D-0DF6-3331-076C7456C8B1}"/>
              </a:ext>
            </a:extLst>
          </p:cNvPr>
          <p:cNvSpPr/>
          <p:nvPr/>
        </p:nvSpPr>
        <p:spPr>
          <a:xfrm>
            <a:off x="4947180" y="2487049"/>
            <a:ext cx="1947600" cy="1947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67E2FB3C-4D67-E56D-CBCA-53DFF899F774}"/>
              </a:ext>
            </a:extLst>
          </p:cNvPr>
          <p:cNvCxnSpPr>
            <a:stCxn id="37" idx="2"/>
            <a:endCxn id="37" idx="6"/>
          </p:cNvCxnSpPr>
          <p:nvPr/>
        </p:nvCxnSpPr>
        <p:spPr>
          <a:xfrm>
            <a:off x="4947180" y="3460849"/>
            <a:ext cx="1947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CD2653F1-4A44-7E92-44C7-05C7E4269E3F}"/>
              </a:ext>
            </a:extLst>
          </p:cNvPr>
          <p:cNvCxnSpPr>
            <a:cxnSpLocks/>
            <a:stCxn id="37" idx="4"/>
            <a:endCxn id="37" idx="0"/>
          </p:cNvCxnSpPr>
          <p:nvPr/>
        </p:nvCxnSpPr>
        <p:spPr>
          <a:xfrm flipV="1">
            <a:off x="5920980" y="2487049"/>
            <a:ext cx="0" cy="1947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C684CD98-6ED2-965F-4077-264EDE31FF21}"/>
              </a:ext>
            </a:extLst>
          </p:cNvPr>
          <p:cNvCxnSpPr>
            <a:cxnSpLocks/>
            <a:stCxn id="37" idx="5"/>
            <a:endCxn id="37" idx="1"/>
          </p:cNvCxnSpPr>
          <p:nvPr/>
        </p:nvCxnSpPr>
        <p:spPr>
          <a:xfrm flipH="1" flipV="1">
            <a:off x="5232399" y="2772268"/>
            <a:ext cx="1377162" cy="1377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42F746D-FF1B-54C7-5674-0966970ABE26}"/>
              </a:ext>
            </a:extLst>
          </p:cNvPr>
          <p:cNvCxnSpPr>
            <a:cxnSpLocks/>
            <a:stCxn id="37" idx="7"/>
            <a:endCxn id="37" idx="3"/>
          </p:cNvCxnSpPr>
          <p:nvPr/>
        </p:nvCxnSpPr>
        <p:spPr>
          <a:xfrm flipH="1">
            <a:off x="5232399" y="2772268"/>
            <a:ext cx="1377162" cy="1377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CBF9A74E-00E6-A2F4-9DCA-CC26C3060BFD}"/>
              </a:ext>
            </a:extLst>
          </p:cNvPr>
          <p:cNvSpPr/>
          <p:nvPr/>
        </p:nvSpPr>
        <p:spPr>
          <a:xfrm>
            <a:off x="8399525" y="2044243"/>
            <a:ext cx="1863145" cy="28332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7BAA28BA-CB62-7BA9-B901-62910DBB8AF7}"/>
              </a:ext>
            </a:extLst>
          </p:cNvPr>
          <p:cNvCxnSpPr/>
          <p:nvPr/>
        </p:nvCxnSpPr>
        <p:spPr>
          <a:xfrm>
            <a:off x="8399525" y="2448988"/>
            <a:ext cx="18631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B6DF6D6B-BEA0-A72F-A972-3587DB15FFCF}"/>
              </a:ext>
            </a:extLst>
          </p:cNvPr>
          <p:cNvCxnSpPr/>
          <p:nvPr/>
        </p:nvCxnSpPr>
        <p:spPr>
          <a:xfrm>
            <a:off x="8399525" y="2853733"/>
            <a:ext cx="18631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E4C58C8D-E677-2CA5-F187-B36588BDE89B}"/>
              </a:ext>
            </a:extLst>
          </p:cNvPr>
          <p:cNvCxnSpPr/>
          <p:nvPr/>
        </p:nvCxnSpPr>
        <p:spPr>
          <a:xfrm>
            <a:off x="8399525" y="3258478"/>
            <a:ext cx="18631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555BE36A-04BC-E98A-9F16-DE1AA7E2C2C3}"/>
              </a:ext>
            </a:extLst>
          </p:cNvPr>
          <p:cNvCxnSpPr/>
          <p:nvPr/>
        </p:nvCxnSpPr>
        <p:spPr>
          <a:xfrm>
            <a:off x="8399525" y="3663223"/>
            <a:ext cx="18631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7857144F-7B1D-BEFF-10F1-789DFC33759D}"/>
              </a:ext>
            </a:extLst>
          </p:cNvPr>
          <p:cNvCxnSpPr/>
          <p:nvPr/>
        </p:nvCxnSpPr>
        <p:spPr>
          <a:xfrm>
            <a:off x="8399525" y="4067968"/>
            <a:ext cx="18631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53971BF4-733D-3CD5-C17B-5B93E503268F}"/>
              </a:ext>
            </a:extLst>
          </p:cNvPr>
          <p:cNvCxnSpPr/>
          <p:nvPr/>
        </p:nvCxnSpPr>
        <p:spPr>
          <a:xfrm>
            <a:off x="8399525" y="4472713"/>
            <a:ext cx="18631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6D478EE1-0BF4-C8E9-610E-4B0820A93DEB}"/>
              </a:ext>
            </a:extLst>
          </p:cNvPr>
          <p:cNvGrpSpPr/>
          <p:nvPr/>
        </p:nvGrpSpPr>
        <p:grpSpPr>
          <a:xfrm>
            <a:off x="2397212" y="4443529"/>
            <a:ext cx="441146" cy="1289422"/>
            <a:chOff x="1411278" y="1102555"/>
            <a:chExt cx="441146" cy="1289422"/>
          </a:xfrm>
        </p:grpSpPr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9BB316C3-ADC3-17C6-1A79-755D167DBC81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32AC32EB-E52D-7395-7CEC-D271FB1DD878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4D46F7DF-8392-DBD9-A936-BDFE031570EA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D70F123B-DECF-DF8D-857F-035D2BCA3945}"/>
              </a:ext>
            </a:extLst>
          </p:cNvPr>
          <p:cNvGrpSpPr/>
          <p:nvPr/>
        </p:nvGrpSpPr>
        <p:grpSpPr>
          <a:xfrm>
            <a:off x="5700406" y="4443529"/>
            <a:ext cx="441146" cy="1289422"/>
            <a:chOff x="1411278" y="1102555"/>
            <a:chExt cx="441146" cy="1289422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7E230CC1-B975-C65F-97EB-7C3C67148687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827030FB-403A-0DC2-D6FC-244FB38F1FD7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EBF7AD46-7FFC-87EA-18AF-49B56E600B76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E164371D-A8F0-C7FD-0031-42AFAFC9310C}"/>
              </a:ext>
            </a:extLst>
          </p:cNvPr>
          <p:cNvGrpSpPr/>
          <p:nvPr/>
        </p:nvGrpSpPr>
        <p:grpSpPr>
          <a:xfrm>
            <a:off x="9110524" y="4932901"/>
            <a:ext cx="441146" cy="1289422"/>
            <a:chOff x="1411278" y="1102555"/>
            <a:chExt cx="441146" cy="1289422"/>
          </a:xfrm>
        </p:grpSpPr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5C2AD733-C2C3-7ED7-502D-ACA7B258C099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87B47D7B-9FDD-23CB-A5BB-E40405D0708A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106FD064-CF9A-5D99-33A7-8E79E7744233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44F6E3FF-C16F-4FC7-0739-736979D38424}"/>
              </a:ext>
            </a:extLst>
          </p:cNvPr>
          <p:cNvSpPr txBox="1"/>
          <p:nvPr/>
        </p:nvSpPr>
        <p:spPr>
          <a:xfrm>
            <a:off x="702821" y="600156"/>
            <a:ext cx="2555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填一填。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7D19BBF-D2DC-40D4-1AFF-CA4B0CB0D9AA}"/>
              </a:ext>
            </a:extLst>
          </p:cNvPr>
          <p:cNvSpPr txBox="1"/>
          <p:nvPr/>
        </p:nvSpPr>
        <p:spPr>
          <a:xfrm>
            <a:off x="702821" y="1757731"/>
            <a:ext cx="106688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    里面有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     ，    里面有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     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00BA288-EDAC-DB06-C839-46E334ECC8CE}"/>
              </a:ext>
            </a:extLst>
          </p:cNvPr>
          <p:cNvGrpSpPr/>
          <p:nvPr/>
        </p:nvGrpSpPr>
        <p:grpSpPr>
          <a:xfrm>
            <a:off x="1871912" y="1436185"/>
            <a:ext cx="441146" cy="1289422"/>
            <a:chOff x="1411278" y="1102555"/>
            <a:chExt cx="441146" cy="128942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0331FAC-4AA2-0BE8-CD33-CBC1C4D5965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9E74F59-A1A3-A15A-D37D-5374F6EF5135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9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6BF6FEEC-FDEC-44BD-3C93-147008C228F8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C9C9A5E-9A70-7594-6A3F-7C1E46A5E367}"/>
              </a:ext>
            </a:extLst>
          </p:cNvPr>
          <p:cNvGrpSpPr/>
          <p:nvPr/>
        </p:nvGrpSpPr>
        <p:grpSpPr>
          <a:xfrm>
            <a:off x="5461419" y="1436185"/>
            <a:ext cx="441146" cy="1289422"/>
            <a:chOff x="1411278" y="1102555"/>
            <a:chExt cx="441146" cy="128942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41CE050-9F60-E287-008F-34D2BBA91990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6F62D8E-936C-72CC-F52E-61957E6EFC6D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9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76C88D2-2A08-17F9-8408-4DE00F4D1490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828E10E-BD5B-DFD2-8D79-78442964532B}"/>
              </a:ext>
            </a:extLst>
          </p:cNvPr>
          <p:cNvGrpSpPr/>
          <p:nvPr/>
        </p:nvGrpSpPr>
        <p:grpSpPr>
          <a:xfrm>
            <a:off x="6385546" y="1436185"/>
            <a:ext cx="441146" cy="1289422"/>
            <a:chOff x="1411278" y="1102555"/>
            <a:chExt cx="441146" cy="128942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8A4211F-27A1-8562-C4F6-E7D9E920E023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CA77774-AFF5-76C7-BE3C-6CA9C9E93AB6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6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DD938985-425E-6925-E2CA-10301DE1A529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850CC48-837B-E4C1-6956-E534CC8F078F}"/>
              </a:ext>
            </a:extLst>
          </p:cNvPr>
          <p:cNvGrpSpPr/>
          <p:nvPr/>
        </p:nvGrpSpPr>
        <p:grpSpPr>
          <a:xfrm>
            <a:off x="9965325" y="1436185"/>
            <a:ext cx="441146" cy="1289422"/>
            <a:chOff x="1411278" y="1102555"/>
            <a:chExt cx="441146" cy="1289422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FB00D83-94C5-C284-628A-D96DB36F75CD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448988A-6EF5-FCD0-9649-2DE07E697B49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6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0A24D9D6-DF03-2E49-7CE1-AAF1024784D5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C1BC3219-62DD-E277-3B9C-9A936A00430E}"/>
              </a:ext>
            </a:extLst>
          </p:cNvPr>
          <p:cNvSpPr txBox="1"/>
          <p:nvPr/>
        </p:nvSpPr>
        <p:spPr>
          <a:xfrm>
            <a:off x="702821" y="3023121"/>
            <a:ext cx="106688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     ，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     。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D179D56-899F-3FB8-A8BD-B4695B1CA67B}"/>
              </a:ext>
            </a:extLst>
          </p:cNvPr>
          <p:cNvGrpSpPr/>
          <p:nvPr/>
        </p:nvGrpSpPr>
        <p:grpSpPr>
          <a:xfrm>
            <a:off x="4336172" y="2701575"/>
            <a:ext cx="441146" cy="1289422"/>
            <a:chOff x="1411278" y="1102555"/>
            <a:chExt cx="441146" cy="1289422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BF1AEB58-777C-0C01-F9B9-4EAB3FB07803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04F8D16-4632-C31E-FECB-5D0D513AF2C9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7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2DB70804-6CB0-4716-C1D9-9E46F94AA491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4D4C893-7F70-7357-2D8F-99BC5B9B155C}"/>
              </a:ext>
            </a:extLst>
          </p:cNvPr>
          <p:cNvGrpSpPr/>
          <p:nvPr/>
        </p:nvGrpSpPr>
        <p:grpSpPr>
          <a:xfrm>
            <a:off x="7682488" y="2701575"/>
            <a:ext cx="441146" cy="1289422"/>
            <a:chOff x="1411278" y="1102555"/>
            <a:chExt cx="441146" cy="128942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B182F85-F2E5-9EE1-711F-14960C339780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0CDE2A5B-A357-44B7-A8CC-CB4AE401141F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9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4D4C67D3-10B3-9C84-0892-93471FC17052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FA881D31-A094-CA87-1DE6-6278DE4E2910}"/>
              </a:ext>
            </a:extLst>
          </p:cNvPr>
          <p:cNvSpPr txBox="1"/>
          <p:nvPr/>
        </p:nvSpPr>
        <p:spPr>
          <a:xfrm>
            <a:off x="702821" y="4288511"/>
            <a:ext cx="106688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  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      ，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  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     。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77B087C-1B4A-889A-9557-EAE71E19042D}"/>
              </a:ext>
            </a:extLst>
          </p:cNvPr>
          <p:cNvGrpSpPr/>
          <p:nvPr/>
        </p:nvGrpSpPr>
        <p:grpSpPr>
          <a:xfrm>
            <a:off x="3559749" y="3966965"/>
            <a:ext cx="697628" cy="1289422"/>
            <a:chOff x="1283037" y="1102555"/>
            <a:chExt cx="697628" cy="1289422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CBE8612-9D03-4FFF-D851-9D255FB3720B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2FBC90E-D846-EC9A-F2A1-7964C2AC13E4}"/>
                </a:ext>
              </a:extLst>
            </p:cNvPr>
            <p:cNvSpPr txBox="1"/>
            <p:nvPr/>
          </p:nvSpPr>
          <p:spPr>
            <a:xfrm>
              <a:off x="1283037" y="1745646"/>
              <a:ext cx="6976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ABD484A9-C3A2-029B-8733-89A7A99C48BD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2E7D3C16-923A-FA79-C5C6-56BEBF98D19E}"/>
              </a:ext>
            </a:extLst>
          </p:cNvPr>
          <p:cNvGrpSpPr/>
          <p:nvPr/>
        </p:nvGrpSpPr>
        <p:grpSpPr>
          <a:xfrm>
            <a:off x="4682493" y="3966965"/>
            <a:ext cx="697628" cy="1289422"/>
            <a:chOff x="1283037" y="1102555"/>
            <a:chExt cx="697628" cy="1289422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EB7F307F-372A-F73D-6F6A-860EACD36DF1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1554C71-FC90-31E1-90D8-EA5A8E763367}"/>
                </a:ext>
              </a:extLst>
            </p:cNvPr>
            <p:cNvSpPr txBox="1"/>
            <p:nvPr/>
          </p:nvSpPr>
          <p:spPr>
            <a:xfrm>
              <a:off x="1283037" y="1745646"/>
              <a:ext cx="6976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0E63A5AC-DDED-348F-3BBA-DD25E12AA585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8ABBE31-C52C-058D-FFB0-E151D4F0469D}"/>
              </a:ext>
            </a:extLst>
          </p:cNvPr>
          <p:cNvGrpSpPr/>
          <p:nvPr/>
        </p:nvGrpSpPr>
        <p:grpSpPr>
          <a:xfrm>
            <a:off x="7617022" y="3966965"/>
            <a:ext cx="441146" cy="1289422"/>
            <a:chOff x="1411278" y="1102555"/>
            <a:chExt cx="441146" cy="1289422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81907487-93CE-C45C-8805-8CBA958E85B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385AAFB-68AC-0A8B-D9E8-9D0E1FB5F777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0384F810-97D5-28EA-7624-C0E024428E8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9D7B244D-0311-A381-EC7A-C0CEDC7876E7}"/>
              </a:ext>
            </a:extLst>
          </p:cNvPr>
          <p:cNvGrpSpPr/>
          <p:nvPr/>
        </p:nvGrpSpPr>
        <p:grpSpPr>
          <a:xfrm>
            <a:off x="8658743" y="3966965"/>
            <a:ext cx="441146" cy="1289422"/>
            <a:chOff x="1411278" y="1102555"/>
            <a:chExt cx="441146" cy="1289422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F924214E-C421-6335-5DD1-3D50BF346F5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764DD24-3D0B-7D42-AFA4-68E016C9BC09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D060BBE8-6599-DA41-24C7-47D546D33B09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A2C04A7A-0C37-D618-EABA-B9E6961438A9}"/>
              </a:ext>
            </a:extLst>
          </p:cNvPr>
          <p:cNvSpPr txBox="1"/>
          <p:nvPr/>
        </p:nvSpPr>
        <p:spPr>
          <a:xfrm>
            <a:off x="702821" y="5447705"/>
            <a:ext cx="106688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    里面有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77E3EA6D-DF82-2594-1654-DF2791F53E48}"/>
              </a:ext>
            </a:extLst>
          </p:cNvPr>
          <p:cNvGrpSpPr/>
          <p:nvPr/>
        </p:nvGrpSpPr>
        <p:grpSpPr>
          <a:xfrm>
            <a:off x="1871912" y="5126159"/>
            <a:ext cx="441146" cy="1289422"/>
            <a:chOff x="1411278" y="1102555"/>
            <a:chExt cx="441146" cy="1289422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4BC50F55-580B-3BA9-D3E3-1CB1B761EF9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E4D9801D-208E-822E-F333-43212809DBCC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D9C20B35-E18B-A884-412A-B66280308C86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9F7AEE40-8D2E-F201-6871-CFFBBCD2FDFE}"/>
              </a:ext>
            </a:extLst>
          </p:cNvPr>
          <p:cNvSpPr txBox="1"/>
          <p:nvPr/>
        </p:nvSpPr>
        <p:spPr>
          <a:xfrm>
            <a:off x="4136555" y="17544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4</a:t>
            </a:r>
            <a:endParaRPr lang="zh-CN" altLang="en-US" sz="3600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884AC99-4148-D951-9141-36CEF9D5A30C}"/>
              </a:ext>
            </a:extLst>
          </p:cNvPr>
          <p:cNvSpPr txBox="1"/>
          <p:nvPr/>
        </p:nvSpPr>
        <p:spPr>
          <a:xfrm>
            <a:off x="8605792" y="1754492"/>
            <a:ext cx="441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5</a:t>
            </a:r>
            <a:endParaRPr lang="zh-CN" altLang="en-US" sz="3600" dirty="0"/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CF383601-228D-A532-3BB6-92FD47AA7435}"/>
              </a:ext>
            </a:extLst>
          </p:cNvPr>
          <p:cNvGrpSpPr/>
          <p:nvPr/>
        </p:nvGrpSpPr>
        <p:grpSpPr>
          <a:xfrm>
            <a:off x="2995137" y="2701575"/>
            <a:ext cx="441147" cy="1289422"/>
            <a:chOff x="1411278" y="1102555"/>
            <a:chExt cx="441147" cy="1289422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9F5859A7-C2C0-8F2D-5345-2FCF8B3873C6}"/>
                </a:ext>
              </a:extLst>
            </p:cNvPr>
            <p:cNvSpPr txBox="1"/>
            <p:nvPr/>
          </p:nvSpPr>
          <p:spPr>
            <a:xfrm>
              <a:off x="1411278" y="1102555"/>
              <a:ext cx="4411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903E4715-F171-9E69-BD44-73264D019744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0C459F6C-2739-CCE3-0C3E-6249777A3671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029CA847-2AD4-8697-B244-06D1DE19AD2A}"/>
              </a:ext>
            </a:extLst>
          </p:cNvPr>
          <p:cNvGrpSpPr/>
          <p:nvPr/>
        </p:nvGrpSpPr>
        <p:grpSpPr>
          <a:xfrm>
            <a:off x="6369445" y="2701575"/>
            <a:ext cx="441147" cy="1289422"/>
            <a:chOff x="1411278" y="1102555"/>
            <a:chExt cx="441147" cy="1289422"/>
          </a:xfrm>
        </p:grpSpPr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196C876D-4951-9E7D-C8EF-CDDE6BBE72F1}"/>
                </a:ext>
              </a:extLst>
            </p:cNvPr>
            <p:cNvSpPr txBox="1"/>
            <p:nvPr/>
          </p:nvSpPr>
          <p:spPr>
            <a:xfrm>
              <a:off x="1411278" y="1102555"/>
              <a:ext cx="4411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D5EDED3A-1719-7725-E1F6-0D3E78779CEE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5B4749AF-88BF-BEAF-D777-0456D62324CC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E1CBFA57-B130-C6D8-5AC9-82F87A9934C0}"/>
              </a:ext>
            </a:extLst>
          </p:cNvPr>
          <p:cNvSpPr txBox="1"/>
          <p:nvPr/>
        </p:nvSpPr>
        <p:spPr>
          <a:xfrm>
            <a:off x="2298048" y="428689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2</a:t>
            </a:r>
            <a:endParaRPr lang="zh-CN" altLang="en-US" sz="3600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D6D2DDDC-679A-31DD-A006-D2F686586D51}"/>
              </a:ext>
            </a:extLst>
          </p:cNvPr>
          <p:cNvSpPr txBox="1"/>
          <p:nvPr/>
        </p:nvSpPr>
        <p:spPr>
          <a:xfrm>
            <a:off x="6213878" y="428689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3</a:t>
            </a:r>
            <a:endParaRPr lang="zh-CN" altLang="en-US" sz="3600" dirty="0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63CD3319-D018-4D30-1FA1-CD77A176FCB5}"/>
              </a:ext>
            </a:extLst>
          </p:cNvPr>
          <p:cNvSpPr txBox="1"/>
          <p:nvPr/>
        </p:nvSpPr>
        <p:spPr>
          <a:xfrm>
            <a:off x="4129136" y="544770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5</a:t>
            </a:r>
            <a:endParaRPr lang="zh-CN" altLang="en-US" sz="3600" dirty="0"/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E8F78EBA-5ED0-3AD1-742D-9BFD557574FC}"/>
              </a:ext>
            </a:extLst>
          </p:cNvPr>
          <p:cNvGrpSpPr/>
          <p:nvPr/>
        </p:nvGrpSpPr>
        <p:grpSpPr>
          <a:xfrm>
            <a:off x="5749962" y="5124539"/>
            <a:ext cx="441147" cy="1289422"/>
            <a:chOff x="1411278" y="1102555"/>
            <a:chExt cx="441147" cy="1289422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FDFB08CD-3C24-8CB4-EB03-AFE04477F1BB}"/>
                </a:ext>
              </a:extLst>
            </p:cNvPr>
            <p:cNvSpPr txBox="1"/>
            <p:nvPr/>
          </p:nvSpPr>
          <p:spPr>
            <a:xfrm>
              <a:off x="1411278" y="1102555"/>
              <a:ext cx="4411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2BE801E-1FD1-8062-6567-2DDD44C4DAB1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9AF9D3F9-6DD2-591C-D1AD-A4698ACE0658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058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75" grpId="0"/>
      <p:bldP spid="76" grpId="0"/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2B60FED6-FD16-6DC6-D5EA-5495C8A25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083" y="1401104"/>
            <a:ext cx="904663" cy="9046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BD9BDB1-9B6B-42FE-A432-CA7CADBDB80D}"/>
              </a:ext>
            </a:extLst>
          </p:cNvPr>
          <p:cNvSpPr txBox="1"/>
          <p:nvPr/>
        </p:nvSpPr>
        <p:spPr>
          <a:xfrm>
            <a:off x="1808213" y="1530269"/>
            <a:ext cx="9774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一个西瓜，弟弟吃了它的  ，哥哥吃了它的  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367AFCA-FECC-0F4C-5C0D-35F0FE93F90F}"/>
              </a:ext>
            </a:extLst>
          </p:cNvPr>
          <p:cNvGrpSpPr/>
          <p:nvPr/>
        </p:nvGrpSpPr>
        <p:grpSpPr>
          <a:xfrm>
            <a:off x="6959478" y="1208723"/>
            <a:ext cx="441146" cy="1289422"/>
            <a:chOff x="1411278" y="1102555"/>
            <a:chExt cx="441146" cy="128942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C0A2D48-AB95-1488-A498-B479A83D49A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95C2165-1D45-299F-21F8-8B8883547D02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BA15A07-01BF-780C-DD2C-81647E4F52A8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4D8036D-4139-FF3C-BC63-CBBCFDE0807C}"/>
              </a:ext>
            </a:extLst>
          </p:cNvPr>
          <p:cNvGrpSpPr/>
          <p:nvPr/>
        </p:nvGrpSpPr>
        <p:grpSpPr>
          <a:xfrm>
            <a:off x="10626806" y="1208723"/>
            <a:ext cx="441146" cy="1289422"/>
            <a:chOff x="1411278" y="1102555"/>
            <a:chExt cx="441146" cy="128942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5A09104-D470-C16E-5DF8-E3D0C38A714E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43AC540-48D8-0553-5606-CD7241AE80B7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F8F46F4-B5BC-498C-B565-48EC80F7382A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3EC8B563-FFBF-95F2-665C-03CEF238A34D}"/>
              </a:ext>
            </a:extLst>
          </p:cNvPr>
          <p:cNvSpPr txBox="1"/>
          <p:nvPr/>
        </p:nvSpPr>
        <p:spPr>
          <a:xfrm>
            <a:off x="1490763" y="2539761"/>
            <a:ext cx="89664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）两人</a:t>
            </a:r>
            <a:r>
              <a:rPr lang="zh-CN" altLang="en-US" dirty="0">
                <a:solidFill>
                  <a:srgbClr val="FF0000"/>
                </a:solidFill>
              </a:rPr>
              <a:t>一共</a:t>
            </a:r>
            <a:r>
              <a:rPr lang="zh-CN" altLang="en-US" dirty="0"/>
              <a:t>吃了这个西瓜的几分之几？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94C7413-8D4B-38B3-F64C-A2A0D5BA241A}"/>
              </a:ext>
            </a:extLst>
          </p:cNvPr>
          <p:cNvGrpSpPr/>
          <p:nvPr/>
        </p:nvGrpSpPr>
        <p:grpSpPr>
          <a:xfrm>
            <a:off x="5209618" y="3447494"/>
            <a:ext cx="1772765" cy="1289422"/>
            <a:chOff x="3233785" y="3549253"/>
            <a:chExt cx="1772765" cy="1289422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47061D38-55E4-8455-3AE4-CE5590076BE9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4A083278-1AC2-455E-898F-5988FCF3B82D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75C2FEA7-FE11-2B43-4974-BA40B2D56DA5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423B92C8-2662-8D41-150D-A859521F80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1A9B52ED-8BBC-485D-CEFA-5D87A856B300}"/>
                </a:ext>
              </a:extLst>
            </p:cNvPr>
            <p:cNvSpPr txBox="1"/>
            <p:nvPr/>
          </p:nvSpPr>
          <p:spPr>
            <a:xfrm>
              <a:off x="3676674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+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CABE5C0E-2CA6-40F9-E699-E568D15A5595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0349CE15-C6BD-BA8C-C225-36E458FB6D08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D97E58EC-0109-1CD8-342A-552AE41EE9D0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27A29A3C-4547-B078-567D-9A36877E8B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F3C03712-F526-D2B5-77C9-1349F9A1F288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05F8038D-3543-930E-FCC8-57F8A84BE55E}"/>
              </a:ext>
            </a:extLst>
          </p:cNvPr>
          <p:cNvSpPr txBox="1"/>
          <p:nvPr/>
        </p:nvSpPr>
        <p:spPr>
          <a:xfrm>
            <a:off x="6901011" y="3582752"/>
            <a:ext cx="957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478AF48D-FB2A-AB76-8C16-22DFB09D06A6}"/>
              </a:ext>
            </a:extLst>
          </p:cNvPr>
          <p:cNvGrpSpPr/>
          <p:nvPr/>
        </p:nvGrpSpPr>
        <p:grpSpPr>
          <a:xfrm>
            <a:off x="1461028" y="4413750"/>
            <a:ext cx="9269944" cy="1571648"/>
            <a:chOff x="1461028" y="4413750"/>
            <a:chExt cx="9269944" cy="1571648"/>
          </a:xfrm>
        </p:grpSpPr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2C4AB8E7-4C6F-16E6-6A56-464DE5CCB2CD}"/>
                </a:ext>
              </a:extLst>
            </p:cNvPr>
            <p:cNvSpPr txBox="1"/>
            <p:nvPr/>
          </p:nvSpPr>
          <p:spPr>
            <a:xfrm>
              <a:off x="1461028" y="4908180"/>
              <a:ext cx="9269944" cy="107721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1.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想一想，分数的加法可以怎么计算；</a:t>
              </a:r>
              <a:endPara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  <a:p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2.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画一画，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写一写，表示出你的思考过程。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44D00A96-AE38-69FD-A12A-4EA33FD29CD1}"/>
                </a:ext>
              </a:extLst>
            </p:cNvPr>
            <p:cNvSpPr/>
            <p:nvPr/>
          </p:nvSpPr>
          <p:spPr>
            <a:xfrm>
              <a:off x="1519948" y="4413750"/>
              <a:ext cx="1471594" cy="53147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>
                  <a:solidFill>
                    <a:schemeClr val="tx1"/>
                  </a:solidFill>
                </a:rPr>
                <a:t>任务</a:t>
              </a:r>
              <a:r>
                <a:rPr lang="en-US" altLang="zh-CN" sz="3200" b="1">
                  <a:solidFill>
                    <a:schemeClr val="tx1"/>
                  </a:solidFill>
                </a:rPr>
                <a:t>1</a:t>
              </a:r>
              <a:endParaRPr lang="en-US" sz="3200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不完整圆 103">
            <a:extLst>
              <a:ext uri="{FF2B5EF4-FFF2-40B4-BE49-F238E27FC236}">
                <a16:creationId xmlns:a16="http://schemas.microsoft.com/office/drawing/2014/main" id="{F3E36C22-F40E-00FA-16B2-B8D74D8EA26C}"/>
              </a:ext>
            </a:extLst>
          </p:cNvPr>
          <p:cNvSpPr/>
          <p:nvPr/>
        </p:nvSpPr>
        <p:spPr>
          <a:xfrm>
            <a:off x="3563955" y="3445805"/>
            <a:ext cx="1901970" cy="1901970"/>
          </a:xfrm>
          <a:prstGeom prst="pie">
            <a:avLst>
              <a:gd name="adj1" fmla="val 13492376"/>
              <a:gd name="adj2" fmla="val 18908690"/>
            </a:avLst>
          </a:prstGeom>
          <a:solidFill>
            <a:srgbClr val="00A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3" name="不完整圆 102">
            <a:extLst>
              <a:ext uri="{FF2B5EF4-FFF2-40B4-BE49-F238E27FC236}">
                <a16:creationId xmlns:a16="http://schemas.microsoft.com/office/drawing/2014/main" id="{D8BCD484-093D-6215-000F-2BD9A912F05D}"/>
              </a:ext>
            </a:extLst>
          </p:cNvPr>
          <p:cNvSpPr/>
          <p:nvPr/>
        </p:nvSpPr>
        <p:spPr>
          <a:xfrm>
            <a:off x="1030281" y="3449723"/>
            <a:ext cx="1901971" cy="1901971"/>
          </a:xfrm>
          <a:prstGeom prst="pie">
            <a:avLst>
              <a:gd name="adj1" fmla="val 10783736"/>
              <a:gd name="adj2" fmla="val 13505758"/>
            </a:avLst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B369EEB-5780-5D8A-ED88-CC9CCD2F5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7669" y="870412"/>
            <a:ext cx="1353600" cy="1353600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19ED1858-AF5C-0ED9-3A53-0B4555C81EC9}"/>
              </a:ext>
            </a:extLst>
          </p:cNvPr>
          <p:cNvSpPr/>
          <p:nvPr/>
        </p:nvSpPr>
        <p:spPr>
          <a:xfrm>
            <a:off x="2539409" y="478343"/>
            <a:ext cx="7694089" cy="1283205"/>
          </a:xfrm>
          <a:prstGeom prst="wedgeRoundRectCallout">
            <a:avLst>
              <a:gd name="adj1" fmla="val -56045"/>
              <a:gd name="adj2" fmla="val 3181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仔细观察这两个加数有什么相同的地方？可以怎样计算？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4F427B4-6A50-284A-2B70-F1AF5AA208B9}"/>
              </a:ext>
            </a:extLst>
          </p:cNvPr>
          <p:cNvGrpSpPr/>
          <p:nvPr/>
        </p:nvGrpSpPr>
        <p:grpSpPr>
          <a:xfrm>
            <a:off x="5209618" y="1809788"/>
            <a:ext cx="1772765" cy="1289422"/>
            <a:chOff x="3233785" y="3549253"/>
            <a:chExt cx="1772765" cy="1289422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47A17FB2-6C08-3CC3-94DB-36B7A40238C1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7C4FE9D4-289A-25F1-F79B-18B0840598F9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AAFF2009-5898-7C66-A07F-22B4C07841D7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5B63D7F3-C98C-DB38-AFBD-6E84457325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C17BE9A-AB75-5AB9-4B82-D9DC1DCB6BB3}"/>
                </a:ext>
              </a:extLst>
            </p:cNvPr>
            <p:cNvSpPr txBox="1"/>
            <p:nvPr/>
          </p:nvSpPr>
          <p:spPr>
            <a:xfrm>
              <a:off x="3676674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+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B489FA7A-2F39-39EE-DB4B-B9DAC54CE567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C6926380-7217-7FD4-B231-ECCDC7839FB9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D4D9067-746B-283B-03E2-BE70FAA776DD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2A1C9B56-38B9-9EC1-C27C-DE0CAAAFD2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7FADF83-4439-2342-A7CE-C1E231C601DB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037B9E8F-973E-9E6D-A888-3B19A347C758}"/>
              </a:ext>
            </a:extLst>
          </p:cNvPr>
          <p:cNvGrpSpPr/>
          <p:nvPr/>
        </p:nvGrpSpPr>
        <p:grpSpPr>
          <a:xfrm>
            <a:off x="6982383" y="3445806"/>
            <a:ext cx="1901971" cy="1901971"/>
            <a:chOff x="6982383" y="3445806"/>
            <a:chExt cx="1901971" cy="1901971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B546D588-9F20-C27B-6FB1-30A31BB1683B}"/>
                </a:ext>
              </a:extLst>
            </p:cNvPr>
            <p:cNvSpPr/>
            <p:nvPr/>
          </p:nvSpPr>
          <p:spPr>
            <a:xfrm>
              <a:off x="6982383" y="3445806"/>
              <a:ext cx="1901971" cy="19019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D2715FCB-261F-BAB5-8685-A87C6E93F086}"/>
                </a:ext>
              </a:extLst>
            </p:cNvPr>
            <p:cNvCxnSpPr>
              <a:cxnSpLocks/>
              <a:stCxn id="52" idx="6"/>
              <a:endCxn id="52" idx="2"/>
            </p:cNvCxnSpPr>
            <p:nvPr/>
          </p:nvCxnSpPr>
          <p:spPr>
            <a:xfrm flipH="1">
              <a:off x="6982383" y="4396792"/>
              <a:ext cx="190197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08440C26-E88D-AD97-97B8-AFC75FB428C0}"/>
                </a:ext>
              </a:extLst>
            </p:cNvPr>
            <p:cNvCxnSpPr>
              <a:cxnSpLocks/>
              <a:stCxn id="52" idx="0"/>
              <a:endCxn id="52" idx="4"/>
            </p:cNvCxnSpPr>
            <p:nvPr/>
          </p:nvCxnSpPr>
          <p:spPr>
            <a:xfrm>
              <a:off x="7933369" y="3445806"/>
              <a:ext cx="0" cy="190197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32AD4A1E-E256-4CCB-F99D-E379F3B0EA13}"/>
                </a:ext>
              </a:extLst>
            </p:cNvPr>
            <p:cNvCxnSpPr>
              <a:cxnSpLocks/>
              <a:stCxn id="52" idx="1"/>
              <a:endCxn id="52" idx="5"/>
            </p:cNvCxnSpPr>
            <p:nvPr/>
          </p:nvCxnSpPr>
          <p:spPr>
            <a:xfrm>
              <a:off x="7260920" y="372434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A0A8ED5A-78DD-AB83-9DC7-FC7D996C642E}"/>
                </a:ext>
              </a:extLst>
            </p:cNvPr>
            <p:cNvCxnSpPr>
              <a:cxnSpLocks/>
              <a:stCxn id="52" idx="3"/>
              <a:endCxn id="52" idx="7"/>
            </p:cNvCxnSpPr>
            <p:nvPr/>
          </p:nvCxnSpPr>
          <p:spPr>
            <a:xfrm flipV="1">
              <a:off x="7260920" y="372434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CDC24ABF-D430-9AF7-D4A6-5D30E7A1FA90}"/>
              </a:ext>
            </a:extLst>
          </p:cNvPr>
          <p:cNvGrpSpPr/>
          <p:nvPr/>
        </p:nvGrpSpPr>
        <p:grpSpPr>
          <a:xfrm>
            <a:off x="510539" y="3200400"/>
            <a:ext cx="5520853" cy="3329940"/>
            <a:chOff x="510539" y="3200400"/>
            <a:chExt cx="5520853" cy="3329940"/>
          </a:xfrm>
        </p:grpSpPr>
        <p:sp>
          <p:nvSpPr>
            <p:cNvPr id="94" name="不完整圆 93">
              <a:extLst>
                <a:ext uri="{FF2B5EF4-FFF2-40B4-BE49-F238E27FC236}">
                  <a16:creationId xmlns:a16="http://schemas.microsoft.com/office/drawing/2014/main" id="{8E7067B5-5876-535D-7DED-401876CA5B12}"/>
                </a:ext>
              </a:extLst>
            </p:cNvPr>
            <p:cNvSpPr/>
            <p:nvPr/>
          </p:nvSpPr>
          <p:spPr>
            <a:xfrm>
              <a:off x="1030282" y="3445805"/>
              <a:ext cx="1901971" cy="1901971"/>
            </a:xfrm>
            <a:prstGeom prst="pie">
              <a:avLst>
                <a:gd name="adj1" fmla="val 10783736"/>
                <a:gd name="adj2" fmla="val 13505758"/>
              </a:avLst>
            </a:prstGeom>
            <a:solidFill>
              <a:srgbClr val="FFE6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不完整圆 94">
              <a:extLst>
                <a:ext uri="{FF2B5EF4-FFF2-40B4-BE49-F238E27FC236}">
                  <a16:creationId xmlns:a16="http://schemas.microsoft.com/office/drawing/2014/main" id="{C00B7918-7E97-871A-52BD-2BC450C500E0}"/>
                </a:ext>
              </a:extLst>
            </p:cNvPr>
            <p:cNvSpPr/>
            <p:nvPr/>
          </p:nvSpPr>
          <p:spPr>
            <a:xfrm>
              <a:off x="3563958" y="3445806"/>
              <a:ext cx="1901970" cy="1901970"/>
            </a:xfrm>
            <a:prstGeom prst="pie">
              <a:avLst>
                <a:gd name="adj1" fmla="val 13492376"/>
                <a:gd name="adj2" fmla="val 18908690"/>
              </a:avLst>
            </a:prstGeom>
            <a:solidFill>
              <a:srgbClr val="00AB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A216F565-7C74-5DAC-4373-DCB3B5657E0C}"/>
                </a:ext>
              </a:extLst>
            </p:cNvPr>
            <p:cNvSpPr/>
            <p:nvPr/>
          </p:nvSpPr>
          <p:spPr>
            <a:xfrm>
              <a:off x="1030283" y="3445806"/>
              <a:ext cx="1901971" cy="19019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A471B4D7-54C3-AE6C-F8EE-2258B1C82F3A}"/>
                </a:ext>
              </a:extLst>
            </p:cNvPr>
            <p:cNvSpPr/>
            <p:nvPr/>
          </p:nvSpPr>
          <p:spPr>
            <a:xfrm>
              <a:off x="3563957" y="3445806"/>
              <a:ext cx="1901971" cy="19019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B2A165CC-DC74-FC2C-B05E-B0BE71BC4CD6}"/>
                </a:ext>
              </a:extLst>
            </p:cNvPr>
            <p:cNvCxnSpPr>
              <a:stCxn id="50" idx="2"/>
              <a:endCxn id="50" idx="6"/>
            </p:cNvCxnSpPr>
            <p:nvPr/>
          </p:nvCxnSpPr>
          <p:spPr>
            <a:xfrm>
              <a:off x="1030283" y="4396792"/>
              <a:ext cx="190197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EECB7EB1-CA92-6DB0-6A9C-24267A8BF385}"/>
                </a:ext>
              </a:extLst>
            </p:cNvPr>
            <p:cNvCxnSpPr>
              <a:cxnSpLocks/>
              <a:stCxn id="50" idx="4"/>
              <a:endCxn id="50" idx="0"/>
            </p:cNvCxnSpPr>
            <p:nvPr/>
          </p:nvCxnSpPr>
          <p:spPr>
            <a:xfrm flipV="1">
              <a:off x="1981269" y="3445806"/>
              <a:ext cx="0" cy="190197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262CAD41-627B-F79B-2B28-1C9A9A023F97}"/>
                </a:ext>
              </a:extLst>
            </p:cNvPr>
            <p:cNvCxnSpPr>
              <a:cxnSpLocks/>
              <a:stCxn id="50" idx="5"/>
              <a:endCxn id="50" idx="1"/>
            </p:cNvCxnSpPr>
            <p:nvPr/>
          </p:nvCxnSpPr>
          <p:spPr>
            <a:xfrm flipH="1" flipV="1">
              <a:off x="1308820" y="372434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656905D1-00B9-09E1-9244-1577DADC4CD1}"/>
                </a:ext>
              </a:extLst>
            </p:cNvPr>
            <p:cNvCxnSpPr>
              <a:cxnSpLocks/>
              <a:stCxn id="50" idx="7"/>
              <a:endCxn id="50" idx="3"/>
            </p:cNvCxnSpPr>
            <p:nvPr/>
          </p:nvCxnSpPr>
          <p:spPr>
            <a:xfrm flipH="1">
              <a:off x="1308820" y="372434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E330609D-4586-0D16-E57F-AD727FAE2F84}"/>
                </a:ext>
              </a:extLst>
            </p:cNvPr>
            <p:cNvCxnSpPr>
              <a:cxnSpLocks/>
              <a:stCxn id="51" idx="5"/>
              <a:endCxn id="51" idx="1"/>
            </p:cNvCxnSpPr>
            <p:nvPr/>
          </p:nvCxnSpPr>
          <p:spPr>
            <a:xfrm flipH="1" flipV="1">
              <a:off x="3842494" y="372434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9ADA6EB4-2EA9-297F-D3BC-1F84F04513F8}"/>
                </a:ext>
              </a:extLst>
            </p:cNvPr>
            <p:cNvCxnSpPr>
              <a:cxnSpLocks/>
              <a:stCxn id="51" idx="3"/>
              <a:endCxn id="51" idx="7"/>
            </p:cNvCxnSpPr>
            <p:nvPr/>
          </p:nvCxnSpPr>
          <p:spPr>
            <a:xfrm flipV="1">
              <a:off x="3842494" y="372434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EF8CE2B0-5A6F-0F67-947B-BD6517713C3C}"/>
                </a:ext>
              </a:extLst>
            </p:cNvPr>
            <p:cNvCxnSpPr>
              <a:cxnSpLocks/>
              <a:stCxn id="51" idx="2"/>
              <a:endCxn id="51" idx="6"/>
            </p:cNvCxnSpPr>
            <p:nvPr/>
          </p:nvCxnSpPr>
          <p:spPr>
            <a:xfrm>
              <a:off x="3563957" y="4396792"/>
              <a:ext cx="190197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CD24B21B-5C7B-B704-DE2F-248EE7A8661A}"/>
                </a:ext>
              </a:extLst>
            </p:cNvPr>
            <p:cNvCxnSpPr>
              <a:cxnSpLocks/>
              <a:stCxn id="51" idx="0"/>
              <a:endCxn id="51" idx="4"/>
            </p:cNvCxnSpPr>
            <p:nvPr/>
          </p:nvCxnSpPr>
          <p:spPr>
            <a:xfrm>
              <a:off x="4514943" y="3445806"/>
              <a:ext cx="0" cy="190197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EB6ECC01-7D59-3164-D24F-B2C52CD7A71B}"/>
                </a:ext>
              </a:extLst>
            </p:cNvPr>
            <p:cNvSpPr txBox="1"/>
            <p:nvPr/>
          </p:nvSpPr>
          <p:spPr>
            <a:xfrm>
              <a:off x="908834" y="5626314"/>
              <a:ext cx="16305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(   )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  <p:graphicFrame>
          <p:nvGraphicFramePr>
            <p:cNvPr id="91" name="对象 90">
              <a:extLst>
                <a:ext uri="{FF2B5EF4-FFF2-40B4-BE49-F238E27FC236}">
                  <a16:creationId xmlns:a16="http://schemas.microsoft.com/office/drawing/2014/main" id="{3A7289C9-0604-3C8E-06A8-6B7F252DD3F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1707241"/>
                </p:ext>
              </p:extLst>
            </p:nvPr>
          </p:nvGraphicFramePr>
          <p:xfrm>
            <a:off x="2460237" y="5391653"/>
            <a:ext cx="395285" cy="10540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Equation" r:id="rId4" imgW="152280" imgH="406080" progId="Equation.DSMT4">
                    <p:embed/>
                  </p:oleObj>
                </mc:Choice>
                <mc:Fallback>
                  <p:oleObj name="Equation" r:id="rId4" imgW="152280" imgH="406080" progId="Equation.DSMT4">
                    <p:embed/>
                    <p:pic>
                      <p:nvPicPr>
                        <p:cNvPr id="6" name="对象 5">
                          <a:extLst>
                            <a:ext uri="{FF2B5EF4-FFF2-40B4-BE49-F238E27FC236}">
                              <a16:creationId xmlns:a16="http://schemas.microsoft.com/office/drawing/2014/main" id="{44DA4745-D96A-400F-26FD-A894CBC7EF0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60237" y="5391653"/>
                          <a:ext cx="395285" cy="105409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8AC5D901-4ADA-8C4B-861B-96E739A12BA4}"/>
                </a:ext>
              </a:extLst>
            </p:cNvPr>
            <p:cNvSpPr txBox="1"/>
            <p:nvPr/>
          </p:nvSpPr>
          <p:spPr>
            <a:xfrm>
              <a:off x="3556816" y="5626314"/>
              <a:ext cx="16305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(   )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  <p:graphicFrame>
          <p:nvGraphicFramePr>
            <p:cNvPr id="93" name="对象 92">
              <a:extLst>
                <a:ext uri="{FF2B5EF4-FFF2-40B4-BE49-F238E27FC236}">
                  <a16:creationId xmlns:a16="http://schemas.microsoft.com/office/drawing/2014/main" id="{009A07DF-7DFB-4BD7-327F-C7FDC186E86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2517810"/>
                </p:ext>
              </p:extLst>
            </p:nvPr>
          </p:nvGraphicFramePr>
          <p:xfrm>
            <a:off x="5108219" y="5391653"/>
            <a:ext cx="395285" cy="10540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Equation" r:id="rId6" imgW="152280" imgH="406080" progId="Equation.DSMT4">
                    <p:embed/>
                  </p:oleObj>
                </mc:Choice>
                <mc:Fallback>
                  <p:oleObj name="Equation" r:id="rId6" imgW="152280" imgH="406080" progId="Equation.DSMT4">
                    <p:embed/>
                    <p:pic>
                      <p:nvPicPr>
                        <p:cNvPr id="91" name="对象 90">
                          <a:extLst>
                            <a:ext uri="{FF2B5EF4-FFF2-40B4-BE49-F238E27FC236}">
                              <a16:creationId xmlns:a16="http://schemas.microsoft.com/office/drawing/2014/main" id="{3A7289C9-0604-3C8E-06A8-6B7F252DD3F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108219" y="5391653"/>
                          <a:ext cx="395285" cy="105409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" name="矩形: 圆角 95">
              <a:extLst>
                <a:ext uri="{FF2B5EF4-FFF2-40B4-BE49-F238E27FC236}">
                  <a16:creationId xmlns:a16="http://schemas.microsoft.com/office/drawing/2014/main" id="{0AD73B1A-31C8-1700-E76C-74FAF1726871}"/>
                </a:ext>
              </a:extLst>
            </p:cNvPr>
            <p:cNvSpPr/>
            <p:nvPr/>
          </p:nvSpPr>
          <p:spPr>
            <a:xfrm>
              <a:off x="510539" y="3200400"/>
              <a:ext cx="5520853" cy="3329940"/>
            </a:xfrm>
            <a:prstGeom prst="roundRect">
              <a:avLst>
                <a:gd name="adj" fmla="val 12124"/>
              </a:avLst>
            </a:prstGeom>
            <a:noFill/>
            <a:ln w="19050">
              <a:solidFill>
                <a:srgbClr val="3366FF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8" name="箭头: 右 97">
            <a:extLst>
              <a:ext uri="{FF2B5EF4-FFF2-40B4-BE49-F238E27FC236}">
                <a16:creationId xmlns:a16="http://schemas.microsoft.com/office/drawing/2014/main" id="{11B1083D-0AEE-6518-6A10-7A4168C0F9A0}"/>
              </a:ext>
            </a:extLst>
          </p:cNvPr>
          <p:cNvSpPr/>
          <p:nvPr/>
        </p:nvSpPr>
        <p:spPr>
          <a:xfrm>
            <a:off x="6202083" y="4175760"/>
            <a:ext cx="609600" cy="48768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805DC2E2-2A26-D475-3CC6-B761106AE456}"/>
              </a:ext>
            </a:extLst>
          </p:cNvPr>
          <p:cNvSpPr txBox="1"/>
          <p:nvPr/>
        </p:nvSpPr>
        <p:spPr>
          <a:xfrm>
            <a:off x="1264815" y="56158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E72D0A6B-08AA-6B6F-4544-D39CC433D32D}"/>
              </a:ext>
            </a:extLst>
          </p:cNvPr>
          <p:cNvSpPr txBox="1"/>
          <p:nvPr/>
        </p:nvSpPr>
        <p:spPr>
          <a:xfrm>
            <a:off x="3930957" y="56158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2</a:t>
            </a:r>
            <a:endParaRPr lang="zh-CN" altLang="en-US" sz="3600" dirty="0"/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4EECBC0D-4EC2-022B-58B3-434A08C7F797}"/>
              </a:ext>
            </a:extLst>
          </p:cNvPr>
          <p:cNvGrpSpPr/>
          <p:nvPr/>
        </p:nvGrpSpPr>
        <p:grpSpPr>
          <a:xfrm>
            <a:off x="6923133" y="5391653"/>
            <a:ext cx="2025862" cy="1054100"/>
            <a:chOff x="6923133" y="5391653"/>
            <a:chExt cx="2025862" cy="1054100"/>
          </a:xfrm>
        </p:grpSpPr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9B832652-4C27-D3BD-4B65-CBE00D75D050}"/>
                </a:ext>
              </a:extLst>
            </p:cNvPr>
            <p:cNvSpPr txBox="1"/>
            <p:nvPr/>
          </p:nvSpPr>
          <p:spPr>
            <a:xfrm>
              <a:off x="6923133" y="5626316"/>
              <a:ext cx="16305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(   )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  <p:graphicFrame>
          <p:nvGraphicFramePr>
            <p:cNvPr id="102" name="对象 101">
              <a:extLst>
                <a:ext uri="{FF2B5EF4-FFF2-40B4-BE49-F238E27FC236}">
                  <a16:creationId xmlns:a16="http://schemas.microsoft.com/office/drawing/2014/main" id="{18622BAB-E3A7-787A-FA8E-80443E3A8C8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3434657"/>
                </p:ext>
              </p:extLst>
            </p:nvPr>
          </p:nvGraphicFramePr>
          <p:xfrm>
            <a:off x="8553708" y="5391653"/>
            <a:ext cx="395287" cy="1054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" name="Equation" r:id="rId7" imgW="394949" imgH="1053398" progId="Equation.DSMT4">
                    <p:embed/>
                  </p:oleObj>
                </mc:Choice>
                <mc:Fallback>
                  <p:oleObj name="Equation" r:id="rId7" imgW="394949" imgH="1053398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553708" y="5391653"/>
                          <a:ext cx="395287" cy="1054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7" name="文本框 106">
            <a:extLst>
              <a:ext uri="{FF2B5EF4-FFF2-40B4-BE49-F238E27FC236}">
                <a16:creationId xmlns:a16="http://schemas.microsoft.com/office/drawing/2014/main" id="{D6F37D55-34C4-28CC-3C37-101F06BDABFF}"/>
              </a:ext>
            </a:extLst>
          </p:cNvPr>
          <p:cNvSpPr txBox="1"/>
          <p:nvPr/>
        </p:nvSpPr>
        <p:spPr>
          <a:xfrm>
            <a:off x="7315055" y="56158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3</a:t>
            </a:r>
            <a:endParaRPr lang="zh-CN" altLang="en-US" sz="3600" dirty="0"/>
          </a:p>
        </p:txBody>
      </p: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EB56A044-28CA-AB07-BDC2-157615215046}"/>
              </a:ext>
            </a:extLst>
          </p:cNvPr>
          <p:cNvGrpSpPr/>
          <p:nvPr/>
        </p:nvGrpSpPr>
        <p:grpSpPr>
          <a:xfrm>
            <a:off x="9032338" y="2129713"/>
            <a:ext cx="3029109" cy="2735657"/>
            <a:chOff x="9032338" y="2129713"/>
            <a:chExt cx="3029109" cy="2735657"/>
          </a:xfrm>
        </p:grpSpPr>
        <p:sp>
          <p:nvSpPr>
            <p:cNvPr id="109" name="对话气泡: 椭圆形 108">
              <a:extLst>
                <a:ext uri="{FF2B5EF4-FFF2-40B4-BE49-F238E27FC236}">
                  <a16:creationId xmlns:a16="http://schemas.microsoft.com/office/drawing/2014/main" id="{9A08ECB8-CDA6-9E9A-32B6-209FC1203541}"/>
                </a:ext>
              </a:extLst>
            </p:cNvPr>
            <p:cNvSpPr/>
            <p:nvPr/>
          </p:nvSpPr>
          <p:spPr>
            <a:xfrm>
              <a:off x="9032338" y="2129713"/>
              <a:ext cx="3029109" cy="2735657"/>
            </a:xfrm>
            <a:prstGeom prst="wedgeEllipseCallout">
              <a:avLst>
                <a:gd name="adj1" fmla="val -51984"/>
                <a:gd name="adj2" fmla="val 37002"/>
              </a:avLst>
            </a:pr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AD67D76C-3109-9BC1-C187-EC5605A15F11}"/>
                </a:ext>
              </a:extLst>
            </p:cNvPr>
            <p:cNvSpPr txBox="1"/>
            <p:nvPr/>
          </p:nvSpPr>
          <p:spPr>
            <a:xfrm>
              <a:off x="9297552" y="2431124"/>
              <a:ext cx="2549008" cy="1965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个    加</a:t>
              </a:r>
              <a:r>
                <a:rPr lang="en-US" altLang="zh-CN" sz="28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2</a:t>
              </a:r>
              <a:r>
                <a:rPr lang="zh-CN" altLang="en-US" sz="28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个    是</a:t>
              </a:r>
              <a:r>
                <a:rPr lang="en-US" altLang="zh-CN" sz="28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3</a:t>
              </a:r>
              <a:r>
                <a:rPr lang="zh-CN" altLang="en-US" sz="28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个   ，也就是    。</a:t>
              </a:r>
            </a:p>
          </p:txBody>
        </p:sp>
        <p:graphicFrame>
          <p:nvGraphicFramePr>
            <p:cNvPr id="112" name="对象 111">
              <a:extLst>
                <a:ext uri="{FF2B5EF4-FFF2-40B4-BE49-F238E27FC236}">
                  <a16:creationId xmlns:a16="http://schemas.microsoft.com/office/drawing/2014/main" id="{A91BC2A4-2A6E-444F-B130-2A9FB0DD79C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77187849"/>
                </p:ext>
              </p:extLst>
            </p:nvPr>
          </p:nvGraphicFramePr>
          <p:xfrm>
            <a:off x="9963820" y="2327390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name="Equation" r:id="rId9" imgW="152280" imgH="406080" progId="Equation.DSMT4">
                    <p:embed/>
                  </p:oleObj>
                </mc:Choice>
                <mc:Fallback>
                  <p:oleObj name="Equation" r:id="rId9" imgW="152280" imgH="406080" progId="Equation.DSMT4">
                    <p:embed/>
                    <p:pic>
                      <p:nvPicPr>
                        <p:cNvPr id="102" name="对象 101">
                          <a:extLst>
                            <a:ext uri="{FF2B5EF4-FFF2-40B4-BE49-F238E27FC236}">
                              <a16:creationId xmlns:a16="http://schemas.microsoft.com/office/drawing/2014/main" id="{18622BAB-E3A7-787A-FA8E-80443E3A8C8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9963820" y="2327390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" name="对象 112">
              <a:extLst>
                <a:ext uri="{FF2B5EF4-FFF2-40B4-BE49-F238E27FC236}">
                  <a16:creationId xmlns:a16="http://schemas.microsoft.com/office/drawing/2014/main" id="{84E3400C-5CC5-C57C-BF1F-F3C197BF215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6745020"/>
                </p:ext>
              </p:extLst>
            </p:nvPr>
          </p:nvGraphicFramePr>
          <p:xfrm>
            <a:off x="11242463" y="2327390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" name="Equation" r:id="rId11" imgW="152280" imgH="406080" progId="Equation.DSMT4">
                    <p:embed/>
                  </p:oleObj>
                </mc:Choice>
                <mc:Fallback>
                  <p:oleObj name="Equation" r:id="rId11" imgW="152280" imgH="406080" progId="Equation.DSMT4">
                    <p:embed/>
                    <p:pic>
                      <p:nvPicPr>
                        <p:cNvPr id="112" name="对象 111">
                          <a:extLst>
                            <a:ext uri="{FF2B5EF4-FFF2-40B4-BE49-F238E27FC236}">
                              <a16:creationId xmlns:a16="http://schemas.microsoft.com/office/drawing/2014/main" id="{A91BC2A4-2A6E-444F-B130-2A9FB0DD79C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1242463" y="2327390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" name="对象 113">
              <a:extLst>
                <a:ext uri="{FF2B5EF4-FFF2-40B4-BE49-F238E27FC236}">
                  <a16:creationId xmlns:a16="http://schemas.microsoft.com/office/drawing/2014/main" id="{A5E32774-AE66-8183-6ABD-B791E27417F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7259475"/>
                </p:ext>
              </p:extLst>
            </p:nvPr>
          </p:nvGraphicFramePr>
          <p:xfrm>
            <a:off x="10299503" y="2934822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5" name="Equation" r:id="rId13" imgW="152280" imgH="406080" progId="Equation.DSMT4">
                    <p:embed/>
                  </p:oleObj>
                </mc:Choice>
                <mc:Fallback>
                  <p:oleObj name="Equation" r:id="rId13" imgW="152280" imgH="406080" progId="Equation.DSMT4">
                    <p:embed/>
                    <p:pic>
                      <p:nvPicPr>
                        <p:cNvPr id="112" name="对象 111">
                          <a:extLst>
                            <a:ext uri="{FF2B5EF4-FFF2-40B4-BE49-F238E27FC236}">
                              <a16:creationId xmlns:a16="http://schemas.microsoft.com/office/drawing/2014/main" id="{A91BC2A4-2A6E-444F-B130-2A9FB0DD79C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0299503" y="2934822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对象 114">
              <a:extLst>
                <a:ext uri="{FF2B5EF4-FFF2-40B4-BE49-F238E27FC236}">
                  <a16:creationId xmlns:a16="http://schemas.microsoft.com/office/drawing/2014/main" id="{6BE48EC4-7DC1-F53B-C353-A113092EB5A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9626533"/>
                </p:ext>
              </p:extLst>
            </p:nvPr>
          </p:nvGraphicFramePr>
          <p:xfrm>
            <a:off x="9784145" y="3609690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" name="Equation" r:id="rId14" imgW="152280" imgH="406080" progId="Equation.DSMT4">
                    <p:embed/>
                  </p:oleObj>
                </mc:Choice>
                <mc:Fallback>
                  <p:oleObj name="Equation" r:id="rId14" imgW="152280" imgH="406080" progId="Equation.DSMT4">
                    <p:embed/>
                    <p:pic>
                      <p:nvPicPr>
                        <p:cNvPr id="114" name="对象 113">
                          <a:extLst>
                            <a:ext uri="{FF2B5EF4-FFF2-40B4-BE49-F238E27FC236}">
                              <a16:creationId xmlns:a16="http://schemas.microsoft.com/office/drawing/2014/main" id="{A5E32774-AE66-8183-6ABD-B791E27417F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9784145" y="3609690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46313B61-0683-C039-8926-484132483CA0}"/>
              </a:ext>
            </a:extLst>
          </p:cNvPr>
          <p:cNvGrpSpPr/>
          <p:nvPr/>
        </p:nvGrpSpPr>
        <p:grpSpPr>
          <a:xfrm>
            <a:off x="6961427" y="1808167"/>
            <a:ext cx="441146" cy="1289422"/>
            <a:chOff x="1411278" y="1102555"/>
            <a:chExt cx="441146" cy="1289422"/>
          </a:xfrm>
        </p:grpSpPr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BB9C140C-7FFC-77A7-3CBB-E97EF1ED3A37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385F610A-FA9F-01CF-EFB1-A3B0CCD6B709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3E657CE2-8486-5C0E-86A4-AB63EA683A8C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33333E-6 L 0.48815 3.33333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0.28034 -3.7037E-6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4" grpId="1" animBg="1"/>
      <p:bldP spid="103" grpId="0" animBg="1"/>
      <p:bldP spid="103" grpId="1" animBg="1"/>
      <p:bldP spid="14" grpId="0" animBg="1"/>
      <p:bldP spid="98" grpId="0" animBg="1"/>
      <p:bldP spid="99" grpId="0"/>
      <p:bldP spid="100" grpId="0"/>
      <p:bldP spid="10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1CE00854-FDF2-D4B5-1B26-61D2AC50694C}"/>
              </a:ext>
            </a:extLst>
          </p:cNvPr>
          <p:cNvGrpSpPr/>
          <p:nvPr/>
        </p:nvGrpSpPr>
        <p:grpSpPr>
          <a:xfrm>
            <a:off x="5209618" y="1809788"/>
            <a:ext cx="1772765" cy="1289422"/>
            <a:chOff x="3233785" y="3549253"/>
            <a:chExt cx="1772765" cy="1289422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88835A69-CBA9-37DB-9F21-AAA7415DED41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30ED3CB4-48CE-7414-C9AE-A1EA11A0D9CB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C2552987-7C12-0E69-AB7F-A48A3DBD9D07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E221A42A-C9F0-EC39-046A-634D57BC80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1F2188A-E09D-880B-DD7A-21FB0AA813AD}"/>
                </a:ext>
              </a:extLst>
            </p:cNvPr>
            <p:cNvSpPr txBox="1"/>
            <p:nvPr/>
          </p:nvSpPr>
          <p:spPr>
            <a:xfrm>
              <a:off x="3676674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+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A5323E68-A176-5BBB-36DD-B3E45583279E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B93E4CE-D97E-668D-6B1B-06A166FEA177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8AE11858-409C-7D51-ECE8-8114E1C8B5D5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E80AEB6A-2763-FB9E-4B70-DF82B941E1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BC69E3E-CBBE-6956-D9A3-1BDC7C87CB30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DF3EC2E-FF26-3E23-C1F9-5455E42B9D14}"/>
              </a:ext>
            </a:extLst>
          </p:cNvPr>
          <p:cNvGrpSpPr/>
          <p:nvPr/>
        </p:nvGrpSpPr>
        <p:grpSpPr>
          <a:xfrm>
            <a:off x="6961427" y="1808167"/>
            <a:ext cx="441146" cy="1289422"/>
            <a:chOff x="1411278" y="1102555"/>
            <a:chExt cx="441146" cy="1289422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CC1B158D-794E-8241-32BE-BA0C771EC857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4F5F01EF-3B49-2966-E617-40B0CACEF758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60E76E18-91C8-0371-98EE-AA7C84476861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12909873-6366-4290-512D-46E033ED4900}"/>
              </a:ext>
            </a:extLst>
          </p:cNvPr>
          <p:cNvSpPr txBox="1"/>
          <p:nvPr/>
        </p:nvSpPr>
        <p:spPr>
          <a:xfrm>
            <a:off x="454990" y="503789"/>
            <a:ext cx="6094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计算方法推导：</a:t>
            </a: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0DF73E06-7090-A46F-776E-D2939D2A9A80}"/>
              </a:ext>
            </a:extLst>
          </p:cNvPr>
          <p:cNvGrpSpPr/>
          <p:nvPr/>
        </p:nvGrpSpPr>
        <p:grpSpPr>
          <a:xfrm>
            <a:off x="5430195" y="3031490"/>
            <a:ext cx="1759275" cy="516255"/>
            <a:chOff x="5430195" y="2990850"/>
            <a:chExt cx="1759275" cy="516255"/>
          </a:xfrm>
        </p:grpSpPr>
        <p:sp>
          <p:nvSpPr>
            <p:cNvPr id="59" name="左中括号 58">
              <a:extLst>
                <a:ext uri="{FF2B5EF4-FFF2-40B4-BE49-F238E27FC236}">
                  <a16:creationId xmlns:a16="http://schemas.microsoft.com/office/drawing/2014/main" id="{07E0E0CF-1C10-8C8D-86E4-CECE3E8A80CA}"/>
                </a:ext>
              </a:extLst>
            </p:cNvPr>
            <p:cNvSpPr/>
            <p:nvPr/>
          </p:nvSpPr>
          <p:spPr>
            <a:xfrm rot="16200000">
              <a:off x="5783274" y="2701152"/>
              <a:ext cx="192061" cy="898220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82F1BD30-2B91-B304-1041-657297257C28}"/>
                </a:ext>
              </a:extLst>
            </p:cNvPr>
            <p:cNvGrpSpPr/>
            <p:nvPr/>
          </p:nvGrpSpPr>
          <p:grpSpPr>
            <a:xfrm>
              <a:off x="5875020" y="2990850"/>
              <a:ext cx="1314450" cy="516255"/>
              <a:chOff x="5875020" y="2990850"/>
              <a:chExt cx="1314450" cy="516255"/>
            </a:xfrm>
          </p:grpSpPr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F54FBD69-4343-D449-E164-1A3B34B84864}"/>
                  </a:ext>
                </a:extLst>
              </p:cNvPr>
              <p:cNvCxnSpPr>
                <a:stCxn id="59" idx="1"/>
              </p:cNvCxnSpPr>
              <p:nvPr/>
            </p:nvCxnSpPr>
            <p:spPr>
              <a:xfrm flipH="1">
                <a:off x="5879304" y="3246293"/>
                <a:ext cx="1" cy="260812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335FCFD9-34C8-9B8A-DB53-4712C1264C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999" y="2990850"/>
                <a:ext cx="0" cy="516255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id="{C325FB72-16FF-8C58-1DC0-98E3B6DF2A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75020" y="3507105"/>
                <a:ext cx="1314450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213F9ACA-A804-329F-10B0-765E8ECBB9CA}"/>
              </a:ext>
            </a:extLst>
          </p:cNvPr>
          <p:cNvSpPr txBox="1"/>
          <p:nvPr/>
        </p:nvSpPr>
        <p:spPr>
          <a:xfrm>
            <a:off x="5403952" y="3652790"/>
            <a:ext cx="229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分母不变</a:t>
            </a: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5AD79855-C46F-C535-685B-B5E8F77FAB90}"/>
              </a:ext>
            </a:extLst>
          </p:cNvPr>
          <p:cNvGrpSpPr/>
          <p:nvPr/>
        </p:nvGrpSpPr>
        <p:grpSpPr>
          <a:xfrm flipV="1">
            <a:off x="5430195" y="1397669"/>
            <a:ext cx="1759275" cy="516255"/>
            <a:chOff x="5430195" y="2990850"/>
            <a:chExt cx="1759275" cy="516255"/>
          </a:xfrm>
        </p:grpSpPr>
        <p:sp>
          <p:nvSpPr>
            <p:cNvPr id="78" name="左中括号 77">
              <a:extLst>
                <a:ext uri="{FF2B5EF4-FFF2-40B4-BE49-F238E27FC236}">
                  <a16:creationId xmlns:a16="http://schemas.microsoft.com/office/drawing/2014/main" id="{B84A26B4-92BC-DB46-98B6-931A11203CF3}"/>
                </a:ext>
              </a:extLst>
            </p:cNvPr>
            <p:cNvSpPr/>
            <p:nvPr/>
          </p:nvSpPr>
          <p:spPr>
            <a:xfrm rot="16200000">
              <a:off x="5783274" y="2701152"/>
              <a:ext cx="192061" cy="898220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E563F282-1551-2CA1-E0D5-C5460CFA3874}"/>
                </a:ext>
              </a:extLst>
            </p:cNvPr>
            <p:cNvGrpSpPr/>
            <p:nvPr/>
          </p:nvGrpSpPr>
          <p:grpSpPr>
            <a:xfrm>
              <a:off x="5875020" y="2990850"/>
              <a:ext cx="1314450" cy="516255"/>
              <a:chOff x="5875020" y="2990850"/>
              <a:chExt cx="1314450" cy="516255"/>
            </a:xfrm>
          </p:grpSpPr>
          <p:cxnSp>
            <p:nvCxnSpPr>
              <p:cNvPr id="80" name="直接连接符 79">
                <a:extLst>
                  <a:ext uri="{FF2B5EF4-FFF2-40B4-BE49-F238E27FC236}">
                    <a16:creationId xmlns:a16="http://schemas.microsoft.com/office/drawing/2014/main" id="{FE75A3FE-A841-F97D-6FAE-ED97F8B13BED}"/>
                  </a:ext>
                </a:extLst>
              </p:cNvPr>
              <p:cNvCxnSpPr>
                <a:stCxn id="78" idx="1"/>
              </p:cNvCxnSpPr>
              <p:nvPr/>
            </p:nvCxnSpPr>
            <p:spPr>
              <a:xfrm flipH="1">
                <a:off x="5879304" y="3246293"/>
                <a:ext cx="1" cy="260812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>
                <a:extLst>
                  <a:ext uri="{FF2B5EF4-FFF2-40B4-BE49-F238E27FC236}">
                    <a16:creationId xmlns:a16="http://schemas.microsoft.com/office/drawing/2014/main" id="{3DC1546A-41C1-1C26-4F5A-0C76555EE8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999" y="2990850"/>
                <a:ext cx="0" cy="516255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A9A57011-9805-A138-8C31-9425002DB6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75020" y="3507105"/>
                <a:ext cx="1314450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8724BAC8-864D-D712-692D-841A16972F77}"/>
              </a:ext>
            </a:extLst>
          </p:cNvPr>
          <p:cNvSpPr txBox="1"/>
          <p:nvPr/>
        </p:nvSpPr>
        <p:spPr>
          <a:xfrm>
            <a:off x="5403952" y="684145"/>
            <a:ext cx="229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分子相加</a:t>
            </a:r>
          </a:p>
        </p:txBody>
      </p:sp>
      <p:sp>
        <p:nvSpPr>
          <p:cNvPr id="90" name="对话气泡: 圆角矩形 89">
            <a:extLst>
              <a:ext uri="{FF2B5EF4-FFF2-40B4-BE49-F238E27FC236}">
                <a16:creationId xmlns:a16="http://schemas.microsoft.com/office/drawing/2014/main" id="{941B2B5D-63D3-FE0E-8EB8-3C740D9CF8E1}"/>
              </a:ext>
            </a:extLst>
          </p:cNvPr>
          <p:cNvSpPr/>
          <p:nvPr/>
        </p:nvSpPr>
        <p:spPr>
          <a:xfrm>
            <a:off x="709934" y="1716487"/>
            <a:ext cx="4121406" cy="1936303"/>
          </a:xfrm>
          <a:prstGeom prst="wedgeRoundRectCallout">
            <a:avLst>
              <a:gd name="adj1" fmla="val -32681"/>
              <a:gd name="adj2" fmla="val 7854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计算时，因为平均分成的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份数没有变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，所以分母没有变化。</a:t>
            </a:r>
          </a:p>
        </p:txBody>
      </p:sp>
      <p:pic>
        <p:nvPicPr>
          <p:cNvPr id="91" name="Picture 60">
            <a:extLst>
              <a:ext uri="{FF2B5EF4-FFF2-40B4-BE49-F238E27FC236}">
                <a16:creationId xmlns:a16="http://schemas.microsoft.com/office/drawing/2014/main" id="{3888E1DE-17F3-74E6-C5A7-D704A3171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4" y="4299121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文本框 92">
            <a:extLst>
              <a:ext uri="{FF2B5EF4-FFF2-40B4-BE49-F238E27FC236}">
                <a16:creationId xmlns:a16="http://schemas.microsoft.com/office/drawing/2014/main" id="{481129CF-11E3-B25F-F117-E006BF1A0B40}"/>
              </a:ext>
            </a:extLst>
          </p:cNvPr>
          <p:cNvSpPr txBox="1"/>
          <p:nvPr/>
        </p:nvSpPr>
        <p:spPr>
          <a:xfrm>
            <a:off x="1849607" y="5470268"/>
            <a:ext cx="93995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同分母分数相加，分母不变，分子相加。</a:t>
            </a: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3" grpId="0"/>
      <p:bldP spid="90" grpId="0" animBg="1"/>
      <p:bldP spid="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矩形 108">
            <a:extLst>
              <a:ext uri="{FF2B5EF4-FFF2-40B4-BE49-F238E27FC236}">
                <a16:creationId xmlns:a16="http://schemas.microsoft.com/office/drawing/2014/main" id="{EE16618B-0CC9-B260-FEFB-2D4C95D16E34}"/>
              </a:ext>
            </a:extLst>
          </p:cNvPr>
          <p:cNvSpPr/>
          <p:nvPr/>
        </p:nvSpPr>
        <p:spPr>
          <a:xfrm>
            <a:off x="8467786" y="1951474"/>
            <a:ext cx="1170000" cy="928081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1F19877B-0DD2-0C8D-E031-BB0D65EDC5DA}"/>
              </a:ext>
            </a:extLst>
          </p:cNvPr>
          <p:cNvSpPr/>
          <p:nvPr/>
        </p:nvSpPr>
        <p:spPr>
          <a:xfrm>
            <a:off x="6762304" y="2879559"/>
            <a:ext cx="1170000" cy="618722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51EFFAEB-BDFD-5A8D-ECCC-B8116AE376E4}"/>
              </a:ext>
            </a:extLst>
          </p:cNvPr>
          <p:cNvGrpSpPr/>
          <p:nvPr/>
        </p:nvGrpSpPr>
        <p:grpSpPr>
          <a:xfrm>
            <a:off x="621139" y="2145985"/>
            <a:ext cx="1512874" cy="1512874"/>
            <a:chOff x="801663" y="1881165"/>
            <a:chExt cx="1901972" cy="1901972"/>
          </a:xfrm>
        </p:grpSpPr>
        <p:sp>
          <p:nvSpPr>
            <p:cNvPr id="4" name="不完整圆 3">
              <a:extLst>
                <a:ext uri="{FF2B5EF4-FFF2-40B4-BE49-F238E27FC236}">
                  <a16:creationId xmlns:a16="http://schemas.microsoft.com/office/drawing/2014/main" id="{90B746B2-055D-1035-CFF8-1E9A496813C1}"/>
                </a:ext>
              </a:extLst>
            </p:cNvPr>
            <p:cNvSpPr/>
            <p:nvPr/>
          </p:nvSpPr>
          <p:spPr>
            <a:xfrm>
              <a:off x="801663" y="1881165"/>
              <a:ext cx="1901971" cy="1901971"/>
            </a:xfrm>
            <a:prstGeom prst="pie">
              <a:avLst>
                <a:gd name="adj1" fmla="val 13485775"/>
                <a:gd name="adj2" fmla="val 18902848"/>
              </a:avLst>
            </a:prstGeom>
            <a:solidFill>
              <a:srgbClr val="FFE6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E8421903-AF17-D519-3116-5D7FD594D4FC}"/>
                </a:ext>
              </a:extLst>
            </p:cNvPr>
            <p:cNvSpPr/>
            <p:nvPr/>
          </p:nvSpPr>
          <p:spPr>
            <a:xfrm>
              <a:off x="801664" y="1881166"/>
              <a:ext cx="1901971" cy="19019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2689DC86-6390-F362-DDCE-52A7D46C1973}"/>
                </a:ext>
              </a:extLst>
            </p:cNvPr>
            <p:cNvCxnSpPr>
              <a:stCxn id="9" idx="2"/>
              <a:endCxn id="9" idx="6"/>
            </p:cNvCxnSpPr>
            <p:nvPr/>
          </p:nvCxnSpPr>
          <p:spPr>
            <a:xfrm>
              <a:off x="801664" y="2832152"/>
              <a:ext cx="190197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07AB6C3-3C4A-B4DE-147C-BF08F8F05AB3}"/>
                </a:ext>
              </a:extLst>
            </p:cNvPr>
            <p:cNvCxnSpPr>
              <a:cxnSpLocks/>
              <a:stCxn id="9" idx="4"/>
              <a:endCxn id="9" idx="0"/>
            </p:cNvCxnSpPr>
            <p:nvPr/>
          </p:nvCxnSpPr>
          <p:spPr>
            <a:xfrm flipV="1">
              <a:off x="1752650" y="1881166"/>
              <a:ext cx="0" cy="190197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8505A226-E0AC-AAFC-D0FE-80A246AD07A8}"/>
                </a:ext>
              </a:extLst>
            </p:cNvPr>
            <p:cNvCxnSpPr>
              <a:cxnSpLocks/>
              <a:stCxn id="9" idx="5"/>
              <a:endCxn id="9" idx="1"/>
            </p:cNvCxnSpPr>
            <p:nvPr/>
          </p:nvCxnSpPr>
          <p:spPr>
            <a:xfrm flipH="1" flipV="1">
              <a:off x="1080201" y="215970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65BA1027-B568-160A-81CD-8AEBDABBB3C0}"/>
                </a:ext>
              </a:extLst>
            </p:cNvPr>
            <p:cNvCxnSpPr>
              <a:cxnSpLocks/>
              <a:stCxn id="9" idx="7"/>
              <a:endCxn id="9" idx="3"/>
            </p:cNvCxnSpPr>
            <p:nvPr/>
          </p:nvCxnSpPr>
          <p:spPr>
            <a:xfrm flipH="1">
              <a:off x="1080201" y="215970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圆角矩形 3">
            <a:extLst>
              <a:ext uri="{FF2B5EF4-FFF2-40B4-BE49-F238E27FC236}">
                <a16:creationId xmlns:a16="http://schemas.microsoft.com/office/drawing/2014/main" id="{E6A1E535-1606-BF42-C997-758DF6439D0C}"/>
              </a:ext>
            </a:extLst>
          </p:cNvPr>
          <p:cNvSpPr/>
          <p:nvPr/>
        </p:nvSpPr>
        <p:spPr>
          <a:xfrm>
            <a:off x="399379" y="721447"/>
            <a:ext cx="2304256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试一试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699C6BA5-0AF2-5046-014B-70A0DD96208D}"/>
              </a:ext>
            </a:extLst>
          </p:cNvPr>
          <p:cNvSpPr txBox="1"/>
          <p:nvPr/>
        </p:nvSpPr>
        <p:spPr>
          <a:xfrm>
            <a:off x="2138459" y="255639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D3A6B7EC-76E1-FFD4-2242-361D4F587ABF}"/>
              </a:ext>
            </a:extLst>
          </p:cNvPr>
          <p:cNvGrpSpPr/>
          <p:nvPr/>
        </p:nvGrpSpPr>
        <p:grpSpPr>
          <a:xfrm>
            <a:off x="2558403" y="2145983"/>
            <a:ext cx="1512874" cy="1512874"/>
            <a:chOff x="3376079" y="1881165"/>
            <a:chExt cx="1901972" cy="1901972"/>
          </a:xfrm>
        </p:grpSpPr>
        <p:sp>
          <p:nvSpPr>
            <p:cNvPr id="65" name="不完整圆 64">
              <a:extLst>
                <a:ext uri="{FF2B5EF4-FFF2-40B4-BE49-F238E27FC236}">
                  <a16:creationId xmlns:a16="http://schemas.microsoft.com/office/drawing/2014/main" id="{8DF00E88-DEA5-A6B4-1C7A-06EF81166379}"/>
                </a:ext>
              </a:extLst>
            </p:cNvPr>
            <p:cNvSpPr/>
            <p:nvPr/>
          </p:nvSpPr>
          <p:spPr>
            <a:xfrm>
              <a:off x="3376079" y="1881165"/>
              <a:ext cx="1901971" cy="1901971"/>
            </a:xfrm>
            <a:prstGeom prst="pie">
              <a:avLst>
                <a:gd name="adj1" fmla="val 18886991"/>
                <a:gd name="adj2" fmla="val 10797769"/>
              </a:avLst>
            </a:prstGeom>
            <a:solidFill>
              <a:srgbClr val="FFE6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BE3C50CA-293D-A182-A295-A7FE1D73528A}"/>
                </a:ext>
              </a:extLst>
            </p:cNvPr>
            <p:cNvSpPr/>
            <p:nvPr/>
          </p:nvSpPr>
          <p:spPr>
            <a:xfrm>
              <a:off x="3376080" y="1881166"/>
              <a:ext cx="1901971" cy="19019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CC732A97-9AEA-F74A-77C7-C7A570F24F64}"/>
                </a:ext>
              </a:extLst>
            </p:cNvPr>
            <p:cNvCxnSpPr>
              <a:stCxn id="66" idx="2"/>
              <a:endCxn id="66" idx="6"/>
            </p:cNvCxnSpPr>
            <p:nvPr/>
          </p:nvCxnSpPr>
          <p:spPr>
            <a:xfrm>
              <a:off x="3376080" y="2832152"/>
              <a:ext cx="190197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23131E81-37BA-6941-88B2-0E93EF7562FB}"/>
                </a:ext>
              </a:extLst>
            </p:cNvPr>
            <p:cNvCxnSpPr>
              <a:cxnSpLocks/>
              <a:stCxn id="66" idx="4"/>
              <a:endCxn id="66" idx="0"/>
            </p:cNvCxnSpPr>
            <p:nvPr/>
          </p:nvCxnSpPr>
          <p:spPr>
            <a:xfrm flipV="1">
              <a:off x="4327066" y="1881166"/>
              <a:ext cx="0" cy="190197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287806C8-C892-E315-01AB-45B50F0B8E35}"/>
                </a:ext>
              </a:extLst>
            </p:cNvPr>
            <p:cNvCxnSpPr>
              <a:cxnSpLocks/>
              <a:stCxn id="66" idx="5"/>
              <a:endCxn id="66" idx="1"/>
            </p:cNvCxnSpPr>
            <p:nvPr/>
          </p:nvCxnSpPr>
          <p:spPr>
            <a:xfrm flipH="1" flipV="1">
              <a:off x="3654617" y="215970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BC3B4373-E581-0CCA-AED9-4C7FAC9C3C94}"/>
                </a:ext>
              </a:extLst>
            </p:cNvPr>
            <p:cNvCxnSpPr>
              <a:cxnSpLocks/>
              <a:stCxn id="66" idx="7"/>
              <a:endCxn id="66" idx="3"/>
            </p:cNvCxnSpPr>
            <p:nvPr/>
          </p:nvCxnSpPr>
          <p:spPr>
            <a:xfrm flipH="1">
              <a:off x="3654617" y="2159703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BEAA4F50-451D-4CA4-3DA4-4B0F5BC08F01}"/>
              </a:ext>
            </a:extLst>
          </p:cNvPr>
          <p:cNvSpPr/>
          <p:nvPr/>
        </p:nvSpPr>
        <p:spPr>
          <a:xfrm>
            <a:off x="6759960" y="1951475"/>
            <a:ext cx="1174688" cy="1856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3CA1E782-C0F1-CE3E-B76F-D0E2C754737E}"/>
              </a:ext>
            </a:extLst>
          </p:cNvPr>
          <p:cNvSpPr/>
          <p:nvPr/>
        </p:nvSpPr>
        <p:spPr>
          <a:xfrm>
            <a:off x="8467288" y="1951475"/>
            <a:ext cx="1174688" cy="1856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B3EEF89A-497D-4629-EE97-5AC861506C24}"/>
              </a:ext>
            </a:extLst>
          </p:cNvPr>
          <p:cNvGrpSpPr/>
          <p:nvPr/>
        </p:nvGrpSpPr>
        <p:grpSpPr>
          <a:xfrm>
            <a:off x="4080168" y="2145983"/>
            <a:ext cx="1928372" cy="1512874"/>
            <a:chOff x="4080168" y="2145983"/>
            <a:chExt cx="1928372" cy="1512874"/>
          </a:xfrm>
        </p:grpSpPr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98E9878F-0E38-3632-E46C-6449E3A056DD}"/>
                </a:ext>
              </a:extLst>
            </p:cNvPr>
            <p:cNvSpPr txBox="1"/>
            <p:nvPr/>
          </p:nvSpPr>
          <p:spPr>
            <a:xfrm>
              <a:off x="4080168" y="255639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600"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r>
                <a:rPr lang="en-US" altLang="zh-CN" dirty="0"/>
                <a:t>=</a:t>
              </a:r>
              <a:endParaRPr lang="zh-CN" altLang="en-US" dirty="0"/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CC5E6DB8-F5F7-8BA2-3AD0-9062C2152A8D}"/>
                </a:ext>
              </a:extLst>
            </p:cNvPr>
            <p:cNvGrpSpPr/>
            <p:nvPr/>
          </p:nvGrpSpPr>
          <p:grpSpPr>
            <a:xfrm>
              <a:off x="4495666" y="2145983"/>
              <a:ext cx="1512874" cy="1512874"/>
              <a:chOff x="3376079" y="1881165"/>
              <a:chExt cx="1901972" cy="1901972"/>
            </a:xfrm>
          </p:grpSpPr>
          <p:sp>
            <p:nvSpPr>
              <p:cNvPr id="78" name="不完整圆 77">
                <a:extLst>
                  <a:ext uri="{FF2B5EF4-FFF2-40B4-BE49-F238E27FC236}">
                    <a16:creationId xmlns:a16="http://schemas.microsoft.com/office/drawing/2014/main" id="{2E2A0BD8-7220-C016-5833-ECDB694E231B}"/>
                  </a:ext>
                </a:extLst>
              </p:cNvPr>
              <p:cNvSpPr/>
              <p:nvPr/>
            </p:nvSpPr>
            <p:spPr>
              <a:xfrm>
                <a:off x="3376079" y="1881165"/>
                <a:ext cx="1901971" cy="1901971"/>
              </a:xfrm>
              <a:prstGeom prst="pie">
                <a:avLst>
                  <a:gd name="adj1" fmla="val 13481393"/>
                  <a:gd name="adj2" fmla="val 10797769"/>
                </a:avLst>
              </a:prstGeom>
              <a:solidFill>
                <a:srgbClr val="FFE6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5AAEA8E2-6B41-0C42-97AD-FEB2CB3008C3}"/>
                  </a:ext>
                </a:extLst>
              </p:cNvPr>
              <p:cNvSpPr/>
              <p:nvPr/>
            </p:nvSpPr>
            <p:spPr>
              <a:xfrm>
                <a:off x="3376080" y="1881166"/>
                <a:ext cx="1901971" cy="19019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0" name="直接连接符 79">
                <a:extLst>
                  <a:ext uri="{FF2B5EF4-FFF2-40B4-BE49-F238E27FC236}">
                    <a16:creationId xmlns:a16="http://schemas.microsoft.com/office/drawing/2014/main" id="{AE4CFD8F-7C07-B9AB-40F6-694E58AE9B18}"/>
                  </a:ext>
                </a:extLst>
              </p:cNvPr>
              <p:cNvCxnSpPr>
                <a:stCxn id="79" idx="2"/>
                <a:endCxn id="79" idx="6"/>
              </p:cNvCxnSpPr>
              <p:nvPr/>
            </p:nvCxnSpPr>
            <p:spPr>
              <a:xfrm>
                <a:off x="3376080" y="2832152"/>
                <a:ext cx="1901971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>
                <a:extLst>
                  <a:ext uri="{FF2B5EF4-FFF2-40B4-BE49-F238E27FC236}">
                    <a16:creationId xmlns:a16="http://schemas.microsoft.com/office/drawing/2014/main" id="{D34C0E30-59EE-4859-EBE4-E27E568312A6}"/>
                  </a:ext>
                </a:extLst>
              </p:cNvPr>
              <p:cNvCxnSpPr>
                <a:cxnSpLocks/>
                <a:stCxn id="79" idx="4"/>
                <a:endCxn id="79" idx="0"/>
              </p:cNvCxnSpPr>
              <p:nvPr/>
            </p:nvCxnSpPr>
            <p:spPr>
              <a:xfrm flipV="1">
                <a:off x="4327066" y="1881166"/>
                <a:ext cx="0" cy="190197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2178C3DC-4238-D79C-304B-32122C893A01}"/>
                  </a:ext>
                </a:extLst>
              </p:cNvPr>
              <p:cNvCxnSpPr>
                <a:cxnSpLocks/>
                <a:stCxn id="79" idx="5"/>
                <a:endCxn id="79" idx="1"/>
              </p:cNvCxnSpPr>
              <p:nvPr/>
            </p:nvCxnSpPr>
            <p:spPr>
              <a:xfrm flipH="1" flipV="1">
                <a:off x="3654617" y="2159703"/>
                <a:ext cx="1344897" cy="134489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>
                <a:extLst>
                  <a:ext uri="{FF2B5EF4-FFF2-40B4-BE49-F238E27FC236}">
                    <a16:creationId xmlns:a16="http://schemas.microsoft.com/office/drawing/2014/main" id="{B64F8CED-5E59-7410-2A66-63FBCEF39772}"/>
                  </a:ext>
                </a:extLst>
              </p:cNvPr>
              <p:cNvCxnSpPr>
                <a:cxnSpLocks/>
                <a:stCxn id="79" idx="7"/>
                <a:endCxn id="79" idx="3"/>
              </p:cNvCxnSpPr>
              <p:nvPr/>
            </p:nvCxnSpPr>
            <p:spPr>
              <a:xfrm flipH="1">
                <a:off x="3654617" y="2159703"/>
                <a:ext cx="1344897" cy="134489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文本框 84">
            <a:extLst>
              <a:ext uri="{FF2B5EF4-FFF2-40B4-BE49-F238E27FC236}">
                <a16:creationId xmlns:a16="http://schemas.microsoft.com/office/drawing/2014/main" id="{632F2CC1-31F6-7C1F-DFBF-52F7480D7580}"/>
              </a:ext>
            </a:extLst>
          </p:cNvPr>
          <p:cNvSpPr txBox="1"/>
          <p:nvPr/>
        </p:nvSpPr>
        <p:spPr>
          <a:xfrm>
            <a:off x="7993219" y="255639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21DBCE57-CC10-B30E-25AF-C38C9D1F3F3C}"/>
              </a:ext>
            </a:extLst>
          </p:cNvPr>
          <p:cNvGrpSpPr/>
          <p:nvPr/>
        </p:nvGrpSpPr>
        <p:grpSpPr>
          <a:xfrm>
            <a:off x="6759960" y="2260836"/>
            <a:ext cx="1174688" cy="1237444"/>
            <a:chOff x="6759960" y="2260836"/>
            <a:chExt cx="1174688" cy="1237444"/>
          </a:xfrm>
        </p:grpSpPr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16C394C5-7291-FD25-FCDE-5DE7107347AA}"/>
                </a:ext>
              </a:extLst>
            </p:cNvPr>
            <p:cNvCxnSpPr/>
            <p:nvPr/>
          </p:nvCxnSpPr>
          <p:spPr>
            <a:xfrm>
              <a:off x="6759960" y="2260836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73966006-D57C-12DD-F284-00BBBB9FBD8D}"/>
                </a:ext>
              </a:extLst>
            </p:cNvPr>
            <p:cNvCxnSpPr/>
            <p:nvPr/>
          </p:nvCxnSpPr>
          <p:spPr>
            <a:xfrm>
              <a:off x="6759960" y="2570197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5F34B08B-24F9-72CB-343F-39E6D33C417C}"/>
                </a:ext>
              </a:extLst>
            </p:cNvPr>
            <p:cNvCxnSpPr/>
            <p:nvPr/>
          </p:nvCxnSpPr>
          <p:spPr>
            <a:xfrm>
              <a:off x="6759960" y="2879558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3F9F3190-3364-356A-8AF2-F23542173B71}"/>
                </a:ext>
              </a:extLst>
            </p:cNvPr>
            <p:cNvCxnSpPr/>
            <p:nvPr/>
          </p:nvCxnSpPr>
          <p:spPr>
            <a:xfrm>
              <a:off x="6759960" y="3188919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id="{26183504-2FF6-DFE4-C4D8-12BA0124B866}"/>
                </a:ext>
              </a:extLst>
            </p:cNvPr>
            <p:cNvCxnSpPr/>
            <p:nvPr/>
          </p:nvCxnSpPr>
          <p:spPr>
            <a:xfrm>
              <a:off x="6759960" y="3498280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E9861197-2648-6B63-C74E-2D9932561C5D}"/>
              </a:ext>
            </a:extLst>
          </p:cNvPr>
          <p:cNvGrpSpPr/>
          <p:nvPr/>
        </p:nvGrpSpPr>
        <p:grpSpPr>
          <a:xfrm>
            <a:off x="8458908" y="2260836"/>
            <a:ext cx="1174688" cy="1237444"/>
            <a:chOff x="6759960" y="2260836"/>
            <a:chExt cx="1174688" cy="1237444"/>
          </a:xfrm>
        </p:grpSpPr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id="{ED9DF938-3B04-B098-236F-E345E356D864}"/>
                </a:ext>
              </a:extLst>
            </p:cNvPr>
            <p:cNvCxnSpPr/>
            <p:nvPr/>
          </p:nvCxnSpPr>
          <p:spPr>
            <a:xfrm>
              <a:off x="6759960" y="2260836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E70780FE-8C38-99DA-19D5-46F3E78CFF74}"/>
                </a:ext>
              </a:extLst>
            </p:cNvPr>
            <p:cNvCxnSpPr/>
            <p:nvPr/>
          </p:nvCxnSpPr>
          <p:spPr>
            <a:xfrm>
              <a:off x="6759960" y="2570197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1DBB3C8B-2D40-FDC2-B1D6-C33D57E97283}"/>
                </a:ext>
              </a:extLst>
            </p:cNvPr>
            <p:cNvCxnSpPr/>
            <p:nvPr/>
          </p:nvCxnSpPr>
          <p:spPr>
            <a:xfrm>
              <a:off x="6759960" y="2879558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id="{0F219FE6-E3F3-74A7-AB88-3E46A4064384}"/>
                </a:ext>
              </a:extLst>
            </p:cNvPr>
            <p:cNvCxnSpPr/>
            <p:nvPr/>
          </p:nvCxnSpPr>
          <p:spPr>
            <a:xfrm>
              <a:off x="6759960" y="3188919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4813BD12-BF1F-A632-6899-110412EDC03F}"/>
                </a:ext>
              </a:extLst>
            </p:cNvPr>
            <p:cNvCxnSpPr/>
            <p:nvPr/>
          </p:nvCxnSpPr>
          <p:spPr>
            <a:xfrm>
              <a:off x="6759960" y="3498280"/>
              <a:ext cx="1174688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BEEB4F3C-AD07-FD7F-D5F1-4A6D7F812819}"/>
              </a:ext>
            </a:extLst>
          </p:cNvPr>
          <p:cNvGrpSpPr/>
          <p:nvPr/>
        </p:nvGrpSpPr>
        <p:grpSpPr>
          <a:xfrm>
            <a:off x="9700547" y="1951474"/>
            <a:ext cx="1648758" cy="1856164"/>
            <a:chOff x="9700547" y="1951474"/>
            <a:chExt cx="1648758" cy="1856164"/>
          </a:xfrm>
        </p:grpSpPr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1DF4260D-D782-326C-145A-AE9DDA94D723}"/>
                </a:ext>
              </a:extLst>
            </p:cNvPr>
            <p:cNvSpPr/>
            <p:nvPr/>
          </p:nvSpPr>
          <p:spPr>
            <a:xfrm>
              <a:off x="10176960" y="1951474"/>
              <a:ext cx="1170000" cy="1546799"/>
            </a:xfrm>
            <a:prstGeom prst="rect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2FC03399-14EB-9C96-4444-D4A1088F3AEF}"/>
                </a:ext>
              </a:extLst>
            </p:cNvPr>
            <p:cNvSpPr/>
            <p:nvPr/>
          </p:nvSpPr>
          <p:spPr>
            <a:xfrm>
              <a:off x="10174617" y="1951475"/>
              <a:ext cx="1174688" cy="18561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7FF8C419-BFE0-3DFB-6D28-EF764F2BEEE1}"/>
                </a:ext>
              </a:extLst>
            </p:cNvPr>
            <p:cNvSpPr txBox="1"/>
            <p:nvPr/>
          </p:nvSpPr>
          <p:spPr>
            <a:xfrm>
              <a:off x="9700547" y="255639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600"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r>
                <a:rPr lang="en-US" altLang="zh-CN" dirty="0"/>
                <a:t>=</a:t>
              </a:r>
              <a:endParaRPr lang="zh-CN" altLang="en-US" dirty="0"/>
            </a:p>
          </p:txBody>
        </p: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id="{7EA1F89D-6B5E-101B-F328-201BC0029867}"/>
                </a:ext>
              </a:extLst>
            </p:cNvPr>
            <p:cNvGrpSpPr/>
            <p:nvPr/>
          </p:nvGrpSpPr>
          <p:grpSpPr>
            <a:xfrm>
              <a:off x="10174616" y="2260836"/>
              <a:ext cx="1174688" cy="1237444"/>
              <a:chOff x="6759960" y="2260836"/>
              <a:chExt cx="1174688" cy="1237444"/>
            </a:xfrm>
          </p:grpSpPr>
          <p:cxnSp>
            <p:nvCxnSpPr>
              <p:cNvPr id="103" name="直接连接符 102">
                <a:extLst>
                  <a:ext uri="{FF2B5EF4-FFF2-40B4-BE49-F238E27FC236}">
                    <a16:creationId xmlns:a16="http://schemas.microsoft.com/office/drawing/2014/main" id="{18362A7F-8EF2-F144-0274-5ACB426555CC}"/>
                  </a:ext>
                </a:extLst>
              </p:cNvPr>
              <p:cNvCxnSpPr/>
              <p:nvPr/>
            </p:nvCxnSpPr>
            <p:spPr>
              <a:xfrm>
                <a:off x="6759960" y="2260836"/>
                <a:ext cx="117468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>
                <a:extLst>
                  <a:ext uri="{FF2B5EF4-FFF2-40B4-BE49-F238E27FC236}">
                    <a16:creationId xmlns:a16="http://schemas.microsoft.com/office/drawing/2014/main" id="{CBBB729E-5F5F-6F26-01A0-ADE161CCA96B}"/>
                  </a:ext>
                </a:extLst>
              </p:cNvPr>
              <p:cNvCxnSpPr/>
              <p:nvPr/>
            </p:nvCxnSpPr>
            <p:spPr>
              <a:xfrm>
                <a:off x="6759960" y="2570197"/>
                <a:ext cx="117468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接连接符 104">
                <a:extLst>
                  <a:ext uri="{FF2B5EF4-FFF2-40B4-BE49-F238E27FC236}">
                    <a16:creationId xmlns:a16="http://schemas.microsoft.com/office/drawing/2014/main" id="{39C794AD-C1C8-F775-BD4B-F196CE0D1C81}"/>
                  </a:ext>
                </a:extLst>
              </p:cNvPr>
              <p:cNvCxnSpPr/>
              <p:nvPr/>
            </p:nvCxnSpPr>
            <p:spPr>
              <a:xfrm>
                <a:off x="6759960" y="2879558"/>
                <a:ext cx="117468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接连接符 105">
                <a:extLst>
                  <a:ext uri="{FF2B5EF4-FFF2-40B4-BE49-F238E27FC236}">
                    <a16:creationId xmlns:a16="http://schemas.microsoft.com/office/drawing/2014/main" id="{FA3BD340-0C2C-605E-5E5D-F28FA1CE0DF0}"/>
                  </a:ext>
                </a:extLst>
              </p:cNvPr>
              <p:cNvCxnSpPr/>
              <p:nvPr/>
            </p:nvCxnSpPr>
            <p:spPr>
              <a:xfrm>
                <a:off x="6759960" y="3188919"/>
                <a:ext cx="117468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直接连接符 106">
                <a:extLst>
                  <a:ext uri="{FF2B5EF4-FFF2-40B4-BE49-F238E27FC236}">
                    <a16:creationId xmlns:a16="http://schemas.microsoft.com/office/drawing/2014/main" id="{287B02B8-19A5-3657-FAC9-0C28826C004E}"/>
                  </a:ext>
                </a:extLst>
              </p:cNvPr>
              <p:cNvCxnSpPr/>
              <p:nvPr/>
            </p:nvCxnSpPr>
            <p:spPr>
              <a:xfrm>
                <a:off x="6759960" y="3498280"/>
                <a:ext cx="117468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7655F897-6B21-C447-537E-864C1DD90A7B}"/>
              </a:ext>
            </a:extLst>
          </p:cNvPr>
          <p:cNvGrpSpPr/>
          <p:nvPr/>
        </p:nvGrpSpPr>
        <p:grpSpPr>
          <a:xfrm>
            <a:off x="1912458" y="4005763"/>
            <a:ext cx="1772765" cy="1289422"/>
            <a:chOff x="3233785" y="3549253"/>
            <a:chExt cx="1772765" cy="1289422"/>
          </a:xfrm>
        </p:grpSpPr>
        <p:grpSp>
          <p:nvGrpSpPr>
            <p:cNvPr id="114" name="组合 113">
              <a:extLst>
                <a:ext uri="{FF2B5EF4-FFF2-40B4-BE49-F238E27FC236}">
                  <a16:creationId xmlns:a16="http://schemas.microsoft.com/office/drawing/2014/main" id="{6DEEE989-DFDD-C8FE-2B51-7D9A6353D5AC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F52E4D77-0584-88B0-DC9F-8D172B546123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73B17705-A8B9-F68F-AAB5-30EBC8594C52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3" name="直接连接符 122">
                <a:extLst>
                  <a:ext uri="{FF2B5EF4-FFF2-40B4-BE49-F238E27FC236}">
                    <a16:creationId xmlns:a16="http://schemas.microsoft.com/office/drawing/2014/main" id="{8D328698-154D-791A-A57D-C00FE189E9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D020FC18-E4A5-DD6D-C687-9308CB0071D8}"/>
                </a:ext>
              </a:extLst>
            </p:cNvPr>
            <p:cNvSpPr txBox="1"/>
            <p:nvPr/>
          </p:nvSpPr>
          <p:spPr>
            <a:xfrm>
              <a:off x="3676674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+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id="{5A87F747-EB21-2C86-F1B8-10500B98B3B1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3C6FA729-AD38-C7BA-8C35-CD74410464BC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B70D76E9-D087-CE40-9D1D-38BF7F353B25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0" name="直接连接符 119">
                <a:extLst>
                  <a:ext uri="{FF2B5EF4-FFF2-40B4-BE49-F238E27FC236}">
                    <a16:creationId xmlns:a16="http://schemas.microsoft.com/office/drawing/2014/main" id="{4F069B77-FE96-7B26-0938-A8EB972455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90BDEC6E-55DD-2821-8E14-3741A5D3A7C0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27D44AA0-BCBA-4C2D-8D72-509634A9AC71}"/>
              </a:ext>
            </a:extLst>
          </p:cNvPr>
          <p:cNvGrpSpPr/>
          <p:nvPr/>
        </p:nvGrpSpPr>
        <p:grpSpPr>
          <a:xfrm>
            <a:off x="3709666" y="4005763"/>
            <a:ext cx="441146" cy="1289422"/>
            <a:chOff x="1411278" y="1102555"/>
            <a:chExt cx="441146" cy="1289422"/>
          </a:xfrm>
        </p:grpSpPr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2DF2D0F7-F42B-6D2E-B485-A33328400C1A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FDE5ABC1-838A-C4CD-F5AB-6689EF91E6A2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127" name="直接连接符 126">
              <a:extLst>
                <a:ext uri="{FF2B5EF4-FFF2-40B4-BE49-F238E27FC236}">
                  <a16:creationId xmlns:a16="http://schemas.microsoft.com/office/drawing/2014/main" id="{7B277B20-B891-DCF0-86E7-FFBF0955B74F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D2DE5544-F32F-D470-22EB-F80368DFF307}"/>
              </a:ext>
            </a:extLst>
          </p:cNvPr>
          <p:cNvGrpSpPr/>
          <p:nvPr/>
        </p:nvGrpSpPr>
        <p:grpSpPr>
          <a:xfrm>
            <a:off x="7522334" y="4005763"/>
            <a:ext cx="1772765" cy="1289422"/>
            <a:chOff x="3233785" y="3549253"/>
            <a:chExt cx="1772765" cy="1289422"/>
          </a:xfrm>
        </p:grpSpPr>
        <p:grpSp>
          <p:nvGrpSpPr>
            <p:cNvPr id="129" name="组合 128">
              <a:extLst>
                <a:ext uri="{FF2B5EF4-FFF2-40B4-BE49-F238E27FC236}">
                  <a16:creationId xmlns:a16="http://schemas.microsoft.com/office/drawing/2014/main" id="{42AD5C04-B77D-9479-9046-E847D00EE418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36" name="文本框 135">
                <a:extLst>
                  <a:ext uri="{FF2B5EF4-FFF2-40B4-BE49-F238E27FC236}">
                    <a16:creationId xmlns:a16="http://schemas.microsoft.com/office/drawing/2014/main" id="{6BB65FD1-3C5F-C7D4-02FD-594F8B9AA525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D213003D-CEA7-D8D1-DA69-81BA7B0FE0D2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8" name="直接连接符 137">
                <a:extLst>
                  <a:ext uri="{FF2B5EF4-FFF2-40B4-BE49-F238E27FC236}">
                    <a16:creationId xmlns:a16="http://schemas.microsoft.com/office/drawing/2014/main" id="{0181E9AC-62BB-EFED-A4F5-BE41E6B955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A0FE134A-2E7C-85B5-B969-1C4A6D6F4B96}"/>
                </a:ext>
              </a:extLst>
            </p:cNvPr>
            <p:cNvSpPr txBox="1"/>
            <p:nvPr/>
          </p:nvSpPr>
          <p:spPr>
            <a:xfrm>
              <a:off x="3676674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+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790E5A1D-28AF-FC25-CB3A-C365C33BE1B6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133" name="文本框 132">
                <a:extLst>
                  <a:ext uri="{FF2B5EF4-FFF2-40B4-BE49-F238E27FC236}">
                    <a16:creationId xmlns:a16="http://schemas.microsoft.com/office/drawing/2014/main" id="{3AD969F6-B170-05D8-D563-4D3C3366572F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文本框 133">
                <a:extLst>
                  <a:ext uri="{FF2B5EF4-FFF2-40B4-BE49-F238E27FC236}">
                    <a16:creationId xmlns:a16="http://schemas.microsoft.com/office/drawing/2014/main" id="{D1BB23CC-858A-89B7-B117-7313F0867036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5" name="直接连接符 134">
                <a:extLst>
                  <a:ext uri="{FF2B5EF4-FFF2-40B4-BE49-F238E27FC236}">
                    <a16:creationId xmlns:a16="http://schemas.microsoft.com/office/drawing/2014/main" id="{829B3AB3-A620-AC3A-3E29-9FD448E04E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60FDE9CB-ECE3-DE6F-EF7C-36AA370D06E3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F390B18E-3E14-F698-507E-D38448BD3C3A}"/>
              </a:ext>
            </a:extLst>
          </p:cNvPr>
          <p:cNvGrpSpPr/>
          <p:nvPr/>
        </p:nvGrpSpPr>
        <p:grpSpPr>
          <a:xfrm>
            <a:off x="9274143" y="4005763"/>
            <a:ext cx="441146" cy="1289422"/>
            <a:chOff x="1411278" y="1102555"/>
            <a:chExt cx="441146" cy="1289422"/>
          </a:xfrm>
        </p:grpSpPr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id="{0C69A5A5-8ACE-8A12-E7A7-F1EA4595186A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A7B61F3B-C6EB-84AE-A6ED-58FA62D1B4BC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142" name="直接连接符 141">
              <a:extLst>
                <a:ext uri="{FF2B5EF4-FFF2-40B4-BE49-F238E27FC236}">
                  <a16:creationId xmlns:a16="http://schemas.microsoft.com/office/drawing/2014/main" id="{7B163AD2-1C31-CD97-442A-F9361175197F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08" grpId="0" animBg="1"/>
      <p:bldP spid="59" grpId="0"/>
      <p:bldP spid="71" grpId="0" animBg="1"/>
      <p:bldP spid="72" grpId="0" animBg="1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3CF3DA0-AB92-7887-643B-631C82003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83" y="330520"/>
            <a:ext cx="904663" cy="9046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240169-4AD8-2755-C27B-4194CD0A358F}"/>
              </a:ext>
            </a:extLst>
          </p:cNvPr>
          <p:cNvSpPr txBox="1"/>
          <p:nvPr/>
        </p:nvSpPr>
        <p:spPr>
          <a:xfrm>
            <a:off x="1503413" y="459685"/>
            <a:ext cx="9774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一个西瓜，弟弟吃了它的  ，哥哥吃了它的  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62E4CFC-92DD-45DA-A981-C09002CCEAFF}"/>
              </a:ext>
            </a:extLst>
          </p:cNvPr>
          <p:cNvGrpSpPr/>
          <p:nvPr/>
        </p:nvGrpSpPr>
        <p:grpSpPr>
          <a:xfrm>
            <a:off x="6654678" y="138139"/>
            <a:ext cx="441146" cy="1289422"/>
            <a:chOff x="1411278" y="1102555"/>
            <a:chExt cx="441146" cy="12894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A72484F-544B-CAA2-7E37-3E870CED123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6097A95E-BD4D-ED96-F3B3-3F6ADCC58CC3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C6304B65-C7F7-17A6-46E9-5525B7C99BB1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BF4A6C5-DA1E-D21C-1AB6-ACE7FC50D184}"/>
              </a:ext>
            </a:extLst>
          </p:cNvPr>
          <p:cNvGrpSpPr/>
          <p:nvPr/>
        </p:nvGrpSpPr>
        <p:grpSpPr>
          <a:xfrm>
            <a:off x="10322006" y="138139"/>
            <a:ext cx="441146" cy="1289422"/>
            <a:chOff x="1411278" y="1102555"/>
            <a:chExt cx="441146" cy="128942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7A98CDD-7934-FA54-418D-7EC56C7E672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F60FD46-4128-2D56-83C5-A04E56385CDA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751BF6A-B099-C985-FEAC-CFB2EDC5CC1E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AB47C690-49E3-2E4F-B112-530A0209160F}"/>
              </a:ext>
            </a:extLst>
          </p:cNvPr>
          <p:cNvSpPr txBox="1"/>
          <p:nvPr/>
        </p:nvSpPr>
        <p:spPr>
          <a:xfrm>
            <a:off x="1105041" y="1305394"/>
            <a:ext cx="100916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）哥哥比弟弟</a:t>
            </a:r>
            <a:r>
              <a:rPr lang="zh-CN" altLang="en-US" sz="4000" dirty="0">
                <a:solidFill>
                  <a:srgbClr val="FF0000"/>
                </a:solidFill>
              </a:rPr>
              <a:t>多</a:t>
            </a:r>
            <a:r>
              <a:rPr lang="zh-CN" altLang="en-US" dirty="0"/>
              <a:t>吃了这个西瓜的几分之几？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523C7F1-AC95-4C2A-A5FE-070DE6513B23}"/>
              </a:ext>
            </a:extLst>
          </p:cNvPr>
          <p:cNvGrpSpPr/>
          <p:nvPr/>
        </p:nvGrpSpPr>
        <p:grpSpPr>
          <a:xfrm>
            <a:off x="2774534" y="2331250"/>
            <a:ext cx="1772765" cy="1289422"/>
            <a:chOff x="3233785" y="3549253"/>
            <a:chExt cx="1772765" cy="1289422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3A736C1D-83CD-16C2-877F-33C9871AE613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73AFAAD-4189-73C5-3802-DB339A078CFE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5606D1A-4343-F1AD-AA27-B4EE4906D05A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03E87677-D40C-57C5-9796-28FD1B04C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A804D84-E3B1-2872-40B9-68A2427DEB97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9A2E10A-54EC-B273-73CC-1DF81848D199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31D19EB-0656-8927-3D5C-328EFDE3480A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757A5ABF-74CB-A58A-C023-05F0CCA4D20D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541F35BC-4A7E-E5B4-60E4-6598190703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8F4DDED-7D57-7A06-2A84-52A13EA53FBF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A86FDECB-351D-3C84-B262-86F3AD35452C}"/>
              </a:ext>
            </a:extLst>
          </p:cNvPr>
          <p:cNvSpPr txBox="1"/>
          <p:nvPr/>
        </p:nvSpPr>
        <p:spPr>
          <a:xfrm>
            <a:off x="4465927" y="2466508"/>
            <a:ext cx="957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2" name="不完整圆 1">
            <a:extLst>
              <a:ext uri="{FF2B5EF4-FFF2-40B4-BE49-F238E27FC236}">
                <a16:creationId xmlns:a16="http://schemas.microsoft.com/office/drawing/2014/main" id="{3BCEF202-E87F-C136-7AC8-AC0C053259C8}"/>
              </a:ext>
            </a:extLst>
          </p:cNvPr>
          <p:cNvSpPr/>
          <p:nvPr/>
        </p:nvSpPr>
        <p:spPr>
          <a:xfrm rot="2700000">
            <a:off x="9910157" y="3484355"/>
            <a:ext cx="1901971" cy="1901971"/>
          </a:xfrm>
          <a:prstGeom prst="pie">
            <a:avLst>
              <a:gd name="adj1" fmla="val 13484664"/>
              <a:gd name="adj2" fmla="val 16199777"/>
            </a:avLst>
          </a:prstGeom>
          <a:solidFill>
            <a:srgbClr val="FEEF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740C3B4-620D-5667-979D-11BAB3A7EB0C}"/>
              </a:ext>
            </a:extLst>
          </p:cNvPr>
          <p:cNvGrpSpPr/>
          <p:nvPr/>
        </p:nvGrpSpPr>
        <p:grpSpPr>
          <a:xfrm>
            <a:off x="6370879" y="3484355"/>
            <a:ext cx="2023420" cy="2999944"/>
            <a:chOff x="1541132" y="2478013"/>
            <a:chExt cx="2023420" cy="2999944"/>
          </a:xfrm>
        </p:grpSpPr>
        <p:sp>
          <p:nvSpPr>
            <p:cNvPr id="15" name="不完整圆 14">
              <a:extLst>
                <a:ext uri="{FF2B5EF4-FFF2-40B4-BE49-F238E27FC236}">
                  <a16:creationId xmlns:a16="http://schemas.microsoft.com/office/drawing/2014/main" id="{8B49E395-B35A-81D3-91B8-70D14192EB38}"/>
                </a:ext>
              </a:extLst>
            </p:cNvPr>
            <p:cNvSpPr/>
            <p:nvPr/>
          </p:nvSpPr>
          <p:spPr>
            <a:xfrm>
              <a:off x="1662580" y="2478013"/>
              <a:ext cx="1901971" cy="1901971"/>
            </a:xfrm>
            <a:prstGeom prst="pie">
              <a:avLst>
                <a:gd name="adj1" fmla="val 13484664"/>
                <a:gd name="adj2" fmla="val 18916049"/>
              </a:avLst>
            </a:prstGeom>
            <a:solidFill>
              <a:srgbClr val="FEEF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EBBB2998-0AA2-2054-3B43-E9CC58CCBEA0}"/>
                </a:ext>
              </a:extLst>
            </p:cNvPr>
            <p:cNvSpPr/>
            <p:nvPr/>
          </p:nvSpPr>
          <p:spPr>
            <a:xfrm>
              <a:off x="1662581" y="2478014"/>
              <a:ext cx="1901971" cy="19019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97690C9-710B-CA95-8601-979F35868A9F}"/>
                </a:ext>
              </a:extLst>
            </p:cNvPr>
            <p:cNvCxnSpPr>
              <a:stCxn id="22" idx="2"/>
              <a:endCxn id="22" idx="6"/>
            </p:cNvCxnSpPr>
            <p:nvPr/>
          </p:nvCxnSpPr>
          <p:spPr>
            <a:xfrm>
              <a:off x="1662581" y="3429000"/>
              <a:ext cx="190197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C510319-C3A0-3D49-FCE2-B5FA9B8CEE83}"/>
                </a:ext>
              </a:extLst>
            </p:cNvPr>
            <p:cNvCxnSpPr>
              <a:cxnSpLocks/>
              <a:stCxn id="22" idx="4"/>
              <a:endCxn id="22" idx="0"/>
            </p:cNvCxnSpPr>
            <p:nvPr/>
          </p:nvCxnSpPr>
          <p:spPr>
            <a:xfrm flipV="1">
              <a:off x="2613567" y="2478014"/>
              <a:ext cx="0" cy="190197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C44030E4-0460-62E4-55DD-9EAA7C243511}"/>
                </a:ext>
              </a:extLst>
            </p:cNvPr>
            <p:cNvCxnSpPr>
              <a:cxnSpLocks/>
              <a:stCxn id="22" idx="5"/>
              <a:endCxn id="22" idx="1"/>
            </p:cNvCxnSpPr>
            <p:nvPr/>
          </p:nvCxnSpPr>
          <p:spPr>
            <a:xfrm flipH="1" flipV="1">
              <a:off x="1941118" y="2756551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444E92FD-5053-B9B6-82A9-22D7DC6F30C3}"/>
                </a:ext>
              </a:extLst>
            </p:cNvPr>
            <p:cNvCxnSpPr>
              <a:cxnSpLocks/>
              <a:stCxn id="22" idx="7"/>
              <a:endCxn id="22" idx="3"/>
            </p:cNvCxnSpPr>
            <p:nvPr/>
          </p:nvCxnSpPr>
          <p:spPr>
            <a:xfrm flipH="1">
              <a:off x="1941118" y="2756551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3494A7B-9B51-9323-23F2-2BDFA62CFE2D}"/>
                </a:ext>
              </a:extLst>
            </p:cNvPr>
            <p:cNvSpPr txBox="1"/>
            <p:nvPr/>
          </p:nvSpPr>
          <p:spPr>
            <a:xfrm>
              <a:off x="1541132" y="4658522"/>
              <a:ext cx="16305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(   )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  <p:graphicFrame>
          <p:nvGraphicFramePr>
            <p:cNvPr id="29" name="对象 28">
              <a:extLst>
                <a:ext uri="{FF2B5EF4-FFF2-40B4-BE49-F238E27FC236}">
                  <a16:creationId xmlns:a16="http://schemas.microsoft.com/office/drawing/2014/main" id="{D2FF4A6F-F2E8-A175-7C11-150832B4F41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28100600"/>
                </p:ext>
              </p:extLst>
            </p:nvPr>
          </p:nvGraphicFramePr>
          <p:xfrm>
            <a:off x="3092535" y="4423861"/>
            <a:ext cx="395285" cy="10540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name="Equation" r:id="rId4" imgW="152280" imgH="406080" progId="Equation.DSMT4">
                    <p:embed/>
                  </p:oleObj>
                </mc:Choice>
                <mc:Fallback>
                  <p:oleObj name="Equation" r:id="rId4" imgW="152280" imgH="406080" progId="Equation.DSMT4">
                    <p:embed/>
                    <p:pic>
                      <p:nvPicPr>
                        <p:cNvPr id="61" name="对象 60">
                          <a:extLst>
                            <a:ext uri="{FF2B5EF4-FFF2-40B4-BE49-F238E27FC236}">
                              <a16:creationId xmlns:a16="http://schemas.microsoft.com/office/drawing/2014/main" id="{38F08BD4-1E4A-A081-FFFF-289AAC9030D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092535" y="4423861"/>
                          <a:ext cx="395285" cy="105409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3D07B173-0B60-96A5-B888-F830696757BF}"/>
              </a:ext>
            </a:extLst>
          </p:cNvPr>
          <p:cNvSpPr txBox="1"/>
          <p:nvPr/>
        </p:nvSpPr>
        <p:spPr>
          <a:xfrm>
            <a:off x="6755625" y="563408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2</a:t>
            </a:r>
            <a:endParaRPr lang="zh-CN" altLang="en-US" sz="3600" dirty="0"/>
          </a:p>
        </p:txBody>
      </p:sp>
      <p:sp>
        <p:nvSpPr>
          <p:cNvPr id="31" name="箭头: 右 30">
            <a:extLst>
              <a:ext uri="{FF2B5EF4-FFF2-40B4-BE49-F238E27FC236}">
                <a16:creationId xmlns:a16="http://schemas.microsoft.com/office/drawing/2014/main" id="{D7BC0455-934E-0072-4C27-3A9ADADD514B}"/>
              </a:ext>
            </a:extLst>
          </p:cNvPr>
          <p:cNvSpPr/>
          <p:nvPr/>
        </p:nvSpPr>
        <p:spPr>
          <a:xfrm>
            <a:off x="8868720" y="4191502"/>
            <a:ext cx="609600" cy="48768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8A1F4F6-4E59-1F02-B18C-7D9E8EEC4B85}"/>
              </a:ext>
            </a:extLst>
          </p:cNvPr>
          <p:cNvGrpSpPr/>
          <p:nvPr/>
        </p:nvGrpSpPr>
        <p:grpSpPr>
          <a:xfrm>
            <a:off x="9788710" y="3484355"/>
            <a:ext cx="2023420" cy="2999944"/>
            <a:chOff x="1541132" y="2478013"/>
            <a:chExt cx="2023420" cy="2999944"/>
          </a:xfrm>
        </p:grpSpPr>
        <p:sp>
          <p:nvSpPr>
            <p:cNvPr id="40" name="不完整圆 39">
              <a:extLst>
                <a:ext uri="{FF2B5EF4-FFF2-40B4-BE49-F238E27FC236}">
                  <a16:creationId xmlns:a16="http://schemas.microsoft.com/office/drawing/2014/main" id="{441BE6CB-C44F-2D8F-C1C8-AC05E7100436}"/>
                </a:ext>
              </a:extLst>
            </p:cNvPr>
            <p:cNvSpPr/>
            <p:nvPr/>
          </p:nvSpPr>
          <p:spPr>
            <a:xfrm>
              <a:off x="1662580" y="2478013"/>
              <a:ext cx="1901971" cy="1901971"/>
            </a:xfrm>
            <a:prstGeom prst="pie">
              <a:avLst>
                <a:gd name="adj1" fmla="val 13484664"/>
                <a:gd name="adj2" fmla="val 16199777"/>
              </a:avLst>
            </a:prstGeom>
            <a:solidFill>
              <a:srgbClr val="FEEF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6376F27A-C17D-2039-52EB-18FEED1B8519}"/>
                </a:ext>
              </a:extLst>
            </p:cNvPr>
            <p:cNvSpPr/>
            <p:nvPr/>
          </p:nvSpPr>
          <p:spPr>
            <a:xfrm>
              <a:off x="1662581" y="2478014"/>
              <a:ext cx="1901971" cy="19019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F5C15D3D-96AD-979D-5F20-63106AA6191F}"/>
                </a:ext>
              </a:extLst>
            </p:cNvPr>
            <p:cNvCxnSpPr>
              <a:stCxn id="41" idx="2"/>
              <a:endCxn id="41" idx="6"/>
            </p:cNvCxnSpPr>
            <p:nvPr/>
          </p:nvCxnSpPr>
          <p:spPr>
            <a:xfrm>
              <a:off x="1662581" y="3429000"/>
              <a:ext cx="190197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1A5A76FA-C558-6B9D-33C7-FB9F6CC65731}"/>
                </a:ext>
              </a:extLst>
            </p:cNvPr>
            <p:cNvCxnSpPr>
              <a:cxnSpLocks/>
              <a:stCxn id="41" idx="4"/>
              <a:endCxn id="41" idx="0"/>
            </p:cNvCxnSpPr>
            <p:nvPr/>
          </p:nvCxnSpPr>
          <p:spPr>
            <a:xfrm flipV="1">
              <a:off x="2613567" y="2478014"/>
              <a:ext cx="0" cy="190197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B9B3B2E4-AD81-3F49-377E-3C7BBB49DD94}"/>
                </a:ext>
              </a:extLst>
            </p:cNvPr>
            <p:cNvCxnSpPr>
              <a:cxnSpLocks/>
              <a:stCxn id="41" idx="5"/>
              <a:endCxn id="41" idx="1"/>
            </p:cNvCxnSpPr>
            <p:nvPr/>
          </p:nvCxnSpPr>
          <p:spPr>
            <a:xfrm flipH="1" flipV="1">
              <a:off x="1941118" y="2756551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5BD66315-EFD5-F91E-74FC-53B61FFE4BA0}"/>
                </a:ext>
              </a:extLst>
            </p:cNvPr>
            <p:cNvCxnSpPr>
              <a:cxnSpLocks/>
              <a:stCxn id="41" idx="7"/>
              <a:endCxn id="41" idx="3"/>
            </p:cNvCxnSpPr>
            <p:nvPr/>
          </p:nvCxnSpPr>
          <p:spPr>
            <a:xfrm flipH="1">
              <a:off x="1941118" y="2756551"/>
              <a:ext cx="1344897" cy="134489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DA3B1F3-F7CE-A6F6-80A0-C4ACCAF04477}"/>
                </a:ext>
              </a:extLst>
            </p:cNvPr>
            <p:cNvSpPr txBox="1"/>
            <p:nvPr/>
          </p:nvSpPr>
          <p:spPr>
            <a:xfrm>
              <a:off x="1541132" y="4658522"/>
              <a:ext cx="16305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(   )</a:t>
              </a: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  <p:graphicFrame>
          <p:nvGraphicFramePr>
            <p:cNvPr id="47" name="对象 46">
              <a:extLst>
                <a:ext uri="{FF2B5EF4-FFF2-40B4-BE49-F238E27FC236}">
                  <a16:creationId xmlns:a16="http://schemas.microsoft.com/office/drawing/2014/main" id="{EE628862-09EA-742B-B7F8-34E93694394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2912742"/>
                </p:ext>
              </p:extLst>
            </p:nvPr>
          </p:nvGraphicFramePr>
          <p:xfrm>
            <a:off x="3092535" y="4423861"/>
            <a:ext cx="395285" cy="10540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" name="Equation" r:id="rId6" imgW="152280" imgH="406080" progId="Equation.DSMT4">
                    <p:embed/>
                  </p:oleObj>
                </mc:Choice>
                <mc:Fallback>
                  <p:oleObj name="Equation" r:id="rId6" imgW="152280" imgH="406080" progId="Equation.DSMT4">
                    <p:embed/>
                    <p:pic>
                      <p:nvPicPr>
                        <p:cNvPr id="80" name="对象 79">
                          <a:extLst>
                            <a:ext uri="{FF2B5EF4-FFF2-40B4-BE49-F238E27FC236}">
                              <a16:creationId xmlns:a16="http://schemas.microsoft.com/office/drawing/2014/main" id="{AD3A5848-889B-40B0-F728-E917858AAC3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092535" y="4423861"/>
                          <a:ext cx="395285" cy="105409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3EAED00C-78EB-D9E5-44BB-B90C0B153822}"/>
              </a:ext>
            </a:extLst>
          </p:cNvPr>
          <p:cNvGrpSpPr/>
          <p:nvPr/>
        </p:nvGrpSpPr>
        <p:grpSpPr>
          <a:xfrm>
            <a:off x="7730666" y="2284515"/>
            <a:ext cx="3373600" cy="1096537"/>
            <a:chOff x="5687730" y="4823239"/>
            <a:chExt cx="3373600" cy="1096537"/>
          </a:xfrm>
        </p:grpSpPr>
        <p:sp>
          <p:nvSpPr>
            <p:cNvPr id="49" name="对话气泡: 圆角矩形 48">
              <a:extLst>
                <a:ext uri="{FF2B5EF4-FFF2-40B4-BE49-F238E27FC236}">
                  <a16:creationId xmlns:a16="http://schemas.microsoft.com/office/drawing/2014/main" id="{FAA50044-F268-6418-C75C-3366C8F3BDB2}"/>
                </a:ext>
              </a:extLst>
            </p:cNvPr>
            <p:cNvSpPr/>
            <p:nvPr/>
          </p:nvSpPr>
          <p:spPr>
            <a:xfrm>
              <a:off x="5687730" y="4823239"/>
              <a:ext cx="3373600" cy="1096537"/>
            </a:xfrm>
            <a:prstGeom prst="wedgeRoundRectCallout">
              <a:avLst>
                <a:gd name="adj1" fmla="val -35254"/>
                <a:gd name="adj2" fmla="val 82554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去掉</a:t>
              </a:r>
              <a:r>
                <a:rPr lang="en-US" altLang="zh-CN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(   )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个    。</a:t>
              </a:r>
            </a:p>
          </p:txBody>
        </p:sp>
        <p:graphicFrame>
          <p:nvGraphicFramePr>
            <p:cNvPr id="50" name="对象 49">
              <a:extLst>
                <a:ext uri="{FF2B5EF4-FFF2-40B4-BE49-F238E27FC236}">
                  <a16:creationId xmlns:a16="http://schemas.microsoft.com/office/drawing/2014/main" id="{7AF802CB-C1C0-32F0-67E9-51556C62A25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26931037"/>
                </p:ext>
              </p:extLst>
            </p:nvPr>
          </p:nvGraphicFramePr>
          <p:xfrm>
            <a:off x="8130935" y="4843839"/>
            <a:ext cx="398583" cy="1055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Equation" r:id="rId7" imgW="152280" imgH="406080" progId="Equation.DSMT4">
                    <p:embed/>
                  </p:oleObj>
                </mc:Choice>
                <mc:Fallback>
                  <p:oleObj name="Equation" r:id="rId7" imgW="152280" imgH="406080" progId="Equation.DSMT4">
                    <p:embed/>
                    <p:pic>
                      <p:nvPicPr>
                        <p:cNvPr id="87" name="对象 86">
                          <a:extLst>
                            <a:ext uri="{FF2B5EF4-FFF2-40B4-BE49-F238E27FC236}">
                              <a16:creationId xmlns:a16="http://schemas.microsoft.com/office/drawing/2014/main" id="{65124E97-8122-242B-DD41-A5666F538A8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130935" y="4843839"/>
                          <a:ext cx="398583" cy="10553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32E8F1E9-69C9-C30D-E695-59CF01BCD346}"/>
              </a:ext>
            </a:extLst>
          </p:cNvPr>
          <p:cNvSpPr txBox="1"/>
          <p:nvPr/>
        </p:nvSpPr>
        <p:spPr>
          <a:xfrm>
            <a:off x="8980130" y="25096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4B0FA4D-CC5B-1B67-F102-30B25EDE02C1}"/>
              </a:ext>
            </a:extLst>
          </p:cNvPr>
          <p:cNvSpPr txBox="1"/>
          <p:nvPr/>
        </p:nvSpPr>
        <p:spPr>
          <a:xfrm>
            <a:off x="10185045" y="563408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83FED5F0-7AD5-DE2C-AC97-1DDAA4427FC9}"/>
              </a:ext>
            </a:extLst>
          </p:cNvPr>
          <p:cNvGrpSpPr/>
          <p:nvPr/>
        </p:nvGrpSpPr>
        <p:grpSpPr>
          <a:xfrm>
            <a:off x="4542429" y="2279214"/>
            <a:ext cx="629839" cy="1396733"/>
            <a:chOff x="1411278" y="1102555"/>
            <a:chExt cx="441146" cy="1289422"/>
          </a:xfrm>
          <a:solidFill>
            <a:schemeClr val="bg1"/>
          </a:solidFill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E48AD34B-E560-D69D-868D-31A284C6A65C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37E10C8-158F-2DEB-A379-56EA8436B3AD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9A4D3D7D-0E9F-F110-E31D-FA5DB70BF49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grpFill/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57877B4-63A2-85C4-CC15-1252595C124F}"/>
              </a:ext>
            </a:extLst>
          </p:cNvPr>
          <p:cNvGrpSpPr/>
          <p:nvPr/>
        </p:nvGrpSpPr>
        <p:grpSpPr>
          <a:xfrm>
            <a:off x="443354" y="3683016"/>
            <a:ext cx="5694258" cy="2566623"/>
            <a:chOff x="437612" y="3589258"/>
            <a:chExt cx="5694258" cy="2566623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0F4E393E-89A2-B3A5-A390-0A7EB69224DC}"/>
                </a:ext>
              </a:extLst>
            </p:cNvPr>
            <p:cNvSpPr txBox="1"/>
            <p:nvPr/>
          </p:nvSpPr>
          <p:spPr>
            <a:xfrm>
              <a:off x="437612" y="4093778"/>
              <a:ext cx="5694258" cy="206210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1.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想一想，根据分数的意义减法怎么算；</a:t>
              </a:r>
              <a:endPara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  <a:p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2.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画一画，同桌之间互相说一说你是怎么算的。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7" name="矩形: 圆角 56">
              <a:extLst>
                <a:ext uri="{FF2B5EF4-FFF2-40B4-BE49-F238E27FC236}">
                  <a16:creationId xmlns:a16="http://schemas.microsoft.com/office/drawing/2014/main" id="{D359B8DF-D2CE-E33B-F185-D0BC547A7B0D}"/>
                </a:ext>
              </a:extLst>
            </p:cNvPr>
            <p:cNvSpPr/>
            <p:nvPr/>
          </p:nvSpPr>
          <p:spPr>
            <a:xfrm>
              <a:off x="589315" y="3589258"/>
              <a:ext cx="1471594" cy="53147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>
                  <a:solidFill>
                    <a:schemeClr val="tx1"/>
                  </a:solidFill>
                </a:rPr>
                <a:t>任务</a:t>
              </a:r>
              <a:r>
                <a:rPr lang="en-US" altLang="zh-CN" sz="3200" b="1">
                  <a:solidFill>
                    <a:schemeClr val="tx1"/>
                  </a:solidFill>
                </a:rPr>
                <a:t>2</a:t>
              </a:r>
              <a:endParaRPr lang="en-US" sz="3200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" grpId="0" animBg="1"/>
      <p:bldP spid="2" grpId="1" animBg="1"/>
      <p:bldP spid="30" grpId="0"/>
      <p:bldP spid="31" grpId="0" animBg="1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5588B2E-668C-AC63-0CA8-579CDAF725A6}"/>
              </a:ext>
            </a:extLst>
          </p:cNvPr>
          <p:cNvGrpSpPr/>
          <p:nvPr/>
        </p:nvGrpSpPr>
        <p:grpSpPr>
          <a:xfrm>
            <a:off x="5209618" y="1809788"/>
            <a:ext cx="1772765" cy="1289422"/>
            <a:chOff x="3233785" y="3549253"/>
            <a:chExt cx="1772765" cy="1289422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FD4F615-5806-5BFC-C510-2E9C1EAED7FC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59F40CE-8D7A-86FD-0AAD-8F906DADEB8A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6B4A690-3306-71AB-BBDF-CC69100371C7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42ADA823-6F93-9CD7-DCB8-9722FE9784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8EAC334-B2B6-D404-DAFD-CD4914FF38B5}"/>
                </a:ext>
              </a:extLst>
            </p:cNvPr>
            <p:cNvSpPr txBox="1"/>
            <p:nvPr/>
          </p:nvSpPr>
          <p:spPr>
            <a:xfrm>
              <a:off x="3695910" y="3869178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0EE2EFEF-5FEB-201B-B5A6-AB2A3E14954E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F697C92-C8E4-183A-9189-456B711FE404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E75CFA6-932F-69DB-3150-4C2DFEA3D257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1F349A6D-DB59-9A98-CEDC-FA8E62A171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1336A92-AB41-9A10-A4AB-1536A73DBE25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9E34F115-5783-376A-2BAB-91D32A4245A9}"/>
              </a:ext>
            </a:extLst>
          </p:cNvPr>
          <p:cNvSpPr txBox="1"/>
          <p:nvPr/>
        </p:nvSpPr>
        <p:spPr>
          <a:xfrm>
            <a:off x="454990" y="503789"/>
            <a:ext cx="6094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计算方法推导：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DB596E4-333D-C4B6-E389-A36807CBBA62}"/>
              </a:ext>
            </a:extLst>
          </p:cNvPr>
          <p:cNvGrpSpPr/>
          <p:nvPr/>
        </p:nvGrpSpPr>
        <p:grpSpPr>
          <a:xfrm>
            <a:off x="5430195" y="3031490"/>
            <a:ext cx="1759275" cy="516255"/>
            <a:chOff x="5430195" y="2990850"/>
            <a:chExt cx="1759275" cy="516255"/>
          </a:xfrm>
        </p:grpSpPr>
        <p:sp>
          <p:nvSpPr>
            <p:cNvPr id="15" name="左中括号 14">
              <a:extLst>
                <a:ext uri="{FF2B5EF4-FFF2-40B4-BE49-F238E27FC236}">
                  <a16:creationId xmlns:a16="http://schemas.microsoft.com/office/drawing/2014/main" id="{8CE1D5E5-8320-6610-1E58-EB2CE2C77BC4}"/>
                </a:ext>
              </a:extLst>
            </p:cNvPr>
            <p:cNvSpPr/>
            <p:nvPr/>
          </p:nvSpPr>
          <p:spPr>
            <a:xfrm rot="16200000">
              <a:off x="5783274" y="2701152"/>
              <a:ext cx="192061" cy="898220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EA754AED-84DD-894B-F4C4-82D41F21609B}"/>
                </a:ext>
              </a:extLst>
            </p:cNvPr>
            <p:cNvGrpSpPr/>
            <p:nvPr/>
          </p:nvGrpSpPr>
          <p:grpSpPr>
            <a:xfrm>
              <a:off x="5875020" y="2990850"/>
              <a:ext cx="1314450" cy="516255"/>
              <a:chOff x="5875020" y="2990850"/>
              <a:chExt cx="1314450" cy="516255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F5837E6F-F85C-7022-17E7-DF2C246C5107}"/>
                  </a:ext>
                </a:extLst>
              </p:cNvPr>
              <p:cNvCxnSpPr>
                <a:stCxn id="15" idx="1"/>
              </p:cNvCxnSpPr>
              <p:nvPr/>
            </p:nvCxnSpPr>
            <p:spPr>
              <a:xfrm flipH="1">
                <a:off x="5879304" y="3246293"/>
                <a:ext cx="1" cy="260812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0B33D980-8349-3FF0-624D-60F07650E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999" y="2990850"/>
                <a:ext cx="0" cy="516255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AFA6D52A-3387-7F59-F282-E92480DFCE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75020" y="3507105"/>
                <a:ext cx="1314450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B3EEC465-C1E2-E4E8-29E1-F768D6A927A5}"/>
              </a:ext>
            </a:extLst>
          </p:cNvPr>
          <p:cNvSpPr txBox="1"/>
          <p:nvPr/>
        </p:nvSpPr>
        <p:spPr>
          <a:xfrm>
            <a:off x="5403952" y="3652790"/>
            <a:ext cx="229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分母不变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D580D33-9342-B2D7-691E-28F30B1C1B2A}"/>
              </a:ext>
            </a:extLst>
          </p:cNvPr>
          <p:cNvGrpSpPr/>
          <p:nvPr/>
        </p:nvGrpSpPr>
        <p:grpSpPr>
          <a:xfrm>
            <a:off x="6961427" y="1808167"/>
            <a:ext cx="441146" cy="1289422"/>
            <a:chOff x="1411278" y="1102555"/>
            <a:chExt cx="441146" cy="128942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D9BB769-E526-B2CC-2DA7-83330D764B4A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6E42A81-1F34-102D-A538-34DF3B179CE6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0D1AD020-2A5F-FA29-A5FE-FF432ADA0624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4A0EAE6-31D5-FF44-39FA-21B805AE94BF}"/>
              </a:ext>
            </a:extLst>
          </p:cNvPr>
          <p:cNvGrpSpPr/>
          <p:nvPr/>
        </p:nvGrpSpPr>
        <p:grpSpPr>
          <a:xfrm flipV="1">
            <a:off x="5430195" y="1397669"/>
            <a:ext cx="1759275" cy="516255"/>
            <a:chOff x="5430195" y="2990850"/>
            <a:chExt cx="1759275" cy="516255"/>
          </a:xfrm>
        </p:grpSpPr>
        <p:sp>
          <p:nvSpPr>
            <p:cNvPr id="26" name="左中括号 25">
              <a:extLst>
                <a:ext uri="{FF2B5EF4-FFF2-40B4-BE49-F238E27FC236}">
                  <a16:creationId xmlns:a16="http://schemas.microsoft.com/office/drawing/2014/main" id="{95019A8A-2F01-27B7-428F-E69F1AB8534B}"/>
                </a:ext>
              </a:extLst>
            </p:cNvPr>
            <p:cNvSpPr/>
            <p:nvPr/>
          </p:nvSpPr>
          <p:spPr>
            <a:xfrm rot="16200000">
              <a:off x="5783274" y="2701152"/>
              <a:ext cx="192061" cy="898220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65ED4DEE-A67A-99C7-2C5F-077C2822B7B9}"/>
                </a:ext>
              </a:extLst>
            </p:cNvPr>
            <p:cNvGrpSpPr/>
            <p:nvPr/>
          </p:nvGrpSpPr>
          <p:grpSpPr>
            <a:xfrm>
              <a:off x="5875020" y="2990850"/>
              <a:ext cx="1314450" cy="516255"/>
              <a:chOff x="5875020" y="2990850"/>
              <a:chExt cx="1314450" cy="516255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5E9F3A72-4AEE-A4F9-1D54-0D6509DF0418}"/>
                  </a:ext>
                </a:extLst>
              </p:cNvPr>
              <p:cNvCxnSpPr>
                <a:stCxn id="26" idx="1"/>
              </p:cNvCxnSpPr>
              <p:nvPr/>
            </p:nvCxnSpPr>
            <p:spPr>
              <a:xfrm flipH="1">
                <a:off x="5879304" y="3246293"/>
                <a:ext cx="1" cy="260812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07F0329E-8F16-547F-D230-71E05E9324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999" y="2990850"/>
                <a:ext cx="0" cy="516255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7A8DB0B0-9BDB-4106-6D91-75E55D0BA1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75020" y="3507105"/>
                <a:ext cx="1314450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2B205A14-065F-2D49-5A16-191309E0A2A9}"/>
              </a:ext>
            </a:extLst>
          </p:cNvPr>
          <p:cNvSpPr txBox="1"/>
          <p:nvPr/>
        </p:nvSpPr>
        <p:spPr>
          <a:xfrm>
            <a:off x="5403952" y="684145"/>
            <a:ext cx="229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分子相减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0184321-CA55-4903-9AB9-DDC9896F22E7}"/>
              </a:ext>
            </a:extLst>
          </p:cNvPr>
          <p:cNvSpPr txBox="1"/>
          <p:nvPr/>
        </p:nvSpPr>
        <p:spPr>
          <a:xfrm>
            <a:off x="1512319" y="4901361"/>
            <a:ext cx="96636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同分母分数相减，分母不变，分子相减。</a:t>
            </a: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196FAA75-1A02-B201-0F6B-03B6BB140BAD}"/>
              </a:ext>
            </a:extLst>
          </p:cNvPr>
          <p:cNvSpPr/>
          <p:nvPr/>
        </p:nvSpPr>
        <p:spPr>
          <a:xfrm>
            <a:off x="399378" y="365847"/>
            <a:ext cx="2304256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试一试</a:t>
            </a:r>
          </a:p>
        </p:txBody>
      </p: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5E900A0-3228-9B13-2013-5B998F55A993}"/>
              </a:ext>
            </a:extLst>
          </p:cNvPr>
          <p:cNvGrpSpPr/>
          <p:nvPr/>
        </p:nvGrpSpPr>
        <p:grpSpPr>
          <a:xfrm>
            <a:off x="2894359" y="1334383"/>
            <a:ext cx="6403281" cy="2297192"/>
            <a:chOff x="1437042" y="1472168"/>
            <a:chExt cx="6403281" cy="2297192"/>
          </a:xfrm>
        </p:grpSpPr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id="{FF71134B-856A-9CD7-718A-43F5D3E9BFA6}"/>
                </a:ext>
              </a:extLst>
            </p:cNvPr>
            <p:cNvSpPr/>
            <p:nvPr/>
          </p:nvSpPr>
          <p:spPr>
            <a:xfrm>
              <a:off x="2001717" y="2795782"/>
              <a:ext cx="1129349" cy="973577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20028F89-4550-07ED-92B3-F6CC89CB4BBF}"/>
                </a:ext>
              </a:extLst>
            </p:cNvPr>
            <p:cNvSpPr/>
            <p:nvPr/>
          </p:nvSpPr>
          <p:spPr>
            <a:xfrm flipV="1">
              <a:off x="2001717" y="1822206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C41F4F73-858E-5D74-81BA-673092AEBB36}"/>
                </a:ext>
              </a:extLst>
            </p:cNvPr>
            <p:cNvSpPr/>
            <p:nvPr/>
          </p:nvSpPr>
          <p:spPr>
            <a:xfrm>
              <a:off x="2566391" y="1822206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id="{17E2D754-FA39-B0DF-BEC4-8375CE8067FD}"/>
                </a:ext>
              </a:extLst>
            </p:cNvPr>
            <p:cNvSpPr/>
            <p:nvPr/>
          </p:nvSpPr>
          <p:spPr>
            <a:xfrm>
              <a:off x="1437042" y="1822206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>
              <a:extLst>
                <a:ext uri="{FF2B5EF4-FFF2-40B4-BE49-F238E27FC236}">
                  <a16:creationId xmlns:a16="http://schemas.microsoft.com/office/drawing/2014/main" id="{87E86D55-20BF-FF70-D6AF-448736565E9D}"/>
                </a:ext>
              </a:extLst>
            </p:cNvPr>
            <p:cNvSpPr/>
            <p:nvPr/>
          </p:nvSpPr>
          <p:spPr>
            <a:xfrm flipV="1">
              <a:off x="1437042" y="2795783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等腰三角形 40">
              <a:extLst>
                <a:ext uri="{FF2B5EF4-FFF2-40B4-BE49-F238E27FC236}">
                  <a16:creationId xmlns:a16="http://schemas.microsoft.com/office/drawing/2014/main" id="{F3A9A3E2-634B-6B78-8EF4-4DD06DFFB609}"/>
                </a:ext>
              </a:extLst>
            </p:cNvPr>
            <p:cNvSpPr/>
            <p:nvPr/>
          </p:nvSpPr>
          <p:spPr>
            <a:xfrm flipV="1">
              <a:off x="2566390" y="2795783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箭头: 右 15">
              <a:extLst>
                <a:ext uri="{FF2B5EF4-FFF2-40B4-BE49-F238E27FC236}">
                  <a16:creationId xmlns:a16="http://schemas.microsoft.com/office/drawing/2014/main" id="{76EFF1BE-D534-EFF2-044C-9FA70BC91AFF}"/>
                </a:ext>
              </a:extLst>
            </p:cNvPr>
            <p:cNvSpPr/>
            <p:nvPr/>
          </p:nvSpPr>
          <p:spPr>
            <a:xfrm>
              <a:off x="3980774" y="2597286"/>
              <a:ext cx="651753" cy="457199"/>
            </a:xfrm>
            <a:prstGeom prst="rightArrow">
              <a:avLst/>
            </a:prstGeom>
            <a:solidFill>
              <a:srgbClr val="FCD4B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>
              <a:extLst>
                <a:ext uri="{FF2B5EF4-FFF2-40B4-BE49-F238E27FC236}">
                  <a16:creationId xmlns:a16="http://schemas.microsoft.com/office/drawing/2014/main" id="{2AF65DBE-C217-5A9F-FD1E-D34C3AF1F840}"/>
                </a:ext>
              </a:extLst>
            </p:cNvPr>
            <p:cNvSpPr/>
            <p:nvPr/>
          </p:nvSpPr>
          <p:spPr>
            <a:xfrm>
              <a:off x="5482236" y="2795782"/>
              <a:ext cx="1129349" cy="973577"/>
            </a:xfrm>
            <a:prstGeom prst="triangl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>
              <a:extLst>
                <a:ext uri="{FF2B5EF4-FFF2-40B4-BE49-F238E27FC236}">
                  <a16:creationId xmlns:a16="http://schemas.microsoft.com/office/drawing/2014/main" id="{D938CA7E-6F21-DC0C-25A9-A4EA26DD23C1}"/>
                </a:ext>
              </a:extLst>
            </p:cNvPr>
            <p:cNvSpPr/>
            <p:nvPr/>
          </p:nvSpPr>
          <p:spPr>
            <a:xfrm flipV="1">
              <a:off x="5482236" y="1822206"/>
              <a:ext cx="1129349" cy="97357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等腰三角形 85">
              <a:extLst>
                <a:ext uri="{FF2B5EF4-FFF2-40B4-BE49-F238E27FC236}">
                  <a16:creationId xmlns:a16="http://schemas.microsoft.com/office/drawing/2014/main" id="{E6CF420D-263B-1BAB-64BC-AF358D406794}"/>
                </a:ext>
              </a:extLst>
            </p:cNvPr>
            <p:cNvSpPr/>
            <p:nvPr/>
          </p:nvSpPr>
          <p:spPr>
            <a:xfrm>
              <a:off x="6046910" y="1822206"/>
              <a:ext cx="1129349" cy="97357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>
              <a:extLst>
                <a:ext uri="{FF2B5EF4-FFF2-40B4-BE49-F238E27FC236}">
                  <a16:creationId xmlns:a16="http://schemas.microsoft.com/office/drawing/2014/main" id="{81BB5A99-92F4-7B15-C50E-E71505D13ECF}"/>
                </a:ext>
              </a:extLst>
            </p:cNvPr>
            <p:cNvSpPr/>
            <p:nvPr/>
          </p:nvSpPr>
          <p:spPr>
            <a:xfrm>
              <a:off x="4917561" y="1822206"/>
              <a:ext cx="1129349" cy="97357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>
              <a:extLst>
                <a:ext uri="{FF2B5EF4-FFF2-40B4-BE49-F238E27FC236}">
                  <a16:creationId xmlns:a16="http://schemas.microsoft.com/office/drawing/2014/main" id="{746E5A79-B708-A7A2-335E-48C8CF6C679A}"/>
                </a:ext>
              </a:extLst>
            </p:cNvPr>
            <p:cNvSpPr/>
            <p:nvPr/>
          </p:nvSpPr>
          <p:spPr>
            <a:xfrm flipV="1">
              <a:off x="4917561" y="2795783"/>
              <a:ext cx="1129349" cy="973577"/>
            </a:xfrm>
            <a:prstGeom prst="triangle">
              <a:avLst/>
            </a:prstGeom>
            <a:solidFill>
              <a:srgbClr val="CAE5D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9" name="等腰三角形 88">
              <a:extLst>
                <a:ext uri="{FF2B5EF4-FFF2-40B4-BE49-F238E27FC236}">
                  <a16:creationId xmlns:a16="http://schemas.microsoft.com/office/drawing/2014/main" id="{08E87A35-8216-532E-A548-1E9F96539134}"/>
                </a:ext>
              </a:extLst>
            </p:cNvPr>
            <p:cNvSpPr/>
            <p:nvPr/>
          </p:nvSpPr>
          <p:spPr>
            <a:xfrm flipV="1">
              <a:off x="6046909" y="2795783"/>
              <a:ext cx="1129349" cy="97357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94" name="组合 93">
              <a:extLst>
                <a:ext uri="{FF2B5EF4-FFF2-40B4-BE49-F238E27FC236}">
                  <a16:creationId xmlns:a16="http://schemas.microsoft.com/office/drawing/2014/main" id="{1BF90595-A4ED-0C48-3939-CC2896347A89}"/>
                </a:ext>
              </a:extLst>
            </p:cNvPr>
            <p:cNvGrpSpPr/>
            <p:nvPr/>
          </p:nvGrpSpPr>
          <p:grpSpPr>
            <a:xfrm>
              <a:off x="5581625" y="1472168"/>
              <a:ext cx="2258698" cy="1947154"/>
              <a:chOff x="7931587" y="1822206"/>
              <a:chExt cx="2258698" cy="1947154"/>
            </a:xfrm>
          </p:grpSpPr>
          <p:sp>
            <p:nvSpPr>
              <p:cNvPr id="90" name="等腰三角形 89">
                <a:extLst>
                  <a:ext uri="{FF2B5EF4-FFF2-40B4-BE49-F238E27FC236}">
                    <a16:creationId xmlns:a16="http://schemas.microsoft.com/office/drawing/2014/main" id="{13B0FAC6-D51E-D552-E5DA-92FC60C46F0F}"/>
                  </a:ext>
                </a:extLst>
              </p:cNvPr>
              <p:cNvSpPr/>
              <p:nvPr/>
            </p:nvSpPr>
            <p:spPr>
              <a:xfrm flipV="1">
                <a:off x="8496262" y="1822206"/>
                <a:ext cx="1129349" cy="973577"/>
              </a:xfrm>
              <a:prstGeom prst="triangle">
                <a:avLst/>
              </a:prstGeom>
              <a:solidFill>
                <a:srgbClr val="CAE5D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1" name="等腰三角形 90">
                <a:extLst>
                  <a:ext uri="{FF2B5EF4-FFF2-40B4-BE49-F238E27FC236}">
                    <a16:creationId xmlns:a16="http://schemas.microsoft.com/office/drawing/2014/main" id="{3118864F-6347-127F-779E-B8135F9EC8DA}"/>
                  </a:ext>
                </a:extLst>
              </p:cNvPr>
              <p:cNvSpPr/>
              <p:nvPr/>
            </p:nvSpPr>
            <p:spPr>
              <a:xfrm>
                <a:off x="9060936" y="1822206"/>
                <a:ext cx="1129349" cy="973577"/>
              </a:xfrm>
              <a:prstGeom prst="triangle">
                <a:avLst/>
              </a:prstGeom>
              <a:solidFill>
                <a:srgbClr val="CAE5D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等腰三角形 91">
                <a:extLst>
                  <a:ext uri="{FF2B5EF4-FFF2-40B4-BE49-F238E27FC236}">
                    <a16:creationId xmlns:a16="http://schemas.microsoft.com/office/drawing/2014/main" id="{DF9DD4D3-0116-EE63-9ED0-E060B5029C42}"/>
                  </a:ext>
                </a:extLst>
              </p:cNvPr>
              <p:cNvSpPr/>
              <p:nvPr/>
            </p:nvSpPr>
            <p:spPr>
              <a:xfrm>
                <a:off x="7931587" y="1822206"/>
                <a:ext cx="1129349" cy="973577"/>
              </a:xfrm>
              <a:prstGeom prst="triangle">
                <a:avLst/>
              </a:prstGeom>
              <a:solidFill>
                <a:srgbClr val="CAE5D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等腰三角形 92">
                <a:extLst>
                  <a:ext uri="{FF2B5EF4-FFF2-40B4-BE49-F238E27FC236}">
                    <a16:creationId xmlns:a16="http://schemas.microsoft.com/office/drawing/2014/main" id="{1C2F7573-FE3D-096F-5A1D-09C8C9A0DBAB}"/>
                  </a:ext>
                </a:extLst>
              </p:cNvPr>
              <p:cNvSpPr/>
              <p:nvPr/>
            </p:nvSpPr>
            <p:spPr>
              <a:xfrm flipV="1">
                <a:off x="9060935" y="2795783"/>
                <a:ext cx="1129349" cy="973577"/>
              </a:xfrm>
              <a:prstGeom prst="triangle">
                <a:avLst/>
              </a:prstGeom>
              <a:solidFill>
                <a:srgbClr val="CAE5D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D2556386-C097-944A-D82F-DC1D869CA4D0}"/>
              </a:ext>
            </a:extLst>
          </p:cNvPr>
          <p:cNvGrpSpPr/>
          <p:nvPr/>
        </p:nvGrpSpPr>
        <p:grpSpPr>
          <a:xfrm>
            <a:off x="4266673" y="4122223"/>
            <a:ext cx="1772765" cy="1289422"/>
            <a:chOff x="3233785" y="3549253"/>
            <a:chExt cx="1772765" cy="1289422"/>
          </a:xfrm>
        </p:grpSpPr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58F90982-77BD-51A6-AA99-2CBD557560A2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id="{4D1227C0-37EE-CA11-9FF5-DC6637C5891A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文本框 104">
                <a:extLst>
                  <a:ext uri="{FF2B5EF4-FFF2-40B4-BE49-F238E27FC236}">
                    <a16:creationId xmlns:a16="http://schemas.microsoft.com/office/drawing/2014/main" id="{E97B699D-C395-0D84-F3C3-AFFDE6B5B075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6" name="直接连接符 105">
                <a:extLst>
                  <a:ext uri="{FF2B5EF4-FFF2-40B4-BE49-F238E27FC236}">
                    <a16:creationId xmlns:a16="http://schemas.microsoft.com/office/drawing/2014/main" id="{4DAAC704-917B-1F10-1465-36E48E064B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455F2BC1-2359-EC9A-3E69-803FE752C918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3E5BC940-FE06-4943-1099-0B20B4C8C0EB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5FFCB237-43AF-F3ED-CD6F-B8C1B7D336C6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13A13BF0-C15C-6497-9C36-929D74878EC0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3" name="直接连接符 102">
                <a:extLst>
                  <a:ext uri="{FF2B5EF4-FFF2-40B4-BE49-F238E27FC236}">
                    <a16:creationId xmlns:a16="http://schemas.microsoft.com/office/drawing/2014/main" id="{C2520D64-1FD7-DA1B-E07C-1F9CB1D0BD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A6855CE9-3369-37E7-4D08-D461C92F4540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4749D782-7F7C-1287-EDF9-D1D36D3E2F90}"/>
              </a:ext>
            </a:extLst>
          </p:cNvPr>
          <p:cNvGrpSpPr/>
          <p:nvPr/>
        </p:nvGrpSpPr>
        <p:grpSpPr>
          <a:xfrm>
            <a:off x="5984701" y="4120602"/>
            <a:ext cx="441146" cy="1289422"/>
            <a:chOff x="1411278" y="1102555"/>
            <a:chExt cx="441146" cy="1289422"/>
          </a:xfrm>
        </p:grpSpPr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133A22A3-1330-E0A9-76C5-5D55F023DEE2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DCEEFD64-EB11-8836-EEE5-AC251BE96FA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BC8ABEB6-0629-512C-BCB6-5EEA553EE6F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28813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计算下面各题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3409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2494" y="1494357"/>
            <a:ext cx="26252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62D2F45-AB6A-A34C-EAE6-2CD8616EE4AD}"/>
              </a:ext>
            </a:extLst>
          </p:cNvPr>
          <p:cNvGrpSpPr/>
          <p:nvPr/>
        </p:nvGrpSpPr>
        <p:grpSpPr>
          <a:xfrm>
            <a:off x="1269916" y="2248514"/>
            <a:ext cx="1772765" cy="1289422"/>
            <a:chOff x="3233785" y="3549253"/>
            <a:chExt cx="1772765" cy="128942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05A8E616-24C2-4759-7496-3FE0A3F05312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5EC4EC8-7B47-3D97-2736-E14907B5603E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E8B28AAB-F006-F93F-4E3F-2C8A43CA7321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C834CEAC-1699-5704-27F8-28F299081D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A65914B-273F-1551-EE53-4B622ACDD587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C204419-DAA7-6206-7DAB-3FFAD4030D6B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03F12D3-C29A-25F3-F21B-995FCCBFCFFD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D1916AB1-3354-C147-F135-08B3CF87A672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1B808C04-DA18-576D-58A8-942445F390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E66674D-351F-E2D3-FCE4-E5C87CB63E5A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DC0DC09-C609-9B97-B6EE-536D54D26B6F}"/>
              </a:ext>
            </a:extLst>
          </p:cNvPr>
          <p:cNvGrpSpPr/>
          <p:nvPr/>
        </p:nvGrpSpPr>
        <p:grpSpPr>
          <a:xfrm>
            <a:off x="4806025" y="2248514"/>
            <a:ext cx="1772765" cy="1289422"/>
            <a:chOff x="3233785" y="3549253"/>
            <a:chExt cx="1772765" cy="1289422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73C2941A-744B-0A3A-577D-888BC2B49DA7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9224FDAC-DFB1-F010-19BE-09214C1B255C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ECD2D94C-A7AB-28AD-8E90-0C0098F13440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11ADB84F-6CBD-66A4-7B83-E0EA3C0F87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F4978015-B7BA-6E55-A298-5A482B76204E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F8D9A1BA-92E0-2A0F-CC8C-91017F75F6AB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75253F3C-0055-6D3E-6635-FE78327B9D51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6CD55B0-621C-FBD1-1516-A93035DB363B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4BDE107E-B48B-253E-1DA6-B20804D3E0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7CE99666-E414-29CD-9651-0817D9B4D116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3DE50589-7E51-9294-A418-53B25CF71BEF}"/>
              </a:ext>
            </a:extLst>
          </p:cNvPr>
          <p:cNvGrpSpPr/>
          <p:nvPr/>
        </p:nvGrpSpPr>
        <p:grpSpPr>
          <a:xfrm>
            <a:off x="8342134" y="2248514"/>
            <a:ext cx="1772765" cy="1289422"/>
            <a:chOff x="3233785" y="3549253"/>
            <a:chExt cx="1772765" cy="1289422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A30AE1B7-249F-A0E7-82E4-D999A5265F8D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40D525DF-6AE7-2635-0A9C-9677EB906DA2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162B82CF-5C1E-009F-A8B0-5FBFE615D8A5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C85DBB6F-5F7F-6B0C-A1C0-39141D7E77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B61AD208-556B-217F-F99D-4634E8A83BAA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B24B11F9-B6F0-3F44-CD5D-07B37BB1AD98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26B7F9F9-3914-650E-BD41-EA4C382D4848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9ABA22EF-DB84-3215-392D-32AAA82B1F55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6E32E8CE-280A-1108-9791-C7A590746F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4E7A997B-1B61-9701-A4AB-392E107CF81B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91187576-AC18-772D-532E-BE8D59E2054B}"/>
              </a:ext>
            </a:extLst>
          </p:cNvPr>
          <p:cNvGrpSpPr/>
          <p:nvPr/>
        </p:nvGrpSpPr>
        <p:grpSpPr>
          <a:xfrm>
            <a:off x="1269916" y="3931399"/>
            <a:ext cx="1772765" cy="1289422"/>
            <a:chOff x="3233785" y="3549253"/>
            <a:chExt cx="1772765" cy="1289422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FA5DB067-024F-8DC5-5C60-36B0BCD53A69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9C6400AB-7313-999D-6203-F7890AD2CFA4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12D6BCF0-DABD-630D-B0C7-750F4D169F8B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id="{C8D92646-618E-DDDC-CDDF-35F9BD5E43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80F983F3-FB0C-674E-A7CD-9E8ADF45E86E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287EFBC4-B0FC-4833-F853-4BE017FBC86E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04CAB868-3A79-08C8-E33E-AD907E96ACF3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8D6C040C-2362-4D54-8CD1-0F9797360099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5" name="直接连接符 74">
                <a:extLst>
                  <a:ext uri="{FF2B5EF4-FFF2-40B4-BE49-F238E27FC236}">
                    <a16:creationId xmlns:a16="http://schemas.microsoft.com/office/drawing/2014/main" id="{43E0FF9C-18FF-9EB2-DFF2-412CE4777E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4277F47F-5B01-B7B6-FDD3-783F65502B9B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499CBCE8-8F9B-47D9-338F-38AA110A9D18}"/>
              </a:ext>
            </a:extLst>
          </p:cNvPr>
          <p:cNvGrpSpPr/>
          <p:nvPr/>
        </p:nvGrpSpPr>
        <p:grpSpPr>
          <a:xfrm>
            <a:off x="4806025" y="3931399"/>
            <a:ext cx="1772765" cy="1289422"/>
            <a:chOff x="3233785" y="3549253"/>
            <a:chExt cx="1772765" cy="1289422"/>
          </a:xfrm>
        </p:grpSpPr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A3F7C4AC-E901-BD88-EADC-012D16446CD8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17C3B4E7-8E4E-D148-FE32-FB5EDB9B5345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13905DE6-418C-665C-3B55-FF53921AFA6C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9" name="直接连接符 88">
                <a:extLst>
                  <a:ext uri="{FF2B5EF4-FFF2-40B4-BE49-F238E27FC236}">
                    <a16:creationId xmlns:a16="http://schemas.microsoft.com/office/drawing/2014/main" id="{3B291559-39C4-3A91-84FE-5FD7CA348B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BBAA8A53-70CC-B950-8254-3EFA122A18FB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D49FE123-45B4-6024-D396-F53E9E9EDC32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D81929D9-989D-88A7-60DF-A47F3C2A7D1E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EDFBAA43-F6C0-7ABA-9F0B-BA1848CA9628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6" name="直接连接符 85">
                <a:extLst>
                  <a:ext uri="{FF2B5EF4-FFF2-40B4-BE49-F238E27FC236}">
                    <a16:creationId xmlns:a16="http://schemas.microsoft.com/office/drawing/2014/main" id="{7FAE8536-BCCE-2AB9-F22A-EEAFDEC32B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BBB2D5C5-C5E5-08AB-398D-36207430C67F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8A85CE7-653B-5036-C95A-81619AE47C41}"/>
              </a:ext>
            </a:extLst>
          </p:cNvPr>
          <p:cNvGrpSpPr/>
          <p:nvPr/>
        </p:nvGrpSpPr>
        <p:grpSpPr>
          <a:xfrm>
            <a:off x="8342134" y="3931399"/>
            <a:ext cx="1772765" cy="1289422"/>
            <a:chOff x="3233785" y="3549253"/>
            <a:chExt cx="1772765" cy="1289422"/>
          </a:xfrm>
        </p:grpSpPr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9CDF8252-FC26-1A21-870E-BD0ADFB22325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8ABFE454-4F1C-CF13-00B0-E3E29072D016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EF6BE8A2-5F11-F86D-F248-9556349ACC52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0" name="直接连接符 99">
                <a:extLst>
                  <a:ext uri="{FF2B5EF4-FFF2-40B4-BE49-F238E27FC236}">
                    <a16:creationId xmlns:a16="http://schemas.microsoft.com/office/drawing/2014/main" id="{EF7587DE-9243-3783-42B4-65F0CBE5AD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8B2F4235-554A-D53B-1F5A-C99DFE75B119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3" name="组合 92">
              <a:extLst>
                <a:ext uri="{FF2B5EF4-FFF2-40B4-BE49-F238E27FC236}">
                  <a16:creationId xmlns:a16="http://schemas.microsoft.com/office/drawing/2014/main" id="{6748EF66-8968-62E9-D4D8-C329089E6F19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73F55741-1183-043B-2FB5-915BFB7BBB05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7F2D4EBE-1CA2-0D11-CC46-8D16181DCA9D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7" name="直接连接符 96">
                <a:extLst>
                  <a:ext uri="{FF2B5EF4-FFF2-40B4-BE49-F238E27FC236}">
                    <a16:creationId xmlns:a16="http://schemas.microsoft.com/office/drawing/2014/main" id="{888077A2-B55A-9792-7267-F4AF4858F0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744351B-9926-0797-41FB-8E9BFD0EAC9F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44C3CC81-6EFA-FDC4-0E03-82FC3D81F449}"/>
              </a:ext>
            </a:extLst>
          </p:cNvPr>
          <p:cNvGrpSpPr/>
          <p:nvPr/>
        </p:nvGrpSpPr>
        <p:grpSpPr>
          <a:xfrm>
            <a:off x="3021725" y="2246893"/>
            <a:ext cx="441146" cy="1289422"/>
            <a:chOff x="1411278" y="1102555"/>
            <a:chExt cx="441146" cy="1289422"/>
          </a:xfrm>
        </p:grpSpPr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51BCF7EA-44CC-5865-66E3-149E2D8C5578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E9BDB4C-8D4A-2485-2995-C11459F8C299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104" name="直接连接符 103">
              <a:extLst>
                <a:ext uri="{FF2B5EF4-FFF2-40B4-BE49-F238E27FC236}">
                  <a16:creationId xmlns:a16="http://schemas.microsoft.com/office/drawing/2014/main" id="{672B1586-E077-C88A-060B-3FE7069236CA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49FFEBB6-15F7-9377-8E76-54E52C2A5E36}"/>
              </a:ext>
            </a:extLst>
          </p:cNvPr>
          <p:cNvGrpSpPr/>
          <p:nvPr/>
        </p:nvGrpSpPr>
        <p:grpSpPr>
          <a:xfrm>
            <a:off x="6561255" y="2246893"/>
            <a:ext cx="441146" cy="1289422"/>
            <a:chOff x="1411278" y="1102555"/>
            <a:chExt cx="441146" cy="1289422"/>
          </a:xfrm>
        </p:grpSpPr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171A2750-C0A3-E54C-2413-1CA25783ABC4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7437E9FF-5098-FFDB-5166-CE57C43929DD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FDB74B96-2C7C-831E-A6E7-2B6FAC99838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B21EBA13-FE83-FCBF-D78E-E9FE51022FA2}"/>
              </a:ext>
            </a:extLst>
          </p:cNvPr>
          <p:cNvGrpSpPr/>
          <p:nvPr/>
        </p:nvGrpSpPr>
        <p:grpSpPr>
          <a:xfrm>
            <a:off x="10114899" y="2246893"/>
            <a:ext cx="441146" cy="1289422"/>
            <a:chOff x="1411278" y="1102555"/>
            <a:chExt cx="441146" cy="1289422"/>
          </a:xfrm>
        </p:grpSpPr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854BD50B-6C31-639E-5FC7-6813FF332F1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BD12B009-16A7-9B46-C43D-03E0367C3561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B6534483-7E2F-6D9C-DD2F-B8D1AA7F9769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FEC86B48-4661-44B3-663D-AE6C04282C8E}"/>
              </a:ext>
            </a:extLst>
          </p:cNvPr>
          <p:cNvGrpSpPr/>
          <p:nvPr/>
        </p:nvGrpSpPr>
        <p:grpSpPr>
          <a:xfrm>
            <a:off x="3021725" y="3929778"/>
            <a:ext cx="441146" cy="1289422"/>
            <a:chOff x="1411278" y="1102555"/>
            <a:chExt cx="441146" cy="1289422"/>
          </a:xfrm>
        </p:grpSpPr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408C59AA-214C-0AEC-A399-DFD37387774E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5DF6E670-83F3-1162-5A6A-02762E4992AD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116" name="直接连接符 115">
              <a:extLst>
                <a:ext uri="{FF2B5EF4-FFF2-40B4-BE49-F238E27FC236}">
                  <a16:creationId xmlns:a16="http://schemas.microsoft.com/office/drawing/2014/main" id="{481A1602-3842-EDB1-4658-B9D7AD4AC08E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771482E8-00A9-03C9-64F2-0581C52111C7}"/>
              </a:ext>
            </a:extLst>
          </p:cNvPr>
          <p:cNvGrpSpPr/>
          <p:nvPr/>
        </p:nvGrpSpPr>
        <p:grpSpPr>
          <a:xfrm>
            <a:off x="6561255" y="3929778"/>
            <a:ext cx="441146" cy="1289422"/>
            <a:chOff x="1411278" y="1102555"/>
            <a:chExt cx="441146" cy="1289422"/>
          </a:xfrm>
        </p:grpSpPr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763C318F-0BD8-A8F8-F7CD-121C8A0A6F62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50CAB17D-3787-DB24-7679-F48DF54C4969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BF381393-4230-ED36-D957-5EAE0DEB6E6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49077AD0-C104-EC2E-0AA7-E1F0A077E144}"/>
              </a:ext>
            </a:extLst>
          </p:cNvPr>
          <p:cNvGrpSpPr/>
          <p:nvPr/>
        </p:nvGrpSpPr>
        <p:grpSpPr>
          <a:xfrm>
            <a:off x="10114899" y="3929778"/>
            <a:ext cx="441146" cy="1289422"/>
            <a:chOff x="1411278" y="1102555"/>
            <a:chExt cx="441146" cy="1289422"/>
          </a:xfrm>
        </p:grpSpPr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57AC1B7A-424F-66FD-C920-BA3DA613BCFC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B270F8EC-BEB1-ECD2-E30E-4E31C3EF28E6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124" name="直接连接符 123">
              <a:extLst>
                <a:ext uri="{FF2B5EF4-FFF2-40B4-BE49-F238E27FC236}">
                  <a16:creationId xmlns:a16="http://schemas.microsoft.com/office/drawing/2014/main" id="{A1593D0B-4B20-ED4F-FE55-E2A79B10A415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5A1FA0-0BAB-B5DB-A7D8-AE35C1A5C635}"/>
              </a:ext>
            </a:extLst>
          </p:cNvPr>
          <p:cNvSpPr txBox="1"/>
          <p:nvPr/>
        </p:nvSpPr>
        <p:spPr>
          <a:xfrm>
            <a:off x="1176121" y="957390"/>
            <a:ext cx="10515135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爸爸带了一瓶水去爬山，他第一次喝了这瓶水的 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，第二次喝的和第一次喝的同样多。两次共喝了这瓶水的几分之几？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D34796B-F5AE-363B-C942-F99903CD2FA3}"/>
              </a:ext>
            </a:extLst>
          </p:cNvPr>
          <p:cNvSpPr/>
          <p:nvPr/>
        </p:nvSpPr>
        <p:spPr>
          <a:xfrm>
            <a:off x="500743" y="114642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30F9D41-A5A6-9FC1-892F-07D6EDC943AB}"/>
              </a:ext>
            </a:extLst>
          </p:cNvPr>
          <p:cNvGrpSpPr/>
          <p:nvPr/>
        </p:nvGrpSpPr>
        <p:grpSpPr>
          <a:xfrm>
            <a:off x="10929685" y="808962"/>
            <a:ext cx="441146" cy="1289422"/>
            <a:chOff x="1411278" y="1102555"/>
            <a:chExt cx="441146" cy="1289422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8B6B78FE-2521-9561-14FF-E9AADAEE47E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C83F646-A5B2-E103-6BA1-75F6FC52B199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7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2D7A66B-A58D-2E01-DC39-E99F106F5DC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AC69C12E-1931-31CE-B8FB-8F0F93F82DC9}"/>
              </a:ext>
            </a:extLst>
          </p:cNvPr>
          <p:cNvGrpSpPr/>
          <p:nvPr/>
        </p:nvGrpSpPr>
        <p:grpSpPr>
          <a:xfrm>
            <a:off x="1760246" y="3584363"/>
            <a:ext cx="6333167" cy="2404106"/>
            <a:chOff x="1760246" y="3584363"/>
            <a:chExt cx="6333167" cy="2404106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BB2177F1-3320-ECC3-189D-9869B92768D0}"/>
                </a:ext>
              </a:extLst>
            </p:cNvPr>
            <p:cNvGrpSpPr/>
            <p:nvPr/>
          </p:nvGrpSpPr>
          <p:grpSpPr>
            <a:xfrm>
              <a:off x="3351635" y="3585984"/>
              <a:ext cx="1772765" cy="1289422"/>
              <a:chOff x="3233785" y="3549253"/>
              <a:chExt cx="1772765" cy="1289422"/>
            </a:xfrm>
          </p:grpSpPr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0EAF040E-9900-247A-2DB1-E7CDCC290172}"/>
                  </a:ext>
                </a:extLst>
              </p:cNvPr>
              <p:cNvGrpSpPr/>
              <p:nvPr/>
            </p:nvGrpSpPr>
            <p:grpSpPr>
              <a:xfrm>
                <a:off x="3233785" y="3549253"/>
                <a:ext cx="441146" cy="1289422"/>
                <a:chOff x="1411278" y="1102555"/>
                <a:chExt cx="441146" cy="1289422"/>
              </a:xfrm>
            </p:grpSpPr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32BA7BB-74C0-BC20-3C04-C0687ECFA7B6}"/>
                    </a:ext>
                  </a:extLst>
                </p:cNvPr>
                <p:cNvSpPr txBox="1"/>
                <p:nvPr/>
              </p:nvSpPr>
              <p:spPr>
                <a:xfrm>
                  <a:off x="1411278" y="1102555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3</a:t>
                  </a:r>
                  <a:endParaRPr lang="zh-CN" altLang="en-US" sz="3600" dirty="0"/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9036FE21-6031-30F8-440B-F986BD3B8B6F}"/>
                    </a:ext>
                  </a:extLst>
                </p:cNvPr>
                <p:cNvSpPr txBox="1"/>
                <p:nvPr/>
              </p:nvSpPr>
              <p:spPr>
                <a:xfrm>
                  <a:off x="1411278" y="1745646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7</a:t>
                  </a:r>
                  <a:endParaRPr lang="zh-CN" altLang="en-US" sz="3600" dirty="0"/>
                </a:p>
              </p:txBody>
            </p:sp>
            <p:cxnSp>
              <p:nvCxnSpPr>
                <p:cNvPr id="51" name="直接连接符 50">
                  <a:extLst>
                    <a:ext uri="{FF2B5EF4-FFF2-40B4-BE49-F238E27FC236}">
                      <a16:creationId xmlns:a16="http://schemas.microsoft.com/office/drawing/2014/main" id="{1F9FA9E9-BCF1-46CB-5BCD-C75F409BEE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2234" y="1745646"/>
                  <a:ext cx="399234" cy="0"/>
                </a:xfrm>
                <a:prstGeom prst="line">
                  <a:avLst/>
                </a:prstGeom>
                <a:ln w="28575"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6D05541-F24A-C02F-7B66-459698F39A76}"/>
                  </a:ext>
                </a:extLst>
              </p:cNvPr>
              <p:cNvSpPr txBox="1"/>
              <p:nvPr/>
            </p:nvSpPr>
            <p:spPr>
              <a:xfrm>
                <a:off x="3695910" y="3869178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+</a:t>
                </a:r>
                <a:endParaRPr lang="zh-CN" altLang="en-US" sz="3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27F535A7-E036-14A5-6027-549421197D4C}"/>
                  </a:ext>
                </a:extLst>
              </p:cNvPr>
              <p:cNvGrpSpPr/>
              <p:nvPr/>
            </p:nvGrpSpPr>
            <p:grpSpPr>
              <a:xfrm>
                <a:off x="4132389" y="3549253"/>
                <a:ext cx="441146" cy="1289422"/>
                <a:chOff x="1411278" y="1102555"/>
                <a:chExt cx="441146" cy="1289422"/>
              </a:xfrm>
            </p:grpSpPr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365425F0-26BB-B5C0-A462-6395C2558840}"/>
                    </a:ext>
                  </a:extLst>
                </p:cNvPr>
                <p:cNvSpPr txBox="1"/>
                <p:nvPr/>
              </p:nvSpPr>
              <p:spPr>
                <a:xfrm>
                  <a:off x="1411278" y="1102555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3</a:t>
                  </a:r>
                  <a:endParaRPr lang="zh-CN" altLang="en-US" sz="3600" dirty="0"/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FAB5B48B-CF0E-5D4D-43AE-91B1E1059C3A}"/>
                    </a:ext>
                  </a:extLst>
                </p:cNvPr>
                <p:cNvSpPr txBox="1"/>
                <p:nvPr/>
              </p:nvSpPr>
              <p:spPr>
                <a:xfrm>
                  <a:off x="1411278" y="1745646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7</a:t>
                  </a:r>
                  <a:endParaRPr lang="zh-CN" altLang="en-US" sz="3600" dirty="0"/>
                </a:p>
              </p:txBody>
            </p:sp>
            <p:cxnSp>
              <p:nvCxnSpPr>
                <p:cNvPr id="48" name="直接连接符 47">
                  <a:extLst>
                    <a:ext uri="{FF2B5EF4-FFF2-40B4-BE49-F238E27FC236}">
                      <a16:creationId xmlns:a16="http://schemas.microsoft.com/office/drawing/2014/main" id="{D5ACCCEE-E510-AFC3-DAF7-60C585D162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2234" y="1745646"/>
                  <a:ext cx="399234" cy="0"/>
                </a:xfrm>
                <a:prstGeom prst="line">
                  <a:avLst/>
                </a:prstGeom>
                <a:ln w="28575"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19A85A13-7375-08FD-8A71-64087105F36D}"/>
                  </a:ext>
                </a:extLst>
              </p:cNvPr>
              <p:cNvSpPr txBox="1"/>
              <p:nvPr/>
            </p:nvSpPr>
            <p:spPr>
              <a:xfrm>
                <a:off x="4552579" y="3869178"/>
                <a:ext cx="4539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=</a:t>
                </a:r>
                <a:endParaRPr lang="zh-CN" altLang="en-US" sz="3600" dirty="0"/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85307B51-38B0-A304-846D-A1AACF9C99EE}"/>
                </a:ext>
              </a:extLst>
            </p:cNvPr>
            <p:cNvGrpSpPr/>
            <p:nvPr/>
          </p:nvGrpSpPr>
          <p:grpSpPr>
            <a:xfrm>
              <a:off x="5103444" y="3584363"/>
              <a:ext cx="441146" cy="1289422"/>
              <a:chOff x="1411278" y="1102555"/>
              <a:chExt cx="441146" cy="1289422"/>
            </a:xfrm>
          </p:grpSpPr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F69942E8-A604-1AA4-835F-777F43CBE472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6</a:t>
                </a:r>
                <a:endParaRPr lang="zh-CN" altLang="en-US" sz="3600" dirty="0"/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D3FA321C-1D70-A499-DED2-BE43A6D6C7F8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7</a:t>
                </a:r>
                <a:endParaRPr lang="zh-CN" altLang="en-US" sz="3600" dirty="0"/>
              </a:p>
            </p:txBody>
          </p: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8F9E4B63-7872-8B26-0993-5225A30B9E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3E77E9DA-5C03-CFDC-B88E-89ABEFF35AA6}"/>
                </a:ext>
              </a:extLst>
            </p:cNvPr>
            <p:cNvGrpSpPr/>
            <p:nvPr/>
          </p:nvGrpSpPr>
          <p:grpSpPr>
            <a:xfrm>
              <a:off x="1760246" y="4699047"/>
              <a:ext cx="6333167" cy="1289422"/>
              <a:chOff x="1760246" y="4708775"/>
              <a:chExt cx="6333167" cy="1289422"/>
            </a:xfrm>
          </p:grpSpPr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27C4FCC9-A7B9-DCF8-FF4D-EAB56362678E}"/>
                  </a:ext>
                </a:extLst>
              </p:cNvPr>
              <p:cNvSpPr txBox="1"/>
              <p:nvPr/>
            </p:nvSpPr>
            <p:spPr>
              <a:xfrm>
                <a:off x="1760246" y="5030321"/>
                <a:ext cx="633316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3600" b="1" dirty="0">
                    <a:solidFill>
                      <a:srgbClr val="EE1D23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答：两次共喝了这瓶水的  。</a:t>
                </a:r>
              </a:p>
            </p:txBody>
          </p: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D258F6BB-4946-E8A4-EF05-5185DDFB3AC9}"/>
                  </a:ext>
                </a:extLst>
              </p:cNvPr>
              <p:cNvGrpSpPr/>
              <p:nvPr/>
            </p:nvGrpSpPr>
            <p:grpSpPr>
              <a:xfrm>
                <a:off x="6914897" y="4708775"/>
                <a:ext cx="441146" cy="1289422"/>
                <a:chOff x="1411278" y="1102555"/>
                <a:chExt cx="441146" cy="1289422"/>
              </a:xfrm>
            </p:grpSpPr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FE926348-F93C-0C2D-D525-B33F045D5D2A}"/>
                    </a:ext>
                  </a:extLst>
                </p:cNvPr>
                <p:cNvSpPr txBox="1"/>
                <p:nvPr/>
              </p:nvSpPr>
              <p:spPr>
                <a:xfrm>
                  <a:off x="1411278" y="1102555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6</a:t>
                  </a:r>
                  <a:endParaRPr lang="zh-CN" altLang="en-US" sz="3600" dirty="0"/>
                </a:p>
              </p:txBody>
            </p:sp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C0E87C76-1F2F-57A2-BFFA-F9503E7B80DE}"/>
                    </a:ext>
                  </a:extLst>
                </p:cNvPr>
                <p:cNvSpPr txBox="1"/>
                <p:nvPr/>
              </p:nvSpPr>
              <p:spPr>
                <a:xfrm>
                  <a:off x="1411278" y="1745646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7</a:t>
                  </a:r>
                  <a:endParaRPr lang="zh-CN" altLang="en-US" sz="3600" dirty="0"/>
                </a:p>
              </p:txBody>
            </p:sp>
            <p:cxnSp>
              <p:nvCxnSpPr>
                <p:cNvPr id="61" name="直接连接符 60">
                  <a:extLst>
                    <a:ext uri="{FF2B5EF4-FFF2-40B4-BE49-F238E27FC236}">
                      <a16:creationId xmlns:a16="http://schemas.microsoft.com/office/drawing/2014/main" id="{1864251C-B20F-4F99-6339-162525E1CF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2234" y="1745646"/>
                  <a:ext cx="399234" cy="0"/>
                </a:xfrm>
                <a:prstGeom prst="line">
                  <a:avLst/>
                </a:prstGeom>
                <a:ln w="28575"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601A8E6C-EA1B-F5C0-54D1-A8D409739428}"/>
              </a:ext>
            </a:extLst>
          </p:cNvPr>
          <p:cNvSpPr/>
          <p:nvPr/>
        </p:nvSpPr>
        <p:spPr>
          <a:xfrm>
            <a:off x="500743" y="13409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D57B4E-13BB-3AF0-631C-5C2EBF027D1A}"/>
              </a:ext>
            </a:extLst>
          </p:cNvPr>
          <p:cNvSpPr txBox="1"/>
          <p:nvPr/>
        </p:nvSpPr>
        <p:spPr>
          <a:xfrm>
            <a:off x="1176121" y="1151944"/>
            <a:ext cx="10515135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一张彩纸，做小旗用去     ，做小花用去     。做小旗比做小花少用去这张彩纸的几分之几？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71A737-0BF6-38B9-6F5D-C37ED0EDC5BB}"/>
              </a:ext>
            </a:extLst>
          </p:cNvPr>
          <p:cNvGrpSpPr/>
          <p:nvPr/>
        </p:nvGrpSpPr>
        <p:grpSpPr>
          <a:xfrm>
            <a:off x="5938292" y="1003516"/>
            <a:ext cx="441146" cy="1289422"/>
            <a:chOff x="1411278" y="1102555"/>
            <a:chExt cx="441146" cy="12894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8F1ECCC-2087-C777-4EF4-C4AC74A18827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F4365AF-4EA8-10E1-4B56-135A1E9F0B4C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9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88C3DF21-DF32-097F-EF6C-922D7802A60B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0F74424-4504-542F-7E04-9169F32D2530}"/>
              </a:ext>
            </a:extLst>
          </p:cNvPr>
          <p:cNvGrpSpPr/>
          <p:nvPr/>
        </p:nvGrpSpPr>
        <p:grpSpPr>
          <a:xfrm>
            <a:off x="9265152" y="1003516"/>
            <a:ext cx="441146" cy="1289422"/>
            <a:chOff x="1411278" y="1102555"/>
            <a:chExt cx="441146" cy="128942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544593D-5C2E-64B4-95EF-A5329E35A3A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182A4D8-5E2B-6615-3CBE-0AD17A9D174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9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EFC75DF8-E178-E177-DE9B-D00240AFC5F3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2ED756B3-EBE8-CAFF-DFB9-1ED930FAA1FF}"/>
              </a:ext>
            </a:extLst>
          </p:cNvPr>
          <p:cNvGrpSpPr/>
          <p:nvPr/>
        </p:nvGrpSpPr>
        <p:grpSpPr>
          <a:xfrm>
            <a:off x="1699286" y="3112896"/>
            <a:ext cx="9377924" cy="2566666"/>
            <a:chOff x="1699286" y="3112896"/>
            <a:chExt cx="9377924" cy="2566666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C4B28051-15D5-324E-3507-9F4A739AD001}"/>
                </a:ext>
              </a:extLst>
            </p:cNvPr>
            <p:cNvGrpSpPr/>
            <p:nvPr/>
          </p:nvGrpSpPr>
          <p:grpSpPr>
            <a:xfrm>
              <a:off x="3351635" y="3114517"/>
              <a:ext cx="1772765" cy="1289422"/>
              <a:chOff x="3233785" y="3549253"/>
              <a:chExt cx="1772765" cy="1289422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A9D21835-3392-C430-8029-7DCA497A0D5E}"/>
                  </a:ext>
                </a:extLst>
              </p:cNvPr>
              <p:cNvGrpSpPr/>
              <p:nvPr/>
            </p:nvGrpSpPr>
            <p:grpSpPr>
              <a:xfrm>
                <a:off x="3233785" y="3549253"/>
                <a:ext cx="441146" cy="1289422"/>
                <a:chOff x="1411278" y="1102555"/>
                <a:chExt cx="441146" cy="1289422"/>
              </a:xfrm>
            </p:grpSpPr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E92B08F5-BC7D-7812-C9AF-62CC9602A12E}"/>
                    </a:ext>
                  </a:extLst>
                </p:cNvPr>
                <p:cNvSpPr txBox="1"/>
                <p:nvPr/>
              </p:nvSpPr>
              <p:spPr>
                <a:xfrm>
                  <a:off x="1411278" y="1102555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4</a:t>
                  </a:r>
                  <a:endParaRPr lang="zh-CN" altLang="en-US" sz="3600" dirty="0"/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11167ACB-46CA-B4AC-1CBA-C70B8C4E7C83}"/>
                    </a:ext>
                  </a:extLst>
                </p:cNvPr>
                <p:cNvSpPr txBox="1"/>
                <p:nvPr/>
              </p:nvSpPr>
              <p:spPr>
                <a:xfrm>
                  <a:off x="1411278" y="1745646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9</a:t>
                  </a:r>
                  <a:endParaRPr lang="zh-CN" altLang="en-US" sz="3600" dirty="0"/>
                </a:p>
              </p:txBody>
            </p:sp>
            <p:cxnSp>
              <p:nvCxnSpPr>
                <p:cNvPr id="48" name="直接连接符 47">
                  <a:extLst>
                    <a:ext uri="{FF2B5EF4-FFF2-40B4-BE49-F238E27FC236}">
                      <a16:creationId xmlns:a16="http://schemas.microsoft.com/office/drawing/2014/main" id="{050A8ABB-7A20-CA28-E9FA-95372BFABF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2234" y="1745646"/>
                  <a:ext cx="399234" cy="0"/>
                </a:xfrm>
                <a:prstGeom prst="line">
                  <a:avLst/>
                </a:prstGeom>
                <a:ln w="28575"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67708BD8-F51E-AE36-4444-B80A7270221C}"/>
                  </a:ext>
                </a:extLst>
              </p:cNvPr>
              <p:cNvSpPr txBox="1"/>
              <p:nvPr/>
            </p:nvSpPr>
            <p:spPr>
              <a:xfrm>
                <a:off x="3695910" y="3869178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-</a:t>
                </a:r>
                <a:endParaRPr lang="zh-CN" altLang="en-US" sz="36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7DA1DB62-E7AB-4410-5985-A7C4DB5F5F7B}"/>
                  </a:ext>
                </a:extLst>
              </p:cNvPr>
              <p:cNvGrpSpPr/>
              <p:nvPr/>
            </p:nvGrpSpPr>
            <p:grpSpPr>
              <a:xfrm>
                <a:off x="4132389" y="3549253"/>
                <a:ext cx="441146" cy="1289422"/>
                <a:chOff x="1411278" y="1102555"/>
                <a:chExt cx="441146" cy="1289422"/>
              </a:xfrm>
            </p:grpSpPr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249E19A1-ED23-6ED4-E0FA-EB5293E28F46}"/>
                    </a:ext>
                  </a:extLst>
                </p:cNvPr>
                <p:cNvSpPr txBox="1"/>
                <p:nvPr/>
              </p:nvSpPr>
              <p:spPr>
                <a:xfrm>
                  <a:off x="1411278" y="1102555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3</a:t>
                  </a:r>
                  <a:endParaRPr lang="zh-CN" altLang="en-US" sz="3600" dirty="0"/>
                </a:p>
              </p:txBody>
            </p:sp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CCA0175C-A06C-5103-7C6A-82A9C7116C71}"/>
                    </a:ext>
                  </a:extLst>
                </p:cNvPr>
                <p:cNvSpPr txBox="1"/>
                <p:nvPr/>
              </p:nvSpPr>
              <p:spPr>
                <a:xfrm>
                  <a:off x="1411278" y="1745646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/>
                    <a:t>9</a:t>
                  </a:r>
                  <a:endParaRPr lang="zh-CN" altLang="en-US" sz="3600" dirty="0"/>
                </a:p>
              </p:txBody>
            </p:sp>
            <p:cxnSp>
              <p:nvCxnSpPr>
                <p:cNvPr id="45" name="直接连接符 44">
                  <a:extLst>
                    <a:ext uri="{FF2B5EF4-FFF2-40B4-BE49-F238E27FC236}">
                      <a16:creationId xmlns:a16="http://schemas.microsoft.com/office/drawing/2014/main" id="{3FBAF46C-3711-CEE1-CC54-DA9DC54DF5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2234" y="1745646"/>
                  <a:ext cx="399234" cy="0"/>
                </a:xfrm>
                <a:prstGeom prst="line">
                  <a:avLst/>
                </a:prstGeom>
                <a:ln w="28575"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9E5467AF-F987-9FD9-CEB7-12C4D068C710}"/>
                  </a:ext>
                </a:extLst>
              </p:cNvPr>
              <p:cNvSpPr txBox="1"/>
              <p:nvPr/>
            </p:nvSpPr>
            <p:spPr>
              <a:xfrm>
                <a:off x="4552579" y="3869178"/>
                <a:ext cx="4539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=</a:t>
                </a:r>
                <a:endParaRPr lang="zh-CN" altLang="en-US" sz="3600" dirty="0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1DC69118-04AE-B402-1A51-0C1EE1073962}"/>
                </a:ext>
              </a:extLst>
            </p:cNvPr>
            <p:cNvGrpSpPr/>
            <p:nvPr/>
          </p:nvGrpSpPr>
          <p:grpSpPr>
            <a:xfrm>
              <a:off x="5103444" y="3112896"/>
              <a:ext cx="441146" cy="1289422"/>
              <a:chOff x="1411278" y="1102555"/>
              <a:chExt cx="441146" cy="1289422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18271646-4D70-1B84-8639-54AF44FA900C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1</a:t>
                </a:r>
                <a:endParaRPr lang="zh-CN" altLang="en-US" sz="3600" dirty="0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4FF0995-307F-2604-A76D-D2BD20321C4C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9</a:t>
                </a:r>
                <a:endParaRPr lang="zh-CN" altLang="en-US" sz="3600" dirty="0"/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CD2E5B12-ADDB-5176-8854-84A7A19675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26D5AB8-A76F-0934-A182-03A5BCE4393D}"/>
                </a:ext>
              </a:extLst>
            </p:cNvPr>
            <p:cNvSpPr txBox="1"/>
            <p:nvPr/>
          </p:nvSpPr>
          <p:spPr>
            <a:xfrm>
              <a:off x="1699286" y="4711686"/>
              <a:ext cx="93779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答：做小旗比做小花少用去这张彩纸的    。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1A3D6634-384F-DB47-87D3-037FFA145214}"/>
                </a:ext>
              </a:extLst>
            </p:cNvPr>
            <p:cNvGrpSpPr/>
            <p:nvPr/>
          </p:nvGrpSpPr>
          <p:grpSpPr>
            <a:xfrm>
              <a:off x="9635813" y="4390140"/>
              <a:ext cx="441146" cy="1289422"/>
              <a:chOff x="1411278" y="1102555"/>
              <a:chExt cx="441146" cy="1289422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863FB59-1363-24C4-E648-309BE6571F96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1</a:t>
                </a:r>
                <a:endParaRPr lang="zh-CN" altLang="en-US" sz="3600" dirty="0"/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E957A04E-E684-A178-E66C-27832B0A8860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9</a:t>
                </a:r>
                <a:endParaRPr lang="zh-CN" altLang="en-US" sz="3600" dirty="0"/>
              </a:p>
            </p:txBody>
          </p: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27E91362-FA27-FE5F-95C9-4E43346ED4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F068980-6B2B-E689-168C-DFBE670024AE}"/>
              </a:ext>
            </a:extLst>
          </p:cNvPr>
          <p:cNvSpPr txBox="1"/>
          <p:nvPr/>
        </p:nvSpPr>
        <p:spPr>
          <a:xfrm>
            <a:off x="1176121" y="1171398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在每个算式的括号里填上合适的数，使等式成立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23E0EFE5-868A-7A74-4596-146C5678EA65}"/>
              </a:ext>
            </a:extLst>
          </p:cNvPr>
          <p:cNvSpPr/>
          <p:nvPr/>
        </p:nvSpPr>
        <p:spPr>
          <a:xfrm>
            <a:off x="500743" y="122424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A2DE299F-3E1A-4739-48A3-7F8D6F81C6F9}"/>
              </a:ext>
            </a:extLst>
          </p:cNvPr>
          <p:cNvGrpSpPr/>
          <p:nvPr/>
        </p:nvGrpSpPr>
        <p:grpSpPr>
          <a:xfrm>
            <a:off x="1088572" y="2235525"/>
            <a:ext cx="6492660" cy="1414606"/>
            <a:chOff x="1088572" y="2401428"/>
            <a:chExt cx="6492660" cy="1414606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14947C09-C1F7-C148-6E0F-7ACD5B32B86B}"/>
                </a:ext>
              </a:extLst>
            </p:cNvPr>
            <p:cNvGrpSpPr/>
            <p:nvPr/>
          </p:nvGrpSpPr>
          <p:grpSpPr>
            <a:xfrm>
              <a:off x="1088572" y="2406631"/>
              <a:ext cx="1869440" cy="1409403"/>
              <a:chOff x="500743" y="4570711"/>
              <a:chExt cx="1869440" cy="1409403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EEE14033-8B43-C7FD-35BE-326ACC34BABB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8294E05-591D-FEE2-DD05-F01C5DA806C0}"/>
                  </a:ext>
                </a:extLst>
              </p:cNvPr>
              <p:cNvSpPr txBox="1"/>
              <p:nvPr/>
            </p:nvSpPr>
            <p:spPr>
              <a:xfrm>
                <a:off x="500743" y="5284090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95794901-7721-6338-3A29-3445849F37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73C0BA9-DDC2-F9A1-5FF7-81F3E05BC9C8}"/>
                </a:ext>
              </a:extLst>
            </p:cNvPr>
            <p:cNvSpPr txBox="1"/>
            <p:nvPr/>
          </p:nvSpPr>
          <p:spPr>
            <a:xfrm>
              <a:off x="2698325" y="2788167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E41502A9-EBA3-8693-BBCF-22C2A7DB81BB}"/>
                </a:ext>
              </a:extLst>
            </p:cNvPr>
            <p:cNvGrpSpPr/>
            <p:nvPr/>
          </p:nvGrpSpPr>
          <p:grpSpPr>
            <a:xfrm>
              <a:off x="2854137" y="2406631"/>
              <a:ext cx="1869440" cy="1409403"/>
              <a:chOff x="500743" y="4570711"/>
              <a:chExt cx="1869440" cy="1409403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21AABF1D-46BF-F36D-26C8-576490C4BD77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AA24400-141B-5695-9A5D-013955E7E3CA}"/>
                  </a:ext>
                </a:extLst>
              </p:cNvPr>
              <p:cNvSpPr txBox="1"/>
              <p:nvPr/>
            </p:nvSpPr>
            <p:spPr>
              <a:xfrm>
                <a:off x="500743" y="5284090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0B64AA0B-2972-C4F3-A4E0-2ADCB16778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7D765AE-B411-5792-BD5B-2045632F5957}"/>
                </a:ext>
              </a:extLst>
            </p:cNvPr>
            <p:cNvSpPr txBox="1"/>
            <p:nvPr/>
          </p:nvSpPr>
          <p:spPr>
            <a:xfrm>
              <a:off x="4463890" y="2788167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AD75DD9E-ECCD-440A-4A80-F57D63431134}"/>
                </a:ext>
              </a:extLst>
            </p:cNvPr>
            <p:cNvGrpSpPr/>
            <p:nvPr/>
          </p:nvGrpSpPr>
          <p:grpSpPr>
            <a:xfrm>
              <a:off x="4619702" y="2406631"/>
              <a:ext cx="1869440" cy="1409403"/>
              <a:chOff x="500743" y="4570711"/>
              <a:chExt cx="1869440" cy="1409403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B031469-1AD9-0C49-3D1E-B56E2A54A7F3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19425100-F055-5E82-0EA0-4ED2A1B31FA9}"/>
                  </a:ext>
                </a:extLst>
              </p:cNvPr>
              <p:cNvSpPr txBox="1"/>
              <p:nvPr/>
            </p:nvSpPr>
            <p:spPr>
              <a:xfrm>
                <a:off x="500743" y="5284090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11E3950E-3C4E-1936-5CA2-612C598C90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A2A6B444-5F95-8C26-C630-7894CEE939EE}"/>
                </a:ext>
              </a:extLst>
            </p:cNvPr>
            <p:cNvSpPr txBox="1"/>
            <p:nvPr/>
          </p:nvSpPr>
          <p:spPr>
            <a:xfrm>
              <a:off x="6232299" y="2782669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548CABE2-5D4C-A775-FBDA-19D32B63309D}"/>
                </a:ext>
              </a:extLst>
            </p:cNvPr>
            <p:cNvGrpSpPr/>
            <p:nvPr/>
          </p:nvGrpSpPr>
          <p:grpSpPr>
            <a:xfrm>
              <a:off x="6753302" y="2401428"/>
              <a:ext cx="827930" cy="1414606"/>
              <a:chOff x="500743" y="4565508"/>
              <a:chExt cx="827930" cy="1414606"/>
            </a:xfrm>
          </p:grpSpPr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8BB1CF54-B487-11F5-93C3-FDAE7FF73FB8}"/>
                  </a:ext>
                </a:extLst>
              </p:cNvPr>
              <p:cNvSpPr txBox="1"/>
              <p:nvPr/>
            </p:nvSpPr>
            <p:spPr>
              <a:xfrm>
                <a:off x="512775" y="4565508"/>
                <a:ext cx="815898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E8DF48F8-49D2-1933-AB36-FB255E7B84F3}"/>
                  </a:ext>
                </a:extLst>
              </p:cNvPr>
              <p:cNvSpPr txBox="1"/>
              <p:nvPr/>
            </p:nvSpPr>
            <p:spPr>
              <a:xfrm>
                <a:off x="500743" y="5284090"/>
                <a:ext cx="815898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6B2504CD-0B22-1464-8329-3C0382FEC1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327" y="5261819"/>
                <a:ext cx="5987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15EE5F1D-4729-601E-4B92-D4EC3A841CB7}"/>
              </a:ext>
            </a:extLst>
          </p:cNvPr>
          <p:cNvGrpSpPr/>
          <p:nvPr/>
        </p:nvGrpSpPr>
        <p:grpSpPr>
          <a:xfrm>
            <a:off x="1088572" y="4018073"/>
            <a:ext cx="5448698" cy="1382216"/>
            <a:chOff x="1088572" y="4012131"/>
            <a:chExt cx="5448698" cy="1382216"/>
          </a:xfrm>
        </p:grpSpPr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506D21F9-9DD8-8F5E-E9CA-8FBB431076C1}"/>
                </a:ext>
              </a:extLst>
            </p:cNvPr>
            <p:cNvGrpSpPr/>
            <p:nvPr/>
          </p:nvGrpSpPr>
          <p:grpSpPr>
            <a:xfrm>
              <a:off x="1088572" y="4012131"/>
              <a:ext cx="1869440" cy="1382216"/>
              <a:chOff x="500743" y="4570711"/>
              <a:chExt cx="1869440" cy="1382216"/>
            </a:xfrm>
          </p:grpSpPr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2E094044-0B66-E79E-45EA-7D50C1A54A54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F74F9500-889D-735D-16D9-4C44B8839FE3}"/>
                  </a:ext>
                </a:extLst>
              </p:cNvPr>
              <p:cNvSpPr txBox="1"/>
              <p:nvPr/>
            </p:nvSpPr>
            <p:spPr>
              <a:xfrm>
                <a:off x="500743" y="5284090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8F83D405-76D6-8A28-79E5-47894F67CD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E75B98B7-8EE3-01E8-8F0A-C11C8B738FE7}"/>
                </a:ext>
              </a:extLst>
            </p:cNvPr>
            <p:cNvSpPr txBox="1"/>
            <p:nvPr/>
          </p:nvSpPr>
          <p:spPr>
            <a:xfrm>
              <a:off x="2728689" y="4380074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C0AE5E3C-E782-920D-EE07-D013347EDD34}"/>
                </a:ext>
              </a:extLst>
            </p:cNvPr>
            <p:cNvGrpSpPr/>
            <p:nvPr/>
          </p:nvGrpSpPr>
          <p:grpSpPr>
            <a:xfrm>
              <a:off x="2854137" y="4012131"/>
              <a:ext cx="1869440" cy="1382216"/>
              <a:chOff x="500743" y="4570711"/>
              <a:chExt cx="1869440" cy="1382216"/>
            </a:xfrm>
          </p:grpSpPr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9CD4E47B-FF9F-6848-FD0D-34F3F7F7E922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0BAE1295-5B84-81FC-AABF-F96807912A8C}"/>
                  </a:ext>
                </a:extLst>
              </p:cNvPr>
              <p:cNvSpPr txBox="1"/>
              <p:nvPr/>
            </p:nvSpPr>
            <p:spPr>
              <a:xfrm>
                <a:off x="500743" y="5284090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id="{01E4BE0D-0DFB-7D41-2717-2773D6E678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267E26E2-147A-B35C-B6EB-E33D572AE6FA}"/>
                </a:ext>
              </a:extLst>
            </p:cNvPr>
            <p:cNvSpPr txBox="1"/>
            <p:nvPr/>
          </p:nvSpPr>
          <p:spPr>
            <a:xfrm>
              <a:off x="4489515" y="4380074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8071647D-A364-DF0A-8E52-7A0A8E3C555A}"/>
                </a:ext>
              </a:extLst>
            </p:cNvPr>
            <p:cNvGrpSpPr/>
            <p:nvPr/>
          </p:nvGrpSpPr>
          <p:grpSpPr>
            <a:xfrm>
              <a:off x="4667830" y="4012131"/>
              <a:ext cx="1869440" cy="1382216"/>
              <a:chOff x="500743" y="4570711"/>
              <a:chExt cx="1869440" cy="1382216"/>
            </a:xfrm>
          </p:grpSpPr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AC1E4DDB-08DE-CA31-4224-328B09F55B81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B5A504DD-4C6B-6107-1FA2-1B0C0250CDF0}"/>
                  </a:ext>
                </a:extLst>
              </p:cNvPr>
              <p:cNvSpPr txBox="1"/>
              <p:nvPr/>
            </p:nvSpPr>
            <p:spPr>
              <a:xfrm>
                <a:off x="500743" y="5284090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cxnSp>
            <p:nvCxnSpPr>
              <p:cNvPr id="83" name="直接连接符 82">
                <a:extLst>
                  <a:ext uri="{FF2B5EF4-FFF2-40B4-BE49-F238E27FC236}">
                    <a16:creationId xmlns:a16="http://schemas.microsoft.com/office/drawing/2014/main" id="{4B5B3593-A7A2-D37E-A28A-83198F554E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6" name="文本框 85">
            <a:extLst>
              <a:ext uri="{FF2B5EF4-FFF2-40B4-BE49-F238E27FC236}">
                <a16:creationId xmlns:a16="http://schemas.microsoft.com/office/drawing/2014/main" id="{CB71BBCC-5C21-6667-00BA-E46B01CF4287}"/>
              </a:ext>
            </a:extLst>
          </p:cNvPr>
          <p:cNvSpPr txBox="1"/>
          <p:nvPr/>
        </p:nvSpPr>
        <p:spPr>
          <a:xfrm>
            <a:off x="1803800" y="228832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7</a:t>
            </a:r>
            <a:endParaRPr lang="zh-CN" altLang="en-US" sz="3600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58D4F941-4FFB-204E-40E5-E5E86F3C3DDA}"/>
              </a:ext>
            </a:extLst>
          </p:cNvPr>
          <p:cNvSpPr txBox="1"/>
          <p:nvPr/>
        </p:nvSpPr>
        <p:spPr>
          <a:xfrm>
            <a:off x="3576119" y="228832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2</a:t>
            </a:r>
            <a:endParaRPr lang="zh-CN" altLang="en-US" sz="3600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75087B19-CF94-150C-2929-8C7F4930AD13}"/>
              </a:ext>
            </a:extLst>
          </p:cNvPr>
          <p:cNvSpPr txBox="1"/>
          <p:nvPr/>
        </p:nvSpPr>
        <p:spPr>
          <a:xfrm>
            <a:off x="5326014" y="228832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2</a:t>
            </a:r>
            <a:endParaRPr lang="zh-CN" altLang="en-US" sz="3600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7B086A5C-D963-456C-6C94-D0F8866191FA}"/>
              </a:ext>
            </a:extLst>
          </p:cNvPr>
          <p:cNvSpPr txBox="1"/>
          <p:nvPr/>
        </p:nvSpPr>
        <p:spPr>
          <a:xfrm>
            <a:off x="1803800" y="477957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8</a:t>
            </a:r>
            <a:endParaRPr lang="zh-CN" altLang="en-US" sz="3600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0211F17C-93C4-4972-CB43-03EDADB072F4}"/>
              </a:ext>
            </a:extLst>
          </p:cNvPr>
          <p:cNvSpPr txBox="1"/>
          <p:nvPr/>
        </p:nvSpPr>
        <p:spPr>
          <a:xfrm>
            <a:off x="3576119" y="477957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8</a:t>
            </a:r>
            <a:endParaRPr lang="zh-CN" altLang="en-US" sz="3600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88705C42-9483-4F71-0459-3EF9BD0BDA1D}"/>
              </a:ext>
            </a:extLst>
          </p:cNvPr>
          <p:cNvSpPr txBox="1"/>
          <p:nvPr/>
        </p:nvSpPr>
        <p:spPr>
          <a:xfrm>
            <a:off x="5381977" y="477957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8</a:t>
            </a:r>
            <a:endParaRPr lang="zh-CN" altLang="en-US" sz="3600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3BD9E639-6FDC-8C14-4E7F-B5779D447220}"/>
              </a:ext>
            </a:extLst>
          </p:cNvPr>
          <p:cNvSpPr txBox="1"/>
          <p:nvPr/>
        </p:nvSpPr>
        <p:spPr>
          <a:xfrm>
            <a:off x="7173283" y="4858643"/>
            <a:ext cx="3473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答案均不唯一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54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  <p:bldP spid="91" grpId="0"/>
      <p:bldP spid="9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A295DE6-010A-2B28-BDC2-8A1201B4F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76" y="3033048"/>
            <a:ext cx="5007663" cy="206854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E2306D7-0281-4B56-BF62-1428FE1EFA5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3606" y="2441740"/>
            <a:ext cx="6113918" cy="2609053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9F89BC52-1CA6-8095-517E-23CC2DE62BC1}"/>
              </a:ext>
            </a:extLst>
          </p:cNvPr>
          <p:cNvCxnSpPr/>
          <p:nvPr/>
        </p:nvCxnSpPr>
        <p:spPr>
          <a:xfrm>
            <a:off x="5567423" y="2537772"/>
            <a:ext cx="0" cy="2902329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3E9725BB-47BC-CF0D-E724-78514819D18B}"/>
              </a:ext>
            </a:extLst>
          </p:cNvPr>
          <p:cNvSpPr txBox="1"/>
          <p:nvPr/>
        </p:nvSpPr>
        <p:spPr>
          <a:xfrm>
            <a:off x="784966" y="5655236"/>
            <a:ext cx="10622068" cy="646331"/>
          </a:xfrm>
          <a:prstGeom prst="rect">
            <a:avLst/>
          </a:prstGeom>
          <a:solidFill>
            <a:srgbClr val="FEEFD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3600" dirty="0"/>
              <a:t>同分母分数相加、减，分母不变，分子相加、减。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716</Words>
  <Application>Microsoft Office PowerPoint</Application>
  <PresentationFormat>宽屏</PresentationFormat>
  <Paragraphs>279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57</cp:revision>
  <dcterms:created xsi:type="dcterms:W3CDTF">2025-04-19T06:03:16Z</dcterms:created>
  <dcterms:modified xsi:type="dcterms:W3CDTF">2025-07-21T09:08:26Z</dcterms:modified>
  <cp:category>状元成才路</cp:category>
  <cp:contentStatus>状元成才路</cp:contentStatus>
</cp:coreProperties>
</file>