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4" r:id="rId1"/>
  </p:sldMasterIdLst>
  <p:notesMasterIdLst>
    <p:notesMasterId r:id="rId12"/>
  </p:notesMasterIdLst>
  <p:sldIdLst>
    <p:sldId id="256" r:id="rId2"/>
    <p:sldId id="373" r:id="rId3"/>
    <p:sldId id="374" r:id="rId4"/>
    <p:sldId id="270" r:id="rId5"/>
    <p:sldId id="389" r:id="rId6"/>
    <p:sldId id="363" r:id="rId7"/>
    <p:sldId id="364" r:id="rId8"/>
    <p:sldId id="367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黑体" panose="02010609060101010101" pitchFamily="49" charset="-122"/>
      <p:regular r:id="rId17"/>
    </p:embeddedFont>
    <p:embeddedFont>
      <p:font typeface="楷体" panose="02010609060101010101" pitchFamily="49" charset="-122"/>
      <p:regular r:id="rId18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5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CC"/>
    <a:srgbClr val="FAFAFA"/>
    <a:srgbClr val="A9E4D6"/>
    <a:srgbClr val="E96678"/>
    <a:srgbClr val="A1D6E3"/>
    <a:srgbClr val="62BBD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 autoAdjust="0"/>
    <p:restoredTop sz="94660" autoAdjust="0"/>
  </p:normalViewPr>
  <p:slideViewPr>
    <p:cSldViewPr snapToGrid="0">
      <p:cViewPr varScale="1">
        <p:scale>
          <a:sx n="81" d="100"/>
          <a:sy n="81" d="100"/>
        </p:scale>
        <p:origin x="96" y="1038"/>
      </p:cViewPr>
      <p:guideLst>
        <p:guide orient="horz" pos="1620"/>
        <p:guide pos="28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4ADC899-AB7F-45E1-A175-AD956BD0D4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B15E98C-986B-44DD-A438-1B7F1F5E15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0EB5E98-6F9A-4ABB-8AB2-C9B3517FC2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11D83A8-2484-4985-80B2-89A31837E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1AFCA15-773D-4B3D-9C3B-554B9C44618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70DE97E-E578-471C-B92E-CF4F8CEDA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7368561B-36F9-4286-913B-3CF82633F7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68561B-36F9-4286-913B-3CF82633F7A3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324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7FB02-BE8A-40A6-8291-83061D6C293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13362467-0980-426A-9C84-6D7300B4E66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备注占位符 2">
            <a:extLst>
              <a:ext uri="{FF2B5EF4-FFF2-40B4-BE49-F238E27FC236}">
                <a16:creationId xmlns:a16="http://schemas.microsoft.com/office/drawing/2014/main" id="{DD294E24-9D1D-4621-8229-C3A0CDE676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>
            <a:extLst>
              <a:ext uri="{FF2B5EF4-FFF2-40B4-BE49-F238E27FC236}">
                <a16:creationId xmlns:a16="http://schemas.microsoft.com/office/drawing/2014/main" id="{BCDB6A7B-7F52-4DF2-AC1D-825FC9CF40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4D8F2CE-7249-41DD-A186-649D70B0BBED}" type="slidenum">
              <a:rPr lang="zh-CN" altLang="en-US">
                <a:latin typeface="Arial" panose="020B0604020202020204" pitchFamily="34" charset="0"/>
                <a:ea typeface="黑体" panose="02010609060101010101" pitchFamily="49" charset="-122"/>
              </a:rPr>
              <a:pPr/>
              <a:t>9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7A12BD2-6362-4D4B-95A5-FD7D190AB8C5}"/>
              </a:ext>
            </a:extLst>
          </p:cNvPr>
          <p:cNvSpPr/>
          <p:nvPr userDrawn="1"/>
        </p:nvSpPr>
        <p:spPr>
          <a:xfrm>
            <a:off x="0" y="-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897276E7-E3EB-42C1-9BE0-A546300D7F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4400"/>
          <a:stretch>
            <a:fillRect/>
          </a:stretch>
        </p:blipFill>
        <p:spPr bwMode="auto">
          <a:xfrm>
            <a:off x="611188" y="842963"/>
            <a:ext cx="7921625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7F05FCEC-FA49-4B77-AEAE-5CDCC425ED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4502" y="3175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3E30E32-A9FD-4FC4-8E8E-B073E5658F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/>
          <a:srcRect l="-18964" t="-37852"/>
          <a:stretch>
            <a:fillRect/>
          </a:stretch>
        </p:blipFill>
        <p:spPr>
          <a:xfrm>
            <a:off x="1331640" y="2499742"/>
            <a:ext cx="1486816" cy="1722880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67408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124CE77-E4AE-431B-B76E-3F422FF58D86}"/>
              </a:ext>
            </a:extLst>
          </p:cNvPr>
          <p:cNvSpPr/>
          <p:nvPr userDrawn="1"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0BCA6367-37B3-40FB-A9C2-FA9D572310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42A6BE03-3E70-4471-A947-6F9CF72478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4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AEDAB7F-A4D2-4413-8819-7DDCF89F604E}"/>
              </a:ext>
            </a:extLst>
          </p:cNvPr>
          <p:cNvSpPr/>
          <p:nvPr userDrawn="1"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noProof="1">
              <a:latin typeface="黑体" panose="02010609060101010101" pitchFamily="49" charset="-122"/>
            </a:endParaRPr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E952A812-4C2A-4DAD-8323-D512A4ABB0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E9009F98-581A-403B-B1CE-EABBC63FD8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27B82AF-B8A4-45F2-9A09-5AEBA59D773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rcRect l="-18964" t="-37852"/>
          <a:stretch>
            <a:fillRect/>
          </a:stretch>
        </p:blipFill>
        <p:spPr>
          <a:xfrm rot="5400000">
            <a:off x="91229" y="-327792"/>
            <a:ext cx="1149183" cy="1331642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1891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35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67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ABDD9F59-FFB8-4E49-8E31-A4C6ADD68A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87" r:id="rId4"/>
    <p:sldLayoutId id="2147484088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003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5">
            <a:extLst>
              <a:ext uri="{FF2B5EF4-FFF2-40B4-BE49-F238E27FC236}">
                <a16:creationId xmlns:a16="http://schemas.microsoft.com/office/drawing/2014/main" id="{1F48C532-C0F0-4851-8C74-7F590067994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685800" y="1590675"/>
            <a:ext cx="7772400" cy="94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练习一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A106610-E3A7-451A-AA3B-2D322D9E1FF8}"/>
              </a:ext>
            </a:extLst>
          </p:cNvPr>
          <p:cNvSpPr txBox="1"/>
          <p:nvPr/>
        </p:nvSpPr>
        <p:spPr>
          <a:xfrm>
            <a:off x="4178300" y="-327025"/>
            <a:ext cx="896938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D52256-CF5A-4A4D-8463-28995B8EEBC5}"/>
              </a:ext>
            </a:extLst>
          </p:cNvPr>
          <p:cNvSpPr txBox="1"/>
          <p:nvPr/>
        </p:nvSpPr>
        <p:spPr>
          <a:xfrm>
            <a:off x="-306388" y="1927225"/>
            <a:ext cx="306388" cy="939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197" name="图片 9">
            <a:extLst>
              <a:ext uri="{FF2B5EF4-FFF2-40B4-BE49-F238E27FC236}">
                <a16:creationId xmlns:a16="http://schemas.microsoft.com/office/drawing/2014/main" id="{625A7308-3231-41CC-BC58-4CDAFE46D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850" y="5143500"/>
            <a:ext cx="901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图片 10">
            <a:extLst>
              <a:ext uri="{FF2B5EF4-FFF2-40B4-BE49-F238E27FC236}">
                <a16:creationId xmlns:a16="http://schemas.microsoft.com/office/drawing/2014/main" id="{3EA066E3-3DE9-40F4-A1B3-5A7679871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643063"/>
            <a:ext cx="3175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图片 11">
            <a:extLst>
              <a:ext uri="{FF2B5EF4-FFF2-40B4-BE49-F238E27FC236}">
                <a16:creationId xmlns:a16="http://schemas.microsoft.com/office/drawing/2014/main" id="{82B64B16-C956-4678-9EFC-1CA1BD8F4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50" y="4922838"/>
            <a:ext cx="654050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FE5D142-EFC6-4539-8E5B-E7EBD7091F40}"/>
              </a:ext>
            </a:extLst>
          </p:cNvPr>
          <p:cNvSpPr txBox="1"/>
          <p:nvPr/>
        </p:nvSpPr>
        <p:spPr>
          <a:xfrm>
            <a:off x="3024188" y="2571750"/>
            <a:ext cx="297870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b="1" dirty="0">
                <a:latin typeface="+mj-ea"/>
                <a:ea typeface="+mj-ea"/>
              </a:rPr>
              <a:t>（选自</a:t>
            </a:r>
            <a:r>
              <a:rPr lang="zh-CN" altLang="en-US" b="1">
                <a:latin typeface="+mj-ea"/>
                <a:ea typeface="+mj-ea"/>
              </a:rPr>
              <a:t>教材</a:t>
            </a:r>
            <a:r>
              <a:rPr lang="en-US" altLang="zh-CN" b="1">
                <a:latin typeface="+mj-ea"/>
                <a:ea typeface="+mj-ea"/>
              </a:rPr>
              <a:t>P8-P9 </a:t>
            </a:r>
            <a:r>
              <a:rPr lang="zh-CN" altLang="en-US" b="1">
                <a:latin typeface="+mj-ea"/>
                <a:ea typeface="+mj-ea"/>
              </a:rPr>
              <a:t>练习</a:t>
            </a:r>
            <a:r>
              <a:rPr lang="zh-CN" altLang="en-US" b="1" dirty="0">
                <a:latin typeface="+mj-ea"/>
                <a:ea typeface="+mj-ea"/>
              </a:rPr>
              <a:t>一</a:t>
            </a:r>
            <a:r>
              <a:rPr lang="zh-CN" altLang="en-US" b="1">
                <a:latin typeface="+mj-ea"/>
                <a:ea typeface="+mj-ea"/>
              </a:rPr>
              <a:t>）</a:t>
            </a:r>
            <a:endParaRPr lang="zh-CN" altLang="en-US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E3EA999-2132-749C-6396-75DD2A00DB34}"/>
              </a:ext>
            </a:extLst>
          </p:cNvPr>
          <p:cNvSpPr txBox="1"/>
          <p:nvPr/>
        </p:nvSpPr>
        <p:spPr bwMode="auto">
          <a:xfrm>
            <a:off x="827583" y="379739"/>
            <a:ext cx="763284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下面哪些图形是轴对称图形？在（    ）里画“√”。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DBE27F-4903-7FAD-507B-9B318DECF82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646" y="1584551"/>
            <a:ext cx="7996785" cy="231960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83D8B8A-F277-31F6-FB73-6DF9EA819472}"/>
              </a:ext>
            </a:extLst>
          </p:cNvPr>
          <p:cNvSpPr txBox="1"/>
          <p:nvPr/>
        </p:nvSpPr>
        <p:spPr>
          <a:xfrm>
            <a:off x="3029712" y="950340"/>
            <a:ext cx="3228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P8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练习一 第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题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87611DB-AFEA-E72C-00BD-A86262E57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3344313"/>
            <a:ext cx="53243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DCCC55-7BB6-2977-C7CE-536927C16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9961" y="3319955"/>
            <a:ext cx="53243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BEDD424-C229-4782-FB26-C61D748A7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328" y="3344313"/>
            <a:ext cx="53243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0BE68D5-4F91-5449-CADF-0B8E1121DFE4}"/>
              </a:ext>
            </a:extLst>
          </p:cNvPr>
          <p:cNvCxnSpPr/>
          <p:nvPr/>
        </p:nvCxnSpPr>
        <p:spPr>
          <a:xfrm>
            <a:off x="1160124" y="1584551"/>
            <a:ext cx="0" cy="1512168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8E2B848-C702-E05F-892D-885F16A643EF}"/>
              </a:ext>
            </a:extLst>
          </p:cNvPr>
          <p:cNvCxnSpPr/>
          <p:nvPr/>
        </p:nvCxnSpPr>
        <p:spPr>
          <a:xfrm>
            <a:off x="463646" y="2202650"/>
            <a:ext cx="1224136" cy="432048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F91C9B8-09B6-2C7F-065E-E154E46B13E4}"/>
              </a:ext>
            </a:extLst>
          </p:cNvPr>
          <p:cNvCxnSpPr/>
          <p:nvPr/>
        </p:nvCxnSpPr>
        <p:spPr>
          <a:xfrm flipV="1">
            <a:off x="749892" y="1913915"/>
            <a:ext cx="820464" cy="1101033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4A10259-FB09-A419-6A30-4F0C178747DD}"/>
              </a:ext>
            </a:extLst>
          </p:cNvPr>
          <p:cNvCxnSpPr/>
          <p:nvPr/>
        </p:nvCxnSpPr>
        <p:spPr>
          <a:xfrm flipH="1">
            <a:off x="749892" y="2202650"/>
            <a:ext cx="1157812" cy="369100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875C2B7C-3611-86A5-5E33-6C7DBE79C91E}"/>
              </a:ext>
            </a:extLst>
          </p:cNvPr>
          <p:cNvCxnSpPr>
            <a:cxnSpLocks/>
          </p:cNvCxnSpPr>
          <p:nvPr/>
        </p:nvCxnSpPr>
        <p:spPr>
          <a:xfrm flipH="1" flipV="1">
            <a:off x="827583" y="1946682"/>
            <a:ext cx="742773" cy="1084503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3E8FD22D-39E8-4412-CBEE-183D67673681}"/>
              </a:ext>
            </a:extLst>
          </p:cNvPr>
          <p:cNvCxnSpPr>
            <a:cxnSpLocks/>
          </p:cNvCxnSpPr>
          <p:nvPr/>
        </p:nvCxnSpPr>
        <p:spPr>
          <a:xfrm flipH="1">
            <a:off x="5593862" y="1388533"/>
            <a:ext cx="1" cy="1936307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968220E5-A889-F5EC-8E28-3092AD645004}"/>
              </a:ext>
            </a:extLst>
          </p:cNvPr>
          <p:cNvCxnSpPr/>
          <p:nvPr/>
        </p:nvCxnSpPr>
        <p:spPr>
          <a:xfrm>
            <a:off x="7688969" y="1309981"/>
            <a:ext cx="0" cy="2044349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64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3" name="Text Box 16"/>
          <p:cNvSpPr txBox="1">
            <a:spLocks noChangeArrowheads="1"/>
          </p:cNvSpPr>
          <p:nvPr/>
        </p:nvSpPr>
        <p:spPr bwMode="auto">
          <a:xfrm>
            <a:off x="676464" y="767655"/>
            <a:ext cx="83534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下面现象中，是平移的在（  ）里画“△”，是旋转的在（  ）里画“○”。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635" name="文本框 1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12524" y="4631630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64" y="1995686"/>
            <a:ext cx="7791071" cy="239474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84234" y="395442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500355" y="395858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△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76480" y="396360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454504" y="392625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996051" y="1796178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P8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练习一 第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14"/>
          <p:cNvSpPr>
            <a:spLocks noChangeArrowheads="1"/>
          </p:cNvSpPr>
          <p:nvPr/>
        </p:nvSpPr>
        <p:spPr bwMode="auto">
          <a:xfrm>
            <a:off x="508893" y="483518"/>
            <a:ext cx="8023547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哪些小鱼可以通过平移与红色小鱼重合？把它们涂上颜色。</a:t>
            </a:r>
          </a:p>
        </p:txBody>
      </p:sp>
      <p:sp>
        <p:nvSpPr>
          <p:cNvPr id="18442" name="文本框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43570" y="4620543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443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255" y="4615780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71" y="1650040"/>
            <a:ext cx="6084168" cy="28475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8" t="29207" b="42886"/>
          <a:stretch>
            <a:fillRect/>
          </a:stretch>
        </p:blipFill>
        <p:spPr>
          <a:xfrm>
            <a:off x="3754659" y="1665298"/>
            <a:ext cx="1557091" cy="7946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8" t="29207" b="42886"/>
          <a:stretch>
            <a:fillRect/>
          </a:stretch>
        </p:blipFill>
        <p:spPr>
          <a:xfrm>
            <a:off x="3741272" y="2481423"/>
            <a:ext cx="1557091" cy="7946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08" t="29207" b="42886"/>
          <a:stretch>
            <a:fillRect/>
          </a:stretch>
        </p:blipFill>
        <p:spPr>
          <a:xfrm>
            <a:off x="1580877" y="1665298"/>
            <a:ext cx="1557091" cy="79465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692795" y="1227420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P8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练习一 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C9629EA-AF1B-8438-DDE4-87CCF2F645C8}"/>
              </a:ext>
            </a:extLst>
          </p:cNvPr>
          <p:cNvSpPr txBox="1"/>
          <p:nvPr/>
        </p:nvSpPr>
        <p:spPr>
          <a:xfrm>
            <a:off x="755576" y="382060"/>
            <a:ext cx="7344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说一说：能在下面的图案中找到哪些运动现象？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3B784CB-F884-87FC-E7A4-297C76DBAC97}"/>
              </a:ext>
            </a:extLst>
          </p:cNvPr>
          <p:cNvSpPr txBox="1"/>
          <p:nvPr/>
        </p:nvSpPr>
        <p:spPr>
          <a:xfrm>
            <a:off x="3131840" y="1071604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P8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练习一 第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5CC1898-23C6-3C37-6657-E5F6E6A31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1686371"/>
            <a:ext cx="7557025" cy="177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5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6"/>
          <p:cNvSpPr txBox="1">
            <a:spLocks noChangeArrowheads="1"/>
          </p:cNvSpPr>
          <p:nvPr/>
        </p:nvSpPr>
        <p:spPr bwMode="auto">
          <a:xfrm>
            <a:off x="690563" y="436449"/>
            <a:ext cx="7875587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按规律画出最后一幅钟面上的时针。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45934" y="3348621"/>
            <a:ext cx="24154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55" name="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7656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8DCE24C-26B7-13B2-4829-08E4A2363A8A}"/>
              </a:ext>
            </a:extLst>
          </p:cNvPr>
          <p:cNvSpPr txBox="1"/>
          <p:nvPr/>
        </p:nvSpPr>
        <p:spPr>
          <a:xfrm>
            <a:off x="4453640" y="1026225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P9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练习一 第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992A283-0396-BF74-1B5A-5F11F79C5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273" y="1676659"/>
            <a:ext cx="7830965" cy="159501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8F5F8B1-91AF-A6D1-F28A-30AF879E1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0506" y="3348620"/>
            <a:ext cx="24154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CD6ADC1-5DF6-F735-8D4C-0E2CC2829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750" y="3348621"/>
            <a:ext cx="24154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6517B8B-40CF-2275-15A3-12165219B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3305" y="3348621"/>
            <a:ext cx="24154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D0BBDD29-3780-5194-8C14-B9D95618AF78}"/>
              </a:ext>
            </a:extLst>
          </p:cNvPr>
          <p:cNvSpPr/>
          <p:nvPr/>
        </p:nvSpPr>
        <p:spPr>
          <a:xfrm rot="5400000">
            <a:off x="7492752" y="2359518"/>
            <a:ext cx="71437" cy="259556"/>
          </a:xfrm>
          <a:custGeom>
            <a:avLst/>
            <a:gdLst>
              <a:gd name="connsiteX0" fmla="*/ 0 w 71437"/>
              <a:gd name="connsiteY0" fmla="*/ 0 h 259556"/>
              <a:gd name="connsiteX1" fmla="*/ 2381 w 71437"/>
              <a:gd name="connsiteY1" fmla="*/ 226219 h 259556"/>
              <a:gd name="connsiteX2" fmla="*/ 28575 w 71437"/>
              <a:gd name="connsiteY2" fmla="*/ 259556 h 259556"/>
              <a:gd name="connsiteX3" fmla="*/ 59531 w 71437"/>
              <a:gd name="connsiteY3" fmla="*/ 216694 h 259556"/>
              <a:gd name="connsiteX4" fmla="*/ 71437 w 71437"/>
              <a:gd name="connsiteY4" fmla="*/ 7144 h 259556"/>
              <a:gd name="connsiteX5" fmla="*/ 0 w 71437"/>
              <a:gd name="connsiteY5" fmla="*/ 0 h 25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437" h="259556">
                <a:moveTo>
                  <a:pt x="0" y="0"/>
                </a:moveTo>
                <a:cubicBezTo>
                  <a:pt x="794" y="75406"/>
                  <a:pt x="1587" y="150813"/>
                  <a:pt x="2381" y="226219"/>
                </a:cubicBezTo>
                <a:lnTo>
                  <a:pt x="28575" y="259556"/>
                </a:lnTo>
                <a:lnTo>
                  <a:pt x="59531" y="216694"/>
                </a:lnTo>
                <a:lnTo>
                  <a:pt x="71437" y="7144"/>
                </a:lnTo>
                <a:lnTo>
                  <a:pt x="0" y="0"/>
                </a:lnTo>
                <a:close/>
              </a:path>
            </a:pathLst>
          </a:custGeom>
          <a:solidFill>
            <a:srgbClr val="63ACE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  <p:bldP spid="11" grpId="0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EFC02D-91BE-F59C-0CF9-CF6EA5D478F6}"/>
              </a:ext>
            </a:extLst>
          </p:cNvPr>
          <p:cNvSpPr txBox="1"/>
          <p:nvPr/>
        </p:nvSpPr>
        <p:spPr>
          <a:xfrm>
            <a:off x="755576" y="225535"/>
            <a:ext cx="73194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找规律，接下来是哪个图形？从方框中圈出来。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8581611-CAEC-7ABD-5389-88BE0309C75D}"/>
              </a:ext>
            </a:extLst>
          </p:cNvPr>
          <p:cNvSpPr txBox="1"/>
          <p:nvPr/>
        </p:nvSpPr>
        <p:spPr>
          <a:xfrm>
            <a:off x="2627784" y="831212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P9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练习一 第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0796B5A-7F92-FFCE-E610-1C4576B35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73" y="1212902"/>
            <a:ext cx="6601956" cy="100278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0B1ED1C-5A5F-37C8-6C5E-D708DB229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2355582"/>
            <a:ext cx="6601956" cy="106661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5788931-D738-EE30-9C70-1F6989807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114" y="3595958"/>
            <a:ext cx="3795339" cy="112909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C1FA384-98E8-E185-B7E5-E67BE6B22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016" y="3587604"/>
            <a:ext cx="3359055" cy="1129093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id="{8628EFC0-3020-5B27-7F42-67712B850851}"/>
              </a:ext>
            </a:extLst>
          </p:cNvPr>
          <p:cNvSpPr/>
          <p:nvPr/>
        </p:nvSpPr>
        <p:spPr>
          <a:xfrm>
            <a:off x="1835696" y="3507854"/>
            <a:ext cx="1296144" cy="12961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1930C4E-7D8C-98A2-A227-A466E281187D}"/>
              </a:ext>
            </a:extLst>
          </p:cNvPr>
          <p:cNvSpPr txBox="1"/>
          <p:nvPr/>
        </p:nvSpPr>
        <p:spPr>
          <a:xfrm>
            <a:off x="7635563" y="1552425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en-US" sz="1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33660B3-4B3C-1224-378E-73973B2EAE65}"/>
              </a:ext>
            </a:extLst>
          </p:cNvPr>
          <p:cNvSpPr txBox="1"/>
          <p:nvPr/>
        </p:nvSpPr>
        <p:spPr>
          <a:xfrm>
            <a:off x="7635563" y="2678474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逆时针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en-US" sz="1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10DB8DC-EA23-038B-24B2-1D24148286EB}"/>
              </a:ext>
            </a:extLst>
          </p:cNvPr>
          <p:cNvSpPr/>
          <p:nvPr/>
        </p:nvSpPr>
        <p:spPr>
          <a:xfrm>
            <a:off x="5838919" y="3587604"/>
            <a:ext cx="1109345" cy="11374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5725FBB-8F2E-9CCF-4892-8C513AE0181E}"/>
              </a:ext>
            </a:extLst>
          </p:cNvPr>
          <p:cNvSpPr txBox="1"/>
          <p:nvPr/>
        </p:nvSpPr>
        <p:spPr>
          <a:xfrm>
            <a:off x="755576" y="195486"/>
            <a:ext cx="7704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7.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拿两张正方形的纸，按下面的方式折一折、剪一剪。指出不同剪法展开后分别得到的图案。</a:t>
            </a:r>
            <a:endParaRPr 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EA98BE3-8F7E-7E22-34A9-74CD4B95C74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5052"/>
          <a:stretch/>
        </p:blipFill>
        <p:spPr>
          <a:xfrm>
            <a:off x="272785" y="1765146"/>
            <a:ext cx="8312727" cy="295575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F6B7308-783A-87B6-0515-7F344841D800}"/>
              </a:ext>
            </a:extLst>
          </p:cNvPr>
          <p:cNvSpPr txBox="1"/>
          <p:nvPr/>
        </p:nvSpPr>
        <p:spPr>
          <a:xfrm>
            <a:off x="2944728" y="1347508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P9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练习一 第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4707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-A-黑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</TotalTime>
  <Pages>0</Pages>
  <Words>264</Words>
  <Characters>0</Characters>
  <Application>Microsoft Office PowerPoint</Application>
  <DocSecurity>0</DocSecurity>
  <PresentationFormat>全屏显示(16:9)</PresentationFormat>
  <Lines>0</Lines>
  <Paragraphs>39</Paragraphs>
  <Slides>10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Calibri</vt:lpstr>
      <vt:lpstr>Arial</vt:lpstr>
      <vt:lpstr>Times New Roman</vt:lpstr>
      <vt:lpstr>黑体</vt:lpstr>
      <vt:lpstr>楷体</vt:lpstr>
      <vt:lpstr>2_Office 主题​​</vt:lpstr>
      <vt:lpstr>练习一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237</cp:revision>
  <dcterms:created xsi:type="dcterms:W3CDTF">2016-01-14T07:05:12Z</dcterms:created>
  <dcterms:modified xsi:type="dcterms:W3CDTF">2025-11-11T02:16:37Z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2052-10.1.0.6029</vt:lpwstr>
  </property>
</Properties>
</file>