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7" r:id="rId5"/>
    <p:sldId id="274" r:id="rId6"/>
    <p:sldId id="276" r:id="rId7"/>
    <p:sldId id="278" r:id="rId8"/>
    <p:sldId id="275" r:id="rId9"/>
    <p:sldId id="277" r:id="rId10"/>
    <p:sldId id="270" r:id="rId11"/>
    <p:sldId id="271" r:id="rId12"/>
    <p:sldId id="272" r:id="rId13"/>
    <p:sldId id="281" r:id="rId14"/>
    <p:sldId id="260" r:id="rId15"/>
    <p:sldId id="261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1D23"/>
    <a:srgbClr val="3333FF"/>
    <a:srgbClr val="FFFCE0"/>
    <a:srgbClr val="FF7C80"/>
    <a:srgbClr val="F58220"/>
    <a:srgbClr val="FFFFFF"/>
    <a:srgbClr val="DFEDDC"/>
    <a:srgbClr val="B0D1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14" d="100"/>
          <a:sy n="114" d="100"/>
        </p:scale>
        <p:origin x="4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A163C57-AFAB-9511-F8C9-45D160E770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5493C7C-B0AC-B03E-1AD3-3F40AA7697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304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C1E49251-FDA7-07E1-E725-66DD56B48181}"/>
              </a:ext>
            </a:extLst>
          </p:cNvPr>
          <p:cNvGrpSpPr/>
          <p:nvPr userDrawn="1"/>
        </p:nvGrpSpPr>
        <p:grpSpPr>
          <a:xfrm>
            <a:off x="111616" y="173559"/>
            <a:ext cx="11968769" cy="802790"/>
            <a:chOff x="356175" y="334658"/>
            <a:chExt cx="11968769" cy="802790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C2C86494-5EBC-36B7-4727-5BDD91313928}"/>
                </a:ext>
              </a:extLst>
            </p:cNvPr>
            <p:cNvSpPr/>
            <p:nvPr/>
          </p:nvSpPr>
          <p:spPr>
            <a:xfrm>
              <a:off x="356175" y="334658"/>
              <a:ext cx="11968769" cy="802790"/>
            </a:xfrm>
            <a:prstGeom prst="roundRect">
              <a:avLst>
                <a:gd name="adj" fmla="val 50000"/>
              </a:avLst>
            </a:prstGeom>
            <a:solidFill>
              <a:srgbClr val="61A352">
                <a:alpha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  <p:sp>
          <p:nvSpPr>
            <p:cNvPr id="5" name="Rounded Rectangle 176_1">
              <a:extLst>
                <a:ext uri="{FF2B5EF4-FFF2-40B4-BE49-F238E27FC236}">
                  <a16:creationId xmlns:a16="http://schemas.microsoft.com/office/drawing/2014/main" id="{26774E59-4D9B-C1F5-498E-ABE65CDBB581}"/>
                </a:ext>
              </a:extLst>
            </p:cNvPr>
            <p:cNvSpPr/>
            <p:nvPr/>
          </p:nvSpPr>
          <p:spPr>
            <a:xfrm>
              <a:off x="497874" y="443405"/>
              <a:ext cx="4323765" cy="58529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B510CFB4-7017-4F6C-A53C-7283CE9A02DE}"/>
                </a:ext>
              </a:extLst>
            </p:cNvPr>
            <p:cNvSpPr/>
            <p:nvPr/>
          </p:nvSpPr>
          <p:spPr>
            <a:xfrm>
              <a:off x="4414351" y="608759"/>
              <a:ext cx="224769" cy="254588"/>
            </a:xfrm>
            <a:custGeom>
              <a:avLst/>
              <a:gdLst>
                <a:gd name="connsiteX0" fmla="*/ 0 w 477917"/>
                <a:gd name="connsiteY0" fmla="*/ 0 h 541319"/>
                <a:gd name="connsiteX1" fmla="*/ 207258 w 477917"/>
                <a:gd name="connsiteY1" fmla="*/ 0 h 541319"/>
                <a:gd name="connsiteX2" fmla="*/ 477917 w 477917"/>
                <a:gd name="connsiteY2" fmla="*/ 270660 h 541319"/>
                <a:gd name="connsiteX3" fmla="*/ 207258 w 477917"/>
                <a:gd name="connsiteY3" fmla="*/ 541319 h 541319"/>
                <a:gd name="connsiteX4" fmla="*/ 0 w 477917"/>
                <a:gd name="connsiteY4" fmla="*/ 541319 h 541319"/>
                <a:gd name="connsiteX5" fmla="*/ 270659 w 477917"/>
                <a:gd name="connsiteY5" fmla="*/ 270660 h 541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7917" h="541319">
                  <a:moveTo>
                    <a:pt x="0" y="0"/>
                  </a:moveTo>
                  <a:lnTo>
                    <a:pt x="207258" y="0"/>
                  </a:lnTo>
                  <a:lnTo>
                    <a:pt x="477917" y="270660"/>
                  </a:lnTo>
                  <a:lnTo>
                    <a:pt x="207258" y="541319"/>
                  </a:lnTo>
                  <a:lnTo>
                    <a:pt x="0" y="541319"/>
                  </a:lnTo>
                  <a:lnTo>
                    <a:pt x="270659" y="270660"/>
                  </a:lnTo>
                  <a:close/>
                </a:path>
              </a:pathLst>
            </a:custGeom>
            <a:solidFill>
              <a:srgbClr val="61A352"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</p:grpSp>
      <p:pic>
        <p:nvPicPr>
          <p:cNvPr id="14" name="图片 13" descr="图片包含 图形用户界面&#10;&#10;AI 生成的内容可能不正确。">
            <a:extLst>
              <a:ext uri="{FF2B5EF4-FFF2-40B4-BE49-F238E27FC236}">
                <a16:creationId xmlns:a16="http://schemas.microsoft.com/office/drawing/2014/main" id="{D79EBEF8-1EDB-A282-D53C-F454C1BD2D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0" t="50000" r="42250" b="24250"/>
          <a:stretch>
            <a:fillRect/>
          </a:stretch>
        </p:blipFill>
        <p:spPr>
          <a:xfrm>
            <a:off x="243409" y="5945703"/>
            <a:ext cx="508930" cy="73830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ACEA86D-E55A-4224-0D7B-3B97A9E10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754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>
            <a:extLst>
              <a:ext uri="{FF2B5EF4-FFF2-40B4-BE49-F238E27FC236}">
                <a16:creationId xmlns:a16="http://schemas.microsoft.com/office/drawing/2014/main" id="{67D0ACF0-9552-AEBC-A43C-ABB93FBD6E20}"/>
              </a:ext>
            </a:extLst>
          </p:cNvPr>
          <p:cNvGrpSpPr/>
          <p:nvPr userDrawn="1"/>
        </p:nvGrpSpPr>
        <p:grpSpPr>
          <a:xfrm>
            <a:off x="10466502" y="128587"/>
            <a:ext cx="1703272" cy="1692862"/>
            <a:chOff x="10466502" y="128587"/>
            <a:chExt cx="1703272" cy="1692862"/>
          </a:xfrm>
        </p:grpSpPr>
        <p:grpSp>
          <p:nvGrpSpPr>
            <p:cNvPr id="24" name="图形 2">
              <a:extLst>
                <a:ext uri="{FF2B5EF4-FFF2-40B4-BE49-F238E27FC236}">
                  <a16:creationId xmlns:a16="http://schemas.microsoft.com/office/drawing/2014/main" id="{81568824-3B53-25AD-2B99-4E9DB9BAF9D0}"/>
                </a:ext>
              </a:extLst>
            </p:cNvPr>
            <p:cNvGrpSpPr/>
            <p:nvPr/>
          </p:nvGrpSpPr>
          <p:grpSpPr>
            <a:xfrm>
              <a:off x="10466502" y="128587"/>
              <a:ext cx="1342793" cy="522424"/>
              <a:chOff x="6643199" y="1758469"/>
              <a:chExt cx="649227" cy="252587"/>
            </a:xfrm>
          </p:grpSpPr>
          <p:sp>
            <p:nvSpPr>
              <p:cNvPr id="26" name="任意多边形: 形状 25">
                <a:extLst>
                  <a:ext uri="{FF2B5EF4-FFF2-40B4-BE49-F238E27FC236}">
                    <a16:creationId xmlns:a16="http://schemas.microsoft.com/office/drawing/2014/main" id="{40B04FCB-951D-B0B8-071D-FDC32CFDC45D}"/>
                  </a:ext>
                </a:extLst>
              </p:cNvPr>
              <p:cNvSpPr/>
              <p:nvPr/>
            </p:nvSpPr>
            <p:spPr>
              <a:xfrm>
                <a:off x="6643199" y="1758469"/>
                <a:ext cx="287439" cy="229682"/>
              </a:xfrm>
              <a:custGeom>
                <a:avLst/>
                <a:gdLst>
                  <a:gd name="connsiteX0" fmla="*/ 250626 w 287439"/>
                  <a:gd name="connsiteY0" fmla="*/ 0 h 229682"/>
                  <a:gd name="connsiteX1" fmla="*/ 0 w 287439"/>
                  <a:gd name="connsiteY1" fmla="*/ 229683 h 229682"/>
                  <a:gd name="connsiteX2" fmla="*/ 287439 w 287439"/>
                  <a:gd name="connsiteY2" fmla="*/ 111518 h 229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7439" h="229682">
                    <a:moveTo>
                      <a:pt x="250626" y="0"/>
                    </a:moveTo>
                    <a:lnTo>
                      <a:pt x="0" y="229683"/>
                    </a:lnTo>
                    <a:lnTo>
                      <a:pt x="287439" y="111518"/>
                    </a:lnTo>
                    <a:close/>
                  </a:path>
                </a:pathLst>
              </a:custGeom>
              <a:solidFill>
                <a:srgbClr val="61A352">
                  <a:lumMod val="20000"/>
                  <a:lumOff val="80000"/>
                </a:srgbClr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7" name="任意多边形: 形状 26">
                <a:extLst>
                  <a:ext uri="{FF2B5EF4-FFF2-40B4-BE49-F238E27FC236}">
                    <a16:creationId xmlns:a16="http://schemas.microsoft.com/office/drawing/2014/main" id="{2660662C-DB84-B76B-3043-FD791CB69C45}"/>
                  </a:ext>
                </a:extLst>
              </p:cNvPr>
              <p:cNvSpPr/>
              <p:nvPr/>
            </p:nvSpPr>
            <p:spPr>
              <a:xfrm>
                <a:off x="6643199" y="1889625"/>
                <a:ext cx="649227" cy="98525"/>
              </a:xfrm>
              <a:custGeom>
                <a:avLst/>
                <a:gdLst>
                  <a:gd name="connsiteX0" fmla="*/ 649228 w 649227"/>
                  <a:gd name="connsiteY0" fmla="*/ 51791 h 98525"/>
                  <a:gd name="connsiteX1" fmla="*/ 0 w 649227"/>
                  <a:gd name="connsiteY1" fmla="*/ 98526 h 98525"/>
                  <a:gd name="connsiteX2" fmla="*/ 351122 w 649227"/>
                  <a:gd name="connsiteY2" fmla="*/ 0 h 98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49227" h="98525">
                    <a:moveTo>
                      <a:pt x="649228" y="51791"/>
                    </a:moveTo>
                    <a:lnTo>
                      <a:pt x="0" y="98526"/>
                    </a:lnTo>
                    <a:lnTo>
                      <a:pt x="351122" y="0"/>
                    </a:lnTo>
                    <a:close/>
                  </a:path>
                </a:pathLst>
              </a:custGeom>
              <a:solidFill>
                <a:srgbClr val="61A352">
                  <a:lumMod val="20000"/>
                  <a:lumOff val="80000"/>
                </a:srgbClr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8" name="任意多边形: 形状 27">
                <a:extLst>
                  <a:ext uri="{FF2B5EF4-FFF2-40B4-BE49-F238E27FC236}">
                    <a16:creationId xmlns:a16="http://schemas.microsoft.com/office/drawing/2014/main" id="{D901B7F4-4BCC-8FDF-4792-CCA91D01148A}"/>
                  </a:ext>
                </a:extLst>
              </p:cNvPr>
              <p:cNvSpPr/>
              <p:nvPr/>
            </p:nvSpPr>
            <p:spPr>
              <a:xfrm>
                <a:off x="6643199" y="1872515"/>
                <a:ext cx="286296" cy="115636"/>
              </a:xfrm>
              <a:custGeom>
                <a:avLst/>
                <a:gdLst>
                  <a:gd name="connsiteX0" fmla="*/ 281293 w 286296"/>
                  <a:gd name="connsiteY0" fmla="*/ 0 h 115636"/>
                  <a:gd name="connsiteX1" fmla="*/ 286297 w 286296"/>
                  <a:gd name="connsiteY1" fmla="*/ 35301 h 115636"/>
                  <a:gd name="connsiteX2" fmla="*/ 0 w 286296"/>
                  <a:gd name="connsiteY2" fmla="*/ 115637 h 115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6296" h="115636">
                    <a:moveTo>
                      <a:pt x="281293" y="0"/>
                    </a:moveTo>
                    <a:lnTo>
                      <a:pt x="286297" y="35301"/>
                    </a:lnTo>
                    <a:lnTo>
                      <a:pt x="0" y="115637"/>
                    </a:lnTo>
                    <a:close/>
                  </a:path>
                </a:pathLst>
              </a:custGeom>
              <a:solidFill>
                <a:srgbClr val="61A352"/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9" name="任意多边形: 形状 28">
                <a:extLst>
                  <a:ext uri="{FF2B5EF4-FFF2-40B4-BE49-F238E27FC236}">
                    <a16:creationId xmlns:a16="http://schemas.microsoft.com/office/drawing/2014/main" id="{4ADC8C43-C8C9-FF0F-7ECD-35E04B0A9D58}"/>
                  </a:ext>
                </a:extLst>
              </p:cNvPr>
              <p:cNvSpPr/>
              <p:nvPr/>
            </p:nvSpPr>
            <p:spPr>
              <a:xfrm>
                <a:off x="6643199" y="1961112"/>
                <a:ext cx="388818" cy="49944"/>
              </a:xfrm>
              <a:custGeom>
                <a:avLst/>
                <a:gdLst>
                  <a:gd name="connsiteX0" fmla="*/ 0 w 388818"/>
                  <a:gd name="connsiteY0" fmla="*/ 27040 h 49944"/>
                  <a:gd name="connsiteX1" fmla="*/ 388818 w 388818"/>
                  <a:gd name="connsiteY1" fmla="*/ 49944 h 49944"/>
                  <a:gd name="connsiteX2" fmla="*/ 375632 w 388818"/>
                  <a:gd name="connsiteY2" fmla="*/ 0 h 49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8818" h="49944">
                    <a:moveTo>
                      <a:pt x="0" y="27040"/>
                    </a:moveTo>
                    <a:lnTo>
                      <a:pt x="388818" y="49944"/>
                    </a:lnTo>
                    <a:lnTo>
                      <a:pt x="375632" y="0"/>
                    </a:lnTo>
                    <a:close/>
                  </a:path>
                </a:pathLst>
              </a:custGeom>
              <a:solidFill>
                <a:srgbClr val="61A352"/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</p:grp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3CC45D05-2050-6D6C-5D25-B1F5EA39DFD3}"/>
                </a:ext>
              </a:extLst>
            </p:cNvPr>
            <p:cNvSpPr/>
            <p:nvPr/>
          </p:nvSpPr>
          <p:spPr>
            <a:xfrm>
              <a:off x="11137899" y="219124"/>
              <a:ext cx="1031875" cy="1602325"/>
            </a:xfrm>
            <a:custGeom>
              <a:avLst/>
              <a:gdLst>
                <a:gd name="connsiteX0" fmla="*/ 452926 w 1031875"/>
                <a:gd name="connsiteY0" fmla="*/ 1545024 h 1602325"/>
                <a:gd name="connsiteX1" fmla="*/ 462684 w 1031875"/>
                <a:gd name="connsiteY1" fmla="*/ 1549795 h 1602325"/>
                <a:gd name="connsiteX2" fmla="*/ 460087 w 1031875"/>
                <a:gd name="connsiteY2" fmla="*/ 1566660 h 1602325"/>
                <a:gd name="connsiteX3" fmla="*/ 459705 w 1031875"/>
                <a:gd name="connsiteY3" fmla="*/ 1566906 h 1602325"/>
                <a:gd name="connsiteX4" fmla="*/ 405177 w 1031875"/>
                <a:gd name="connsiteY4" fmla="*/ 1600001 h 1602325"/>
                <a:gd name="connsiteX5" fmla="*/ 384477 w 1031875"/>
                <a:gd name="connsiteY5" fmla="*/ 1597274 h 1602325"/>
                <a:gd name="connsiteX6" fmla="*/ 387784 w 1031875"/>
                <a:gd name="connsiteY6" fmla="*/ 1580206 h 1602325"/>
                <a:gd name="connsiteX7" fmla="*/ 441935 w 1031875"/>
                <a:gd name="connsiteY7" fmla="*/ 1547339 h 1602325"/>
                <a:gd name="connsiteX8" fmla="*/ 452926 w 1031875"/>
                <a:gd name="connsiteY8" fmla="*/ 1545024 h 1602325"/>
                <a:gd name="connsiteX9" fmla="*/ 619900 w 1031875"/>
                <a:gd name="connsiteY9" fmla="*/ 1428266 h 1602325"/>
                <a:gd name="connsiteX10" fmla="*/ 640807 w 1031875"/>
                <a:gd name="connsiteY10" fmla="*/ 1429197 h 1602325"/>
                <a:gd name="connsiteX11" fmla="*/ 639813 w 1031875"/>
                <a:gd name="connsiteY11" fmla="*/ 1446617 h 1602325"/>
                <a:gd name="connsiteX12" fmla="*/ 551525 w 1031875"/>
                <a:gd name="connsiteY12" fmla="*/ 1508696 h 1602325"/>
                <a:gd name="connsiteX13" fmla="*/ 551473 w 1031875"/>
                <a:gd name="connsiteY13" fmla="*/ 1508732 h 1602325"/>
                <a:gd name="connsiteX14" fmla="*/ 530512 w 1031875"/>
                <a:gd name="connsiteY14" fmla="*/ 1506696 h 1602325"/>
                <a:gd name="connsiteX15" fmla="*/ 532638 w 1031875"/>
                <a:gd name="connsiteY15" fmla="*/ 1489419 h 1602325"/>
                <a:gd name="connsiteX16" fmla="*/ 619900 w 1031875"/>
                <a:gd name="connsiteY16" fmla="*/ 1428266 h 1602325"/>
                <a:gd name="connsiteX17" fmla="*/ 789235 w 1031875"/>
                <a:gd name="connsiteY17" fmla="*/ 1289178 h 1602325"/>
                <a:gd name="connsiteX18" fmla="*/ 800061 w 1031875"/>
                <a:gd name="connsiteY18" fmla="*/ 1291961 h 1602325"/>
                <a:gd name="connsiteX19" fmla="*/ 801958 w 1031875"/>
                <a:gd name="connsiteY19" fmla="*/ 1309173 h 1602325"/>
                <a:gd name="connsiteX20" fmla="*/ 723751 w 1031875"/>
                <a:gd name="connsiteY20" fmla="*/ 1380299 h 1602325"/>
                <a:gd name="connsiteX21" fmla="*/ 722415 w 1031875"/>
                <a:gd name="connsiteY21" fmla="*/ 1381293 h 1602325"/>
                <a:gd name="connsiteX22" fmla="*/ 702790 w 1031875"/>
                <a:gd name="connsiteY22" fmla="*/ 1380470 h 1602325"/>
                <a:gd name="connsiteX23" fmla="*/ 702577 w 1031875"/>
                <a:gd name="connsiteY23" fmla="*/ 1363187 h 1602325"/>
                <a:gd name="connsiteX24" fmla="*/ 779188 w 1031875"/>
                <a:gd name="connsiteY24" fmla="*/ 1293523 h 1602325"/>
                <a:gd name="connsiteX25" fmla="*/ 789235 w 1031875"/>
                <a:gd name="connsiteY25" fmla="*/ 1289178 h 1602325"/>
                <a:gd name="connsiteX26" fmla="*/ 915429 w 1031875"/>
                <a:gd name="connsiteY26" fmla="*/ 1132655 h 1602325"/>
                <a:gd name="connsiteX27" fmla="*/ 926720 w 1031875"/>
                <a:gd name="connsiteY27" fmla="*/ 1133527 h 1602325"/>
                <a:gd name="connsiteX28" fmla="*/ 932897 w 1031875"/>
                <a:gd name="connsiteY28" fmla="*/ 1150045 h 1602325"/>
                <a:gd name="connsiteX29" fmla="*/ 929641 w 1031875"/>
                <a:gd name="connsiteY29" fmla="*/ 1155066 h 1602325"/>
                <a:gd name="connsiteX30" fmla="*/ 872377 w 1031875"/>
                <a:gd name="connsiteY30" fmla="*/ 1232488 h 1602325"/>
                <a:gd name="connsiteX31" fmla="*/ 869388 w 1031875"/>
                <a:gd name="connsiteY31" fmla="*/ 1235146 h 1602325"/>
                <a:gd name="connsiteX32" fmla="*/ 851778 w 1031875"/>
                <a:gd name="connsiteY32" fmla="*/ 1235696 h 1602325"/>
                <a:gd name="connsiteX33" fmla="*/ 847883 w 1031875"/>
                <a:gd name="connsiteY33" fmla="*/ 1218712 h 1602325"/>
                <a:gd name="connsiteX34" fmla="*/ 903556 w 1031875"/>
                <a:gd name="connsiteY34" fmla="*/ 1143459 h 1602325"/>
                <a:gd name="connsiteX35" fmla="*/ 906692 w 1031875"/>
                <a:gd name="connsiteY35" fmla="*/ 1138620 h 1602325"/>
                <a:gd name="connsiteX36" fmla="*/ 915429 w 1031875"/>
                <a:gd name="connsiteY36" fmla="*/ 1132655 h 1602325"/>
                <a:gd name="connsiteX37" fmla="*/ 1002030 w 1031875"/>
                <a:gd name="connsiteY37" fmla="*/ 954388 h 1602325"/>
                <a:gd name="connsiteX38" fmla="*/ 1013354 w 1031875"/>
                <a:gd name="connsiteY38" fmla="*/ 968933 h 1602325"/>
                <a:gd name="connsiteX39" fmla="*/ 980566 w 1031875"/>
                <a:gd name="connsiteY39" fmla="*/ 1061746 h 1602325"/>
                <a:gd name="connsiteX40" fmla="*/ 975923 w 1031875"/>
                <a:gd name="connsiteY40" fmla="*/ 1067078 h 1602325"/>
                <a:gd name="connsiteX41" fmla="*/ 961548 w 1031875"/>
                <a:gd name="connsiteY41" fmla="*/ 1069016 h 1602325"/>
                <a:gd name="connsiteX42" fmla="*/ 952734 w 1031875"/>
                <a:gd name="connsiteY42" fmla="*/ 1053336 h 1602325"/>
                <a:gd name="connsiteX43" fmla="*/ 984386 w 1031875"/>
                <a:gd name="connsiteY43" fmla="*/ 963725 h 1602325"/>
                <a:gd name="connsiteX44" fmla="*/ 1002030 w 1031875"/>
                <a:gd name="connsiteY44" fmla="*/ 954388 h 1602325"/>
                <a:gd name="connsiteX45" fmla="*/ 1012748 w 1031875"/>
                <a:gd name="connsiteY45" fmla="*/ 765242 h 1602325"/>
                <a:gd name="connsiteX46" fmla="*/ 1028880 w 1031875"/>
                <a:gd name="connsiteY46" fmla="*/ 776279 h 1602325"/>
                <a:gd name="connsiteX47" fmla="*/ 1030070 w 1031875"/>
                <a:gd name="connsiteY47" fmla="*/ 873177 h 1602325"/>
                <a:gd name="connsiteX48" fmla="*/ 1024541 w 1031875"/>
                <a:gd name="connsiteY48" fmla="*/ 881874 h 1602325"/>
                <a:gd name="connsiteX49" fmla="*/ 1014257 w 1031875"/>
                <a:gd name="connsiteY49" fmla="*/ 884522 h 1602325"/>
                <a:gd name="connsiteX50" fmla="*/ 1000496 w 1031875"/>
                <a:gd name="connsiteY50" fmla="*/ 871487 h 1602325"/>
                <a:gd name="connsiteX51" fmla="*/ 999362 w 1031875"/>
                <a:gd name="connsiteY51" fmla="*/ 778542 h 1602325"/>
                <a:gd name="connsiteX52" fmla="*/ 1012748 w 1031875"/>
                <a:gd name="connsiteY52" fmla="*/ 765242 h 1602325"/>
                <a:gd name="connsiteX53" fmla="*/ 684334 w 1031875"/>
                <a:gd name="connsiteY53" fmla="*/ 621237 h 1602325"/>
                <a:gd name="connsiteX54" fmla="*/ 695533 w 1031875"/>
                <a:gd name="connsiteY54" fmla="*/ 622722 h 1602325"/>
                <a:gd name="connsiteX55" fmla="*/ 796220 w 1031875"/>
                <a:gd name="connsiteY55" fmla="*/ 635931 h 1602325"/>
                <a:gd name="connsiteX56" fmla="*/ 813559 w 1031875"/>
                <a:gd name="connsiteY56" fmla="*/ 645641 h 1602325"/>
                <a:gd name="connsiteX57" fmla="*/ 808256 w 1031875"/>
                <a:gd name="connsiteY57" fmla="*/ 657485 h 1602325"/>
                <a:gd name="connsiteX58" fmla="*/ 801783 w 1031875"/>
                <a:gd name="connsiteY58" fmla="*/ 659939 h 1602325"/>
                <a:gd name="connsiteX59" fmla="*/ 679978 w 1031875"/>
                <a:gd name="connsiteY59" fmla="*/ 643531 h 1602325"/>
                <a:gd name="connsiteX60" fmla="*/ 675139 w 1031875"/>
                <a:gd name="connsiteY60" fmla="*/ 626715 h 1602325"/>
                <a:gd name="connsiteX61" fmla="*/ 684334 w 1031875"/>
                <a:gd name="connsiteY61" fmla="*/ 621237 h 1602325"/>
                <a:gd name="connsiteX62" fmla="*/ 955379 w 1031875"/>
                <a:gd name="connsiteY62" fmla="*/ 584233 h 1602325"/>
                <a:gd name="connsiteX63" fmla="*/ 964078 w 1031875"/>
                <a:gd name="connsiteY63" fmla="*/ 590237 h 1602325"/>
                <a:gd name="connsiteX64" fmla="*/ 1007525 w 1031875"/>
                <a:gd name="connsiteY64" fmla="*/ 680764 h 1602325"/>
                <a:gd name="connsiteX65" fmla="*/ 1002517 w 1031875"/>
                <a:gd name="connsiteY65" fmla="*/ 693641 h 1602325"/>
                <a:gd name="connsiteX66" fmla="*/ 997295 w 1031875"/>
                <a:gd name="connsiteY66" fmla="*/ 695854 h 1602325"/>
                <a:gd name="connsiteX67" fmla="*/ 978997 w 1031875"/>
                <a:gd name="connsiteY67" fmla="*/ 687421 h 1602325"/>
                <a:gd name="connsiteX68" fmla="*/ 937794 w 1031875"/>
                <a:gd name="connsiteY68" fmla="*/ 601549 h 1602325"/>
                <a:gd name="connsiteX69" fmla="*/ 944077 w 1031875"/>
                <a:gd name="connsiteY69" fmla="*/ 585058 h 1602325"/>
                <a:gd name="connsiteX70" fmla="*/ 955379 w 1031875"/>
                <a:gd name="connsiteY70" fmla="*/ 584233 h 1602325"/>
                <a:gd name="connsiteX71" fmla="*/ 963150 w 1031875"/>
                <a:gd name="connsiteY71" fmla="*/ 511145 h 1602325"/>
                <a:gd name="connsiteX72" fmla="*/ 972435 w 1031875"/>
                <a:gd name="connsiteY72" fmla="*/ 526640 h 1602325"/>
                <a:gd name="connsiteX73" fmla="*/ 909160 w 1031875"/>
                <a:gd name="connsiteY73" fmla="*/ 611725 h 1602325"/>
                <a:gd name="connsiteX74" fmla="*/ 907938 w 1031875"/>
                <a:gd name="connsiteY74" fmla="*/ 612623 h 1602325"/>
                <a:gd name="connsiteX75" fmla="*/ 888196 w 1031875"/>
                <a:gd name="connsiteY75" fmla="*/ 611701 h 1602325"/>
                <a:gd name="connsiteX76" fmla="*/ 888226 w 1031875"/>
                <a:gd name="connsiteY76" fmla="*/ 594416 h 1602325"/>
                <a:gd name="connsiteX77" fmla="*/ 944357 w 1031875"/>
                <a:gd name="connsiteY77" fmla="*/ 518801 h 1602325"/>
                <a:gd name="connsiteX78" fmla="*/ 963150 w 1031875"/>
                <a:gd name="connsiteY78" fmla="*/ 511145 h 1602325"/>
                <a:gd name="connsiteX79" fmla="*/ 683753 w 1031875"/>
                <a:gd name="connsiteY79" fmla="*/ 463320 h 1602325"/>
                <a:gd name="connsiteX80" fmla="*/ 692797 w 1031875"/>
                <a:gd name="connsiteY80" fmla="*/ 468966 h 1602325"/>
                <a:gd name="connsiteX81" fmla="*/ 687503 w 1031875"/>
                <a:gd name="connsiteY81" fmla="*/ 485690 h 1602325"/>
                <a:gd name="connsiteX82" fmla="*/ 654866 w 1031875"/>
                <a:gd name="connsiteY82" fmla="*/ 512462 h 1602325"/>
                <a:gd name="connsiteX83" fmla="*/ 644606 w 1031875"/>
                <a:gd name="connsiteY83" fmla="*/ 553868 h 1602325"/>
                <a:gd name="connsiteX84" fmla="*/ 639087 w 1031875"/>
                <a:gd name="connsiteY84" fmla="*/ 564429 h 1602325"/>
                <a:gd name="connsiteX85" fmla="*/ 631064 w 1031875"/>
                <a:gd name="connsiteY85" fmla="*/ 567060 h 1602325"/>
                <a:gd name="connsiteX86" fmla="*/ 615063 w 1031875"/>
                <a:gd name="connsiteY86" fmla="*/ 555896 h 1602325"/>
                <a:gd name="connsiteX87" fmla="*/ 629055 w 1031875"/>
                <a:gd name="connsiteY87" fmla="*/ 500437 h 1602325"/>
                <a:gd name="connsiteX88" fmla="*/ 672513 w 1031875"/>
                <a:gd name="connsiteY88" fmla="*/ 464601 h 1602325"/>
                <a:gd name="connsiteX89" fmla="*/ 683753 w 1031875"/>
                <a:gd name="connsiteY89" fmla="*/ 463320 h 1602325"/>
                <a:gd name="connsiteX90" fmla="*/ 795826 w 1031875"/>
                <a:gd name="connsiteY90" fmla="*/ 453556 h 1602325"/>
                <a:gd name="connsiteX91" fmla="*/ 799819 w 1031875"/>
                <a:gd name="connsiteY91" fmla="*/ 454593 h 1602325"/>
                <a:gd name="connsiteX92" fmla="*/ 897126 w 1031875"/>
                <a:gd name="connsiteY92" fmla="*/ 509297 h 1602325"/>
                <a:gd name="connsiteX93" fmla="*/ 896224 w 1031875"/>
                <a:gd name="connsiteY93" fmla="*/ 526564 h 1602325"/>
                <a:gd name="connsiteX94" fmla="*/ 895449 w 1031875"/>
                <a:gd name="connsiteY94" fmla="*/ 527109 h 1602325"/>
                <a:gd name="connsiteX95" fmla="*/ 875276 w 1031875"/>
                <a:gd name="connsiteY95" fmla="*/ 525820 h 1602325"/>
                <a:gd name="connsiteX96" fmla="*/ 790512 w 1031875"/>
                <a:gd name="connsiteY96" fmla="*/ 477801 h 1602325"/>
                <a:gd name="connsiteX97" fmla="*/ 787349 w 1031875"/>
                <a:gd name="connsiteY97" fmla="*/ 476978 h 1602325"/>
                <a:gd name="connsiteX98" fmla="*/ 777385 w 1031875"/>
                <a:gd name="connsiteY98" fmla="*/ 461771 h 1602325"/>
                <a:gd name="connsiteX99" fmla="*/ 795826 w 1031875"/>
                <a:gd name="connsiteY99" fmla="*/ 453556 h 1602325"/>
                <a:gd name="connsiteX100" fmla="*/ 947212 w 1031875"/>
                <a:gd name="connsiteY100" fmla="*/ 324206 h 1602325"/>
                <a:gd name="connsiteX101" fmla="*/ 965847 w 1031875"/>
                <a:gd name="connsiteY101" fmla="*/ 332123 h 1602325"/>
                <a:gd name="connsiteX102" fmla="*/ 987842 w 1031875"/>
                <a:gd name="connsiteY102" fmla="*/ 428411 h 1602325"/>
                <a:gd name="connsiteX103" fmla="*/ 982288 w 1031875"/>
                <a:gd name="connsiteY103" fmla="*/ 438544 h 1602325"/>
                <a:gd name="connsiteX104" fmla="*/ 973748 w 1031875"/>
                <a:gd name="connsiteY104" fmla="*/ 441204 h 1602325"/>
                <a:gd name="connsiteX105" fmla="*/ 958236 w 1031875"/>
                <a:gd name="connsiteY105" fmla="*/ 429580 h 1602325"/>
                <a:gd name="connsiteX106" fmla="*/ 937613 w 1031875"/>
                <a:gd name="connsiteY106" fmla="*/ 339570 h 1602325"/>
                <a:gd name="connsiteX107" fmla="*/ 947212 w 1031875"/>
                <a:gd name="connsiteY107" fmla="*/ 324206 h 1602325"/>
                <a:gd name="connsiteX108" fmla="*/ 828152 w 1031875"/>
                <a:gd name="connsiteY108" fmla="*/ 162884 h 1602325"/>
                <a:gd name="connsiteX109" fmla="*/ 849073 w 1031875"/>
                <a:gd name="connsiteY109" fmla="*/ 163968 h 1602325"/>
                <a:gd name="connsiteX110" fmla="*/ 867465 w 1031875"/>
                <a:gd name="connsiteY110" fmla="*/ 182014 h 1602325"/>
                <a:gd name="connsiteX111" fmla="*/ 917971 w 1031875"/>
                <a:gd name="connsiteY111" fmla="*/ 243017 h 1602325"/>
                <a:gd name="connsiteX112" fmla="*/ 914399 w 1031875"/>
                <a:gd name="connsiteY112" fmla="*/ 258643 h 1602325"/>
                <a:gd name="connsiteX113" fmla="*/ 912517 w 1031875"/>
                <a:gd name="connsiteY113" fmla="*/ 259704 h 1602325"/>
                <a:gd name="connsiteX114" fmla="*/ 892277 w 1031875"/>
                <a:gd name="connsiteY114" fmla="*/ 255205 h 1602325"/>
                <a:gd name="connsiteX115" fmla="*/ 844320 w 1031875"/>
                <a:gd name="connsiteY115" fmla="*/ 197287 h 1602325"/>
                <a:gd name="connsiteX116" fmla="*/ 826841 w 1031875"/>
                <a:gd name="connsiteY116" fmla="*/ 180133 h 1602325"/>
                <a:gd name="connsiteX117" fmla="*/ 828152 w 1031875"/>
                <a:gd name="connsiteY117" fmla="*/ 162884 h 1602325"/>
                <a:gd name="connsiteX118" fmla="*/ 108270 w 1031875"/>
                <a:gd name="connsiteY118" fmla="*/ 74608 h 1602325"/>
                <a:gd name="connsiteX119" fmla="*/ 117547 w 1031875"/>
                <a:gd name="connsiteY119" fmla="*/ 79990 h 1602325"/>
                <a:gd name="connsiteX120" fmla="*/ 114308 w 1031875"/>
                <a:gd name="connsiteY120" fmla="*/ 96069 h 1602325"/>
                <a:gd name="connsiteX121" fmla="*/ 112966 w 1031875"/>
                <a:gd name="connsiteY121" fmla="*/ 96856 h 1602325"/>
                <a:gd name="connsiteX122" fmla="*/ 25210 w 1031875"/>
                <a:gd name="connsiteY122" fmla="*/ 154145 h 1602325"/>
                <a:gd name="connsiteX123" fmla="*/ 4249 w 1031875"/>
                <a:gd name="connsiteY123" fmla="*/ 153994 h 1602325"/>
                <a:gd name="connsiteX124" fmla="*/ 4433 w 1031875"/>
                <a:gd name="connsiteY124" fmla="*/ 136711 h 1602325"/>
                <a:gd name="connsiteX125" fmla="*/ 97092 w 1031875"/>
                <a:gd name="connsiteY125" fmla="*/ 76212 h 1602325"/>
                <a:gd name="connsiteX126" fmla="*/ 108270 w 1031875"/>
                <a:gd name="connsiteY126" fmla="*/ 74608 h 1602325"/>
                <a:gd name="connsiteX127" fmla="*/ 651034 w 1031875"/>
                <a:gd name="connsiteY127" fmla="*/ 45884 h 1602325"/>
                <a:gd name="connsiteX128" fmla="*/ 662360 w 1031875"/>
                <a:gd name="connsiteY128" fmla="*/ 46450 h 1602325"/>
                <a:gd name="connsiteX129" fmla="*/ 762766 w 1031875"/>
                <a:gd name="connsiteY129" fmla="*/ 97627 h 1602325"/>
                <a:gd name="connsiteX130" fmla="*/ 765539 w 1031875"/>
                <a:gd name="connsiteY130" fmla="*/ 114759 h 1602325"/>
                <a:gd name="connsiteX131" fmla="*/ 763022 w 1031875"/>
                <a:gd name="connsiteY131" fmla="*/ 116885 h 1602325"/>
                <a:gd name="connsiteX132" fmla="*/ 744766 w 1031875"/>
                <a:gd name="connsiteY132" fmla="*/ 117046 h 1602325"/>
                <a:gd name="connsiteX133" fmla="*/ 649380 w 1031875"/>
                <a:gd name="connsiteY133" fmla="*/ 68426 h 1602325"/>
                <a:gd name="connsiteX134" fmla="*/ 642545 w 1031875"/>
                <a:gd name="connsiteY134" fmla="*/ 52086 h 1602325"/>
                <a:gd name="connsiteX135" fmla="*/ 651034 w 1031875"/>
                <a:gd name="connsiteY135" fmla="*/ 45884 h 1602325"/>
                <a:gd name="connsiteX136" fmla="*/ 316421 w 1031875"/>
                <a:gd name="connsiteY136" fmla="*/ 6880 h 1602325"/>
                <a:gd name="connsiteX137" fmla="*/ 333537 w 1031875"/>
                <a:gd name="connsiteY137" fmla="*/ 16857 h 1602325"/>
                <a:gd name="connsiteX138" fmla="*/ 328177 w 1031875"/>
                <a:gd name="connsiteY138" fmla="*/ 28475 h 1602325"/>
                <a:gd name="connsiteX139" fmla="*/ 321429 w 1031875"/>
                <a:gd name="connsiteY139" fmla="*/ 30970 h 1602325"/>
                <a:gd name="connsiteX140" fmla="*/ 213220 w 1031875"/>
                <a:gd name="connsiteY140" fmla="*/ 55439 h 1602325"/>
                <a:gd name="connsiteX141" fmla="*/ 194081 w 1031875"/>
                <a:gd name="connsiteY141" fmla="*/ 48392 h 1602325"/>
                <a:gd name="connsiteX142" fmla="*/ 202629 w 1031875"/>
                <a:gd name="connsiteY142" fmla="*/ 32611 h 1602325"/>
                <a:gd name="connsiteX143" fmla="*/ 316421 w 1031875"/>
                <a:gd name="connsiteY143" fmla="*/ 6880 h 1602325"/>
                <a:gd name="connsiteX144" fmla="*/ 434176 w 1031875"/>
                <a:gd name="connsiteY144" fmla="*/ 5 h 1602325"/>
                <a:gd name="connsiteX145" fmla="*/ 546651 w 1031875"/>
                <a:gd name="connsiteY145" fmla="*/ 12200 h 1602325"/>
                <a:gd name="connsiteX146" fmla="*/ 551306 w 1031875"/>
                <a:gd name="connsiteY146" fmla="*/ 13132 h 1602325"/>
                <a:gd name="connsiteX147" fmla="*/ 562131 w 1031875"/>
                <a:gd name="connsiteY147" fmla="*/ 27932 h 1602325"/>
                <a:gd name="connsiteX148" fmla="*/ 557015 w 1031875"/>
                <a:gd name="connsiteY148" fmla="*/ 34532 h 1602325"/>
                <a:gd name="connsiteX149" fmla="*/ 544181 w 1031875"/>
                <a:gd name="connsiteY149" fmla="*/ 36858 h 1602325"/>
                <a:gd name="connsiteX150" fmla="*/ 539798 w 1031875"/>
                <a:gd name="connsiteY150" fmla="*/ 35980 h 1602325"/>
                <a:gd name="connsiteX151" fmla="*/ 433278 w 1031875"/>
                <a:gd name="connsiteY151" fmla="*/ 24438 h 1602325"/>
                <a:gd name="connsiteX152" fmla="*/ 418913 w 1031875"/>
                <a:gd name="connsiteY152" fmla="*/ 11853 h 1602325"/>
                <a:gd name="connsiteX153" fmla="*/ 434176 w 1031875"/>
                <a:gd name="connsiteY153" fmla="*/ 5 h 160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</a:cxnLst>
              <a:rect l="l" t="t" r="r" b="b"/>
              <a:pathLst>
                <a:path w="1031875" h="1602325">
                  <a:moveTo>
                    <a:pt x="452926" y="1545024"/>
                  </a:moveTo>
                  <a:cubicBezTo>
                    <a:pt x="456681" y="1545468"/>
                    <a:pt x="460230" y="1547094"/>
                    <a:pt x="462684" y="1549795"/>
                  </a:cubicBezTo>
                  <a:cubicBezTo>
                    <a:pt x="467496" y="1555092"/>
                    <a:pt x="466308" y="1562560"/>
                    <a:pt x="460087" y="1566660"/>
                  </a:cubicBezTo>
                  <a:cubicBezTo>
                    <a:pt x="459962" y="1566743"/>
                    <a:pt x="459835" y="1566825"/>
                    <a:pt x="459705" y="1566906"/>
                  </a:cubicBezTo>
                  <a:cubicBezTo>
                    <a:pt x="442352" y="1577620"/>
                    <a:pt x="424513" y="1588447"/>
                    <a:pt x="405177" y="1600001"/>
                  </a:cubicBezTo>
                  <a:cubicBezTo>
                    <a:pt x="398550" y="1603960"/>
                    <a:pt x="389278" y="1602740"/>
                    <a:pt x="384477" y="1597274"/>
                  </a:cubicBezTo>
                  <a:cubicBezTo>
                    <a:pt x="379671" y="1591811"/>
                    <a:pt x="381146" y="1584234"/>
                    <a:pt x="387784" y="1580206"/>
                  </a:cubicBezTo>
                  <a:cubicBezTo>
                    <a:pt x="406996" y="1568727"/>
                    <a:pt x="424706" y="1557977"/>
                    <a:pt x="441935" y="1547339"/>
                  </a:cubicBezTo>
                  <a:cubicBezTo>
                    <a:pt x="445211" y="1545316"/>
                    <a:pt x="449171" y="1544579"/>
                    <a:pt x="452926" y="1545024"/>
                  </a:cubicBezTo>
                  <a:close/>
                  <a:moveTo>
                    <a:pt x="619900" y="1428266"/>
                  </a:moveTo>
                  <a:cubicBezTo>
                    <a:pt x="626018" y="1423733"/>
                    <a:pt x="635347" y="1424168"/>
                    <a:pt x="640807" y="1429197"/>
                  </a:cubicBezTo>
                  <a:cubicBezTo>
                    <a:pt x="646271" y="1434223"/>
                    <a:pt x="645913" y="1442117"/>
                    <a:pt x="639813" y="1446617"/>
                  </a:cubicBezTo>
                  <a:cubicBezTo>
                    <a:pt x="612437" y="1466829"/>
                    <a:pt x="582961" y="1487950"/>
                    <a:pt x="551525" y="1508696"/>
                  </a:cubicBezTo>
                  <a:cubicBezTo>
                    <a:pt x="551511" y="1508706"/>
                    <a:pt x="551490" y="1508720"/>
                    <a:pt x="551473" y="1508732"/>
                  </a:cubicBezTo>
                  <a:cubicBezTo>
                    <a:pt x="545106" y="1512931"/>
                    <a:pt x="535643" y="1511931"/>
                    <a:pt x="530512" y="1506696"/>
                  </a:cubicBezTo>
                  <a:cubicBezTo>
                    <a:pt x="525367" y="1501444"/>
                    <a:pt x="526271" y="1493662"/>
                    <a:pt x="532638" y="1489419"/>
                  </a:cubicBezTo>
                  <a:cubicBezTo>
                    <a:pt x="563567" y="1468808"/>
                    <a:pt x="592901" y="1448205"/>
                    <a:pt x="619900" y="1428266"/>
                  </a:cubicBezTo>
                  <a:close/>
                  <a:moveTo>
                    <a:pt x="789235" y="1289178"/>
                  </a:moveTo>
                  <a:cubicBezTo>
                    <a:pt x="793013" y="1288894"/>
                    <a:pt x="796920" y="1289798"/>
                    <a:pt x="800061" y="1291961"/>
                  </a:cubicBezTo>
                  <a:cubicBezTo>
                    <a:pt x="806351" y="1296284"/>
                    <a:pt x="807197" y="1303991"/>
                    <a:pt x="801958" y="1309173"/>
                  </a:cubicBezTo>
                  <a:cubicBezTo>
                    <a:pt x="778004" y="1332869"/>
                    <a:pt x="751689" y="1356799"/>
                    <a:pt x="723751" y="1380299"/>
                  </a:cubicBezTo>
                  <a:cubicBezTo>
                    <a:pt x="723326" y="1380654"/>
                    <a:pt x="722880" y="1380986"/>
                    <a:pt x="722415" y="1381293"/>
                  </a:cubicBezTo>
                  <a:cubicBezTo>
                    <a:pt x="716642" y="1385101"/>
                    <a:pt x="708202" y="1384843"/>
                    <a:pt x="702790" y="1380470"/>
                  </a:cubicBezTo>
                  <a:cubicBezTo>
                    <a:pt x="696944" y="1375743"/>
                    <a:pt x="696850" y="1368006"/>
                    <a:pt x="702577" y="1363187"/>
                  </a:cubicBezTo>
                  <a:cubicBezTo>
                    <a:pt x="729965" y="1340155"/>
                    <a:pt x="755740" y="1316715"/>
                    <a:pt x="779188" y="1293523"/>
                  </a:cubicBezTo>
                  <a:cubicBezTo>
                    <a:pt x="781811" y="1290934"/>
                    <a:pt x="785458" y="1289462"/>
                    <a:pt x="789235" y="1289178"/>
                  </a:cubicBezTo>
                  <a:close/>
                  <a:moveTo>
                    <a:pt x="915429" y="1132655"/>
                  </a:moveTo>
                  <a:cubicBezTo>
                    <a:pt x="919053" y="1131732"/>
                    <a:pt x="923103" y="1131950"/>
                    <a:pt x="926720" y="1133527"/>
                  </a:cubicBezTo>
                  <a:cubicBezTo>
                    <a:pt x="933957" y="1136684"/>
                    <a:pt x="936721" y="1144078"/>
                    <a:pt x="932897" y="1150045"/>
                  </a:cubicBezTo>
                  <a:cubicBezTo>
                    <a:pt x="931819" y="1151723"/>
                    <a:pt x="930733" y="1153398"/>
                    <a:pt x="929641" y="1155066"/>
                  </a:cubicBezTo>
                  <a:cubicBezTo>
                    <a:pt x="912611" y="1181092"/>
                    <a:pt x="893346" y="1207137"/>
                    <a:pt x="872377" y="1232488"/>
                  </a:cubicBezTo>
                  <a:cubicBezTo>
                    <a:pt x="871522" y="1233519"/>
                    <a:pt x="870516" y="1234404"/>
                    <a:pt x="869388" y="1235146"/>
                  </a:cubicBezTo>
                  <a:cubicBezTo>
                    <a:pt x="864441" y="1238412"/>
                    <a:pt x="857290" y="1238796"/>
                    <a:pt x="851778" y="1235696"/>
                  </a:cubicBezTo>
                  <a:cubicBezTo>
                    <a:pt x="845018" y="1231891"/>
                    <a:pt x="843273" y="1224288"/>
                    <a:pt x="847883" y="1218712"/>
                  </a:cubicBezTo>
                  <a:cubicBezTo>
                    <a:pt x="868277" y="1194059"/>
                    <a:pt x="887011" y="1168739"/>
                    <a:pt x="903556" y="1143459"/>
                  </a:cubicBezTo>
                  <a:cubicBezTo>
                    <a:pt x="904608" y="1141852"/>
                    <a:pt x="905652" y="1140237"/>
                    <a:pt x="906692" y="1138620"/>
                  </a:cubicBezTo>
                  <a:cubicBezTo>
                    <a:pt x="908606" y="1135639"/>
                    <a:pt x="911805" y="1133577"/>
                    <a:pt x="915429" y="1132655"/>
                  </a:cubicBezTo>
                  <a:close/>
                  <a:moveTo>
                    <a:pt x="1002030" y="954388"/>
                  </a:moveTo>
                  <a:cubicBezTo>
                    <a:pt x="1010024" y="955824"/>
                    <a:pt x="1015097" y="962336"/>
                    <a:pt x="1013354" y="968933"/>
                  </a:cubicBezTo>
                  <a:cubicBezTo>
                    <a:pt x="1005097" y="1000145"/>
                    <a:pt x="994067" y="1031374"/>
                    <a:pt x="980566" y="1061746"/>
                  </a:cubicBezTo>
                  <a:cubicBezTo>
                    <a:pt x="979597" y="1063917"/>
                    <a:pt x="977964" y="1065732"/>
                    <a:pt x="975923" y="1067078"/>
                  </a:cubicBezTo>
                  <a:cubicBezTo>
                    <a:pt x="972009" y="1069658"/>
                    <a:pt x="966601" y="1070543"/>
                    <a:pt x="961548" y="1069016"/>
                  </a:cubicBezTo>
                  <a:cubicBezTo>
                    <a:pt x="953864" y="1066693"/>
                    <a:pt x="949917" y="1059673"/>
                    <a:pt x="952734" y="1053336"/>
                  </a:cubicBezTo>
                  <a:cubicBezTo>
                    <a:pt x="965770" y="1024002"/>
                    <a:pt x="976419" y="993856"/>
                    <a:pt x="984386" y="963725"/>
                  </a:cubicBezTo>
                  <a:cubicBezTo>
                    <a:pt x="986131" y="957127"/>
                    <a:pt x="994031" y="952953"/>
                    <a:pt x="1002030" y="954388"/>
                  </a:cubicBezTo>
                  <a:close/>
                  <a:moveTo>
                    <a:pt x="1012748" y="765242"/>
                  </a:moveTo>
                  <a:cubicBezTo>
                    <a:pt x="1020901" y="764617"/>
                    <a:pt x="1028120" y="769562"/>
                    <a:pt x="1028880" y="776279"/>
                  </a:cubicBezTo>
                  <a:cubicBezTo>
                    <a:pt x="1032425" y="807762"/>
                    <a:pt x="1032825" y="840362"/>
                    <a:pt x="1030070" y="873177"/>
                  </a:cubicBezTo>
                  <a:cubicBezTo>
                    <a:pt x="1029770" y="876724"/>
                    <a:pt x="1027659" y="879814"/>
                    <a:pt x="1024541" y="881874"/>
                  </a:cubicBezTo>
                  <a:cubicBezTo>
                    <a:pt x="1021740" y="883723"/>
                    <a:pt x="1018123" y="884742"/>
                    <a:pt x="1014257" y="884522"/>
                  </a:cubicBezTo>
                  <a:cubicBezTo>
                    <a:pt x="1006094" y="884056"/>
                    <a:pt x="999929" y="878221"/>
                    <a:pt x="1000496" y="871487"/>
                  </a:cubicBezTo>
                  <a:cubicBezTo>
                    <a:pt x="1003141" y="839984"/>
                    <a:pt x="1002761" y="808713"/>
                    <a:pt x="999362" y="778542"/>
                  </a:cubicBezTo>
                  <a:cubicBezTo>
                    <a:pt x="998604" y="771820"/>
                    <a:pt x="1004601" y="765862"/>
                    <a:pt x="1012748" y="765242"/>
                  </a:cubicBezTo>
                  <a:close/>
                  <a:moveTo>
                    <a:pt x="684334" y="621237"/>
                  </a:moveTo>
                  <a:cubicBezTo>
                    <a:pt x="688024" y="620514"/>
                    <a:pt x="692048" y="620951"/>
                    <a:pt x="695533" y="622722"/>
                  </a:cubicBezTo>
                  <a:cubicBezTo>
                    <a:pt x="723280" y="636823"/>
                    <a:pt x="759981" y="641639"/>
                    <a:pt x="796220" y="635931"/>
                  </a:cubicBezTo>
                  <a:cubicBezTo>
                    <a:pt x="804263" y="634664"/>
                    <a:pt x="812026" y="639010"/>
                    <a:pt x="813559" y="645641"/>
                  </a:cubicBezTo>
                  <a:cubicBezTo>
                    <a:pt x="814628" y="650250"/>
                    <a:pt x="812409" y="654747"/>
                    <a:pt x="808256" y="657485"/>
                  </a:cubicBezTo>
                  <a:cubicBezTo>
                    <a:pt x="806430" y="658688"/>
                    <a:pt x="804238" y="659553"/>
                    <a:pt x="801783" y="659939"/>
                  </a:cubicBezTo>
                  <a:cubicBezTo>
                    <a:pt x="757714" y="666878"/>
                    <a:pt x="714460" y="661053"/>
                    <a:pt x="679978" y="643531"/>
                  </a:cubicBezTo>
                  <a:cubicBezTo>
                    <a:pt x="673009" y="639989"/>
                    <a:pt x="670844" y="632461"/>
                    <a:pt x="675139" y="626715"/>
                  </a:cubicBezTo>
                  <a:cubicBezTo>
                    <a:pt x="677288" y="623844"/>
                    <a:pt x="680644" y="621960"/>
                    <a:pt x="684334" y="621237"/>
                  </a:cubicBezTo>
                  <a:close/>
                  <a:moveTo>
                    <a:pt x="955379" y="584233"/>
                  </a:moveTo>
                  <a:cubicBezTo>
                    <a:pt x="958997" y="585170"/>
                    <a:pt x="962182" y="587246"/>
                    <a:pt x="964078" y="590237"/>
                  </a:cubicBezTo>
                  <a:cubicBezTo>
                    <a:pt x="982023" y="618595"/>
                    <a:pt x="996640" y="649054"/>
                    <a:pt x="1007525" y="680764"/>
                  </a:cubicBezTo>
                  <a:cubicBezTo>
                    <a:pt x="1009193" y="685640"/>
                    <a:pt x="1007031" y="690663"/>
                    <a:pt x="1002517" y="693641"/>
                  </a:cubicBezTo>
                  <a:cubicBezTo>
                    <a:pt x="1001019" y="694631"/>
                    <a:pt x="999258" y="695394"/>
                    <a:pt x="997295" y="695854"/>
                  </a:cubicBezTo>
                  <a:cubicBezTo>
                    <a:pt x="989419" y="697691"/>
                    <a:pt x="981225" y="693916"/>
                    <a:pt x="978997" y="687421"/>
                  </a:cubicBezTo>
                  <a:cubicBezTo>
                    <a:pt x="968665" y="657314"/>
                    <a:pt x="954802" y="628422"/>
                    <a:pt x="937794" y="601549"/>
                  </a:cubicBezTo>
                  <a:cubicBezTo>
                    <a:pt x="934003" y="595564"/>
                    <a:pt x="936833" y="588194"/>
                    <a:pt x="944077" y="585058"/>
                  </a:cubicBezTo>
                  <a:cubicBezTo>
                    <a:pt x="947708" y="583496"/>
                    <a:pt x="951760" y="583295"/>
                    <a:pt x="955379" y="584233"/>
                  </a:cubicBezTo>
                  <a:close/>
                  <a:moveTo>
                    <a:pt x="963150" y="511145"/>
                  </a:moveTo>
                  <a:cubicBezTo>
                    <a:pt x="970903" y="513309"/>
                    <a:pt x="975063" y="520246"/>
                    <a:pt x="972435" y="526640"/>
                  </a:cubicBezTo>
                  <a:cubicBezTo>
                    <a:pt x="959032" y="559279"/>
                    <a:pt x="937148" y="588701"/>
                    <a:pt x="909160" y="611725"/>
                  </a:cubicBezTo>
                  <a:cubicBezTo>
                    <a:pt x="908770" y="612046"/>
                    <a:pt x="908361" y="612345"/>
                    <a:pt x="907938" y="612623"/>
                  </a:cubicBezTo>
                  <a:cubicBezTo>
                    <a:pt x="902116" y="616464"/>
                    <a:pt x="893588" y="616161"/>
                    <a:pt x="888196" y="611701"/>
                  </a:cubicBezTo>
                  <a:cubicBezTo>
                    <a:pt x="882420" y="606924"/>
                    <a:pt x="882430" y="599184"/>
                    <a:pt x="888226" y="594416"/>
                  </a:cubicBezTo>
                  <a:cubicBezTo>
                    <a:pt x="913000" y="574038"/>
                    <a:pt x="932411" y="547892"/>
                    <a:pt x="944357" y="518801"/>
                  </a:cubicBezTo>
                  <a:cubicBezTo>
                    <a:pt x="946978" y="512414"/>
                    <a:pt x="955400" y="508980"/>
                    <a:pt x="963150" y="511145"/>
                  </a:cubicBezTo>
                  <a:close/>
                  <a:moveTo>
                    <a:pt x="683753" y="463320"/>
                  </a:moveTo>
                  <a:cubicBezTo>
                    <a:pt x="687423" y="464110"/>
                    <a:pt x="690727" y="466055"/>
                    <a:pt x="692797" y="468966"/>
                  </a:cubicBezTo>
                  <a:cubicBezTo>
                    <a:pt x="696936" y="474791"/>
                    <a:pt x="694539" y="482288"/>
                    <a:pt x="687503" y="485690"/>
                  </a:cubicBezTo>
                  <a:cubicBezTo>
                    <a:pt x="673409" y="492503"/>
                    <a:pt x="662283" y="501629"/>
                    <a:pt x="654866" y="512462"/>
                  </a:cubicBezTo>
                  <a:cubicBezTo>
                    <a:pt x="646634" y="524475"/>
                    <a:pt x="643082" y="538792"/>
                    <a:pt x="644606" y="553868"/>
                  </a:cubicBezTo>
                  <a:cubicBezTo>
                    <a:pt x="645029" y="558083"/>
                    <a:pt x="642812" y="561972"/>
                    <a:pt x="639087" y="564429"/>
                  </a:cubicBezTo>
                  <a:cubicBezTo>
                    <a:pt x="636866" y="565893"/>
                    <a:pt x="634111" y="566850"/>
                    <a:pt x="631064" y="567060"/>
                  </a:cubicBezTo>
                  <a:cubicBezTo>
                    <a:pt x="622905" y="567618"/>
                    <a:pt x="615742" y="562622"/>
                    <a:pt x="615063" y="555896"/>
                  </a:cubicBezTo>
                  <a:cubicBezTo>
                    <a:pt x="613046" y="535912"/>
                    <a:pt x="617882" y="516737"/>
                    <a:pt x="629055" y="500437"/>
                  </a:cubicBezTo>
                  <a:cubicBezTo>
                    <a:pt x="639048" y="485852"/>
                    <a:pt x="653911" y="473590"/>
                    <a:pt x="672513" y="464601"/>
                  </a:cubicBezTo>
                  <a:cubicBezTo>
                    <a:pt x="676046" y="462894"/>
                    <a:pt x="680083" y="462530"/>
                    <a:pt x="683753" y="463320"/>
                  </a:cubicBezTo>
                  <a:close/>
                  <a:moveTo>
                    <a:pt x="795826" y="453556"/>
                  </a:moveTo>
                  <a:cubicBezTo>
                    <a:pt x="797164" y="453885"/>
                    <a:pt x="798496" y="454229"/>
                    <a:pt x="799819" y="454593"/>
                  </a:cubicBezTo>
                  <a:cubicBezTo>
                    <a:pt x="834495" y="464022"/>
                    <a:pt x="867238" y="482432"/>
                    <a:pt x="897126" y="509297"/>
                  </a:cubicBezTo>
                  <a:cubicBezTo>
                    <a:pt x="902658" y="514269"/>
                    <a:pt x="902251" y="522002"/>
                    <a:pt x="896224" y="526564"/>
                  </a:cubicBezTo>
                  <a:cubicBezTo>
                    <a:pt x="895970" y="526755"/>
                    <a:pt x="895709" y="526937"/>
                    <a:pt x="895449" y="527109"/>
                  </a:cubicBezTo>
                  <a:cubicBezTo>
                    <a:pt x="889416" y="531092"/>
                    <a:pt x="880579" y="530587"/>
                    <a:pt x="875276" y="525820"/>
                  </a:cubicBezTo>
                  <a:cubicBezTo>
                    <a:pt x="848856" y="502069"/>
                    <a:pt x="820339" y="485914"/>
                    <a:pt x="790512" y="477801"/>
                  </a:cubicBezTo>
                  <a:cubicBezTo>
                    <a:pt x="789449" y="477511"/>
                    <a:pt x="788401" y="477238"/>
                    <a:pt x="787349" y="476978"/>
                  </a:cubicBezTo>
                  <a:cubicBezTo>
                    <a:pt x="779504" y="475048"/>
                    <a:pt x="775045" y="468242"/>
                    <a:pt x="777385" y="461771"/>
                  </a:cubicBezTo>
                  <a:cubicBezTo>
                    <a:pt x="779732" y="455305"/>
                    <a:pt x="787984" y="451626"/>
                    <a:pt x="795826" y="453556"/>
                  </a:cubicBezTo>
                  <a:close/>
                  <a:moveTo>
                    <a:pt x="947212" y="324206"/>
                  </a:moveTo>
                  <a:cubicBezTo>
                    <a:pt x="955010" y="322150"/>
                    <a:pt x="963350" y="325695"/>
                    <a:pt x="965847" y="332123"/>
                  </a:cubicBezTo>
                  <a:cubicBezTo>
                    <a:pt x="978649" y="365122"/>
                    <a:pt x="986054" y="397517"/>
                    <a:pt x="987842" y="428411"/>
                  </a:cubicBezTo>
                  <a:cubicBezTo>
                    <a:pt x="988084" y="432484"/>
                    <a:pt x="985872" y="436182"/>
                    <a:pt x="982288" y="438544"/>
                  </a:cubicBezTo>
                  <a:cubicBezTo>
                    <a:pt x="979935" y="440098"/>
                    <a:pt x="976988" y="441074"/>
                    <a:pt x="973748" y="441204"/>
                  </a:cubicBezTo>
                  <a:cubicBezTo>
                    <a:pt x="965570" y="441526"/>
                    <a:pt x="958624" y="436324"/>
                    <a:pt x="958236" y="429580"/>
                  </a:cubicBezTo>
                  <a:cubicBezTo>
                    <a:pt x="956569" y="400818"/>
                    <a:pt x="949625" y="370536"/>
                    <a:pt x="937613" y="339570"/>
                  </a:cubicBezTo>
                  <a:cubicBezTo>
                    <a:pt x="935118" y="333142"/>
                    <a:pt x="939405" y="326267"/>
                    <a:pt x="947212" y="324206"/>
                  </a:cubicBezTo>
                  <a:close/>
                  <a:moveTo>
                    <a:pt x="828152" y="162884"/>
                  </a:moveTo>
                  <a:cubicBezTo>
                    <a:pt x="834366" y="158399"/>
                    <a:pt x="843661" y="158903"/>
                    <a:pt x="849073" y="163968"/>
                  </a:cubicBezTo>
                  <a:cubicBezTo>
                    <a:pt x="855348" y="169835"/>
                    <a:pt x="861538" y="175907"/>
                    <a:pt x="867465" y="182014"/>
                  </a:cubicBezTo>
                  <a:cubicBezTo>
                    <a:pt x="886204" y="201320"/>
                    <a:pt x="903195" y="221845"/>
                    <a:pt x="917971" y="243017"/>
                  </a:cubicBezTo>
                  <a:cubicBezTo>
                    <a:pt x="921670" y="248313"/>
                    <a:pt x="920015" y="254940"/>
                    <a:pt x="914399" y="258643"/>
                  </a:cubicBezTo>
                  <a:cubicBezTo>
                    <a:pt x="913811" y="259032"/>
                    <a:pt x="913186" y="259386"/>
                    <a:pt x="912517" y="259704"/>
                  </a:cubicBezTo>
                  <a:cubicBezTo>
                    <a:pt x="905419" y="263072"/>
                    <a:pt x="896358" y="261056"/>
                    <a:pt x="892277" y="255205"/>
                  </a:cubicBezTo>
                  <a:cubicBezTo>
                    <a:pt x="878249" y="235109"/>
                    <a:pt x="862115" y="215622"/>
                    <a:pt x="844320" y="197287"/>
                  </a:cubicBezTo>
                  <a:cubicBezTo>
                    <a:pt x="838686" y="191482"/>
                    <a:pt x="832803" y="185711"/>
                    <a:pt x="826841" y="180133"/>
                  </a:cubicBezTo>
                  <a:cubicBezTo>
                    <a:pt x="821427" y="175071"/>
                    <a:pt x="822016" y="167347"/>
                    <a:pt x="828152" y="162884"/>
                  </a:cubicBezTo>
                  <a:close/>
                  <a:moveTo>
                    <a:pt x="108270" y="74608"/>
                  </a:moveTo>
                  <a:cubicBezTo>
                    <a:pt x="111972" y="75291"/>
                    <a:pt x="115357" y="77139"/>
                    <a:pt x="117547" y="79990"/>
                  </a:cubicBezTo>
                  <a:cubicBezTo>
                    <a:pt x="121632" y="85305"/>
                    <a:pt x="120129" y="92228"/>
                    <a:pt x="114308" y="96069"/>
                  </a:cubicBezTo>
                  <a:cubicBezTo>
                    <a:pt x="113883" y="96350"/>
                    <a:pt x="113435" y="96612"/>
                    <a:pt x="112966" y="96856"/>
                  </a:cubicBezTo>
                  <a:cubicBezTo>
                    <a:pt x="81166" y="113484"/>
                    <a:pt x="51459" y="132875"/>
                    <a:pt x="25210" y="154145"/>
                  </a:cubicBezTo>
                  <a:cubicBezTo>
                    <a:pt x="19423" y="158851"/>
                    <a:pt x="9989" y="158812"/>
                    <a:pt x="4249" y="153994"/>
                  </a:cubicBezTo>
                  <a:cubicBezTo>
                    <a:pt x="-1486" y="149181"/>
                    <a:pt x="-1407" y="141443"/>
                    <a:pt x="4433" y="136711"/>
                  </a:cubicBezTo>
                  <a:cubicBezTo>
                    <a:pt x="32169" y="114237"/>
                    <a:pt x="63533" y="93757"/>
                    <a:pt x="97092" y="76212"/>
                  </a:cubicBezTo>
                  <a:cubicBezTo>
                    <a:pt x="100549" y="74405"/>
                    <a:pt x="104568" y="73924"/>
                    <a:pt x="108270" y="74608"/>
                  </a:cubicBezTo>
                  <a:close/>
                  <a:moveTo>
                    <a:pt x="651034" y="45884"/>
                  </a:moveTo>
                  <a:cubicBezTo>
                    <a:pt x="654620" y="44864"/>
                    <a:pt x="658679" y="44972"/>
                    <a:pt x="662360" y="46450"/>
                  </a:cubicBezTo>
                  <a:cubicBezTo>
                    <a:pt x="697511" y="60568"/>
                    <a:pt x="731295" y="77787"/>
                    <a:pt x="762766" y="97627"/>
                  </a:cubicBezTo>
                  <a:cubicBezTo>
                    <a:pt x="769268" y="101725"/>
                    <a:pt x="770510" y="109398"/>
                    <a:pt x="765539" y="114759"/>
                  </a:cubicBezTo>
                  <a:cubicBezTo>
                    <a:pt x="764795" y="115567"/>
                    <a:pt x="763947" y="116276"/>
                    <a:pt x="763022" y="116885"/>
                  </a:cubicBezTo>
                  <a:cubicBezTo>
                    <a:pt x="757829" y="120314"/>
                    <a:pt x="750289" y="120526"/>
                    <a:pt x="744766" y="117046"/>
                  </a:cubicBezTo>
                  <a:cubicBezTo>
                    <a:pt x="714856" y="98191"/>
                    <a:pt x="682764" y="81834"/>
                    <a:pt x="649380" y="68426"/>
                  </a:cubicBezTo>
                  <a:cubicBezTo>
                    <a:pt x="642024" y="65470"/>
                    <a:pt x="638960" y="58154"/>
                    <a:pt x="642545" y="52086"/>
                  </a:cubicBezTo>
                  <a:cubicBezTo>
                    <a:pt x="644334" y="49052"/>
                    <a:pt x="647447" y="46905"/>
                    <a:pt x="651034" y="45884"/>
                  </a:cubicBezTo>
                  <a:close/>
                  <a:moveTo>
                    <a:pt x="316421" y="6880"/>
                  </a:moveTo>
                  <a:cubicBezTo>
                    <a:pt x="324488" y="5738"/>
                    <a:pt x="332151" y="10205"/>
                    <a:pt x="333537" y="16857"/>
                  </a:cubicBezTo>
                  <a:cubicBezTo>
                    <a:pt x="334477" y="21399"/>
                    <a:pt x="332253" y="25785"/>
                    <a:pt x="328177" y="28475"/>
                  </a:cubicBezTo>
                  <a:cubicBezTo>
                    <a:pt x="326282" y="29724"/>
                    <a:pt x="323990" y="30607"/>
                    <a:pt x="321429" y="30970"/>
                  </a:cubicBezTo>
                  <a:cubicBezTo>
                    <a:pt x="284569" y="36183"/>
                    <a:pt x="248161" y="44416"/>
                    <a:pt x="213220" y="55439"/>
                  </a:cubicBezTo>
                  <a:cubicBezTo>
                    <a:pt x="205574" y="57853"/>
                    <a:pt x="197006" y="54695"/>
                    <a:pt x="194081" y="48392"/>
                  </a:cubicBezTo>
                  <a:cubicBezTo>
                    <a:pt x="191155" y="42087"/>
                    <a:pt x="194962" y="35028"/>
                    <a:pt x="202629" y="32611"/>
                  </a:cubicBezTo>
                  <a:cubicBezTo>
                    <a:pt x="239370" y="21019"/>
                    <a:pt x="277656" y="12364"/>
                    <a:pt x="316421" y="6880"/>
                  </a:cubicBezTo>
                  <a:close/>
                  <a:moveTo>
                    <a:pt x="434176" y="5"/>
                  </a:moveTo>
                  <a:cubicBezTo>
                    <a:pt x="472399" y="957"/>
                    <a:pt x="510241" y="5061"/>
                    <a:pt x="546651" y="12200"/>
                  </a:cubicBezTo>
                  <a:cubicBezTo>
                    <a:pt x="548203" y="12504"/>
                    <a:pt x="549758" y="12815"/>
                    <a:pt x="551306" y="13132"/>
                  </a:cubicBezTo>
                  <a:cubicBezTo>
                    <a:pt x="559255" y="14755"/>
                    <a:pt x="564098" y="21380"/>
                    <a:pt x="562131" y="27932"/>
                  </a:cubicBezTo>
                  <a:cubicBezTo>
                    <a:pt x="561316" y="30643"/>
                    <a:pt x="559467" y="32913"/>
                    <a:pt x="557015" y="34532"/>
                  </a:cubicBezTo>
                  <a:cubicBezTo>
                    <a:pt x="553534" y="36827"/>
                    <a:pt x="548843" y="37810"/>
                    <a:pt x="544181" y="36858"/>
                  </a:cubicBezTo>
                  <a:cubicBezTo>
                    <a:pt x="542720" y="36558"/>
                    <a:pt x="541264" y="36269"/>
                    <a:pt x="539798" y="35980"/>
                  </a:cubicBezTo>
                  <a:cubicBezTo>
                    <a:pt x="505331" y="29224"/>
                    <a:pt x="469498" y="25340"/>
                    <a:pt x="433278" y="24438"/>
                  </a:cubicBezTo>
                  <a:cubicBezTo>
                    <a:pt x="425098" y="24234"/>
                    <a:pt x="418665" y="18601"/>
                    <a:pt x="418913" y="11853"/>
                  </a:cubicBezTo>
                  <a:cubicBezTo>
                    <a:pt x="419155" y="5110"/>
                    <a:pt x="425990" y="-194"/>
                    <a:pt x="434176" y="5"/>
                  </a:cubicBezTo>
                  <a:close/>
                </a:path>
              </a:pathLst>
            </a:custGeom>
            <a:solidFill>
              <a:srgbClr val="61A352">
                <a:lumMod val="40000"/>
                <a:lumOff val="60000"/>
                <a:alpha val="60000"/>
              </a:srgbClr>
            </a:solidFill>
            <a:ln w="137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ea typeface="思源黑体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1F19A914-D346-FF1B-0390-3F6786A810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  <p:pic>
        <p:nvPicPr>
          <p:cNvPr id="4" name="图片 3" descr="图片包含 图形用户界面&#10;&#10;AI 生成的内容可能不正确。">
            <a:extLst>
              <a:ext uri="{FF2B5EF4-FFF2-40B4-BE49-F238E27FC236}">
                <a16:creationId xmlns:a16="http://schemas.microsoft.com/office/drawing/2014/main" id="{D887196D-D44C-3016-1920-6FE8035BC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0" t="50000" r="42250" b="24250"/>
          <a:stretch>
            <a:fillRect/>
          </a:stretch>
        </p:blipFill>
        <p:spPr>
          <a:xfrm>
            <a:off x="243409" y="5945703"/>
            <a:ext cx="508930" cy="73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77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0391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4742F93A-219F-0261-7A83-7A8D9456D473}"/>
              </a:ext>
            </a:extLst>
          </p:cNvPr>
          <p:cNvSpPr txBox="1"/>
          <p:nvPr/>
        </p:nvSpPr>
        <p:spPr>
          <a:xfrm>
            <a:off x="1501950" y="2908159"/>
            <a:ext cx="71920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1500" b="1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  <a:cs typeface="+mn-ea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zh-CN" altLang="en-US" sz="7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常见的量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17B2BC2-5DAF-6C14-FEDA-ED4DED83B0FC}"/>
              </a:ext>
            </a:extLst>
          </p:cNvPr>
          <p:cNvSpPr txBox="1"/>
          <p:nvPr/>
        </p:nvSpPr>
        <p:spPr>
          <a:xfrm>
            <a:off x="2467610" y="4419926"/>
            <a:ext cx="42595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2F2F2F"/>
                </a:solidFill>
                <a:ea typeface="思源黑体"/>
                <a:cs typeface="+mn-ea"/>
                <a:sym typeface="+mn-lt"/>
              </a:rPr>
              <a:t>R·</a:t>
            </a:r>
            <a:r>
              <a:rPr lang="zh-CN" altLang="en-US" sz="2000" b="1" dirty="0">
                <a:solidFill>
                  <a:srgbClr val="2F2F2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三年级数学下册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83DCD49C-5591-3843-1567-499EC0C64AD4}"/>
              </a:ext>
            </a:extLst>
          </p:cNvPr>
          <p:cNvGrpSpPr/>
          <p:nvPr/>
        </p:nvGrpSpPr>
        <p:grpSpPr>
          <a:xfrm>
            <a:off x="2724254" y="1673390"/>
            <a:ext cx="5077327" cy="923331"/>
            <a:chOff x="2763166" y="1673390"/>
            <a:chExt cx="5077327" cy="923331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6D94595D-A9A6-65CC-BBC1-8EB20F27191A}"/>
                </a:ext>
              </a:extLst>
            </p:cNvPr>
            <p:cNvSpPr txBox="1"/>
            <p:nvPr/>
          </p:nvSpPr>
          <p:spPr>
            <a:xfrm>
              <a:off x="3224832" y="1719557"/>
              <a:ext cx="461566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48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复习与关联</a:t>
              </a:r>
              <a:endPara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25DE8AE6-6716-854C-060D-22D0B9FC80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63166" y="1673390"/>
              <a:ext cx="923331" cy="923331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七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6459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49D1D55-6176-4EC5-0B89-71839B5C95B6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回顾整理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65D4321B-06DB-EDB0-0DC4-65FC13D14EE4}"/>
              </a:ext>
            </a:extLst>
          </p:cNvPr>
          <p:cNvGrpSpPr/>
          <p:nvPr/>
        </p:nvGrpSpPr>
        <p:grpSpPr>
          <a:xfrm>
            <a:off x="5417286" y="1177079"/>
            <a:ext cx="5972251" cy="5397165"/>
            <a:chOff x="5214026" y="801172"/>
            <a:chExt cx="5972251" cy="539716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5BA36848-B29A-4AF0-EBD2-BE7A53B71225}"/>
                </a:ext>
              </a:extLst>
            </p:cNvPr>
            <p:cNvSpPr/>
            <p:nvPr/>
          </p:nvSpPr>
          <p:spPr>
            <a:xfrm>
              <a:off x="5214026" y="801172"/>
              <a:ext cx="5972251" cy="5397165"/>
            </a:xfrm>
            <a:prstGeom prst="rect">
              <a:avLst/>
            </a:prstGeom>
            <a:solidFill>
              <a:srgbClr val="FDE9D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EF8CD1A7-EDF0-8245-10B5-EA9C2C68966A}"/>
                </a:ext>
              </a:extLst>
            </p:cNvPr>
            <p:cNvSpPr/>
            <p:nvPr/>
          </p:nvSpPr>
          <p:spPr>
            <a:xfrm>
              <a:off x="5496128" y="1190731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生活中的运动现象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0701C60-C155-129D-8848-BF07A53E300B}"/>
                </a:ext>
              </a:extLst>
            </p:cNvPr>
            <p:cNvSpPr/>
            <p:nvPr/>
          </p:nvSpPr>
          <p:spPr>
            <a:xfrm>
              <a:off x="5496128" y="1807039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除数是一位数的除法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AAD80301-300C-D40D-14B9-695D2BA2DD1E}"/>
                </a:ext>
              </a:extLst>
            </p:cNvPr>
            <p:cNvSpPr/>
            <p:nvPr/>
          </p:nvSpPr>
          <p:spPr>
            <a:xfrm>
              <a:off x="5496128" y="2423347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长方形和正方形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BB21C4BC-D2FE-88F4-291E-0C91622FE40A}"/>
                </a:ext>
              </a:extLst>
            </p:cNvPr>
            <p:cNvSpPr/>
            <p:nvPr/>
          </p:nvSpPr>
          <p:spPr>
            <a:xfrm>
              <a:off x="5496128" y="3039655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图形的面积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F2EE8C5-46FF-FA3F-CC33-450E4DDA0877}"/>
                </a:ext>
              </a:extLst>
            </p:cNvPr>
            <p:cNvSpPr/>
            <p:nvPr/>
          </p:nvSpPr>
          <p:spPr>
            <a:xfrm>
              <a:off x="5496128" y="3655963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数据的收集与整理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2371A7CD-6C42-B4F1-9D0B-C863714FD718}"/>
                </a:ext>
              </a:extLst>
            </p:cNvPr>
            <p:cNvSpPr/>
            <p:nvPr/>
          </p:nvSpPr>
          <p:spPr>
            <a:xfrm>
              <a:off x="5496128" y="4272271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年、月、日的秘密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FF1D0072-0AD6-E36E-F354-8F9FDDF43ABC}"/>
                </a:ext>
              </a:extLst>
            </p:cNvPr>
            <p:cNvSpPr/>
            <p:nvPr/>
          </p:nvSpPr>
          <p:spPr>
            <a:xfrm>
              <a:off x="5496128" y="4888579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小数的初步认识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27EA2747-68A0-15E8-F22B-76C0773498D0}"/>
                </a:ext>
              </a:extLst>
            </p:cNvPr>
            <p:cNvSpPr/>
            <p:nvPr/>
          </p:nvSpPr>
          <p:spPr>
            <a:xfrm>
              <a:off x="5496128" y="5504887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复习与关联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323FE9BF-71A0-8CDF-76C9-B8A7F2DC261A}"/>
                </a:ext>
              </a:extLst>
            </p:cNvPr>
            <p:cNvSpPr txBox="1"/>
            <p:nvPr/>
          </p:nvSpPr>
          <p:spPr>
            <a:xfrm>
              <a:off x="10584968" y="1209142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5CB0F9A0-A156-9063-2595-30A4BCF67C8C}"/>
                </a:ext>
              </a:extLst>
            </p:cNvPr>
            <p:cNvSpPr txBox="1"/>
            <p:nvPr/>
          </p:nvSpPr>
          <p:spPr>
            <a:xfrm>
              <a:off x="10471156" y="1829461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0BFA0CAA-735F-B0A7-43C7-0AE52BD7B03F}"/>
                </a:ext>
              </a:extLst>
            </p:cNvPr>
            <p:cNvSpPr txBox="1"/>
            <p:nvPr/>
          </p:nvSpPr>
          <p:spPr>
            <a:xfrm>
              <a:off x="10471156" y="2441758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39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7ED7A970-8561-D33E-BCEB-0F06317DDAB0}"/>
                </a:ext>
              </a:extLst>
            </p:cNvPr>
            <p:cNvSpPr txBox="1"/>
            <p:nvPr/>
          </p:nvSpPr>
          <p:spPr>
            <a:xfrm>
              <a:off x="10471156" y="3058066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52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24EB3F93-1F9F-BB5C-D9E5-A0C60541A8C4}"/>
                </a:ext>
              </a:extLst>
            </p:cNvPr>
            <p:cNvSpPr txBox="1"/>
            <p:nvPr/>
          </p:nvSpPr>
          <p:spPr>
            <a:xfrm>
              <a:off x="10471156" y="3674374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65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8217C7AF-0A40-3BD9-4B21-4F8556070907}"/>
                </a:ext>
              </a:extLst>
            </p:cNvPr>
            <p:cNvSpPr txBox="1"/>
            <p:nvPr/>
          </p:nvSpPr>
          <p:spPr>
            <a:xfrm>
              <a:off x="10471156" y="4287131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77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D9F706AC-DDC9-6F19-B39E-368D14DB8D61}"/>
                </a:ext>
              </a:extLst>
            </p:cNvPr>
            <p:cNvSpPr txBox="1"/>
            <p:nvPr/>
          </p:nvSpPr>
          <p:spPr>
            <a:xfrm>
              <a:off x="10471156" y="4906990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86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20487042-0C1D-9630-164C-0EC75DA455C5}"/>
                </a:ext>
              </a:extLst>
            </p:cNvPr>
            <p:cNvSpPr txBox="1"/>
            <p:nvPr/>
          </p:nvSpPr>
          <p:spPr>
            <a:xfrm>
              <a:off x="10471156" y="5523298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95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F565B3C4-8A6B-73EA-3C82-071D6BA5827B}"/>
                </a:ext>
              </a:extLst>
            </p:cNvPr>
            <p:cNvSpPr/>
            <p:nvPr/>
          </p:nvSpPr>
          <p:spPr>
            <a:xfrm>
              <a:off x="5683708" y="5335036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七</a:t>
              </a:r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4BCD71B0-5312-8B96-8C44-FF8C8902D66B}"/>
                </a:ext>
              </a:extLst>
            </p:cNvPr>
            <p:cNvSpPr/>
            <p:nvPr/>
          </p:nvSpPr>
          <p:spPr>
            <a:xfrm>
              <a:off x="5683708" y="4745058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六</a:t>
              </a:r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A54B9F76-7AA5-E166-A418-2A941F8FE43E}"/>
                </a:ext>
              </a:extLst>
            </p:cNvPr>
            <p:cNvSpPr/>
            <p:nvPr/>
          </p:nvSpPr>
          <p:spPr>
            <a:xfrm>
              <a:off x="5683708" y="354024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五</a:t>
              </a:r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E79D6B4E-8A1D-423D-3D17-1E99B674D517}"/>
                </a:ext>
              </a:extLst>
            </p:cNvPr>
            <p:cNvSpPr/>
            <p:nvPr/>
          </p:nvSpPr>
          <p:spPr>
            <a:xfrm>
              <a:off x="5683708" y="226547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三</a:t>
              </a:r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53116AF0-9F9D-5747-941C-46F48090DAB1}"/>
                </a:ext>
              </a:extLst>
            </p:cNvPr>
            <p:cNvSpPr/>
            <p:nvPr/>
          </p:nvSpPr>
          <p:spPr>
            <a:xfrm>
              <a:off x="5683708" y="168182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二</a:t>
              </a:r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8E96CE61-82DB-3355-B343-4D21F5611DBC}"/>
                </a:ext>
              </a:extLst>
            </p:cNvPr>
            <p:cNvSpPr/>
            <p:nvPr/>
          </p:nvSpPr>
          <p:spPr>
            <a:xfrm>
              <a:off x="5683708" y="106977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一</a:t>
              </a:r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7EF13065-7DD5-0812-7A38-25E29F7364D2}"/>
                </a:ext>
              </a:extLst>
            </p:cNvPr>
            <p:cNvSpPr/>
            <p:nvPr/>
          </p:nvSpPr>
          <p:spPr>
            <a:xfrm>
              <a:off x="5683708" y="289613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四</a:t>
              </a:r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83F2A049-12EA-E69C-53DF-9A146AAD143D}"/>
                </a:ext>
              </a:extLst>
            </p:cNvPr>
            <p:cNvSpPr/>
            <p:nvPr/>
          </p:nvSpPr>
          <p:spPr>
            <a:xfrm>
              <a:off x="5683708" y="414397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4" name="任意多边形: 形状 33">
              <a:extLst>
                <a:ext uri="{FF2B5EF4-FFF2-40B4-BE49-F238E27FC236}">
                  <a16:creationId xmlns:a16="http://schemas.microsoft.com/office/drawing/2014/main" id="{A87D873C-365F-205A-68C5-90712E6E8FBE}"/>
                </a:ext>
              </a:extLst>
            </p:cNvPr>
            <p:cNvSpPr/>
            <p:nvPr/>
          </p:nvSpPr>
          <p:spPr>
            <a:xfrm>
              <a:off x="5746584" y="4208694"/>
              <a:ext cx="286540" cy="276957"/>
            </a:xfrm>
            <a:custGeom>
              <a:avLst/>
              <a:gdLst>
                <a:gd name="connsiteX0" fmla="*/ 76200 w 286540"/>
                <a:gd name="connsiteY0" fmla="*/ 124557 h 276957"/>
                <a:gd name="connsiteX1" fmla="*/ 76587 w 286540"/>
                <a:gd name="connsiteY1" fmla="*/ 124635 h 276957"/>
                <a:gd name="connsiteX2" fmla="*/ 80259 w 286540"/>
                <a:gd name="connsiteY2" fmla="*/ 130082 h 276957"/>
                <a:gd name="connsiteX3" fmla="*/ 104480 w 286540"/>
                <a:gd name="connsiteY3" fmla="*/ 146412 h 276957"/>
                <a:gd name="connsiteX4" fmla="*/ 133754 w 286540"/>
                <a:gd name="connsiteY4" fmla="*/ 152322 h 276957"/>
                <a:gd name="connsiteX5" fmla="*/ 141852 w 286540"/>
                <a:gd name="connsiteY5" fmla="*/ 164333 h 276957"/>
                <a:gd name="connsiteX6" fmla="*/ 140128 w 286540"/>
                <a:gd name="connsiteY6" fmla="*/ 166890 h 276957"/>
                <a:gd name="connsiteX7" fmla="*/ 134140 w 286540"/>
                <a:gd name="connsiteY7" fmla="*/ 196550 h 276957"/>
                <a:gd name="connsiteX8" fmla="*/ 140128 w 286540"/>
                <a:gd name="connsiteY8" fmla="*/ 226211 h 276957"/>
                <a:gd name="connsiteX9" fmla="*/ 144688 w 286540"/>
                <a:gd name="connsiteY9" fmla="*/ 232974 h 276957"/>
                <a:gd name="connsiteX10" fmla="*/ 130082 w 286540"/>
                <a:gd name="connsiteY10" fmla="*/ 254639 h 276957"/>
                <a:gd name="connsiteX11" fmla="*/ 76200 w 286540"/>
                <a:gd name="connsiteY11" fmla="*/ 276957 h 276957"/>
                <a:gd name="connsiteX12" fmla="*/ 0 w 286540"/>
                <a:gd name="connsiteY12" fmla="*/ 200757 h 276957"/>
                <a:gd name="connsiteX13" fmla="*/ 76200 w 286540"/>
                <a:gd name="connsiteY13" fmla="*/ 124557 h 276957"/>
                <a:gd name="connsiteX14" fmla="*/ 210340 w 286540"/>
                <a:gd name="connsiteY14" fmla="*/ 120350 h 276957"/>
                <a:gd name="connsiteX15" fmla="*/ 286540 w 286540"/>
                <a:gd name="connsiteY15" fmla="*/ 196550 h 276957"/>
                <a:gd name="connsiteX16" fmla="*/ 210340 w 286540"/>
                <a:gd name="connsiteY16" fmla="*/ 272750 h 276957"/>
                <a:gd name="connsiteX17" fmla="*/ 156459 w 286540"/>
                <a:gd name="connsiteY17" fmla="*/ 250432 h 276957"/>
                <a:gd name="connsiteX18" fmla="*/ 144688 w 286540"/>
                <a:gd name="connsiteY18" fmla="*/ 232974 h 276957"/>
                <a:gd name="connsiteX19" fmla="*/ 146412 w 286540"/>
                <a:gd name="connsiteY19" fmla="*/ 230418 h 276957"/>
                <a:gd name="connsiteX20" fmla="*/ 152400 w 286540"/>
                <a:gd name="connsiteY20" fmla="*/ 200757 h 276957"/>
                <a:gd name="connsiteX21" fmla="*/ 146412 w 286540"/>
                <a:gd name="connsiteY21" fmla="*/ 171097 h 276957"/>
                <a:gd name="connsiteX22" fmla="*/ 141852 w 286540"/>
                <a:gd name="connsiteY22" fmla="*/ 164333 h 276957"/>
                <a:gd name="connsiteX23" fmla="*/ 152381 w 286540"/>
                <a:gd name="connsiteY23" fmla="*/ 148718 h 276957"/>
                <a:gd name="connsiteX24" fmla="*/ 163801 w 286540"/>
                <a:gd name="connsiteY24" fmla="*/ 146412 h 276957"/>
                <a:gd name="connsiteX25" fmla="*/ 188022 w 286540"/>
                <a:gd name="connsiteY25" fmla="*/ 130082 h 276957"/>
                <a:gd name="connsiteX26" fmla="*/ 192100 w 286540"/>
                <a:gd name="connsiteY26" fmla="*/ 124032 h 276957"/>
                <a:gd name="connsiteX27" fmla="*/ 134140 w 286540"/>
                <a:gd name="connsiteY27" fmla="*/ 0 h 276957"/>
                <a:gd name="connsiteX28" fmla="*/ 210340 w 286540"/>
                <a:gd name="connsiteY28" fmla="*/ 76200 h 276957"/>
                <a:gd name="connsiteX29" fmla="*/ 204352 w 286540"/>
                <a:gd name="connsiteY29" fmla="*/ 105860 h 276957"/>
                <a:gd name="connsiteX30" fmla="*/ 192100 w 286540"/>
                <a:gd name="connsiteY30" fmla="*/ 124032 h 276957"/>
                <a:gd name="connsiteX31" fmla="*/ 180680 w 286540"/>
                <a:gd name="connsiteY31" fmla="*/ 126338 h 276957"/>
                <a:gd name="connsiteX32" fmla="*/ 156459 w 286540"/>
                <a:gd name="connsiteY32" fmla="*/ 142669 h 276957"/>
                <a:gd name="connsiteX33" fmla="*/ 152381 w 286540"/>
                <a:gd name="connsiteY33" fmla="*/ 148718 h 276957"/>
                <a:gd name="connsiteX34" fmla="*/ 134140 w 286540"/>
                <a:gd name="connsiteY34" fmla="*/ 152400 h 276957"/>
                <a:gd name="connsiteX35" fmla="*/ 133754 w 286540"/>
                <a:gd name="connsiteY35" fmla="*/ 152322 h 276957"/>
                <a:gd name="connsiteX36" fmla="*/ 130082 w 286540"/>
                <a:gd name="connsiteY36" fmla="*/ 146876 h 276957"/>
                <a:gd name="connsiteX37" fmla="*/ 105861 w 286540"/>
                <a:gd name="connsiteY37" fmla="*/ 130545 h 276957"/>
                <a:gd name="connsiteX38" fmla="*/ 76587 w 286540"/>
                <a:gd name="connsiteY38" fmla="*/ 124635 h 276957"/>
                <a:gd name="connsiteX39" fmla="*/ 63928 w 286540"/>
                <a:gd name="connsiteY39" fmla="*/ 105860 h 276957"/>
                <a:gd name="connsiteX40" fmla="*/ 57940 w 286540"/>
                <a:gd name="connsiteY40" fmla="*/ 76200 h 276957"/>
                <a:gd name="connsiteX41" fmla="*/ 134140 w 286540"/>
                <a:gd name="connsiteY41" fmla="*/ 0 h 276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86540" h="276957">
                  <a:moveTo>
                    <a:pt x="76200" y="124557"/>
                  </a:moveTo>
                  <a:lnTo>
                    <a:pt x="76587" y="124635"/>
                  </a:lnTo>
                  <a:lnTo>
                    <a:pt x="80259" y="130082"/>
                  </a:lnTo>
                  <a:cubicBezTo>
                    <a:pt x="87154" y="136976"/>
                    <a:pt x="95363" y="142556"/>
                    <a:pt x="104480" y="146412"/>
                  </a:cubicBezTo>
                  <a:lnTo>
                    <a:pt x="133754" y="152322"/>
                  </a:lnTo>
                  <a:lnTo>
                    <a:pt x="141852" y="164333"/>
                  </a:lnTo>
                  <a:lnTo>
                    <a:pt x="140128" y="166890"/>
                  </a:lnTo>
                  <a:cubicBezTo>
                    <a:pt x="136273" y="176006"/>
                    <a:pt x="134140" y="186029"/>
                    <a:pt x="134140" y="196550"/>
                  </a:cubicBezTo>
                  <a:cubicBezTo>
                    <a:pt x="134140" y="207071"/>
                    <a:pt x="136273" y="217094"/>
                    <a:pt x="140128" y="226211"/>
                  </a:cubicBezTo>
                  <a:lnTo>
                    <a:pt x="144688" y="232974"/>
                  </a:lnTo>
                  <a:lnTo>
                    <a:pt x="130082" y="254639"/>
                  </a:lnTo>
                  <a:cubicBezTo>
                    <a:pt x="116292" y="268428"/>
                    <a:pt x="97242" y="276957"/>
                    <a:pt x="76200" y="276957"/>
                  </a:cubicBezTo>
                  <a:cubicBezTo>
                    <a:pt x="34116" y="276957"/>
                    <a:pt x="0" y="242841"/>
                    <a:pt x="0" y="200757"/>
                  </a:cubicBezTo>
                  <a:cubicBezTo>
                    <a:pt x="0" y="158673"/>
                    <a:pt x="34116" y="124557"/>
                    <a:pt x="76200" y="124557"/>
                  </a:cubicBezTo>
                  <a:close/>
                  <a:moveTo>
                    <a:pt x="210340" y="120350"/>
                  </a:moveTo>
                  <a:cubicBezTo>
                    <a:pt x="252424" y="120350"/>
                    <a:pt x="286540" y="154466"/>
                    <a:pt x="286540" y="196550"/>
                  </a:cubicBezTo>
                  <a:cubicBezTo>
                    <a:pt x="286540" y="238634"/>
                    <a:pt x="252424" y="272750"/>
                    <a:pt x="210340" y="272750"/>
                  </a:cubicBezTo>
                  <a:cubicBezTo>
                    <a:pt x="189298" y="272750"/>
                    <a:pt x="170248" y="264221"/>
                    <a:pt x="156459" y="250432"/>
                  </a:cubicBezTo>
                  <a:lnTo>
                    <a:pt x="144688" y="232974"/>
                  </a:lnTo>
                  <a:lnTo>
                    <a:pt x="146412" y="230418"/>
                  </a:lnTo>
                  <a:cubicBezTo>
                    <a:pt x="150268" y="221301"/>
                    <a:pt x="152400" y="211278"/>
                    <a:pt x="152400" y="200757"/>
                  </a:cubicBezTo>
                  <a:cubicBezTo>
                    <a:pt x="152400" y="190236"/>
                    <a:pt x="150268" y="180213"/>
                    <a:pt x="146412" y="171097"/>
                  </a:cubicBezTo>
                  <a:lnTo>
                    <a:pt x="141852" y="164333"/>
                  </a:lnTo>
                  <a:lnTo>
                    <a:pt x="152381" y="148718"/>
                  </a:lnTo>
                  <a:lnTo>
                    <a:pt x="163801" y="146412"/>
                  </a:lnTo>
                  <a:cubicBezTo>
                    <a:pt x="172917" y="142556"/>
                    <a:pt x="181127" y="136976"/>
                    <a:pt x="188022" y="130082"/>
                  </a:cubicBezTo>
                  <a:lnTo>
                    <a:pt x="192100" y="124032"/>
                  </a:lnTo>
                  <a:close/>
                  <a:moveTo>
                    <a:pt x="134140" y="0"/>
                  </a:moveTo>
                  <a:cubicBezTo>
                    <a:pt x="176224" y="0"/>
                    <a:pt x="210340" y="34116"/>
                    <a:pt x="210340" y="76200"/>
                  </a:cubicBezTo>
                  <a:cubicBezTo>
                    <a:pt x="210340" y="86721"/>
                    <a:pt x="208208" y="96744"/>
                    <a:pt x="204352" y="105860"/>
                  </a:cubicBezTo>
                  <a:lnTo>
                    <a:pt x="192100" y="124032"/>
                  </a:lnTo>
                  <a:lnTo>
                    <a:pt x="180680" y="126338"/>
                  </a:lnTo>
                  <a:cubicBezTo>
                    <a:pt x="171563" y="130194"/>
                    <a:pt x="163354" y="135774"/>
                    <a:pt x="156459" y="142669"/>
                  </a:cubicBezTo>
                  <a:lnTo>
                    <a:pt x="152381" y="148718"/>
                  </a:lnTo>
                  <a:lnTo>
                    <a:pt x="134140" y="152400"/>
                  </a:lnTo>
                  <a:lnTo>
                    <a:pt x="133754" y="152322"/>
                  </a:lnTo>
                  <a:lnTo>
                    <a:pt x="130082" y="146876"/>
                  </a:lnTo>
                  <a:cubicBezTo>
                    <a:pt x="123187" y="139981"/>
                    <a:pt x="114977" y="134401"/>
                    <a:pt x="105861" y="130545"/>
                  </a:cubicBezTo>
                  <a:lnTo>
                    <a:pt x="76587" y="124635"/>
                  </a:lnTo>
                  <a:lnTo>
                    <a:pt x="63928" y="105860"/>
                  </a:lnTo>
                  <a:cubicBezTo>
                    <a:pt x="60073" y="96744"/>
                    <a:pt x="57940" y="86721"/>
                    <a:pt x="57940" y="76200"/>
                  </a:cubicBezTo>
                  <a:cubicBezTo>
                    <a:pt x="57940" y="34116"/>
                    <a:pt x="92056" y="0"/>
                    <a:pt x="13414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35" name="图片 34">
            <a:extLst>
              <a:ext uri="{FF2B5EF4-FFF2-40B4-BE49-F238E27FC236}">
                <a16:creationId xmlns:a16="http://schemas.microsoft.com/office/drawing/2014/main" id="{5DFA300D-D439-4C9F-E23F-AE50B88720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270" y="4538547"/>
            <a:ext cx="2085312" cy="2097401"/>
          </a:xfrm>
          <a:prstGeom prst="rect">
            <a:avLst/>
          </a:prstGeom>
        </p:spPr>
      </p:pic>
      <p:sp>
        <p:nvSpPr>
          <p:cNvPr id="36" name="对话气泡: 圆角矩形 35">
            <a:extLst>
              <a:ext uri="{FF2B5EF4-FFF2-40B4-BE49-F238E27FC236}">
                <a16:creationId xmlns:a16="http://schemas.microsoft.com/office/drawing/2014/main" id="{D3DFADD0-4C05-7C9B-9E2F-353B56BCF340}"/>
              </a:ext>
            </a:extLst>
          </p:cNvPr>
          <p:cNvSpPr/>
          <p:nvPr/>
        </p:nvSpPr>
        <p:spPr>
          <a:xfrm>
            <a:off x="1079810" y="1944232"/>
            <a:ext cx="3695390" cy="2097401"/>
          </a:xfrm>
          <a:prstGeom prst="wedgeRoundRectCallout">
            <a:avLst>
              <a:gd name="adj1" fmla="val -35127"/>
              <a:gd name="adj2" fmla="val 7300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关于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时间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我们本学期学习了哪些相关的知识？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3B8A7EF4-F13C-684B-373A-908CBD7925AF}"/>
              </a:ext>
            </a:extLst>
          </p:cNvPr>
          <p:cNvSpPr/>
          <p:nvPr/>
        </p:nvSpPr>
        <p:spPr>
          <a:xfrm>
            <a:off x="5604165" y="4453658"/>
            <a:ext cx="5618480" cy="637539"/>
          </a:xfrm>
          <a:prstGeom prst="rect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402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07DD162-5261-7B1B-C437-CAD93C188DA2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知识梳理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F2EBB32-46F6-6C65-B355-2A72D9F85261}"/>
              </a:ext>
            </a:extLst>
          </p:cNvPr>
          <p:cNvSpPr txBox="1"/>
          <p:nvPr/>
        </p:nvSpPr>
        <p:spPr>
          <a:xfrm>
            <a:off x="461904" y="1196502"/>
            <a:ext cx="5423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3333FF"/>
                </a:solidFill>
                <a:ea typeface="+mj-ea"/>
              </a:rPr>
              <a:t>1.</a:t>
            </a:r>
            <a:r>
              <a:rPr lang="zh-CN" altLang="en-US" sz="4000" dirty="0">
                <a:solidFill>
                  <a:srgbClr val="3333FF"/>
                </a:solidFill>
                <a:latin typeface="+mj-ea"/>
                <a:ea typeface="+mj-ea"/>
              </a:rPr>
              <a:t>年、月、日的关系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D27A50C-0151-CA8D-6713-D945FE7E046B}"/>
              </a:ext>
            </a:extLst>
          </p:cNvPr>
          <p:cNvSpPr txBox="1"/>
          <p:nvPr/>
        </p:nvSpPr>
        <p:spPr>
          <a:xfrm>
            <a:off x="461904" y="2067554"/>
            <a:ext cx="7526776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</a:t>
            </a: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）一年有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______</a:t>
            </a: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个月。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E9A0CDC-D1F0-D376-DE72-7FF5F9C84C26}"/>
              </a:ext>
            </a:extLst>
          </p:cNvPr>
          <p:cNvSpPr txBox="1"/>
          <p:nvPr/>
        </p:nvSpPr>
        <p:spPr>
          <a:xfrm>
            <a:off x="461904" y="2967640"/>
            <a:ext cx="11347475" cy="2175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</a:t>
            </a: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）大月有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____</a:t>
            </a: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天</a:t>
            </a:r>
            <a:r>
              <a:rPr lang="zh-CN" altLang="en-US" sz="3600" dirty="0">
                <a:solidFill>
                  <a:prstClr val="black"/>
                </a:solidFill>
                <a:latin typeface="Times New Roman"/>
                <a:ea typeface="黑体"/>
              </a:rPr>
              <a:t>，</a:t>
            </a: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包括：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____________________</a:t>
            </a: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月，小月有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黑体"/>
              </a:rPr>
              <a:t>____</a:t>
            </a:r>
            <a:r>
              <a:rPr lang="zh-CN" altLang="en-US" sz="3600" dirty="0">
                <a:solidFill>
                  <a:prstClr val="black"/>
                </a:solidFill>
                <a:latin typeface="Times New Roman"/>
                <a:ea typeface="黑体"/>
              </a:rPr>
              <a:t>天，包括：</a:t>
            </a:r>
            <a:r>
              <a:rPr lang="en-US" altLang="zh-CN" sz="3600" dirty="0">
                <a:solidFill>
                  <a:prstClr val="black"/>
                </a:solidFill>
                <a:latin typeface="Times New Roman"/>
                <a:ea typeface="黑体"/>
              </a:rPr>
              <a:t>____________________</a:t>
            </a:r>
            <a:r>
              <a:rPr lang="zh-CN" altLang="en-US" sz="3600" dirty="0">
                <a:solidFill>
                  <a:prstClr val="black"/>
                </a:solidFill>
                <a:latin typeface="Times New Roman"/>
                <a:ea typeface="黑体"/>
              </a:rPr>
              <a:t>月，还有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黑体"/>
              </a:rPr>
              <a:t>1</a:t>
            </a:r>
            <a:r>
              <a:rPr lang="zh-CN" altLang="en-US" sz="3600" dirty="0">
                <a:solidFill>
                  <a:prstClr val="black"/>
                </a:solidFill>
                <a:latin typeface="Times New Roman"/>
                <a:ea typeface="黑体"/>
              </a:rPr>
              <a:t>个特殊的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黑体"/>
              </a:rPr>
              <a:t>____</a:t>
            </a:r>
            <a:r>
              <a:rPr lang="zh-CN" altLang="en-US" sz="3600" dirty="0">
                <a:solidFill>
                  <a:prstClr val="black"/>
                </a:solidFill>
                <a:latin typeface="Times New Roman"/>
                <a:ea typeface="黑体"/>
              </a:rPr>
              <a:t>月。</a:t>
            </a:r>
            <a:endParaRPr kumimoji="0" lang="zh-CN" altLang="en-US" sz="3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黑体"/>
              <a:cs typeface="+mn-cs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BE3068F-F8E4-BF33-846F-C2A1A2C8E64D}"/>
              </a:ext>
            </a:extLst>
          </p:cNvPr>
          <p:cNvSpPr txBox="1"/>
          <p:nvPr/>
        </p:nvSpPr>
        <p:spPr>
          <a:xfrm>
            <a:off x="3443591" y="2135649"/>
            <a:ext cx="1206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12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50E1E0F-BD5C-F2D8-52A5-9B58C0146012}"/>
              </a:ext>
            </a:extLst>
          </p:cNvPr>
          <p:cNvSpPr txBox="1"/>
          <p:nvPr/>
        </p:nvSpPr>
        <p:spPr>
          <a:xfrm>
            <a:off x="3219854" y="3058634"/>
            <a:ext cx="1206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31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0A3C014-3792-EF37-373B-28ECA9D02B36}"/>
              </a:ext>
            </a:extLst>
          </p:cNvPr>
          <p:cNvSpPr txBox="1"/>
          <p:nvPr/>
        </p:nvSpPr>
        <p:spPr>
          <a:xfrm>
            <a:off x="6384588" y="3029449"/>
            <a:ext cx="4238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1, 3, 5, 7, 8, 10, 12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0B38E20-86A7-DA57-2DB2-60476536639B}"/>
              </a:ext>
            </a:extLst>
          </p:cNvPr>
          <p:cNvSpPr txBox="1"/>
          <p:nvPr/>
        </p:nvSpPr>
        <p:spPr>
          <a:xfrm>
            <a:off x="2052534" y="3776503"/>
            <a:ext cx="1206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30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C2728CD-81B1-C1AF-4BAE-AB4F9F163793}"/>
              </a:ext>
            </a:extLst>
          </p:cNvPr>
          <p:cNvSpPr txBox="1"/>
          <p:nvPr/>
        </p:nvSpPr>
        <p:spPr>
          <a:xfrm>
            <a:off x="5755531" y="3732207"/>
            <a:ext cx="2389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4, 6, 9, 11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D719BFE-170C-A7CE-6103-504F07AB4CBF}"/>
              </a:ext>
            </a:extLst>
          </p:cNvPr>
          <p:cNvSpPr txBox="1"/>
          <p:nvPr/>
        </p:nvSpPr>
        <p:spPr>
          <a:xfrm>
            <a:off x="2859932" y="4487048"/>
            <a:ext cx="1206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5623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DBDBF26-5ECA-F6B6-FC8C-DE17B24181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899" y="706220"/>
            <a:ext cx="5991506" cy="584036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EB3E55C-AC13-A694-D00E-912100C472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518" y="1299857"/>
            <a:ext cx="5192583" cy="465309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ACB4C567-7557-5038-211B-8080F8CF3DC7}"/>
              </a:ext>
            </a:extLst>
          </p:cNvPr>
          <p:cNvSpPr txBox="1"/>
          <p:nvPr/>
        </p:nvSpPr>
        <p:spPr>
          <a:xfrm>
            <a:off x="479899" y="486383"/>
            <a:ext cx="2652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EE1D23"/>
                </a:solidFill>
                <a:latin typeface="+mj-ea"/>
                <a:ea typeface="+mj-ea"/>
              </a:rPr>
              <a:t>拳头记忆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29786FA-FC5C-F318-778B-888BB9659F4A}"/>
              </a:ext>
            </a:extLst>
          </p:cNvPr>
          <p:cNvSpPr txBox="1"/>
          <p:nvPr/>
        </p:nvSpPr>
        <p:spPr>
          <a:xfrm>
            <a:off x="6407289" y="486383"/>
            <a:ext cx="2652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EE1D23"/>
                </a:solidFill>
                <a:latin typeface="+mj-ea"/>
                <a:ea typeface="+mj-ea"/>
              </a:rPr>
              <a:t>歌诀记忆</a:t>
            </a:r>
          </a:p>
        </p:txBody>
      </p:sp>
    </p:spTree>
    <p:extLst>
      <p:ext uri="{BB962C8B-B14F-4D97-AF65-F5344CB8AC3E}">
        <p14:creationId xmlns:p14="http://schemas.microsoft.com/office/powerpoint/2010/main" val="204346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5167549-B9FF-0D40-0DB2-78099317F79E}"/>
              </a:ext>
            </a:extLst>
          </p:cNvPr>
          <p:cNvSpPr txBox="1"/>
          <p:nvPr/>
        </p:nvSpPr>
        <p:spPr>
          <a:xfrm>
            <a:off x="461904" y="700391"/>
            <a:ext cx="5423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3333FF"/>
                </a:solidFill>
                <a:ea typeface="+mj-ea"/>
              </a:rPr>
              <a:t>2.</a:t>
            </a:r>
            <a:r>
              <a:rPr lang="zh-CN" altLang="en-US" sz="4000" dirty="0">
                <a:solidFill>
                  <a:srgbClr val="3333FF"/>
                </a:solidFill>
                <a:latin typeface="+mj-ea"/>
                <a:ea typeface="+mj-ea"/>
              </a:rPr>
              <a:t>认识闰年和平年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6333803-75EF-0C11-00C2-258B76F01FCE}"/>
              </a:ext>
            </a:extLst>
          </p:cNvPr>
          <p:cNvSpPr txBox="1"/>
          <p:nvPr/>
        </p:nvSpPr>
        <p:spPr>
          <a:xfrm>
            <a:off x="461903" y="1525009"/>
            <a:ext cx="11230743" cy="14552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</a:t>
            </a: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</a:t>
            </a: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月有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____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天</a:t>
            </a:r>
            <a:r>
              <a:rPr lang="zh-CN" altLang="en-US" sz="3600" dirty="0">
                <a:solidFill>
                  <a:prstClr val="black"/>
                </a:solidFill>
                <a:latin typeface="Times New Roman"/>
                <a:ea typeface="黑体"/>
              </a:rPr>
              <a:t>是平年，全年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____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天</a:t>
            </a:r>
            <a:r>
              <a:rPr lang="zh-CN" altLang="en-US" sz="3600" dirty="0">
                <a:solidFill>
                  <a:prstClr val="black"/>
                </a:solidFill>
                <a:latin typeface="Times New Roman"/>
                <a:ea typeface="黑体"/>
              </a:rPr>
              <a:t>；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黑体"/>
              </a:rPr>
              <a:t> 2</a:t>
            </a:r>
            <a:r>
              <a:rPr lang="zh-CN" altLang="en-US" sz="3600" dirty="0">
                <a:solidFill>
                  <a:prstClr val="black"/>
                </a:solidFill>
                <a:latin typeface="Times New Roman"/>
                <a:ea typeface="黑体"/>
              </a:rPr>
              <a:t>月有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黑体"/>
              </a:rPr>
              <a:t>____</a:t>
            </a:r>
            <a:r>
              <a:rPr lang="zh-CN" altLang="en-US" sz="3600" dirty="0">
                <a:solidFill>
                  <a:prstClr val="black"/>
                </a:solidFill>
                <a:latin typeface="Times New Roman"/>
                <a:ea typeface="黑体"/>
              </a:rPr>
              <a:t>天是闰年，全年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黑体"/>
              </a:rPr>
              <a:t>____</a:t>
            </a:r>
            <a:r>
              <a:rPr lang="zh-CN" altLang="en-US" sz="3600" dirty="0">
                <a:solidFill>
                  <a:prstClr val="black"/>
                </a:solidFill>
                <a:latin typeface="Times New Roman"/>
                <a:ea typeface="黑体"/>
              </a:rPr>
              <a:t>天。</a:t>
            </a:r>
            <a:endParaRPr kumimoji="0" lang="zh-CN" altLang="en-US" sz="3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黑体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B4D838B-A36D-D1DE-82E0-7BAD93EACE74}"/>
              </a:ext>
            </a:extLst>
          </p:cNvPr>
          <p:cNvSpPr txBox="1"/>
          <p:nvPr/>
        </p:nvSpPr>
        <p:spPr>
          <a:xfrm>
            <a:off x="2957208" y="1604023"/>
            <a:ext cx="1206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28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6203E9B-930B-06D5-55B1-BBFA72A2BA76}"/>
              </a:ext>
            </a:extLst>
          </p:cNvPr>
          <p:cNvSpPr txBox="1"/>
          <p:nvPr/>
        </p:nvSpPr>
        <p:spPr>
          <a:xfrm>
            <a:off x="6984461" y="1604022"/>
            <a:ext cx="1206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365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FAB12C3-BF45-4577-4243-42A4F6C1062D}"/>
              </a:ext>
            </a:extLst>
          </p:cNvPr>
          <p:cNvSpPr txBox="1"/>
          <p:nvPr/>
        </p:nvSpPr>
        <p:spPr>
          <a:xfrm>
            <a:off x="10165406" y="1604022"/>
            <a:ext cx="1206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29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A9AD977-2E7D-5EE5-D02B-CF4D0417103A}"/>
              </a:ext>
            </a:extLst>
          </p:cNvPr>
          <p:cNvSpPr txBox="1"/>
          <p:nvPr/>
        </p:nvSpPr>
        <p:spPr>
          <a:xfrm>
            <a:off x="3326861" y="2329368"/>
            <a:ext cx="12062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366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D44B4196-3997-F9FC-C321-5C993C5E3542}"/>
              </a:ext>
            </a:extLst>
          </p:cNvPr>
          <p:cNvSpPr/>
          <p:nvPr/>
        </p:nvSpPr>
        <p:spPr>
          <a:xfrm>
            <a:off x="875489" y="2269809"/>
            <a:ext cx="1206230" cy="725346"/>
          </a:xfrm>
          <a:prstGeom prst="ellipse">
            <a:avLst/>
          </a:prstGeom>
          <a:noFill/>
          <a:ln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1FB40D00-16DD-5078-2452-6B71B57096EA}"/>
              </a:ext>
            </a:extLst>
          </p:cNvPr>
          <p:cNvSpPr/>
          <p:nvPr/>
        </p:nvSpPr>
        <p:spPr>
          <a:xfrm>
            <a:off x="875488" y="3429000"/>
            <a:ext cx="6108973" cy="1372900"/>
          </a:xfrm>
          <a:prstGeom prst="wedgeRoundRectCallout">
            <a:avLst>
              <a:gd name="adj1" fmla="val -36400"/>
              <a:gd name="adj2" fmla="val -8783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公历年份是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的倍数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（公历年份为整百数时必须是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400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的倍数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）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7B92A400-903B-8DA2-624E-662CF01B17EB}"/>
              </a:ext>
            </a:extLst>
          </p:cNvPr>
          <p:cNvSpPr/>
          <p:nvPr/>
        </p:nvSpPr>
        <p:spPr>
          <a:xfrm>
            <a:off x="7169285" y="2919339"/>
            <a:ext cx="4560811" cy="233463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  <a:latin typeface="+mj-lt"/>
              </a:rPr>
              <a:t>2028</a:t>
            </a:r>
            <a:r>
              <a:rPr lang="zh-CN" altLang="en-US" sz="3600" b="1" dirty="0">
                <a:solidFill>
                  <a:schemeClr val="tx1"/>
                </a:solidFill>
                <a:latin typeface="+mj-lt"/>
              </a:rPr>
              <a:t>年是</a:t>
            </a:r>
            <a:r>
              <a:rPr lang="en-US" altLang="zh-CN" sz="3600" b="1" dirty="0">
                <a:solidFill>
                  <a:schemeClr val="tx1"/>
                </a:solidFill>
                <a:latin typeface="+mj-lt"/>
              </a:rPr>
              <a:t>_____</a:t>
            </a:r>
            <a:r>
              <a:rPr lang="zh-CN" altLang="en-US" sz="3600" b="1" dirty="0">
                <a:solidFill>
                  <a:schemeClr val="tx1"/>
                </a:solidFill>
                <a:latin typeface="+mj-lt"/>
              </a:rPr>
              <a:t>年，</a:t>
            </a:r>
            <a:endParaRPr lang="en-US" altLang="zh-CN" sz="3600" b="1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  <a:latin typeface="+mj-lt"/>
              </a:rPr>
              <a:t>2100</a:t>
            </a:r>
            <a:r>
              <a:rPr lang="zh-CN" altLang="en-US" sz="3600" b="1" dirty="0">
                <a:solidFill>
                  <a:schemeClr val="tx1"/>
                </a:solidFill>
                <a:latin typeface="+mj-lt"/>
              </a:rPr>
              <a:t>年是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+mn-cs"/>
              </a:rPr>
              <a:t>_____</a:t>
            </a:r>
            <a:r>
              <a:rPr lang="zh-CN" altLang="en-US" sz="3600" b="1" dirty="0">
                <a:solidFill>
                  <a:schemeClr val="tx1"/>
                </a:solidFill>
                <a:latin typeface="+mj-lt"/>
              </a:rPr>
              <a:t>年。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B6CD519-E13E-410E-331B-60CA8CEB9A0D}"/>
              </a:ext>
            </a:extLst>
          </p:cNvPr>
          <p:cNvSpPr txBox="1"/>
          <p:nvPr/>
        </p:nvSpPr>
        <p:spPr>
          <a:xfrm>
            <a:off x="9449690" y="3409544"/>
            <a:ext cx="1017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闰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D70189B-B3EA-B0B1-7208-802FB3003253}"/>
              </a:ext>
            </a:extLst>
          </p:cNvPr>
          <p:cNvSpPr txBox="1"/>
          <p:nvPr/>
        </p:nvSpPr>
        <p:spPr>
          <a:xfrm>
            <a:off x="9449690" y="4236394"/>
            <a:ext cx="1017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平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54DC5FB-67FF-1692-F636-FFAC90A446DA}"/>
              </a:ext>
            </a:extLst>
          </p:cNvPr>
          <p:cNvSpPr txBox="1"/>
          <p:nvPr/>
        </p:nvSpPr>
        <p:spPr>
          <a:xfrm>
            <a:off x="461903" y="5422536"/>
            <a:ext cx="11230743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</a:t>
            </a: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）</a:t>
            </a:r>
            <a:r>
              <a:rPr lang="zh-CN" altLang="en-US" sz="3600" dirty="0">
                <a:solidFill>
                  <a:prstClr val="black"/>
                </a:solidFill>
                <a:latin typeface="Times New Roman"/>
                <a:ea typeface="黑体"/>
              </a:rPr>
              <a:t>通常每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黑体"/>
              </a:rPr>
              <a:t>4</a:t>
            </a:r>
            <a:r>
              <a:rPr lang="zh-CN" altLang="en-US" sz="3600" dirty="0">
                <a:solidFill>
                  <a:prstClr val="black"/>
                </a:solidFill>
                <a:latin typeface="Times New Roman"/>
                <a:ea typeface="黑体"/>
              </a:rPr>
              <a:t>年里，</a:t>
            </a:r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____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个</a:t>
            </a:r>
            <a:r>
              <a:rPr lang="zh-CN" altLang="en-US" sz="3600" dirty="0">
                <a:solidFill>
                  <a:prstClr val="black"/>
                </a:solidFill>
                <a:latin typeface="Times New Roman"/>
                <a:ea typeface="黑体"/>
              </a:rPr>
              <a:t>平年，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____</a:t>
            </a:r>
            <a:r>
              <a:rPr lang="zh-CN" altLang="en-US" sz="3600" dirty="0">
                <a:solidFill>
                  <a:prstClr val="black"/>
                </a:solidFill>
                <a:latin typeface="Times New Roman"/>
                <a:ea typeface="黑体"/>
              </a:rPr>
              <a:t>闰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年</a:t>
            </a:r>
            <a:r>
              <a:rPr lang="zh-CN" altLang="en-US" sz="3600" dirty="0">
                <a:solidFill>
                  <a:prstClr val="black"/>
                </a:solidFill>
                <a:latin typeface="Times New Roman"/>
                <a:ea typeface="黑体"/>
              </a:rPr>
              <a:t>。</a:t>
            </a:r>
            <a:endParaRPr kumimoji="0" lang="zh-CN" altLang="en-US" sz="3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黑体"/>
              <a:cs typeface="+mn-cs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7BAF6DB-40A2-478A-3450-D521C916F805}"/>
              </a:ext>
            </a:extLst>
          </p:cNvPr>
          <p:cNvSpPr txBox="1"/>
          <p:nvPr/>
        </p:nvSpPr>
        <p:spPr>
          <a:xfrm>
            <a:off x="5379397" y="5496090"/>
            <a:ext cx="963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5A0D534-4E57-AD87-A4C1-AC5AF6D89443}"/>
              </a:ext>
            </a:extLst>
          </p:cNvPr>
          <p:cNvSpPr txBox="1"/>
          <p:nvPr/>
        </p:nvSpPr>
        <p:spPr>
          <a:xfrm>
            <a:off x="8142051" y="5496090"/>
            <a:ext cx="963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9500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  <p:bldP spid="10" grpId="0" animBg="1"/>
      <p:bldP spid="11" grpId="0" animBg="1"/>
      <p:bldP spid="12" grpId="0"/>
      <p:bldP spid="13" grpId="0"/>
      <p:bldP spid="14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5940327-2F06-1E58-8243-DB014A64E740}"/>
              </a:ext>
            </a:extLst>
          </p:cNvPr>
          <p:cNvSpPr txBox="1"/>
          <p:nvPr/>
        </p:nvSpPr>
        <p:spPr>
          <a:xfrm>
            <a:off x="461904" y="359922"/>
            <a:ext cx="5423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3333FF"/>
                </a:solidFill>
                <a:ea typeface="+mj-ea"/>
              </a:rPr>
              <a:t>3.</a:t>
            </a:r>
            <a:r>
              <a:rPr lang="zh-CN" altLang="en-US" sz="4000" dirty="0">
                <a:solidFill>
                  <a:srgbClr val="3333FF"/>
                </a:solidFill>
                <a:latin typeface="+mj-ea"/>
                <a:ea typeface="+mj-ea"/>
              </a:rPr>
              <a:t>整理计时法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285B6EF-C0A9-B72B-4FEB-6FC139275206}"/>
              </a:ext>
            </a:extLst>
          </p:cNvPr>
          <p:cNvSpPr txBox="1"/>
          <p:nvPr/>
        </p:nvSpPr>
        <p:spPr>
          <a:xfrm>
            <a:off x="751461" y="1219527"/>
            <a:ext cx="10689078" cy="668645"/>
          </a:xfrm>
          <a:prstGeom prst="rect">
            <a:avLst/>
          </a:prstGeom>
          <a:solidFill>
            <a:srgbClr val="FFFCE0"/>
          </a:solidFill>
          <a:ln w="19050">
            <a:solidFill>
              <a:srgbClr val="EE1D23"/>
            </a:solidFill>
            <a:prstDash val="sysDash"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4000"/>
              </a:lnSpc>
              <a:defRPr sz="3600">
                <a:latin typeface="+mj-lt"/>
                <a:ea typeface="+mj-ea"/>
              </a:defRPr>
            </a:lvl1pPr>
          </a:lstStyle>
          <a:p>
            <a:r>
              <a:rPr lang="zh-CN" altLang="en-US" dirty="0"/>
              <a:t>采用从</a:t>
            </a:r>
            <a:r>
              <a:rPr lang="en-US" altLang="zh-CN" b="1" dirty="0"/>
              <a:t>0</a:t>
            </a:r>
            <a:r>
              <a:rPr lang="zh-CN" altLang="en-US" dirty="0"/>
              <a:t>时到</a:t>
            </a:r>
            <a:r>
              <a:rPr lang="en-US" altLang="zh-CN" b="1" dirty="0"/>
              <a:t>24</a:t>
            </a:r>
            <a:r>
              <a:rPr lang="zh-CN" altLang="en-US" dirty="0"/>
              <a:t>时的计时法，通常叫作</a:t>
            </a:r>
            <a:r>
              <a:rPr lang="en-US" altLang="zh-CN" b="1" dirty="0">
                <a:solidFill>
                  <a:srgbClr val="FF0000"/>
                </a:solidFill>
              </a:rPr>
              <a:t>24</a:t>
            </a:r>
            <a:r>
              <a:rPr lang="zh-CN" altLang="en-US" dirty="0">
                <a:solidFill>
                  <a:srgbClr val="FF0000"/>
                </a:solidFill>
              </a:rPr>
              <a:t>时计时法</a:t>
            </a:r>
            <a:r>
              <a:rPr lang="zh-CN" altLang="en-US" dirty="0"/>
              <a:t>。</a:t>
            </a:r>
          </a:p>
        </p:txBody>
      </p:sp>
      <p:sp>
        <p:nvSpPr>
          <p:cNvPr id="3" name="矩形 41">
            <a:extLst>
              <a:ext uri="{FF2B5EF4-FFF2-40B4-BE49-F238E27FC236}">
                <a16:creationId xmlns:a16="http://schemas.microsoft.com/office/drawing/2014/main" id="{0B4EB139-9AF2-A8B0-8A29-E7932BE46C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499" y="3006426"/>
            <a:ext cx="2922732" cy="646331"/>
          </a:xfrm>
          <a:prstGeom prst="rect">
            <a:avLst/>
          </a:prstGeom>
          <a:solidFill>
            <a:srgbClr val="EDD1D8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黑体" pitchFamily="49" charset="-122"/>
                <a:cs typeface="Times New Roman" pitchFamily="18" charset="0"/>
              </a:rPr>
              <a:t>12</a:t>
            </a:r>
            <a:r>
              <a:rPr lang="zh-CN" altLang="en-US" sz="3600" dirty="0">
                <a:solidFill>
                  <a:prstClr val="black"/>
                </a:solidFill>
                <a:latin typeface="Times New Roman"/>
                <a:ea typeface="黑体" pitchFamily="49" charset="-122"/>
                <a:cs typeface="Times New Roman" pitchFamily="18" charset="0"/>
              </a:rPr>
              <a:t>时计时法</a:t>
            </a:r>
          </a:p>
        </p:txBody>
      </p:sp>
      <p:sp>
        <p:nvSpPr>
          <p:cNvPr id="5" name="矩形 42">
            <a:extLst>
              <a:ext uri="{FF2B5EF4-FFF2-40B4-BE49-F238E27FC236}">
                <a16:creationId xmlns:a16="http://schemas.microsoft.com/office/drawing/2014/main" id="{59327310-870D-5F3D-ED3F-7F0208852A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99771" y="3006426"/>
            <a:ext cx="2922732" cy="646331"/>
          </a:xfrm>
          <a:prstGeom prst="rect">
            <a:avLst/>
          </a:prstGeom>
          <a:solidFill>
            <a:srgbClr val="EDD1D8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黑体" pitchFamily="49" charset="-122"/>
                <a:cs typeface="Times New Roman" pitchFamily="18" charset="0"/>
              </a:rPr>
              <a:t>24</a:t>
            </a:r>
            <a:r>
              <a:rPr lang="zh-CN" altLang="en-US" sz="3600" dirty="0">
                <a:solidFill>
                  <a:prstClr val="black"/>
                </a:solidFill>
                <a:latin typeface="Times New Roman"/>
                <a:ea typeface="黑体" pitchFamily="49" charset="-122"/>
                <a:cs typeface="Times New Roman" pitchFamily="18" charset="0"/>
              </a:rPr>
              <a:t>时计时法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E6922EC4-95B7-2DDC-E918-06E4770E13C5}"/>
              </a:ext>
            </a:extLst>
          </p:cNvPr>
          <p:cNvGrpSpPr/>
          <p:nvPr/>
        </p:nvGrpSpPr>
        <p:grpSpPr>
          <a:xfrm>
            <a:off x="3492230" y="2112486"/>
            <a:ext cx="5557735" cy="1095510"/>
            <a:chOff x="3492230" y="2258401"/>
            <a:chExt cx="5557735" cy="1095510"/>
          </a:xfrm>
        </p:grpSpPr>
        <p:cxnSp>
          <p:nvCxnSpPr>
            <p:cNvPr id="7" name="直接箭头连接符 6">
              <a:extLst>
                <a:ext uri="{FF2B5EF4-FFF2-40B4-BE49-F238E27FC236}">
                  <a16:creationId xmlns:a16="http://schemas.microsoft.com/office/drawing/2014/main" id="{D8118F4D-3789-409E-B078-46FE42B5A215}"/>
                </a:ext>
              </a:extLst>
            </p:cNvPr>
            <p:cNvCxnSpPr>
              <a:cxnSpLocks/>
            </p:cNvCxnSpPr>
            <p:nvPr/>
          </p:nvCxnSpPr>
          <p:spPr>
            <a:xfrm>
              <a:off x="3610584" y="3353911"/>
              <a:ext cx="4970833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BB4B159F-8AFE-E739-1BB1-99A95280D1F2}"/>
                </a:ext>
              </a:extLst>
            </p:cNvPr>
            <p:cNvSpPr txBox="1"/>
            <p:nvPr/>
          </p:nvSpPr>
          <p:spPr>
            <a:xfrm>
              <a:off x="3492230" y="2258401"/>
              <a:ext cx="5557735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/>
                <a:t>去掉时间限制词，钟表第一圈的时刻不变，第二圈的时刻加</a:t>
              </a:r>
              <a:r>
                <a:rPr lang="en-US" altLang="zh-CN" sz="2800" dirty="0"/>
                <a:t>12</a:t>
              </a:r>
              <a:r>
                <a:rPr lang="zh-CN" altLang="en-US" sz="2800" b="1" dirty="0"/>
                <a:t>。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C74DD2FC-D3D2-368B-F122-AE067627ACA6}"/>
              </a:ext>
            </a:extLst>
          </p:cNvPr>
          <p:cNvGrpSpPr/>
          <p:nvPr/>
        </p:nvGrpSpPr>
        <p:grpSpPr>
          <a:xfrm>
            <a:off x="3492229" y="3451187"/>
            <a:ext cx="5557735" cy="1178419"/>
            <a:chOff x="3492229" y="3597102"/>
            <a:chExt cx="5557735" cy="1178419"/>
          </a:xfrm>
        </p:grpSpPr>
        <p:cxnSp>
          <p:nvCxnSpPr>
            <p:cNvPr id="9" name="直接箭头连接符 8">
              <a:extLst>
                <a:ext uri="{FF2B5EF4-FFF2-40B4-BE49-F238E27FC236}">
                  <a16:creationId xmlns:a16="http://schemas.microsoft.com/office/drawing/2014/main" id="{A653C6FF-54BC-DBBF-36AE-667E9FE94D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10584" y="3597102"/>
              <a:ext cx="4970833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6B28C004-CA1E-AA02-56CC-E460C816CAE1}"/>
                </a:ext>
              </a:extLst>
            </p:cNvPr>
            <p:cNvSpPr txBox="1"/>
            <p:nvPr/>
          </p:nvSpPr>
          <p:spPr>
            <a:xfrm>
              <a:off x="3492229" y="3821414"/>
              <a:ext cx="5557735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/>
                <a:t>加上时间限制词，钟表第一圈的时刻不变，第二圈的时刻减</a:t>
              </a:r>
              <a:r>
                <a:rPr lang="en-US" altLang="zh-CN" sz="2800" dirty="0"/>
                <a:t>12</a:t>
              </a:r>
              <a:r>
                <a:rPr lang="zh-CN" altLang="en-US" sz="2800" b="1" dirty="0"/>
                <a:t>。</a:t>
              </a:r>
            </a:p>
          </p:txBody>
        </p:sp>
      </p:grp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1F82A2E1-C3C4-FAED-0B64-B4E7FFD0F258}"/>
              </a:ext>
            </a:extLst>
          </p:cNvPr>
          <p:cNvSpPr/>
          <p:nvPr/>
        </p:nvSpPr>
        <p:spPr>
          <a:xfrm>
            <a:off x="1023431" y="4782300"/>
            <a:ext cx="10145139" cy="161814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+mj-lt"/>
              </a:rPr>
              <a:t>晚上</a:t>
            </a:r>
            <a:r>
              <a:rPr lang="en-US" altLang="zh-CN" sz="3600" b="1" dirty="0">
                <a:solidFill>
                  <a:schemeClr val="tx1"/>
                </a:solidFill>
                <a:latin typeface="+mj-lt"/>
              </a:rPr>
              <a:t>10</a:t>
            </a:r>
            <a:r>
              <a:rPr lang="zh-CN" altLang="en-US" sz="3600" b="1" dirty="0">
                <a:solidFill>
                  <a:schemeClr val="tx1"/>
                </a:solidFill>
                <a:latin typeface="+mj-lt"/>
              </a:rPr>
              <a:t>时用</a:t>
            </a:r>
            <a:r>
              <a:rPr lang="en-US" altLang="zh-CN" sz="3600" b="1" dirty="0">
                <a:solidFill>
                  <a:schemeClr val="tx1"/>
                </a:solidFill>
                <a:latin typeface="+mj-lt"/>
              </a:rPr>
              <a:t>24</a:t>
            </a:r>
            <a:r>
              <a:rPr lang="zh-CN" altLang="en-US" sz="3600" b="1" dirty="0">
                <a:solidFill>
                  <a:schemeClr val="tx1"/>
                </a:solidFill>
                <a:latin typeface="+mj-lt"/>
              </a:rPr>
              <a:t>时计时法表示为</a:t>
            </a:r>
            <a:r>
              <a:rPr lang="en-US" altLang="zh-CN" sz="3600" b="1" dirty="0">
                <a:solidFill>
                  <a:schemeClr val="tx1"/>
                </a:solidFill>
                <a:latin typeface="+mj-lt"/>
              </a:rPr>
              <a:t>_________</a:t>
            </a:r>
            <a:r>
              <a:rPr lang="zh-CN" altLang="en-US" sz="3600" b="1" dirty="0">
                <a:solidFill>
                  <a:schemeClr val="tx1"/>
                </a:solidFill>
                <a:latin typeface="+mj-lt"/>
              </a:rPr>
              <a:t>，</a:t>
            </a:r>
            <a:r>
              <a:rPr lang="en-US" altLang="zh-CN" sz="3600" b="1" dirty="0">
                <a:solidFill>
                  <a:schemeClr val="tx1"/>
                </a:solidFill>
                <a:latin typeface="+mj-lt"/>
              </a:rPr>
              <a:t>15:30</a:t>
            </a:r>
            <a:r>
              <a:rPr lang="zh-CN" altLang="en-US" sz="3600" b="1" dirty="0">
                <a:solidFill>
                  <a:schemeClr val="tx1"/>
                </a:solidFill>
                <a:latin typeface="+mj-lt"/>
              </a:rPr>
              <a:t>用</a:t>
            </a:r>
            <a:r>
              <a:rPr lang="en-US" altLang="zh-CN" sz="3600" b="1" dirty="0">
                <a:solidFill>
                  <a:schemeClr val="tx1"/>
                </a:solidFill>
                <a:latin typeface="+mj-lt"/>
              </a:rPr>
              <a:t>12</a:t>
            </a:r>
            <a:r>
              <a:rPr lang="zh-CN" altLang="en-US" sz="3600" b="1" dirty="0">
                <a:solidFill>
                  <a:schemeClr val="tx1"/>
                </a:solidFill>
                <a:latin typeface="+mj-lt"/>
              </a:rPr>
              <a:t>时计时法表示为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</a:rPr>
              <a:t>____________</a:t>
            </a:r>
            <a:r>
              <a:rPr lang="zh-CN" altLang="en-US" sz="3600" b="1" dirty="0">
                <a:solidFill>
                  <a:prstClr val="black"/>
                </a:solidFill>
                <a:latin typeface="Times New Roman"/>
              </a:rPr>
              <a:t>。</a:t>
            </a:r>
            <a:endParaRPr lang="zh-CN" altLang="en-US" sz="3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1AEB261-1D49-8F32-99D7-1792B808013C}"/>
              </a:ext>
            </a:extLst>
          </p:cNvPr>
          <p:cNvSpPr txBox="1"/>
          <p:nvPr/>
        </p:nvSpPr>
        <p:spPr>
          <a:xfrm>
            <a:off x="7612337" y="4945043"/>
            <a:ext cx="1591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22:00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E487EAF-8217-590C-056A-24752F4786EA}"/>
              </a:ext>
            </a:extLst>
          </p:cNvPr>
          <p:cNvSpPr txBox="1"/>
          <p:nvPr/>
        </p:nvSpPr>
        <p:spPr>
          <a:xfrm>
            <a:off x="5302016" y="5581646"/>
            <a:ext cx="3105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下午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3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时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30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分</a:t>
            </a:r>
          </a:p>
        </p:txBody>
      </p:sp>
    </p:spTree>
    <p:extLst>
      <p:ext uri="{BB962C8B-B14F-4D97-AF65-F5344CB8AC3E}">
        <p14:creationId xmlns:p14="http://schemas.microsoft.com/office/powerpoint/2010/main" val="1594250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16" grpId="0" animBg="1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BC071FF2-EE56-65E5-2939-11ACB7F2A8C1}"/>
              </a:ext>
            </a:extLst>
          </p:cNvPr>
          <p:cNvSpPr txBox="1"/>
          <p:nvPr/>
        </p:nvSpPr>
        <p:spPr>
          <a:xfrm>
            <a:off x="461904" y="447471"/>
            <a:ext cx="5423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3333FF"/>
                </a:solidFill>
                <a:ea typeface="+mj-ea"/>
              </a:rPr>
              <a:t>4.</a:t>
            </a:r>
            <a:r>
              <a:rPr lang="zh-CN" altLang="en-US" sz="4000" dirty="0">
                <a:solidFill>
                  <a:srgbClr val="3333FF"/>
                </a:solidFill>
                <a:latin typeface="+mj-ea"/>
                <a:ea typeface="+mj-ea"/>
              </a:rPr>
              <a:t>计算简单经过时间</a:t>
            </a:r>
          </a:p>
        </p:txBody>
      </p:sp>
      <p:sp>
        <p:nvSpPr>
          <p:cNvPr id="3" name="矩形 42">
            <a:extLst>
              <a:ext uri="{FF2B5EF4-FFF2-40B4-BE49-F238E27FC236}">
                <a16:creationId xmlns:a16="http://schemas.microsoft.com/office/drawing/2014/main" id="{A3BEECA1-95B8-BB47-3FD8-54FE2C44F9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3861" y="1459728"/>
            <a:ext cx="4404278" cy="646331"/>
          </a:xfrm>
          <a:prstGeom prst="rect">
            <a:avLst/>
          </a:prstGeom>
          <a:solidFill>
            <a:srgbClr val="EDD1D8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dirty="0">
                <a:solidFill>
                  <a:prstClr val="black"/>
                </a:solidFill>
                <a:latin typeface="Times New Roman"/>
                <a:ea typeface="黑体" pitchFamily="49" charset="-122"/>
                <a:cs typeface="Times New Roman" pitchFamily="18" charset="0"/>
              </a:rPr>
              <a:t>统一为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黑体" pitchFamily="49" charset="-122"/>
                <a:cs typeface="Times New Roman" pitchFamily="18" charset="0"/>
              </a:rPr>
              <a:t>24</a:t>
            </a:r>
            <a:r>
              <a:rPr lang="zh-CN" altLang="en-US" sz="3600" dirty="0">
                <a:solidFill>
                  <a:prstClr val="black"/>
                </a:solidFill>
                <a:latin typeface="Times New Roman"/>
                <a:ea typeface="黑体" pitchFamily="49" charset="-122"/>
                <a:cs typeface="Times New Roman" pitchFamily="18" charset="0"/>
              </a:rPr>
              <a:t>时计时法</a:t>
            </a:r>
          </a:p>
        </p:txBody>
      </p:sp>
      <p:sp>
        <p:nvSpPr>
          <p:cNvPr id="5" name="箭头: 下 4">
            <a:extLst>
              <a:ext uri="{FF2B5EF4-FFF2-40B4-BE49-F238E27FC236}">
                <a16:creationId xmlns:a16="http://schemas.microsoft.com/office/drawing/2014/main" id="{5D55082F-1FD3-2715-F786-0BB796DA30AF}"/>
              </a:ext>
            </a:extLst>
          </p:cNvPr>
          <p:cNvSpPr/>
          <p:nvPr/>
        </p:nvSpPr>
        <p:spPr>
          <a:xfrm>
            <a:off x="5911174" y="2256815"/>
            <a:ext cx="369651" cy="64633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42">
            <a:extLst>
              <a:ext uri="{FF2B5EF4-FFF2-40B4-BE49-F238E27FC236}">
                <a16:creationId xmlns:a16="http://schemas.microsoft.com/office/drawing/2014/main" id="{E2BE22D8-3DB6-C115-0458-97F6C5E44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7477" y="3049599"/>
            <a:ext cx="7317044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60958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dirty="0">
                <a:solidFill>
                  <a:prstClr val="black"/>
                </a:solidFill>
                <a:latin typeface="Times New Roman"/>
                <a:ea typeface="黑体" pitchFamily="49" charset="-122"/>
                <a:cs typeface="Times New Roman" pitchFamily="18" charset="0"/>
              </a:rPr>
              <a:t>结束时刻－开始时刻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黑体" pitchFamily="49" charset="-122"/>
                <a:cs typeface="Times New Roman" pitchFamily="18" charset="0"/>
              </a:rPr>
              <a:t>=</a:t>
            </a:r>
            <a:r>
              <a:rPr lang="zh-CN" altLang="en-US" sz="3600" dirty="0">
                <a:solidFill>
                  <a:prstClr val="black"/>
                </a:solidFill>
                <a:latin typeface="Times New Roman"/>
                <a:ea typeface="黑体" pitchFamily="49" charset="-122"/>
                <a:cs typeface="Times New Roman" pitchFamily="18" charset="0"/>
              </a:rPr>
              <a:t>经过时间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5EFFA57C-9683-BA58-A485-B72C68A29374}"/>
              </a:ext>
            </a:extLst>
          </p:cNvPr>
          <p:cNvSpPr/>
          <p:nvPr/>
        </p:nvSpPr>
        <p:spPr>
          <a:xfrm>
            <a:off x="803847" y="4226986"/>
            <a:ext cx="10953955" cy="82496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+mj-lt"/>
              </a:rPr>
              <a:t>第</a:t>
            </a:r>
            <a:r>
              <a:rPr lang="en-US" altLang="zh-CN" sz="3600" b="1" dirty="0">
                <a:solidFill>
                  <a:schemeClr val="tx1"/>
                </a:solidFill>
                <a:latin typeface="+mj-lt"/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  <a:latin typeface="+mj-lt"/>
              </a:rPr>
              <a:t>节课</a:t>
            </a:r>
            <a:r>
              <a:rPr lang="en-US" altLang="zh-CN" sz="3600" b="1" dirty="0">
                <a:solidFill>
                  <a:schemeClr val="tx1"/>
                </a:solidFill>
                <a:latin typeface="+mj-lt"/>
              </a:rPr>
              <a:t>8:30</a:t>
            </a:r>
            <a:r>
              <a:rPr lang="zh-CN" altLang="en-US" sz="3600" b="1" dirty="0">
                <a:solidFill>
                  <a:schemeClr val="tx1"/>
                </a:solidFill>
                <a:latin typeface="+mj-lt"/>
              </a:rPr>
              <a:t>开始，</a:t>
            </a:r>
            <a:r>
              <a:rPr lang="en-US" altLang="zh-CN" sz="3600" b="1" dirty="0">
                <a:solidFill>
                  <a:schemeClr val="tx1"/>
                </a:solidFill>
                <a:latin typeface="+mj-lt"/>
              </a:rPr>
              <a:t>9:10</a:t>
            </a:r>
            <a:r>
              <a:rPr lang="zh-CN" altLang="en-US" sz="3600" b="1" dirty="0">
                <a:solidFill>
                  <a:schemeClr val="tx1"/>
                </a:solidFill>
                <a:latin typeface="+mj-lt"/>
              </a:rPr>
              <a:t>结束，这节课的时长是多少？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5CF5EED-0450-E768-727C-95E33910F330}"/>
              </a:ext>
            </a:extLst>
          </p:cNvPr>
          <p:cNvSpPr txBox="1"/>
          <p:nvPr/>
        </p:nvSpPr>
        <p:spPr>
          <a:xfrm>
            <a:off x="3458097" y="5329453"/>
            <a:ext cx="6065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9</a:t>
            </a:r>
            <a:r>
              <a:rPr lang="zh-CN" altLang="en-US" sz="3600" b="1" dirty="0">
                <a:solidFill>
                  <a:srgbClr val="EE1D23"/>
                </a:solidFill>
                <a:latin typeface="+mj-lt"/>
              </a:rPr>
              <a:t>时</a:t>
            </a:r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10</a:t>
            </a:r>
            <a:r>
              <a:rPr lang="zh-CN" altLang="en-US" sz="3600" b="1" dirty="0">
                <a:solidFill>
                  <a:srgbClr val="EE1D23"/>
                </a:solidFill>
                <a:latin typeface="+mj-lt"/>
              </a:rPr>
              <a:t>分－</a:t>
            </a:r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8</a:t>
            </a:r>
            <a:r>
              <a:rPr lang="zh-CN" altLang="en-US" sz="3600" b="1" dirty="0">
                <a:solidFill>
                  <a:srgbClr val="EE1D23"/>
                </a:solidFill>
                <a:latin typeface="+mj-lt"/>
              </a:rPr>
              <a:t>时</a:t>
            </a:r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30</a:t>
            </a:r>
            <a:r>
              <a:rPr lang="zh-CN" altLang="en-US" sz="3600" b="1" dirty="0">
                <a:solidFill>
                  <a:srgbClr val="EE1D23"/>
                </a:solidFill>
                <a:latin typeface="+mj-lt"/>
              </a:rPr>
              <a:t>分</a:t>
            </a:r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=40</a:t>
            </a:r>
            <a:r>
              <a:rPr lang="zh-CN" altLang="en-US" sz="3600" b="1" dirty="0">
                <a:solidFill>
                  <a:srgbClr val="EE1D23"/>
                </a:solidFill>
                <a:latin typeface="+mj-lt"/>
              </a:rPr>
              <a:t>分</a:t>
            </a:r>
          </a:p>
        </p:txBody>
      </p:sp>
    </p:spTree>
    <p:extLst>
      <p:ext uri="{BB962C8B-B14F-4D97-AF65-F5344CB8AC3E}">
        <p14:creationId xmlns:p14="http://schemas.microsoft.com/office/powerpoint/2010/main" val="2133672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20D49E33-69D3-02A2-1417-6AD447C99F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354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22CA89E-45F0-C8D1-289B-24A5CB0D133D}"/>
              </a:ext>
            </a:extLst>
          </p:cNvPr>
          <p:cNvSpPr txBox="1"/>
          <p:nvPr/>
        </p:nvSpPr>
        <p:spPr>
          <a:xfrm>
            <a:off x="401671" y="857266"/>
            <a:ext cx="11388658" cy="127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dirty="0">
                <a:solidFill>
                  <a:srgbClr val="231F20"/>
                </a:solidFill>
                <a:effectLst/>
                <a:latin typeface="+mj-ea"/>
                <a:ea typeface="+mj-ea"/>
              </a:rPr>
              <a:t>    下面是小红整理的“知识结构图”</a:t>
            </a:r>
            <a:r>
              <a:rPr lang="zh-CN" altLang="en-US" sz="3600" dirty="0">
                <a:solidFill>
                  <a:srgbClr val="231F20"/>
                </a:solidFill>
                <a:latin typeface="+mj-ea"/>
                <a:ea typeface="+mj-ea"/>
              </a:rPr>
              <a:t>，你认为还有需要补充和完善的吗</a:t>
            </a:r>
            <a:r>
              <a:rPr lang="en-US" altLang="zh-CN" sz="3600" dirty="0">
                <a:solidFill>
                  <a:srgbClr val="231F20"/>
                </a:solidFill>
                <a:latin typeface="+mj-ea"/>
                <a:ea typeface="+mj-ea"/>
              </a:rPr>
              <a:t>?</a:t>
            </a:r>
            <a:endParaRPr lang="zh-CN" altLang="en-US" sz="4400" dirty="0">
              <a:latin typeface="+mj-ea"/>
              <a:ea typeface="+mj-ea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5F6ACCD-CEDE-AFB4-8B4D-4C1FCC0A9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2294366"/>
            <a:ext cx="10076033" cy="368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636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E89127C-9CED-6C66-24DB-6D0D34329DF7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巩固提升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514B0D7-CA48-FC30-782F-1A1ABF6C6970}"/>
              </a:ext>
            </a:extLst>
          </p:cNvPr>
          <p:cNvSpPr txBox="1"/>
          <p:nvPr/>
        </p:nvSpPr>
        <p:spPr>
          <a:xfrm>
            <a:off x="1176121" y="1319009"/>
            <a:ext cx="10515136" cy="4142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年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=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		24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=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年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月有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Times New Roman" panose="02020603050405020304" pitchFamily="18" charset="0"/>
              </a:rPr>
              <a:t>天；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+mn-ea"/>
                <a:sym typeface="Times New Roman" panose="02020603050405020304" pitchFamily="18" charset="0"/>
              </a:rPr>
              <a:t>15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Times New Roman" panose="02020603050405020304" pitchFamily="18" charset="0"/>
              </a:rPr>
              <a:t>时是下午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Times New Roman" panose="02020603050405020304" pitchFamily="18" charset="0"/>
              </a:rPr>
              <a:t>时。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3600" b="1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）小亮早上</a:t>
            </a:r>
            <a:r>
              <a:rPr lang="en-US" altLang="zh-CN" sz="3600" b="1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3600" b="1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时</a:t>
            </a:r>
            <a:r>
              <a:rPr lang="en-US" altLang="zh-CN" sz="3600" b="1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</a:t>
            </a:r>
            <a:r>
              <a:rPr lang="zh-CN" altLang="en-US" sz="3600" b="1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分到校，</a:t>
            </a:r>
            <a:r>
              <a:rPr lang="en-US" altLang="zh-CN" sz="3600" b="1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12</a:t>
            </a:r>
            <a:r>
              <a:rPr lang="zh-CN" altLang="en-US" sz="3600" b="1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时放学回家；下午 </a:t>
            </a:r>
            <a:r>
              <a:rPr lang="en-US" altLang="zh-CN" sz="3600" b="1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时到校，</a:t>
            </a:r>
            <a:r>
              <a:rPr lang="en-US" altLang="zh-CN" sz="3600" b="1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17</a:t>
            </a:r>
            <a:r>
              <a:rPr lang="zh-CN" altLang="en-US" sz="3600" b="1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时放学回家。他全天在校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Times New Roman" panose="02020603050405020304" pitchFamily="18" charset="0"/>
              </a:rPr>
              <a:t>(    )</a:t>
            </a:r>
            <a:r>
              <a:rPr lang="zh-CN" altLang="en-US" sz="3600" b="1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小时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Times New Roman" panose="02020603050405020304" pitchFamily="18" charset="0"/>
              </a:rPr>
              <a:t>(    )</a:t>
            </a:r>
            <a:r>
              <a:rPr lang="zh-CN" altLang="en-US" sz="3600" b="1" dirty="0">
                <a:solidFill>
                  <a:prstClr val="black"/>
                </a:solidFill>
                <a:latin typeface="+mj-lt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分钟。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1192E729-5925-39F9-234B-4318C12A2FF4}"/>
              </a:ext>
            </a:extLst>
          </p:cNvPr>
          <p:cNvSpPr/>
          <p:nvPr/>
        </p:nvSpPr>
        <p:spPr>
          <a:xfrm>
            <a:off x="500743" y="1500724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06C73392-CC2C-6C0E-47B2-424BCEFDED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5630809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练习十八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EBD269D-C5E2-1031-6716-B72415DC0F92}"/>
              </a:ext>
            </a:extLst>
          </p:cNvPr>
          <p:cNvSpPr txBox="1"/>
          <p:nvPr/>
        </p:nvSpPr>
        <p:spPr>
          <a:xfrm>
            <a:off x="3745150" y="1490996"/>
            <a:ext cx="924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36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8106AB6-5132-F91A-5909-D8507DF34662}"/>
              </a:ext>
            </a:extLst>
          </p:cNvPr>
          <p:cNvSpPr txBox="1"/>
          <p:nvPr/>
        </p:nvSpPr>
        <p:spPr>
          <a:xfrm>
            <a:off x="8891081" y="1490996"/>
            <a:ext cx="924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9930A77-FF6B-9778-92CC-D0761E4ADB34}"/>
              </a:ext>
            </a:extLst>
          </p:cNvPr>
          <p:cNvSpPr txBox="1"/>
          <p:nvPr/>
        </p:nvSpPr>
        <p:spPr>
          <a:xfrm>
            <a:off x="3953135" y="2306531"/>
            <a:ext cx="924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31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4455EF3-2D68-0424-4A51-5E7930998947}"/>
              </a:ext>
            </a:extLst>
          </p:cNvPr>
          <p:cNvSpPr txBox="1"/>
          <p:nvPr/>
        </p:nvSpPr>
        <p:spPr>
          <a:xfrm>
            <a:off x="8661322" y="2306531"/>
            <a:ext cx="924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5DB29C1-9EB5-98E3-61D7-E089AA8D4D19}"/>
              </a:ext>
            </a:extLst>
          </p:cNvPr>
          <p:cNvSpPr txBox="1"/>
          <p:nvPr/>
        </p:nvSpPr>
        <p:spPr>
          <a:xfrm>
            <a:off x="9333689" y="3950112"/>
            <a:ext cx="924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6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B39A733-8E8C-95A4-2471-E243F0B2D361}"/>
              </a:ext>
            </a:extLst>
          </p:cNvPr>
          <p:cNvSpPr txBox="1"/>
          <p:nvPr/>
        </p:nvSpPr>
        <p:spPr>
          <a:xfrm>
            <a:off x="1639110" y="4786383"/>
            <a:ext cx="924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50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45622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15B1F1A-9BCD-8315-FC4B-FA71ED990FE1}"/>
              </a:ext>
            </a:extLst>
          </p:cNvPr>
          <p:cNvSpPr txBox="1"/>
          <p:nvPr/>
        </p:nvSpPr>
        <p:spPr>
          <a:xfrm>
            <a:off x="1176121" y="1156910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判断题。下面各说法正确吗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？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不对的请说明理由。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235BD58E-3B9A-522F-6385-C128039E19D4}"/>
              </a:ext>
            </a:extLst>
          </p:cNvPr>
          <p:cNvSpPr/>
          <p:nvPr/>
        </p:nvSpPr>
        <p:spPr>
          <a:xfrm>
            <a:off x="500743" y="1209757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A49F37F-55C8-C853-F5B5-DA1611AD00E8}"/>
              </a:ext>
            </a:extLst>
          </p:cNvPr>
          <p:cNvSpPr txBox="1"/>
          <p:nvPr/>
        </p:nvSpPr>
        <p:spPr>
          <a:xfrm>
            <a:off x="1176121" y="2022672"/>
            <a:ext cx="10515136" cy="3311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每年的下半年都有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184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天。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			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Times New Roman" panose="02020603050405020304" pitchFamily="18" charset="0"/>
              </a:rPr>
              <a:t>(   )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时是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时。</a:t>
            </a:r>
            <a:r>
              <a:rPr lang="en-US" altLang="zh-CN" sz="3600" b="1" dirty="0">
                <a:solidFill>
                  <a:prstClr val="black"/>
                </a:solidFill>
                <a:latin typeface="+mn-ea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						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Times New Roman" panose="02020603050405020304" pitchFamily="18" charset="0"/>
              </a:rPr>
              <a:t>(   )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个月是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年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个月。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Times New Roman" panose="02020603050405020304" pitchFamily="18" charset="0"/>
              </a:rPr>
              <a:t> 				(   )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）每年只有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个月是小月。</a:t>
            </a:r>
            <a:r>
              <a:rPr lang="en-US" altLang="zh-CN" sz="3600" b="1" dirty="0">
                <a:solidFill>
                  <a:prstClr val="black"/>
                </a:solidFill>
                <a:latin typeface="+mn-ea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	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Times New Roman" panose="02020603050405020304" pitchFamily="18" charset="0"/>
              </a:rPr>
              <a:t>(   )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A91CC91-B28B-F70F-A07B-1D978C155391}"/>
              </a:ext>
            </a:extLst>
          </p:cNvPr>
          <p:cNvSpPr txBox="1"/>
          <p:nvPr/>
        </p:nvSpPr>
        <p:spPr>
          <a:xfrm>
            <a:off x="10637195" y="2198826"/>
            <a:ext cx="924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n-ea"/>
              </a:rPr>
              <a:t>√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C745EFE-4CA7-F708-9259-D1280FF97993}"/>
              </a:ext>
            </a:extLst>
          </p:cNvPr>
          <p:cNvSpPr txBox="1"/>
          <p:nvPr/>
        </p:nvSpPr>
        <p:spPr>
          <a:xfrm>
            <a:off x="10637195" y="3031922"/>
            <a:ext cx="924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ea"/>
              </a:rPr>
              <a:t>×</a:t>
            </a:r>
            <a:endParaRPr lang="zh-CN" altLang="en-US" sz="36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57BB542-5FC1-FE3B-0FEC-1D6C41C4C993}"/>
              </a:ext>
            </a:extLst>
          </p:cNvPr>
          <p:cNvSpPr txBox="1"/>
          <p:nvPr/>
        </p:nvSpPr>
        <p:spPr>
          <a:xfrm>
            <a:off x="10637195" y="3827929"/>
            <a:ext cx="924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ea"/>
              </a:rPr>
              <a:t>×</a:t>
            </a:r>
            <a:endParaRPr lang="zh-CN" altLang="en-US" sz="36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27F7BB0-9D27-7132-EBDD-682CCDE640E6}"/>
              </a:ext>
            </a:extLst>
          </p:cNvPr>
          <p:cNvSpPr txBox="1"/>
          <p:nvPr/>
        </p:nvSpPr>
        <p:spPr>
          <a:xfrm>
            <a:off x="10637195" y="4687504"/>
            <a:ext cx="924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ea"/>
              </a:rPr>
              <a:t>×</a:t>
            </a:r>
            <a:endParaRPr lang="zh-CN" altLang="en-US" sz="3600" b="1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4917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85997D35-C2C8-6070-AE4A-9F9CD222AFE8}"/>
              </a:ext>
            </a:extLst>
          </p:cNvPr>
          <p:cNvSpPr txBox="1"/>
          <p:nvPr/>
        </p:nvSpPr>
        <p:spPr>
          <a:xfrm>
            <a:off x="1176121" y="787259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选择正确答案的序号填在题中的括号里。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FFAF0866-600C-AA69-FDFC-8A4B1B87EE4D}"/>
              </a:ext>
            </a:extLst>
          </p:cNvPr>
          <p:cNvSpPr/>
          <p:nvPr/>
        </p:nvSpPr>
        <p:spPr>
          <a:xfrm>
            <a:off x="500743" y="840106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834AA2E-A3FA-D0DA-5144-7FD46625BD09}"/>
              </a:ext>
            </a:extLst>
          </p:cNvPr>
          <p:cNvSpPr txBox="1"/>
          <p:nvPr/>
        </p:nvSpPr>
        <p:spPr>
          <a:xfrm>
            <a:off x="1176121" y="1653021"/>
            <a:ext cx="10515136" cy="41477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2024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年上半年有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Times New Roman" panose="02020603050405020304" pitchFamily="18" charset="0"/>
              </a:rPr>
              <a:t>(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天。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	A.183			B.181			C.182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）小亮晚上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时睡觉，第二天早上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时起床，他一共睡了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小时。</a:t>
            </a:r>
            <a:endParaRPr lang="en-US" altLang="zh-CN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	A.15				B.9				C.11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D12B269-287C-2CBD-D401-782D5DD88871}"/>
              </a:ext>
            </a:extLst>
          </p:cNvPr>
          <p:cNvSpPr txBox="1"/>
          <p:nvPr/>
        </p:nvSpPr>
        <p:spPr>
          <a:xfrm>
            <a:off x="5942441" y="1829174"/>
            <a:ext cx="924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C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9B3019A-58EE-77FF-8190-7D1EE97917CA}"/>
              </a:ext>
            </a:extLst>
          </p:cNvPr>
          <p:cNvSpPr txBox="1"/>
          <p:nvPr/>
        </p:nvSpPr>
        <p:spPr>
          <a:xfrm>
            <a:off x="2965778" y="4290271"/>
            <a:ext cx="924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B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3012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E6E1CB00-1BBF-DAA1-3BC9-F9855FC41DB6}"/>
              </a:ext>
            </a:extLst>
          </p:cNvPr>
          <p:cNvSpPr txBox="1"/>
          <p:nvPr/>
        </p:nvSpPr>
        <p:spPr>
          <a:xfrm>
            <a:off x="1176121" y="1653021"/>
            <a:ext cx="10515136" cy="2485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）下面的公历年份中，是闰年的是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lang="en-US" altLang="zh-CN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	A.1900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年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			B.2000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年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				C.1998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年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DDD4397-6F51-B354-24BA-CA54C3001037}"/>
              </a:ext>
            </a:extLst>
          </p:cNvPr>
          <p:cNvSpPr txBox="1"/>
          <p:nvPr/>
        </p:nvSpPr>
        <p:spPr>
          <a:xfrm>
            <a:off x="9181753" y="1829174"/>
            <a:ext cx="924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B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2643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AD6E9B4-D0BD-BD5E-0CDE-719EDFD3D3B1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DD71E90-69CB-C460-A06A-C143E71C6A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8430E5FC-C9DD-93F4-7C59-2291972F9460}"/>
              </a:ext>
            </a:extLst>
          </p:cNvPr>
          <p:cNvSpPr/>
          <p:nvPr/>
        </p:nvSpPr>
        <p:spPr>
          <a:xfrm>
            <a:off x="1748420" y="2045880"/>
            <a:ext cx="5708631" cy="2010554"/>
          </a:xfrm>
          <a:prstGeom prst="wedgeRoundRectCallout">
            <a:avLst>
              <a:gd name="adj1" fmla="val 65252"/>
              <a:gd name="adj2" fmla="val 2813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44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通过本节课的学习，你有哪些收获？</a:t>
            </a:r>
          </a:p>
        </p:txBody>
      </p:sp>
    </p:spTree>
    <p:extLst>
      <p:ext uri="{BB962C8B-B14F-4D97-AF65-F5344CB8AC3E}">
        <p14:creationId xmlns:p14="http://schemas.microsoft.com/office/powerpoint/2010/main" val="3865007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BB361E1-44AC-9ED3-89C7-271848344143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A4F5B74-7B5B-6112-53AC-E81B91102318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471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小学数学">
      <a:majorFont>
        <a:latin typeface="Times New Roman"/>
        <a:ea typeface="黑体"/>
        <a:cs typeface=""/>
      </a:majorFont>
      <a:minorFont>
        <a:latin typeface="Arial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1179</TotalTime>
  <Words>748</Words>
  <Application>Microsoft Office PowerPoint</Application>
  <PresentationFormat>宽屏</PresentationFormat>
  <Paragraphs>107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4" baseType="lpstr">
      <vt:lpstr>黑体</vt:lpstr>
      <vt:lpstr>楷体</vt:lpstr>
      <vt:lpstr>宋体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Administrator</cp:lastModifiedBy>
  <cp:revision>49</cp:revision>
  <dcterms:created xsi:type="dcterms:W3CDTF">2025-11-01T01:48:06Z</dcterms:created>
  <dcterms:modified xsi:type="dcterms:W3CDTF">2025-11-10T10:12:40Z</dcterms:modified>
</cp:coreProperties>
</file>