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326" r:id="rId2"/>
    <p:sldId id="377" r:id="rId3"/>
    <p:sldId id="356" r:id="rId4"/>
    <p:sldId id="386" r:id="rId5"/>
    <p:sldId id="396" r:id="rId6"/>
    <p:sldId id="398" r:id="rId7"/>
    <p:sldId id="402" r:id="rId8"/>
    <p:sldId id="404" r:id="rId9"/>
    <p:sldId id="403" r:id="rId10"/>
    <p:sldId id="397" r:id="rId11"/>
    <p:sldId id="405" r:id="rId12"/>
    <p:sldId id="265" r:id="rId13"/>
    <p:sldId id="331" r:id="rId14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5D6"/>
    <a:srgbClr val="CC99FF"/>
    <a:srgbClr val="E60013"/>
    <a:srgbClr val="E0FAF7"/>
    <a:srgbClr val="0000FF"/>
    <a:srgbClr val="8EC0B9"/>
    <a:srgbClr val="2E552D"/>
    <a:srgbClr val="A5FF06"/>
    <a:srgbClr val="FF00F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63" d="100"/>
          <a:sy n="63" d="100"/>
        </p:scale>
        <p:origin x="72" y="117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2025/11/8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三年级数学下册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602183" y="1267362"/>
            <a:ext cx="6987634" cy="1116000"/>
            <a:chOff x="3319498" y="1313251"/>
            <a:chExt cx="6987634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972196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长方形和正方形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  <p:sp>
        <p:nvSpPr>
          <p:cNvPr id="7" name="矩形 259">
            <a:extLst>
              <a:ext uri="{FF2B5EF4-FFF2-40B4-BE49-F238E27FC236}">
                <a16:creationId xmlns:a16="http://schemas.microsoft.com/office/drawing/2014/main" id="{F25F7B67-726F-36BC-DB08-654356A3E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拼图游戏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2F319B5-803E-CFC7-A2A1-B3296A0CC43E}"/>
              </a:ext>
            </a:extLst>
          </p:cNvPr>
          <p:cNvSpPr txBox="1"/>
          <p:nvPr/>
        </p:nvSpPr>
        <p:spPr>
          <a:xfrm>
            <a:off x="673639" y="1299962"/>
            <a:ext cx="9803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3600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个小正方形能拼成哪些</a:t>
            </a:r>
            <a:r>
              <a:rPr lang="zh-CN" altLang="en-US" sz="3600" kern="100" dirty="0">
                <a:solidFill>
                  <a:srgbClr val="E60013"/>
                </a:solidFill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四边形</a:t>
            </a:r>
            <a:r>
              <a:rPr lang="zh-CN" altLang="en-US" sz="3600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altLang="en-US" sz="4400" kern="100" dirty="0">
              <a:effectLst/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DD4285B-6B90-67DA-A505-8DEF7AE5E767}"/>
              </a:ext>
            </a:extLst>
          </p:cNvPr>
          <p:cNvGrpSpPr/>
          <p:nvPr/>
        </p:nvGrpSpPr>
        <p:grpSpPr>
          <a:xfrm>
            <a:off x="1975164" y="4391163"/>
            <a:ext cx="3600000" cy="900000"/>
            <a:chOff x="982493" y="3071225"/>
            <a:chExt cx="4320000" cy="108000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8DB54FC-4794-59D0-BE8F-75C1B4B5A014}"/>
                </a:ext>
              </a:extLst>
            </p:cNvPr>
            <p:cNvSpPr/>
            <p:nvPr/>
          </p:nvSpPr>
          <p:spPr>
            <a:xfrm>
              <a:off x="982493" y="3071225"/>
              <a:ext cx="1080000" cy="108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8B019A8-2134-9B42-8D32-4672BCF40C1A}"/>
                </a:ext>
              </a:extLst>
            </p:cNvPr>
            <p:cNvSpPr/>
            <p:nvPr/>
          </p:nvSpPr>
          <p:spPr>
            <a:xfrm>
              <a:off x="2062493" y="3071225"/>
              <a:ext cx="1080000" cy="108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C151367-BEEE-C15E-9BF8-B0FC06779F36}"/>
                </a:ext>
              </a:extLst>
            </p:cNvPr>
            <p:cNvSpPr/>
            <p:nvPr/>
          </p:nvSpPr>
          <p:spPr>
            <a:xfrm>
              <a:off x="3142493" y="3071225"/>
              <a:ext cx="1080000" cy="108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1E23A26-0BBF-84B2-3627-774D94F24B2B}"/>
                </a:ext>
              </a:extLst>
            </p:cNvPr>
            <p:cNvSpPr/>
            <p:nvPr/>
          </p:nvSpPr>
          <p:spPr>
            <a:xfrm>
              <a:off x="4222493" y="3071225"/>
              <a:ext cx="1080000" cy="108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9FEAF949-CE49-D394-9A02-C45CBAE51CE4}"/>
              </a:ext>
            </a:extLst>
          </p:cNvPr>
          <p:cNvGrpSpPr/>
          <p:nvPr/>
        </p:nvGrpSpPr>
        <p:grpSpPr>
          <a:xfrm>
            <a:off x="7220810" y="3941163"/>
            <a:ext cx="1800000" cy="1800000"/>
            <a:chOff x="7404256" y="2349000"/>
            <a:chExt cx="2160000" cy="2160000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42BE1B58-1985-D871-272B-23D85992A676}"/>
                </a:ext>
              </a:extLst>
            </p:cNvPr>
            <p:cNvGrpSpPr/>
            <p:nvPr/>
          </p:nvGrpSpPr>
          <p:grpSpPr>
            <a:xfrm>
              <a:off x="7404256" y="2349000"/>
              <a:ext cx="2160000" cy="1080000"/>
              <a:chOff x="7404256" y="2349000"/>
              <a:chExt cx="2160000" cy="1080000"/>
            </a:xfrm>
          </p:grpSpPr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F659F47A-F6BB-7A5E-9F69-981AA39FD789}"/>
                  </a:ext>
                </a:extLst>
              </p:cNvPr>
              <p:cNvSpPr/>
              <p:nvPr/>
            </p:nvSpPr>
            <p:spPr>
              <a:xfrm>
                <a:off x="7404256" y="2349000"/>
                <a:ext cx="1080000" cy="108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8444503A-8A5F-4AC7-543A-A87396B2B683}"/>
                  </a:ext>
                </a:extLst>
              </p:cNvPr>
              <p:cNvSpPr/>
              <p:nvPr/>
            </p:nvSpPr>
            <p:spPr>
              <a:xfrm>
                <a:off x="8484256" y="2349000"/>
                <a:ext cx="1080000" cy="108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194E28BF-E9DE-6E0E-199E-972E417E548E}"/>
                </a:ext>
              </a:extLst>
            </p:cNvPr>
            <p:cNvGrpSpPr/>
            <p:nvPr/>
          </p:nvGrpSpPr>
          <p:grpSpPr>
            <a:xfrm>
              <a:off x="7404256" y="3429000"/>
              <a:ext cx="2160000" cy="1080000"/>
              <a:chOff x="7404256" y="3429000"/>
              <a:chExt cx="2160000" cy="1080000"/>
            </a:xfrm>
          </p:grpSpPr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91235904-8270-9FED-4455-34C2E0B37EAE}"/>
                  </a:ext>
                </a:extLst>
              </p:cNvPr>
              <p:cNvSpPr/>
              <p:nvPr/>
            </p:nvSpPr>
            <p:spPr>
              <a:xfrm>
                <a:off x="7404256" y="3429000"/>
                <a:ext cx="1080000" cy="108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BF43526D-2F53-76C2-A414-E2382C87EA83}"/>
                  </a:ext>
                </a:extLst>
              </p:cNvPr>
              <p:cNvSpPr/>
              <p:nvPr/>
            </p:nvSpPr>
            <p:spPr>
              <a:xfrm>
                <a:off x="8484256" y="3429000"/>
                <a:ext cx="1080000" cy="108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92C508BF-83B1-9052-F2E2-CC51557B44AE}"/>
              </a:ext>
            </a:extLst>
          </p:cNvPr>
          <p:cNvSpPr/>
          <p:nvPr/>
        </p:nvSpPr>
        <p:spPr>
          <a:xfrm>
            <a:off x="2503966" y="2435841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4CFB469-51AB-A404-A4AD-15DCD9274531}"/>
              </a:ext>
            </a:extLst>
          </p:cNvPr>
          <p:cNvSpPr/>
          <p:nvPr/>
        </p:nvSpPr>
        <p:spPr>
          <a:xfrm>
            <a:off x="4598655" y="2435841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8F2CDDA-5858-F081-2196-47B02876E169}"/>
              </a:ext>
            </a:extLst>
          </p:cNvPr>
          <p:cNvSpPr/>
          <p:nvPr/>
        </p:nvSpPr>
        <p:spPr>
          <a:xfrm>
            <a:off x="6693344" y="2435841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210AF57-44FC-819F-24CD-B7EFA07375C8}"/>
              </a:ext>
            </a:extLst>
          </p:cNvPr>
          <p:cNvSpPr/>
          <p:nvPr/>
        </p:nvSpPr>
        <p:spPr>
          <a:xfrm>
            <a:off x="8788034" y="2435841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18A91DA-DEE1-4051-661C-2A0FCC423509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7DC92C0-E275-DE30-39EA-B35EE9C4431C}"/>
              </a:ext>
            </a:extLst>
          </p:cNvPr>
          <p:cNvSpPr txBox="1"/>
          <p:nvPr/>
        </p:nvSpPr>
        <p:spPr>
          <a:xfrm>
            <a:off x="673638" y="1270778"/>
            <a:ext cx="10941187" cy="2099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同样用</a:t>
            </a:r>
            <a:r>
              <a:rPr lang="en-US" altLang="zh-CN" sz="3600" b="1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个小正方形拼一拼，要求边和边重合（可以拼成          、不能拼成          </a:t>
            </a:r>
            <a:r>
              <a:rPr lang="zh-CN" altLang="en-US" sz="3600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600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，你还能拼出几种不同的</a:t>
            </a:r>
            <a:r>
              <a:rPr lang="zh-CN" altLang="en-US" sz="3600" kern="100" dirty="0">
                <a:solidFill>
                  <a:srgbClr val="E60013"/>
                </a:solidFill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形状</a:t>
            </a:r>
            <a:r>
              <a:rPr lang="zh-CN" altLang="en-US" sz="3600" kern="100" dirty="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呢？</a:t>
            </a:r>
            <a:endParaRPr lang="zh-CN" altLang="en-US" sz="4400" kern="100" dirty="0">
              <a:effectLst/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DDD205D-1610-D745-D568-F57FE30BE206}"/>
              </a:ext>
            </a:extLst>
          </p:cNvPr>
          <p:cNvGrpSpPr/>
          <p:nvPr/>
        </p:nvGrpSpPr>
        <p:grpSpPr>
          <a:xfrm>
            <a:off x="1342415" y="2202085"/>
            <a:ext cx="904673" cy="452337"/>
            <a:chOff x="982493" y="3071225"/>
            <a:chExt cx="2160000" cy="108000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6E1263F-BF6C-5A92-C358-1B77A6D8D5A2}"/>
                </a:ext>
              </a:extLst>
            </p:cNvPr>
            <p:cNvSpPr/>
            <p:nvPr/>
          </p:nvSpPr>
          <p:spPr>
            <a:xfrm>
              <a:off x="982493" y="3071225"/>
              <a:ext cx="1080000" cy="108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F4117F7-2DD5-5E2B-F4F1-8407D4B5A6CF}"/>
                </a:ext>
              </a:extLst>
            </p:cNvPr>
            <p:cNvSpPr/>
            <p:nvPr/>
          </p:nvSpPr>
          <p:spPr>
            <a:xfrm>
              <a:off x="2062493" y="3071225"/>
              <a:ext cx="1080000" cy="108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2A1859D-6447-8171-37B3-3B8E13E8937E}"/>
              </a:ext>
            </a:extLst>
          </p:cNvPr>
          <p:cNvGrpSpPr/>
          <p:nvPr/>
        </p:nvGrpSpPr>
        <p:grpSpPr>
          <a:xfrm>
            <a:off x="4820539" y="1975916"/>
            <a:ext cx="904674" cy="904674"/>
            <a:chOff x="982493" y="3071225"/>
            <a:chExt cx="2160002" cy="216000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2F51C5F8-2DF1-B887-D39F-37FAB5063A22}"/>
                </a:ext>
              </a:extLst>
            </p:cNvPr>
            <p:cNvSpPr/>
            <p:nvPr/>
          </p:nvSpPr>
          <p:spPr>
            <a:xfrm>
              <a:off x="982493" y="3071225"/>
              <a:ext cx="1080000" cy="108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035C292-EC13-5743-87F4-3B9C318B8594}"/>
                </a:ext>
              </a:extLst>
            </p:cNvPr>
            <p:cNvSpPr/>
            <p:nvPr/>
          </p:nvSpPr>
          <p:spPr>
            <a:xfrm>
              <a:off x="2062494" y="4151225"/>
              <a:ext cx="1080001" cy="108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90456BE5-66F3-662A-427F-423D098CA916}"/>
              </a:ext>
            </a:extLst>
          </p:cNvPr>
          <p:cNvSpPr/>
          <p:nvPr/>
        </p:nvSpPr>
        <p:spPr>
          <a:xfrm>
            <a:off x="2503966" y="3822408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3DC6C19-4CB4-8A2C-907E-CB36BFFF950F}"/>
              </a:ext>
            </a:extLst>
          </p:cNvPr>
          <p:cNvSpPr/>
          <p:nvPr/>
        </p:nvSpPr>
        <p:spPr>
          <a:xfrm>
            <a:off x="4598655" y="3822408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4E72CAD-DA83-7786-3DAC-007F80278D62}"/>
              </a:ext>
            </a:extLst>
          </p:cNvPr>
          <p:cNvSpPr/>
          <p:nvPr/>
        </p:nvSpPr>
        <p:spPr>
          <a:xfrm>
            <a:off x="6693344" y="3822408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2BA28CF-6EAE-747F-837A-0335CE9C123B}"/>
              </a:ext>
            </a:extLst>
          </p:cNvPr>
          <p:cNvSpPr/>
          <p:nvPr/>
        </p:nvSpPr>
        <p:spPr>
          <a:xfrm>
            <a:off x="8788034" y="3822408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81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FDA961A1-E663-1693-58E8-C1ECD843B838}"/>
              </a:ext>
            </a:extLst>
          </p:cNvPr>
          <p:cNvSpPr txBox="1"/>
          <p:nvPr/>
        </p:nvSpPr>
        <p:spPr>
          <a:xfrm>
            <a:off x="541995" y="2523379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311C6B3-B515-9E22-A10F-A65630601AC7}"/>
              </a:ext>
            </a:extLst>
          </p:cNvPr>
          <p:cNvSpPr txBox="1"/>
          <p:nvPr/>
        </p:nvSpPr>
        <p:spPr>
          <a:xfrm>
            <a:off x="541995" y="3380672"/>
            <a:ext cx="11108011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en-US" altLang="zh-CN" sz="3200" dirty="0">
                <a:latin typeface="+mn-lt"/>
                <a:ea typeface="+mn-ea"/>
              </a:rPr>
              <a:t>.</a:t>
            </a:r>
            <a:r>
              <a:rPr lang="zh-CN" altLang="en-US" sz="3200" dirty="0">
                <a:latin typeface="+mn-lt"/>
                <a:ea typeface="+mn-ea"/>
              </a:rPr>
              <a:t>用小正方形纸片拼一拼，拼出一种就在方格纸上画出来；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667CB7C-F0AD-40B0-23E0-120F5E5F1AC6}"/>
              </a:ext>
            </a:extLst>
          </p:cNvPr>
          <p:cNvSpPr txBox="1"/>
          <p:nvPr/>
        </p:nvSpPr>
        <p:spPr>
          <a:xfrm>
            <a:off x="541995" y="4196223"/>
            <a:ext cx="11108011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latin typeface="+mn-lt"/>
                <a:ea typeface="+mn-ea"/>
              </a:rPr>
              <a:t>2</a:t>
            </a:r>
            <a:r>
              <a:rPr lang="en-US" altLang="zh-CN" sz="3200" dirty="0">
                <a:latin typeface="+mn-lt"/>
                <a:ea typeface="+mn-ea"/>
              </a:rPr>
              <a:t>.</a:t>
            </a:r>
            <a:r>
              <a:rPr lang="zh-CN" altLang="en-US" sz="3200" dirty="0">
                <a:latin typeface="+mn-lt"/>
                <a:ea typeface="+mn-ea"/>
              </a:rPr>
              <a:t>小组交流讨论，说一说你是怎样拼的，你拼出的形状和其他同学一样吗？一共有几种拼法？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2728433-AFE6-F7E5-7E81-AB246910B5E2}"/>
              </a:ext>
            </a:extLst>
          </p:cNvPr>
          <p:cNvSpPr/>
          <p:nvPr/>
        </p:nvSpPr>
        <p:spPr>
          <a:xfrm>
            <a:off x="2503966" y="1244580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0665AE5-7586-981C-C47C-259B4AAA22F9}"/>
              </a:ext>
            </a:extLst>
          </p:cNvPr>
          <p:cNvSpPr/>
          <p:nvPr/>
        </p:nvSpPr>
        <p:spPr>
          <a:xfrm>
            <a:off x="4598655" y="1244580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3528AC1-245B-44CD-D844-75A4F119F3A4}"/>
              </a:ext>
            </a:extLst>
          </p:cNvPr>
          <p:cNvSpPr/>
          <p:nvPr/>
        </p:nvSpPr>
        <p:spPr>
          <a:xfrm>
            <a:off x="6693344" y="1244580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DB6E9C2-4533-A5A6-AA7B-51B4E84CE73F}"/>
              </a:ext>
            </a:extLst>
          </p:cNvPr>
          <p:cNvSpPr/>
          <p:nvPr/>
        </p:nvSpPr>
        <p:spPr>
          <a:xfrm>
            <a:off x="8788034" y="1244580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D898C7BA-D140-8D11-93DC-B4C6E2108E4E}"/>
              </a:ext>
            </a:extLst>
          </p:cNvPr>
          <p:cNvSpPr/>
          <p:nvPr/>
        </p:nvSpPr>
        <p:spPr>
          <a:xfrm>
            <a:off x="4296000" y="1244580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9B8FF68-8816-3404-A2E6-274F8C6FAEFE}"/>
              </a:ext>
            </a:extLst>
          </p:cNvPr>
          <p:cNvSpPr/>
          <p:nvPr/>
        </p:nvSpPr>
        <p:spPr>
          <a:xfrm>
            <a:off x="5196000" y="1244580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2F5A778-B524-9E98-4A40-C13B0CD624D3}"/>
              </a:ext>
            </a:extLst>
          </p:cNvPr>
          <p:cNvSpPr/>
          <p:nvPr/>
        </p:nvSpPr>
        <p:spPr>
          <a:xfrm>
            <a:off x="6096000" y="1244580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4A41944-A382-4546-2E7E-27392FF08EEC}"/>
              </a:ext>
            </a:extLst>
          </p:cNvPr>
          <p:cNvSpPr/>
          <p:nvPr/>
        </p:nvSpPr>
        <p:spPr>
          <a:xfrm>
            <a:off x="6996000" y="1244580"/>
            <a:ext cx="900000" cy="9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364BA0C8-0C48-19AB-0EB8-ACC94F4E7DD8}"/>
              </a:ext>
            </a:extLst>
          </p:cNvPr>
          <p:cNvGrpSpPr/>
          <p:nvPr/>
        </p:nvGrpSpPr>
        <p:grpSpPr>
          <a:xfrm>
            <a:off x="654612" y="3159000"/>
            <a:ext cx="2160000" cy="540000"/>
            <a:chOff x="4448400" y="4383371"/>
            <a:chExt cx="3600002" cy="900000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683071A-D3FE-1421-0CD1-50443819F57F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1F828433-6D57-89EE-1785-D4BD682FC884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28B9497-5607-007E-EB89-7BB0BFC277E4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ABAEB78-D6EE-DEE3-2974-1304489140F8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1DE511EE-A3BB-573B-DF83-658857D709ED}"/>
              </a:ext>
            </a:extLst>
          </p:cNvPr>
          <p:cNvGrpSpPr/>
          <p:nvPr/>
        </p:nvGrpSpPr>
        <p:grpSpPr>
          <a:xfrm>
            <a:off x="3510305" y="2889000"/>
            <a:ext cx="1620002" cy="1080000"/>
            <a:chOff x="5348397" y="3483371"/>
            <a:chExt cx="2700005" cy="1800000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BF809DE9-34A5-F1F1-014A-1AE2265B547C}"/>
                </a:ext>
              </a:extLst>
            </p:cNvPr>
            <p:cNvSpPr/>
            <p:nvPr/>
          </p:nvSpPr>
          <p:spPr>
            <a:xfrm>
              <a:off x="5348397" y="34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57E2ED6D-60FA-485B-E888-04D1BC14FEA1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DE36F18F-26C7-0596-9739-48C4656CA7D9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4158068E-81BA-E931-4289-CC5C42E93641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8DB0CB2-B802-1EBC-5E03-FD17925FF223}"/>
              </a:ext>
            </a:extLst>
          </p:cNvPr>
          <p:cNvGrpSpPr/>
          <p:nvPr/>
        </p:nvGrpSpPr>
        <p:grpSpPr>
          <a:xfrm>
            <a:off x="5826000" y="2889000"/>
            <a:ext cx="1620000" cy="1080000"/>
            <a:chOff x="5348400" y="3483371"/>
            <a:chExt cx="2700002" cy="1800000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9338C204-9543-5C30-644D-77AD1BBF2D92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AE972385-DEEB-E7A2-3FB4-E8C8CE3B554D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A2FCA9A8-C8BB-B16D-51D3-E251137CB7B9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83100AD8-C5C0-E0E5-35BE-E78B7C37F140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003C9FE-9BAA-FE92-43C8-52DD38EB0BB5}"/>
              </a:ext>
            </a:extLst>
          </p:cNvPr>
          <p:cNvGrpSpPr/>
          <p:nvPr/>
        </p:nvGrpSpPr>
        <p:grpSpPr>
          <a:xfrm>
            <a:off x="8141693" y="2889000"/>
            <a:ext cx="1620000" cy="1080000"/>
            <a:chOff x="5348400" y="3483371"/>
            <a:chExt cx="2700002" cy="1800000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DDBB335C-FF08-4146-8B73-CDD6A6EB772B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CCB7A45F-33ED-B338-B424-E8E694DAC154}"/>
                </a:ext>
              </a:extLst>
            </p:cNvPr>
            <p:cNvSpPr/>
            <p:nvPr/>
          </p:nvSpPr>
          <p:spPr>
            <a:xfrm>
              <a:off x="5348400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50B6290D-9837-CFC7-6883-97D256953DB8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F25C6772-3DDF-2414-F3A5-478E47936996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4920093E-232A-4D02-B594-FDF29B9BBB0E}"/>
              </a:ext>
            </a:extLst>
          </p:cNvPr>
          <p:cNvGrpSpPr/>
          <p:nvPr/>
        </p:nvGrpSpPr>
        <p:grpSpPr>
          <a:xfrm>
            <a:off x="10457387" y="2889000"/>
            <a:ext cx="1080001" cy="1080000"/>
            <a:chOff x="6248399" y="3483371"/>
            <a:chExt cx="1800003" cy="1800000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EFCBB772-9A9B-98CD-7CAA-5EBB1A61775A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D4D88968-4D68-B398-18E2-0CC5B330B954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9F32682F-A3B8-448D-1569-220BB9653160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1AAB4418-5935-1345-BFD1-F17A712FC772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E45EB607-9800-358F-6D1B-788AB8905290}"/>
              </a:ext>
            </a:extLst>
          </p:cNvPr>
          <p:cNvSpPr txBox="1"/>
          <p:nvPr/>
        </p:nvSpPr>
        <p:spPr>
          <a:xfrm>
            <a:off x="2004611" y="4501251"/>
            <a:ext cx="697138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3600" kern="10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E60013"/>
                </a:solidFill>
              </a:rPr>
              <a:t>注意：有序思考，不重复、不遗漏。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6E455185-ECE3-AC82-954B-E6B799F2A608}"/>
              </a:ext>
            </a:extLst>
          </p:cNvPr>
          <p:cNvSpPr txBox="1"/>
          <p:nvPr/>
        </p:nvSpPr>
        <p:spPr>
          <a:xfrm>
            <a:off x="778052" y="5356026"/>
            <a:ext cx="10759336" cy="645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3600" kern="100">
                <a:effectLst/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3200" dirty="0"/>
              <a:t>像这样，由四个同样的正方形组成的图形是“</a:t>
            </a:r>
            <a:r>
              <a:rPr lang="zh-CN" altLang="en-US" sz="3200" dirty="0">
                <a:solidFill>
                  <a:srgbClr val="E60013"/>
                </a:solidFill>
              </a:rPr>
              <a:t>四连方</a:t>
            </a:r>
            <a:r>
              <a:rPr lang="zh-CN" altLang="en-US" sz="3200" dirty="0"/>
              <a:t>”。</a:t>
            </a:r>
          </a:p>
        </p:txBody>
      </p:sp>
    </p:spTree>
    <p:extLst>
      <p:ext uri="{BB962C8B-B14F-4D97-AF65-F5344CB8AC3E}">
        <p14:creationId xmlns:p14="http://schemas.microsoft.com/office/powerpoint/2010/main" val="3615869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40741E-7 L 0.07383 -0.13125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5" y="-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83 -0.13125 L 0.14766 -0.13125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7.40741E-7 L -8.33333E-7 -0.13125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13125 L 0.14766 -0.13125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9" grpId="0" animBg="1"/>
      <p:bldP spid="19" grpId="1" animBg="1"/>
      <p:bldP spid="56" grpId="0" animBg="1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>
            <a:extLst>
              <a:ext uri="{FF2B5EF4-FFF2-40B4-BE49-F238E27FC236}">
                <a16:creationId xmlns:a16="http://schemas.microsoft.com/office/drawing/2014/main" id="{0DFBA282-0EA7-130A-29A9-8A2453E2DB86}"/>
              </a:ext>
            </a:extLst>
          </p:cNvPr>
          <p:cNvGrpSpPr/>
          <p:nvPr/>
        </p:nvGrpSpPr>
        <p:grpSpPr>
          <a:xfrm>
            <a:off x="1721412" y="4836920"/>
            <a:ext cx="2160000" cy="540000"/>
            <a:chOff x="4448400" y="4383371"/>
            <a:chExt cx="3600002" cy="900000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951CBBEA-B515-A2F2-9CF7-607A6D7C39A9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E4DBC37F-D900-98A0-45DA-EC027AE8368C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1980F21D-C431-CF75-CBCE-A370EA15773B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54A7A7A1-A4F1-A10D-D039-6A5F0F5A3C23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D1C47A79-0F96-AD6A-3CFA-A6C411A763EF}"/>
              </a:ext>
            </a:extLst>
          </p:cNvPr>
          <p:cNvGrpSpPr/>
          <p:nvPr/>
        </p:nvGrpSpPr>
        <p:grpSpPr>
          <a:xfrm>
            <a:off x="1721412" y="4296920"/>
            <a:ext cx="2160000" cy="540000"/>
            <a:chOff x="4448400" y="4383371"/>
            <a:chExt cx="3600002" cy="900000"/>
          </a:xfrm>
          <a:solidFill>
            <a:srgbClr val="E0FAF7"/>
          </a:solidFill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6241490F-E194-194C-E0E4-F8504E7E7BC0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71B5BCA6-5A31-6B7E-7FB2-310B54F6B020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AE3EDF42-C641-7E48-19AF-8F078A324A4C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FF3D29F5-A63E-382B-41AD-F9FC0389CC20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BC4033E8-6355-B42A-BBB6-D0C97A59EFFB}"/>
              </a:ext>
            </a:extLst>
          </p:cNvPr>
          <p:cNvGrpSpPr/>
          <p:nvPr/>
        </p:nvGrpSpPr>
        <p:grpSpPr>
          <a:xfrm>
            <a:off x="5090704" y="4296920"/>
            <a:ext cx="1080001" cy="1080000"/>
            <a:chOff x="6248399" y="3483371"/>
            <a:chExt cx="1800003" cy="1800000"/>
          </a:xfrm>
        </p:grpSpPr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F21B7A0A-D46E-EF8F-D49C-224862FB281B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B750D470-F28D-0655-BCBE-56FCEC4D43CF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16DE91DE-6309-33FD-3015-9D59DA40FD54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611962B-FD36-2D7F-5058-736D8C627785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96619167-AB39-54F6-B3C5-8E203E267B65}"/>
              </a:ext>
            </a:extLst>
          </p:cNvPr>
          <p:cNvGrpSpPr/>
          <p:nvPr/>
        </p:nvGrpSpPr>
        <p:grpSpPr>
          <a:xfrm>
            <a:off x="6170704" y="4296920"/>
            <a:ext cx="1080001" cy="1080000"/>
            <a:chOff x="6248399" y="3483371"/>
            <a:chExt cx="1800003" cy="1800000"/>
          </a:xfrm>
          <a:solidFill>
            <a:srgbClr val="E0FAF7"/>
          </a:solidFill>
        </p:grpSpPr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D5207F0D-3654-E411-1C28-15C9B49DD7AA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520CD644-039E-2214-C453-A201F44427AD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F83D5835-A793-3519-77C1-8EF2E2A5078A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599C2340-E73D-33B7-FFAC-3A17A4488CE4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A7196BE9-508D-9F13-740B-74409A4D2CD9}"/>
              </a:ext>
            </a:extLst>
          </p:cNvPr>
          <p:cNvGrpSpPr/>
          <p:nvPr/>
        </p:nvGrpSpPr>
        <p:grpSpPr>
          <a:xfrm>
            <a:off x="8459999" y="4296920"/>
            <a:ext cx="1620002" cy="1080000"/>
            <a:chOff x="5348397" y="3483371"/>
            <a:chExt cx="2700005" cy="1800000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6D1DB71-5F6E-6B70-B030-84BEBCE5D98E}"/>
                </a:ext>
              </a:extLst>
            </p:cNvPr>
            <p:cNvSpPr/>
            <p:nvPr/>
          </p:nvSpPr>
          <p:spPr>
            <a:xfrm>
              <a:off x="5348397" y="34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B4E0A77C-3D04-ABF4-2428-FC8701A4D50D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D90D9E52-7689-BCEC-4621-5B9B659D46BF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CC2E3F7E-D9B4-36E5-81BA-0A1EDB1F802A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92E696B1-A5CA-4608-BD52-C400E95C01A7}"/>
              </a:ext>
            </a:extLst>
          </p:cNvPr>
          <p:cNvGrpSpPr/>
          <p:nvPr/>
        </p:nvGrpSpPr>
        <p:grpSpPr>
          <a:xfrm flipH="1" flipV="1">
            <a:off x="8999999" y="4296920"/>
            <a:ext cx="1620002" cy="1080000"/>
            <a:chOff x="5348397" y="3483371"/>
            <a:chExt cx="2700005" cy="1800000"/>
          </a:xfrm>
          <a:solidFill>
            <a:srgbClr val="E0FAF7"/>
          </a:solidFill>
        </p:grpSpPr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CC1AF449-A8F3-5A90-92C3-B023DACCE615}"/>
                </a:ext>
              </a:extLst>
            </p:cNvPr>
            <p:cNvSpPr/>
            <p:nvPr/>
          </p:nvSpPr>
          <p:spPr>
            <a:xfrm>
              <a:off x="5348397" y="34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6DA14558-34E4-30DE-198E-83DE86CEF713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44E38C33-CD8C-13E8-6B11-087C842D5B90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615C759C-FBCF-9015-A711-EBF19D770356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0E5AD03E-69FE-3C94-8346-789A8F543AA2}"/>
              </a:ext>
            </a:extLst>
          </p:cNvPr>
          <p:cNvGrpSpPr/>
          <p:nvPr/>
        </p:nvGrpSpPr>
        <p:grpSpPr>
          <a:xfrm>
            <a:off x="654612" y="1787400"/>
            <a:ext cx="2160000" cy="540000"/>
            <a:chOff x="4448400" y="4383371"/>
            <a:chExt cx="3600002" cy="900000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7AF7D56B-8AE2-D537-7B7D-51C0A05A5AFF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2DFE835E-1D2A-D973-385E-516415C0D794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5333F067-DC9B-1435-094E-82520B2663C3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5249A040-61CF-34C6-1F08-CB85949C99B3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D0CD7C47-D395-A851-C2B8-DB3B0E5657E9}"/>
              </a:ext>
            </a:extLst>
          </p:cNvPr>
          <p:cNvGrpSpPr/>
          <p:nvPr/>
        </p:nvGrpSpPr>
        <p:grpSpPr>
          <a:xfrm>
            <a:off x="3510305" y="1517400"/>
            <a:ext cx="1620002" cy="1080000"/>
            <a:chOff x="5348397" y="3483371"/>
            <a:chExt cx="2700005" cy="1800000"/>
          </a:xfrm>
        </p:grpSpPr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521BE02B-6A21-9944-F392-B0CF9E0F589A}"/>
                </a:ext>
              </a:extLst>
            </p:cNvPr>
            <p:cNvSpPr/>
            <p:nvPr/>
          </p:nvSpPr>
          <p:spPr>
            <a:xfrm>
              <a:off x="5348397" y="34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C01E613F-C880-E9CD-D5C0-A7E94237B5CE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AB9B24EE-177A-F705-27B6-854C81282CF1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ADABA8A4-8D4F-64E9-C2FB-7B5A9DADD22E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868967A0-0917-7D3E-CECE-7FA836AB5519}"/>
              </a:ext>
            </a:extLst>
          </p:cNvPr>
          <p:cNvGrpSpPr/>
          <p:nvPr/>
        </p:nvGrpSpPr>
        <p:grpSpPr>
          <a:xfrm>
            <a:off x="5826000" y="1517400"/>
            <a:ext cx="1620000" cy="1080000"/>
            <a:chOff x="5348400" y="3483371"/>
            <a:chExt cx="2700002" cy="1800000"/>
          </a:xfrm>
        </p:grpSpPr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E705B1D5-B8AA-5F57-AB1F-CE53EA15B8C4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CE2BF2C4-64B9-5A00-081B-5E0A8888CDDD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DDAABE27-58A6-B853-208B-07AA76B95E61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0F8034F9-078A-DD17-028F-7ACC7956EE06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F6751019-EAC7-A5DC-6A29-BAB88A73104D}"/>
              </a:ext>
            </a:extLst>
          </p:cNvPr>
          <p:cNvGrpSpPr/>
          <p:nvPr/>
        </p:nvGrpSpPr>
        <p:grpSpPr>
          <a:xfrm>
            <a:off x="8141693" y="1517400"/>
            <a:ext cx="1620000" cy="1080000"/>
            <a:chOff x="5348400" y="3483371"/>
            <a:chExt cx="2700002" cy="1800000"/>
          </a:xfrm>
        </p:grpSpPr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90831219-0A64-00CE-EF88-264E1DC0ED68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1AD0F4E2-FD01-0BE8-C077-E5B354C2F822}"/>
                </a:ext>
              </a:extLst>
            </p:cNvPr>
            <p:cNvSpPr/>
            <p:nvPr/>
          </p:nvSpPr>
          <p:spPr>
            <a:xfrm>
              <a:off x="5348400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C3A3051D-E766-9721-3057-75386DCA99C6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FED41E0D-906F-D34E-8D6A-64731724C3A2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47FBFFF7-1652-E6A6-C6EC-12A21F6F441D}"/>
              </a:ext>
            </a:extLst>
          </p:cNvPr>
          <p:cNvGrpSpPr/>
          <p:nvPr/>
        </p:nvGrpSpPr>
        <p:grpSpPr>
          <a:xfrm>
            <a:off x="10457387" y="1517400"/>
            <a:ext cx="1080001" cy="1080000"/>
            <a:chOff x="6248399" y="3483371"/>
            <a:chExt cx="1800003" cy="1800000"/>
          </a:xfrm>
        </p:grpSpPr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85F49ACD-7F8D-A7CF-29B5-EE72F94EE87A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1DC8DFB3-2579-7801-35AA-3F9D5F878DAA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B848D171-DE59-9E48-FB1F-2ADFA5FC3E67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AD19CC5E-9103-4D23-C0D9-C09515054475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4" name="文本框 143">
            <a:extLst>
              <a:ext uri="{FF2B5EF4-FFF2-40B4-BE49-F238E27FC236}">
                <a16:creationId xmlns:a16="http://schemas.microsoft.com/office/drawing/2014/main" id="{CA103AE7-4136-DB91-C853-3713929AC370}"/>
              </a:ext>
            </a:extLst>
          </p:cNvPr>
          <p:cNvSpPr txBox="1"/>
          <p:nvPr/>
        </p:nvSpPr>
        <p:spPr>
          <a:xfrm>
            <a:off x="463039" y="466111"/>
            <a:ext cx="10156962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sz="3600" b="0" dirty="0">
                <a:solidFill>
                  <a:srgbClr val="0000FF"/>
                </a:solidFill>
              </a:rPr>
              <a:t>想一想：</a:t>
            </a:r>
            <a:r>
              <a:rPr lang="zh-CN" altLang="en-US" sz="3600" b="0" dirty="0"/>
              <a:t>用哪两个“四连方”可以拼成长方形？</a:t>
            </a:r>
          </a:p>
        </p:txBody>
      </p:sp>
    </p:spTree>
    <p:extLst>
      <p:ext uri="{BB962C8B-B14F-4D97-AF65-F5344CB8AC3E}">
        <p14:creationId xmlns:p14="http://schemas.microsoft.com/office/powerpoint/2010/main" val="2549171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F437E6D0-ED78-0A20-E3F0-2A81AC3B025B}"/>
              </a:ext>
            </a:extLst>
          </p:cNvPr>
          <p:cNvGrpSpPr/>
          <p:nvPr/>
        </p:nvGrpSpPr>
        <p:grpSpPr>
          <a:xfrm>
            <a:off x="654612" y="1787400"/>
            <a:ext cx="2160000" cy="540000"/>
            <a:chOff x="4448400" y="4383371"/>
            <a:chExt cx="3600002" cy="900000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C53824EB-58CB-A9E1-6F56-0FB4A50DF117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7143976-2FF7-0880-3492-A39CD1ECD13D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9AB8A52-B2A8-64CC-0F88-910D5C685A24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526092EA-E911-AAA3-55AC-8B5597B40D8C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B14476A-1790-119A-1D99-D10B56F4E234}"/>
              </a:ext>
            </a:extLst>
          </p:cNvPr>
          <p:cNvGrpSpPr/>
          <p:nvPr/>
        </p:nvGrpSpPr>
        <p:grpSpPr>
          <a:xfrm>
            <a:off x="3510305" y="1517400"/>
            <a:ext cx="1620002" cy="1080000"/>
            <a:chOff x="5348397" y="3483371"/>
            <a:chExt cx="2700005" cy="1800000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E9AC9D0-D049-F031-D873-5AFC161173AB}"/>
                </a:ext>
              </a:extLst>
            </p:cNvPr>
            <p:cNvSpPr/>
            <p:nvPr/>
          </p:nvSpPr>
          <p:spPr>
            <a:xfrm>
              <a:off x="5348397" y="34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D34B973-36A1-8B8A-2C7C-485A87B79B77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F92C080-CA11-0686-CEEF-8B5752C58CE5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05E258A4-26CA-FE9B-7B2A-073D61A9E3C5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7AFB655-3656-314D-2005-BF3B03B2559A}"/>
              </a:ext>
            </a:extLst>
          </p:cNvPr>
          <p:cNvGrpSpPr/>
          <p:nvPr/>
        </p:nvGrpSpPr>
        <p:grpSpPr>
          <a:xfrm>
            <a:off x="5826000" y="1517400"/>
            <a:ext cx="1620000" cy="1080000"/>
            <a:chOff x="5348400" y="3483371"/>
            <a:chExt cx="2700002" cy="1800000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F88068E-5ED5-D01A-C545-E492BE0628BE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74B23445-CAAF-F05C-91A4-EDADEFD6D31D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49F7C7ED-FBBB-3307-13DF-3C89845DFE22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56D2BADF-7322-300E-7BD2-1ADEBEEEEF95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4F972DA-8A87-B9C7-5045-E3F668E5E1AA}"/>
              </a:ext>
            </a:extLst>
          </p:cNvPr>
          <p:cNvGrpSpPr/>
          <p:nvPr/>
        </p:nvGrpSpPr>
        <p:grpSpPr>
          <a:xfrm>
            <a:off x="8141693" y="1517400"/>
            <a:ext cx="1620000" cy="1080000"/>
            <a:chOff x="5348400" y="3483371"/>
            <a:chExt cx="2700002" cy="1800000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FC6413F8-AB93-5802-7B2D-0FB6F31DDB8E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83EB0222-2FFE-D1A0-98A2-3C9BABA0C975}"/>
                </a:ext>
              </a:extLst>
            </p:cNvPr>
            <p:cNvSpPr/>
            <p:nvPr/>
          </p:nvSpPr>
          <p:spPr>
            <a:xfrm>
              <a:off x="5348400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45F0B03-04EA-54DA-929F-36D40475E4F4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89A64A19-4C1F-6CD7-6D91-6363DC78A65F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4D82751-38CE-B799-BBF9-FDA04B8F7F6B}"/>
              </a:ext>
            </a:extLst>
          </p:cNvPr>
          <p:cNvGrpSpPr/>
          <p:nvPr/>
        </p:nvGrpSpPr>
        <p:grpSpPr>
          <a:xfrm>
            <a:off x="10457387" y="1517400"/>
            <a:ext cx="1080001" cy="1080000"/>
            <a:chOff x="6248399" y="3483371"/>
            <a:chExt cx="1800003" cy="1800000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B7140473-2D3B-1F58-7542-1048CC95A256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12DA3DC1-9C91-1483-499A-C28090D30EE9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E8E2B3E1-2FE4-4314-6071-156422D7C329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AF3AF48D-E3A7-81A8-F4BF-FA36A10CEDD9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1F19AD24-EF19-4D99-7A00-160A9167D4B8}"/>
              </a:ext>
            </a:extLst>
          </p:cNvPr>
          <p:cNvGrpSpPr/>
          <p:nvPr/>
        </p:nvGrpSpPr>
        <p:grpSpPr>
          <a:xfrm>
            <a:off x="561416" y="3257604"/>
            <a:ext cx="2160000" cy="540000"/>
            <a:chOff x="4448400" y="4383371"/>
            <a:chExt cx="3600002" cy="900000"/>
          </a:xfrm>
          <a:solidFill>
            <a:srgbClr val="E0FAF7"/>
          </a:solidFill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6F75ED3D-DB2E-4748-3FD1-5615B519D0B7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F5D10078-F325-F041-69F6-28689983AAB2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6F37BD0E-0F43-1CFA-3AE9-8914027E07BC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6813AD8D-BBC3-B94E-6C59-A564571DE37B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2C27DD93-E71D-3F4F-31A4-5330ADF8AADB}"/>
              </a:ext>
            </a:extLst>
          </p:cNvPr>
          <p:cNvGrpSpPr/>
          <p:nvPr/>
        </p:nvGrpSpPr>
        <p:grpSpPr>
          <a:xfrm>
            <a:off x="561416" y="3797604"/>
            <a:ext cx="2160000" cy="540000"/>
            <a:chOff x="4448400" y="4383371"/>
            <a:chExt cx="3600002" cy="900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DFB298C2-EA39-E806-16C4-C0F5E70198B5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18D1AB6C-078D-7D4B-D5AA-4173F96A7E53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15D75709-E4D2-468E-A41D-4FC252C894A4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E9DF12E2-397A-B63C-DD23-0EA114CAE4DB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D4913D6-C267-CD47-F34A-8AC686380B25}"/>
              </a:ext>
            </a:extLst>
          </p:cNvPr>
          <p:cNvGrpSpPr/>
          <p:nvPr/>
        </p:nvGrpSpPr>
        <p:grpSpPr>
          <a:xfrm>
            <a:off x="561416" y="4337604"/>
            <a:ext cx="2160000" cy="540000"/>
            <a:chOff x="4448400" y="4383371"/>
            <a:chExt cx="3600002" cy="900000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2E58673D-C389-06F9-C636-1028B81B33A9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2B0E8937-D998-D7A4-0D80-3BA2FBF64F36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A6C3D628-7317-6D33-1471-A1AC993A97E0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C7A3DE6D-2566-5BE4-9AFA-6CD4EFDB47E6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2283C486-0F80-093F-24C3-B2CEBBDA79CA}"/>
              </a:ext>
            </a:extLst>
          </p:cNvPr>
          <p:cNvGrpSpPr/>
          <p:nvPr/>
        </p:nvGrpSpPr>
        <p:grpSpPr>
          <a:xfrm>
            <a:off x="448456" y="5291972"/>
            <a:ext cx="1080001" cy="1080000"/>
            <a:chOff x="6248399" y="3483371"/>
            <a:chExt cx="1800003" cy="1800000"/>
          </a:xfrm>
          <a:solidFill>
            <a:srgbClr val="E0FAF7"/>
          </a:solidFill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74141020-3E84-C972-9B7A-7D8DF6372246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2C20920-0E31-4992-755F-57C65B313846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064CB5AD-77B0-C8A5-CF0D-6BA5DF3918FC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101AAB19-569C-84A2-AC8B-C4828468877A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4BCE1133-1B39-F320-5F04-B5E84D0C703E}"/>
              </a:ext>
            </a:extLst>
          </p:cNvPr>
          <p:cNvGrpSpPr/>
          <p:nvPr/>
        </p:nvGrpSpPr>
        <p:grpSpPr>
          <a:xfrm>
            <a:off x="1528456" y="5291972"/>
            <a:ext cx="1080001" cy="1080000"/>
            <a:chOff x="6248399" y="3483371"/>
            <a:chExt cx="1800003" cy="1800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78B02D48-080E-5D0D-BED2-A138AAB3EA74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7622C4B3-0055-A058-620E-F2AFF8D7A420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BE95B5CF-CE7A-7C2B-A591-4F6A858092CE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41EE13ED-69B0-C919-2708-5A53C8A440B2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6C0AD4EE-4087-D659-4A61-7F48492117AD}"/>
              </a:ext>
            </a:extLst>
          </p:cNvPr>
          <p:cNvGrpSpPr/>
          <p:nvPr/>
        </p:nvGrpSpPr>
        <p:grpSpPr>
          <a:xfrm>
            <a:off x="2608456" y="5291972"/>
            <a:ext cx="1080001" cy="1080000"/>
            <a:chOff x="6248399" y="3483371"/>
            <a:chExt cx="1800003" cy="1800000"/>
          </a:xfrm>
        </p:grpSpPr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57DDC88-2C84-AC88-C3DC-413D00B136E4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47574D1F-5CC9-1C74-1C6E-82BE2A849B95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228C0F3F-F78B-ED58-515E-4BF079D8B3B2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B0C448A7-2BE2-FBD6-A447-1D3FCC278E57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77C8B6A5-A51D-5C08-B9C2-7278D0172615}"/>
              </a:ext>
            </a:extLst>
          </p:cNvPr>
          <p:cNvGrpSpPr/>
          <p:nvPr/>
        </p:nvGrpSpPr>
        <p:grpSpPr>
          <a:xfrm>
            <a:off x="7975099" y="4184880"/>
            <a:ext cx="1620002" cy="1080000"/>
            <a:chOff x="5348397" y="3483371"/>
            <a:chExt cx="2700005" cy="1800000"/>
          </a:xfrm>
          <a:solidFill>
            <a:srgbClr val="E0FAF7"/>
          </a:solidFill>
        </p:grpSpPr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296B36EC-F106-874A-4495-2D39DF8B8A83}"/>
                </a:ext>
              </a:extLst>
            </p:cNvPr>
            <p:cNvSpPr/>
            <p:nvPr/>
          </p:nvSpPr>
          <p:spPr>
            <a:xfrm>
              <a:off x="5348397" y="34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EA68C546-0140-3926-A7C9-977715D61D1C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786BB89B-8DEB-F7E7-D6C1-0C4CB47232EF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98EEC21C-E3CD-6B6D-7BDB-58AB51B7BC6B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71BB6B52-8C8A-6F93-FD46-D45411D8C43A}"/>
              </a:ext>
            </a:extLst>
          </p:cNvPr>
          <p:cNvGrpSpPr/>
          <p:nvPr/>
        </p:nvGrpSpPr>
        <p:grpSpPr>
          <a:xfrm>
            <a:off x="7975097" y="3644880"/>
            <a:ext cx="1620000" cy="1080000"/>
            <a:chOff x="5348400" y="3483371"/>
            <a:chExt cx="2700002" cy="1800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7842D234-E3E1-AA4A-6C8A-A61FC1379BC1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34CA1D40-4938-575B-8EAD-DDB6A9AF4007}"/>
                </a:ext>
              </a:extLst>
            </p:cNvPr>
            <p:cNvSpPr/>
            <p:nvPr/>
          </p:nvSpPr>
          <p:spPr>
            <a:xfrm>
              <a:off x="5348400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4207B863-1E69-08BB-EE6C-4C15A5607623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A7A2066F-6D52-84A8-34E2-208A98E42770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1C47C32E-9081-80AA-D5D2-D8CFDBACF99B}"/>
              </a:ext>
            </a:extLst>
          </p:cNvPr>
          <p:cNvGrpSpPr/>
          <p:nvPr/>
        </p:nvGrpSpPr>
        <p:grpSpPr>
          <a:xfrm flipH="1" flipV="1">
            <a:off x="7975097" y="3104880"/>
            <a:ext cx="1620002" cy="1080000"/>
            <a:chOff x="5348397" y="3483371"/>
            <a:chExt cx="2700005" cy="1800000"/>
          </a:xfrm>
        </p:grpSpPr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57879F75-9320-D6FD-04C8-692E4B136D27}"/>
                </a:ext>
              </a:extLst>
            </p:cNvPr>
            <p:cNvSpPr/>
            <p:nvPr/>
          </p:nvSpPr>
          <p:spPr>
            <a:xfrm>
              <a:off x="5348397" y="34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B1E1D8D1-154A-770A-4D59-1467096FC12C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B0C570B3-B1A2-8790-42F6-6033BD5FD425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1C9FF1F8-48FF-4628-8310-8ACDF27CBE0F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5F51971A-01A8-8660-2285-D570A40E7B8D}"/>
              </a:ext>
            </a:extLst>
          </p:cNvPr>
          <p:cNvGrpSpPr/>
          <p:nvPr/>
        </p:nvGrpSpPr>
        <p:grpSpPr>
          <a:xfrm>
            <a:off x="2984512" y="3797604"/>
            <a:ext cx="1080001" cy="1080000"/>
            <a:chOff x="6248399" y="3483371"/>
            <a:chExt cx="1800003" cy="1800000"/>
          </a:xfrm>
          <a:solidFill>
            <a:srgbClr val="E0FAF7"/>
          </a:solidFill>
        </p:grpSpPr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8DFD01BA-4AF7-5E18-64CE-F6D68BBF9F5A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C67399B2-63FE-6740-F9B8-57ADFA59073D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87AC2D35-B505-34BF-7319-BAFA847EA010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0BA63534-CA44-636D-C5A9-A61096DFDB0B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4" name="组合 133">
            <a:extLst>
              <a:ext uri="{FF2B5EF4-FFF2-40B4-BE49-F238E27FC236}">
                <a16:creationId xmlns:a16="http://schemas.microsoft.com/office/drawing/2014/main" id="{BA8605A2-D41F-6F57-9795-1E3A8FE7B073}"/>
              </a:ext>
            </a:extLst>
          </p:cNvPr>
          <p:cNvGrpSpPr/>
          <p:nvPr/>
        </p:nvGrpSpPr>
        <p:grpSpPr>
          <a:xfrm>
            <a:off x="4064512" y="3797604"/>
            <a:ext cx="1080001" cy="1080000"/>
            <a:chOff x="6248399" y="3483371"/>
            <a:chExt cx="1800003" cy="1800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CBE7B418-2CB2-661F-73FD-65821B98D061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BBB928D5-741A-1842-9D72-6F3495BD64EE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5C29EF2D-5AA5-02EC-6FD7-A1AC2B9C46C0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矩形 137">
              <a:extLst>
                <a:ext uri="{FF2B5EF4-FFF2-40B4-BE49-F238E27FC236}">
                  <a16:creationId xmlns:a16="http://schemas.microsoft.com/office/drawing/2014/main" id="{8C4716E4-A1C7-54E7-E8A8-394AADBD2330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:a16="http://schemas.microsoft.com/office/drawing/2014/main" id="{E6284A80-0F70-C7B2-2DC8-89396C67C933}"/>
              </a:ext>
            </a:extLst>
          </p:cNvPr>
          <p:cNvGrpSpPr/>
          <p:nvPr/>
        </p:nvGrpSpPr>
        <p:grpSpPr>
          <a:xfrm>
            <a:off x="2984512" y="3257604"/>
            <a:ext cx="2160000" cy="540000"/>
            <a:chOff x="4448400" y="4383371"/>
            <a:chExt cx="3600002" cy="900000"/>
          </a:xfrm>
        </p:grpSpPr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030BAB21-D834-78AC-C653-3A517894BC4F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矩形 140">
              <a:extLst>
                <a:ext uri="{FF2B5EF4-FFF2-40B4-BE49-F238E27FC236}">
                  <a16:creationId xmlns:a16="http://schemas.microsoft.com/office/drawing/2014/main" id="{556877E5-6802-4348-FFF5-45089AD8F5DB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8FB8CD60-730C-DAA5-B6B5-1A338E4EB93A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DDF39BD6-D9B4-2D2D-1CAB-8C981AD1AFF1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5" name="组合 144">
            <a:extLst>
              <a:ext uri="{FF2B5EF4-FFF2-40B4-BE49-F238E27FC236}">
                <a16:creationId xmlns:a16="http://schemas.microsoft.com/office/drawing/2014/main" id="{D0B9768D-7147-EBAD-24E8-98F490122D4F}"/>
              </a:ext>
            </a:extLst>
          </p:cNvPr>
          <p:cNvGrpSpPr/>
          <p:nvPr/>
        </p:nvGrpSpPr>
        <p:grpSpPr>
          <a:xfrm>
            <a:off x="4228453" y="5295240"/>
            <a:ext cx="2160000" cy="540000"/>
            <a:chOff x="4448400" y="4383371"/>
            <a:chExt cx="3600002" cy="900000"/>
          </a:xfrm>
          <a:solidFill>
            <a:srgbClr val="E0FAF7"/>
          </a:solidFill>
        </p:grpSpPr>
        <p:sp>
          <p:nvSpPr>
            <p:cNvPr id="146" name="矩形 145">
              <a:extLst>
                <a:ext uri="{FF2B5EF4-FFF2-40B4-BE49-F238E27FC236}">
                  <a16:creationId xmlns:a16="http://schemas.microsoft.com/office/drawing/2014/main" id="{F850FC3A-650B-935C-AC45-6F9E677BCDC4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矩形 146">
              <a:extLst>
                <a:ext uri="{FF2B5EF4-FFF2-40B4-BE49-F238E27FC236}">
                  <a16:creationId xmlns:a16="http://schemas.microsoft.com/office/drawing/2014/main" id="{C3123589-5E11-D930-EBA2-06DD0C929C7A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D8C6A8D0-1D64-5708-A7E9-758321196F86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矩形 148">
              <a:extLst>
                <a:ext uri="{FF2B5EF4-FFF2-40B4-BE49-F238E27FC236}">
                  <a16:creationId xmlns:a16="http://schemas.microsoft.com/office/drawing/2014/main" id="{8637C7A6-2B83-64E1-9595-F59D995F06EB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0" name="组合 149">
            <a:extLst>
              <a:ext uri="{FF2B5EF4-FFF2-40B4-BE49-F238E27FC236}">
                <a16:creationId xmlns:a16="http://schemas.microsoft.com/office/drawing/2014/main" id="{8653DAF3-2FB4-8BAD-9805-5B22E846F82B}"/>
              </a:ext>
            </a:extLst>
          </p:cNvPr>
          <p:cNvGrpSpPr/>
          <p:nvPr/>
        </p:nvGrpSpPr>
        <p:grpSpPr>
          <a:xfrm>
            <a:off x="4228453" y="5831972"/>
            <a:ext cx="2160000" cy="540000"/>
            <a:chOff x="4448400" y="4383371"/>
            <a:chExt cx="3600002" cy="900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51" name="矩形 150">
              <a:extLst>
                <a:ext uri="{FF2B5EF4-FFF2-40B4-BE49-F238E27FC236}">
                  <a16:creationId xmlns:a16="http://schemas.microsoft.com/office/drawing/2014/main" id="{A5F42C45-A4E1-D2EC-8871-B40777F8E67D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矩形 151">
              <a:extLst>
                <a:ext uri="{FF2B5EF4-FFF2-40B4-BE49-F238E27FC236}">
                  <a16:creationId xmlns:a16="http://schemas.microsoft.com/office/drawing/2014/main" id="{2AD389C4-7603-7EE1-1A3E-4968B01D4994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矩形 152">
              <a:extLst>
                <a:ext uri="{FF2B5EF4-FFF2-40B4-BE49-F238E27FC236}">
                  <a16:creationId xmlns:a16="http://schemas.microsoft.com/office/drawing/2014/main" id="{53072980-3FA9-0544-E138-D31176E97FBC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id="{D239F00F-FDC2-2640-B978-8FD06BFFEABC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5" name="组合 154">
            <a:extLst>
              <a:ext uri="{FF2B5EF4-FFF2-40B4-BE49-F238E27FC236}">
                <a16:creationId xmlns:a16="http://schemas.microsoft.com/office/drawing/2014/main" id="{1E14BEDC-D82A-2D5F-C028-9291D19D7339}"/>
              </a:ext>
            </a:extLst>
          </p:cNvPr>
          <p:cNvGrpSpPr/>
          <p:nvPr/>
        </p:nvGrpSpPr>
        <p:grpSpPr>
          <a:xfrm>
            <a:off x="6388451" y="5295240"/>
            <a:ext cx="1080001" cy="1080000"/>
            <a:chOff x="6248399" y="3483371"/>
            <a:chExt cx="1800003" cy="1800000"/>
          </a:xfrm>
        </p:grpSpPr>
        <p:sp>
          <p:nvSpPr>
            <p:cNvPr id="156" name="矩形 155">
              <a:extLst>
                <a:ext uri="{FF2B5EF4-FFF2-40B4-BE49-F238E27FC236}">
                  <a16:creationId xmlns:a16="http://schemas.microsoft.com/office/drawing/2014/main" id="{76319D7A-F8B3-422F-1A4D-EA06EC7C15CD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id="{C889F805-EAF2-39BB-9CD5-60EA08083B85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矩形 157">
              <a:extLst>
                <a:ext uri="{FF2B5EF4-FFF2-40B4-BE49-F238E27FC236}">
                  <a16:creationId xmlns:a16="http://schemas.microsoft.com/office/drawing/2014/main" id="{5182D9E6-A2D6-7C4B-9546-CCEAF4B409D3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矩形 158">
              <a:extLst>
                <a:ext uri="{FF2B5EF4-FFF2-40B4-BE49-F238E27FC236}">
                  <a16:creationId xmlns:a16="http://schemas.microsoft.com/office/drawing/2014/main" id="{B5408885-7D3D-DBCD-1157-229B77DEDD79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0" name="组合 159">
            <a:extLst>
              <a:ext uri="{FF2B5EF4-FFF2-40B4-BE49-F238E27FC236}">
                <a16:creationId xmlns:a16="http://schemas.microsoft.com/office/drawing/2014/main" id="{98BBE5CB-51CF-13AD-BF56-DE5AD364312A}"/>
              </a:ext>
            </a:extLst>
          </p:cNvPr>
          <p:cNvGrpSpPr/>
          <p:nvPr/>
        </p:nvGrpSpPr>
        <p:grpSpPr>
          <a:xfrm>
            <a:off x="5479807" y="3798441"/>
            <a:ext cx="1620002" cy="1080000"/>
            <a:chOff x="5348397" y="3483371"/>
            <a:chExt cx="2700005" cy="1800000"/>
          </a:xfrm>
          <a:solidFill>
            <a:srgbClr val="E0FAF7"/>
          </a:solidFill>
        </p:grpSpPr>
        <p:sp>
          <p:nvSpPr>
            <p:cNvPr id="161" name="矩形 160">
              <a:extLst>
                <a:ext uri="{FF2B5EF4-FFF2-40B4-BE49-F238E27FC236}">
                  <a16:creationId xmlns:a16="http://schemas.microsoft.com/office/drawing/2014/main" id="{254FA608-FCA1-94D9-8919-2FF6B355C65E}"/>
                </a:ext>
              </a:extLst>
            </p:cNvPr>
            <p:cNvSpPr/>
            <p:nvPr/>
          </p:nvSpPr>
          <p:spPr>
            <a:xfrm>
              <a:off x="5348397" y="34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id="{E3972E2E-0BA1-6BB8-7F1F-8A1829E5A4B2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矩形 162">
              <a:extLst>
                <a:ext uri="{FF2B5EF4-FFF2-40B4-BE49-F238E27FC236}">
                  <a16:creationId xmlns:a16="http://schemas.microsoft.com/office/drawing/2014/main" id="{2D986106-CE33-7E2E-0C57-A7620BF98F1F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矩形 163">
              <a:extLst>
                <a:ext uri="{FF2B5EF4-FFF2-40B4-BE49-F238E27FC236}">
                  <a16:creationId xmlns:a16="http://schemas.microsoft.com/office/drawing/2014/main" id="{983EB6D7-B59D-6EF8-EC80-FD044011D20E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5" name="组合 164">
            <a:extLst>
              <a:ext uri="{FF2B5EF4-FFF2-40B4-BE49-F238E27FC236}">
                <a16:creationId xmlns:a16="http://schemas.microsoft.com/office/drawing/2014/main" id="{411AA0BF-3730-2233-AA8A-1D390EC1ABC9}"/>
              </a:ext>
            </a:extLst>
          </p:cNvPr>
          <p:cNvGrpSpPr/>
          <p:nvPr/>
        </p:nvGrpSpPr>
        <p:grpSpPr>
          <a:xfrm rot="16200000">
            <a:off x="6289808" y="3533880"/>
            <a:ext cx="1620000" cy="1080000"/>
            <a:chOff x="5348400" y="3483371"/>
            <a:chExt cx="2700002" cy="1800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66" name="矩形 165">
              <a:extLst>
                <a:ext uri="{FF2B5EF4-FFF2-40B4-BE49-F238E27FC236}">
                  <a16:creationId xmlns:a16="http://schemas.microsoft.com/office/drawing/2014/main" id="{129F2157-1380-04F9-9E4D-18EC736AC175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矩形 166">
              <a:extLst>
                <a:ext uri="{FF2B5EF4-FFF2-40B4-BE49-F238E27FC236}">
                  <a16:creationId xmlns:a16="http://schemas.microsoft.com/office/drawing/2014/main" id="{D0B8443E-F0DC-0523-0784-DE7CFC62A6E1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矩形 167">
              <a:extLst>
                <a:ext uri="{FF2B5EF4-FFF2-40B4-BE49-F238E27FC236}">
                  <a16:creationId xmlns:a16="http://schemas.microsoft.com/office/drawing/2014/main" id="{51CD8866-F0BF-E803-45C1-274F6BD4A53C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矩形 168">
              <a:extLst>
                <a:ext uri="{FF2B5EF4-FFF2-40B4-BE49-F238E27FC236}">
                  <a16:creationId xmlns:a16="http://schemas.microsoft.com/office/drawing/2014/main" id="{D6598BBD-D3CB-03DB-F38D-C246B49A62C6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0" name="组合 169">
            <a:extLst>
              <a:ext uri="{FF2B5EF4-FFF2-40B4-BE49-F238E27FC236}">
                <a16:creationId xmlns:a16="http://schemas.microsoft.com/office/drawing/2014/main" id="{2B07D0E4-370A-2DFF-CF4B-6D0D3FE63839}"/>
              </a:ext>
            </a:extLst>
          </p:cNvPr>
          <p:cNvGrpSpPr/>
          <p:nvPr/>
        </p:nvGrpSpPr>
        <p:grpSpPr>
          <a:xfrm rot="10800000">
            <a:off x="5479808" y="3263880"/>
            <a:ext cx="1620000" cy="1080000"/>
            <a:chOff x="5348400" y="3483371"/>
            <a:chExt cx="2700002" cy="1800000"/>
          </a:xfrm>
        </p:grpSpPr>
        <p:sp>
          <p:nvSpPr>
            <p:cNvPr id="171" name="矩形 170">
              <a:extLst>
                <a:ext uri="{FF2B5EF4-FFF2-40B4-BE49-F238E27FC236}">
                  <a16:creationId xmlns:a16="http://schemas.microsoft.com/office/drawing/2014/main" id="{D4D4F666-4CB5-F8C5-8C46-0E183CFC1C59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矩形 171">
              <a:extLst>
                <a:ext uri="{FF2B5EF4-FFF2-40B4-BE49-F238E27FC236}">
                  <a16:creationId xmlns:a16="http://schemas.microsoft.com/office/drawing/2014/main" id="{BDB84887-569A-F4BE-FFA7-9672216535D5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矩形 172">
              <a:extLst>
                <a:ext uri="{FF2B5EF4-FFF2-40B4-BE49-F238E27FC236}">
                  <a16:creationId xmlns:a16="http://schemas.microsoft.com/office/drawing/2014/main" id="{89DB1512-105A-775E-D69D-59FAAD687723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矩形 173">
              <a:extLst>
                <a:ext uri="{FF2B5EF4-FFF2-40B4-BE49-F238E27FC236}">
                  <a16:creationId xmlns:a16="http://schemas.microsoft.com/office/drawing/2014/main" id="{4610C743-A112-B91A-3913-4A2F2D6CF7B0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5" name="组合 174">
            <a:extLst>
              <a:ext uri="{FF2B5EF4-FFF2-40B4-BE49-F238E27FC236}">
                <a16:creationId xmlns:a16="http://schemas.microsoft.com/office/drawing/2014/main" id="{4F4733F0-8A1B-6964-8B19-E14BF9453DC9}"/>
              </a:ext>
            </a:extLst>
          </p:cNvPr>
          <p:cNvGrpSpPr/>
          <p:nvPr/>
        </p:nvGrpSpPr>
        <p:grpSpPr>
          <a:xfrm>
            <a:off x="10010584" y="4202964"/>
            <a:ext cx="1620002" cy="1080000"/>
            <a:chOff x="5348397" y="3483371"/>
            <a:chExt cx="2700005" cy="1800000"/>
          </a:xfrm>
          <a:solidFill>
            <a:srgbClr val="E0FAF7"/>
          </a:solidFill>
        </p:grpSpPr>
        <p:sp>
          <p:nvSpPr>
            <p:cNvPr id="176" name="矩形 175">
              <a:extLst>
                <a:ext uri="{FF2B5EF4-FFF2-40B4-BE49-F238E27FC236}">
                  <a16:creationId xmlns:a16="http://schemas.microsoft.com/office/drawing/2014/main" id="{0E16587D-C263-E748-D19F-1517DF055E6E}"/>
                </a:ext>
              </a:extLst>
            </p:cNvPr>
            <p:cNvSpPr/>
            <p:nvPr/>
          </p:nvSpPr>
          <p:spPr>
            <a:xfrm>
              <a:off x="5348397" y="34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矩形 176">
              <a:extLst>
                <a:ext uri="{FF2B5EF4-FFF2-40B4-BE49-F238E27FC236}">
                  <a16:creationId xmlns:a16="http://schemas.microsoft.com/office/drawing/2014/main" id="{571535E3-9183-FE57-1531-52D3F00A71B6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矩形 177">
              <a:extLst>
                <a:ext uri="{FF2B5EF4-FFF2-40B4-BE49-F238E27FC236}">
                  <a16:creationId xmlns:a16="http://schemas.microsoft.com/office/drawing/2014/main" id="{087FA48D-BE7F-0B32-045D-B508216328C3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矩形 178">
              <a:extLst>
                <a:ext uri="{FF2B5EF4-FFF2-40B4-BE49-F238E27FC236}">
                  <a16:creationId xmlns:a16="http://schemas.microsoft.com/office/drawing/2014/main" id="{3FE4A617-3228-53E8-F17D-77D04DEE4939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0" name="组合 179">
            <a:extLst>
              <a:ext uri="{FF2B5EF4-FFF2-40B4-BE49-F238E27FC236}">
                <a16:creationId xmlns:a16="http://schemas.microsoft.com/office/drawing/2014/main" id="{015B6EC0-00F9-2FAF-7139-9D48D86C498B}"/>
              </a:ext>
            </a:extLst>
          </p:cNvPr>
          <p:cNvGrpSpPr/>
          <p:nvPr/>
        </p:nvGrpSpPr>
        <p:grpSpPr>
          <a:xfrm>
            <a:off x="10550585" y="3662964"/>
            <a:ext cx="1080001" cy="1080000"/>
            <a:chOff x="6248399" y="3483371"/>
            <a:chExt cx="1800003" cy="1800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81" name="矩形 180">
              <a:extLst>
                <a:ext uri="{FF2B5EF4-FFF2-40B4-BE49-F238E27FC236}">
                  <a16:creationId xmlns:a16="http://schemas.microsoft.com/office/drawing/2014/main" id="{FD18BFBB-2B8A-6E02-A493-ADC6B78224D0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矩形 181">
              <a:extLst>
                <a:ext uri="{FF2B5EF4-FFF2-40B4-BE49-F238E27FC236}">
                  <a16:creationId xmlns:a16="http://schemas.microsoft.com/office/drawing/2014/main" id="{96832EFB-417E-013B-83CC-5DEA124CC223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矩形 182">
              <a:extLst>
                <a:ext uri="{FF2B5EF4-FFF2-40B4-BE49-F238E27FC236}">
                  <a16:creationId xmlns:a16="http://schemas.microsoft.com/office/drawing/2014/main" id="{A5FE7AC9-F32B-E11F-6D8B-21F4E995F043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矩形 183">
              <a:extLst>
                <a:ext uri="{FF2B5EF4-FFF2-40B4-BE49-F238E27FC236}">
                  <a16:creationId xmlns:a16="http://schemas.microsoft.com/office/drawing/2014/main" id="{1AD81F0F-57E9-FCE5-484D-5C420F800F67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5" name="组合 184">
            <a:extLst>
              <a:ext uri="{FF2B5EF4-FFF2-40B4-BE49-F238E27FC236}">
                <a16:creationId xmlns:a16="http://schemas.microsoft.com/office/drawing/2014/main" id="{7A95DF4B-14C2-D3AF-8F46-C675E5ACDD78}"/>
              </a:ext>
            </a:extLst>
          </p:cNvPr>
          <p:cNvGrpSpPr/>
          <p:nvPr/>
        </p:nvGrpSpPr>
        <p:grpSpPr>
          <a:xfrm flipV="1">
            <a:off x="10010584" y="3122964"/>
            <a:ext cx="1620002" cy="1080000"/>
            <a:chOff x="5348397" y="3483371"/>
            <a:chExt cx="2700005" cy="1800000"/>
          </a:xfrm>
        </p:grpSpPr>
        <p:sp>
          <p:nvSpPr>
            <p:cNvPr id="186" name="矩形 185">
              <a:extLst>
                <a:ext uri="{FF2B5EF4-FFF2-40B4-BE49-F238E27FC236}">
                  <a16:creationId xmlns:a16="http://schemas.microsoft.com/office/drawing/2014/main" id="{D1104557-0346-D743-33B9-5F822FFF3F9F}"/>
                </a:ext>
              </a:extLst>
            </p:cNvPr>
            <p:cNvSpPr/>
            <p:nvPr/>
          </p:nvSpPr>
          <p:spPr>
            <a:xfrm>
              <a:off x="5348397" y="34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矩形 186">
              <a:extLst>
                <a:ext uri="{FF2B5EF4-FFF2-40B4-BE49-F238E27FC236}">
                  <a16:creationId xmlns:a16="http://schemas.microsoft.com/office/drawing/2014/main" id="{6DDFB603-1042-2D4F-59AF-0D2880BD8079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矩形 187">
              <a:extLst>
                <a:ext uri="{FF2B5EF4-FFF2-40B4-BE49-F238E27FC236}">
                  <a16:creationId xmlns:a16="http://schemas.microsoft.com/office/drawing/2014/main" id="{A266CFE3-A5BA-23F1-A930-39D986B18777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矩形 188">
              <a:extLst>
                <a:ext uri="{FF2B5EF4-FFF2-40B4-BE49-F238E27FC236}">
                  <a16:creationId xmlns:a16="http://schemas.microsoft.com/office/drawing/2014/main" id="{76B8CFCC-7B27-AD06-C746-33EF9C2A85D9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0" name="文本框 189">
            <a:extLst>
              <a:ext uri="{FF2B5EF4-FFF2-40B4-BE49-F238E27FC236}">
                <a16:creationId xmlns:a16="http://schemas.microsoft.com/office/drawing/2014/main" id="{F91608B0-0321-206A-EA49-D6785C8C4ABA}"/>
              </a:ext>
            </a:extLst>
          </p:cNvPr>
          <p:cNvSpPr txBox="1"/>
          <p:nvPr/>
        </p:nvSpPr>
        <p:spPr>
          <a:xfrm>
            <a:off x="8681692" y="5541873"/>
            <a:ext cx="1653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latin typeface="+mj-ea"/>
                <a:ea typeface="+mj-ea"/>
              </a:rPr>
              <a:t>……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191" name="文本框 190">
            <a:extLst>
              <a:ext uri="{FF2B5EF4-FFF2-40B4-BE49-F238E27FC236}">
                <a16:creationId xmlns:a16="http://schemas.microsoft.com/office/drawing/2014/main" id="{880A7293-389E-37CD-77AA-9A8666131480}"/>
              </a:ext>
            </a:extLst>
          </p:cNvPr>
          <p:cNvSpPr txBox="1"/>
          <p:nvPr/>
        </p:nvSpPr>
        <p:spPr>
          <a:xfrm>
            <a:off x="463039" y="466111"/>
            <a:ext cx="10156962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sz="3600" b="0" dirty="0">
                <a:solidFill>
                  <a:srgbClr val="0000FF"/>
                </a:solidFill>
              </a:rPr>
              <a:t>想一想：</a:t>
            </a:r>
            <a:r>
              <a:rPr lang="zh-CN" altLang="en-US" sz="3600" b="0" dirty="0"/>
              <a:t>用三个“四连方”可以拼成长方形吗？</a:t>
            </a:r>
          </a:p>
        </p:txBody>
      </p:sp>
    </p:spTree>
    <p:extLst>
      <p:ext uri="{BB962C8B-B14F-4D97-AF65-F5344CB8AC3E}">
        <p14:creationId xmlns:p14="http://schemas.microsoft.com/office/powerpoint/2010/main" val="126440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CBAF3A55-86BA-3CB5-6327-5A752CC04707}"/>
              </a:ext>
            </a:extLst>
          </p:cNvPr>
          <p:cNvGrpSpPr/>
          <p:nvPr/>
        </p:nvGrpSpPr>
        <p:grpSpPr>
          <a:xfrm>
            <a:off x="654612" y="1787400"/>
            <a:ext cx="2160000" cy="540000"/>
            <a:chOff x="4448400" y="4383371"/>
            <a:chExt cx="3600002" cy="90000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AB7E18E-A54D-7990-1856-40E8FBEBC19A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98C5ACC-5CEE-FDB9-E964-64B3CCBA3E9C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068FC99-743C-CCF4-3383-157DF6B4EAE1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484B756A-BE2E-F572-EB80-7A62BDE7C4C6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111229B-2DD8-38EE-093B-2F42A185155D}"/>
              </a:ext>
            </a:extLst>
          </p:cNvPr>
          <p:cNvGrpSpPr/>
          <p:nvPr/>
        </p:nvGrpSpPr>
        <p:grpSpPr>
          <a:xfrm>
            <a:off x="3510305" y="1517400"/>
            <a:ext cx="1620002" cy="1080000"/>
            <a:chOff x="5348397" y="3483371"/>
            <a:chExt cx="2700005" cy="1800000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0BC069D-2601-A135-64F7-821B5127C8B5}"/>
                </a:ext>
              </a:extLst>
            </p:cNvPr>
            <p:cNvSpPr/>
            <p:nvPr/>
          </p:nvSpPr>
          <p:spPr>
            <a:xfrm>
              <a:off x="5348397" y="34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2FC6DBA-587F-5681-4790-0E15E471FC77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162B7A6-C5BB-FDF0-7233-CFF546C540C3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54A95B5-16AC-C52D-C655-36DFB02B3ADC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C903302-8A32-A3FB-6BB9-4765C978A8B0}"/>
              </a:ext>
            </a:extLst>
          </p:cNvPr>
          <p:cNvGrpSpPr/>
          <p:nvPr/>
        </p:nvGrpSpPr>
        <p:grpSpPr>
          <a:xfrm>
            <a:off x="5826000" y="1517400"/>
            <a:ext cx="1620000" cy="1080000"/>
            <a:chOff x="5348400" y="3483371"/>
            <a:chExt cx="2700002" cy="1800000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8E2F5A54-EF9B-C4D0-C633-A21803992535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A945E28-57E1-A1FF-70FE-408EB820D7B0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9B3E9D7-B0CD-AA9E-825C-48FD8E97EC45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79291398-588B-0EE1-8448-71C82884B09E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6EAD7B38-D36B-D0F9-9B83-E3303DAB714F}"/>
              </a:ext>
            </a:extLst>
          </p:cNvPr>
          <p:cNvGrpSpPr/>
          <p:nvPr/>
        </p:nvGrpSpPr>
        <p:grpSpPr>
          <a:xfrm>
            <a:off x="8141693" y="1517400"/>
            <a:ext cx="1620000" cy="1080000"/>
            <a:chOff x="5348400" y="3483371"/>
            <a:chExt cx="2700002" cy="1800000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05695D39-CBD4-48B7-67D9-E2ED9A005ADA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9EB5FE6-531B-2191-5793-A4089C2E05C7}"/>
                </a:ext>
              </a:extLst>
            </p:cNvPr>
            <p:cNvSpPr/>
            <p:nvPr/>
          </p:nvSpPr>
          <p:spPr>
            <a:xfrm>
              <a:off x="5348400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5F90BD3C-C208-89D1-C6F1-0EF65E9545EE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33FB2C48-6B93-AFB2-D732-0EEDED4A257F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07CF1B42-CF59-3D66-82A4-53361A41868B}"/>
              </a:ext>
            </a:extLst>
          </p:cNvPr>
          <p:cNvGrpSpPr/>
          <p:nvPr/>
        </p:nvGrpSpPr>
        <p:grpSpPr>
          <a:xfrm>
            <a:off x="10457387" y="1517400"/>
            <a:ext cx="1080001" cy="1080000"/>
            <a:chOff x="6248399" y="3483371"/>
            <a:chExt cx="1800003" cy="1800000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1E6F0022-64FF-5B23-79B5-7EF137D0F5FA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3892F5E-023C-6832-CB52-0427F9BC912E}"/>
                </a:ext>
              </a:extLst>
            </p:cNvPr>
            <p:cNvSpPr/>
            <p:nvPr/>
          </p:nvSpPr>
          <p:spPr>
            <a:xfrm>
              <a:off x="7148401" y="34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E9731A7-1593-C2BC-3571-D3B66F721BA3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1DC403C3-A2AE-A7EC-6135-58DE541DC67D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213F1BF0-F878-B37B-B715-D6BB9D441AC3}"/>
              </a:ext>
            </a:extLst>
          </p:cNvPr>
          <p:cNvSpPr txBox="1"/>
          <p:nvPr/>
        </p:nvSpPr>
        <p:spPr>
          <a:xfrm>
            <a:off x="541995" y="3029893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09D5EAB-B63E-DE68-3B24-2E4D537E4A27}"/>
              </a:ext>
            </a:extLst>
          </p:cNvPr>
          <p:cNvSpPr txBox="1"/>
          <p:nvPr/>
        </p:nvSpPr>
        <p:spPr>
          <a:xfrm>
            <a:off x="541995" y="3887186"/>
            <a:ext cx="11108011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en-US" altLang="zh-CN" sz="3200" dirty="0">
                <a:latin typeface="+mn-lt"/>
                <a:ea typeface="+mn-ea"/>
              </a:rPr>
              <a:t>.</a:t>
            </a:r>
            <a:r>
              <a:rPr lang="zh-CN" altLang="en-US" sz="3200" dirty="0">
                <a:latin typeface="+mn-lt"/>
                <a:ea typeface="+mn-ea"/>
              </a:rPr>
              <a:t>用任意的“四连方”拼出长方形或正方形；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3276E14-CD83-060B-4810-2DAEC024BB3F}"/>
              </a:ext>
            </a:extLst>
          </p:cNvPr>
          <p:cNvSpPr txBox="1"/>
          <p:nvPr/>
        </p:nvSpPr>
        <p:spPr>
          <a:xfrm>
            <a:off x="541995" y="4702737"/>
            <a:ext cx="11108011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latin typeface="+mn-lt"/>
                <a:ea typeface="+mn-ea"/>
              </a:rPr>
              <a:t>2</a:t>
            </a:r>
            <a:r>
              <a:rPr lang="en-US" altLang="zh-CN" sz="3200" dirty="0">
                <a:latin typeface="+mn-lt"/>
                <a:ea typeface="+mn-ea"/>
              </a:rPr>
              <a:t>.</a:t>
            </a:r>
            <a:r>
              <a:rPr lang="zh-CN" altLang="en-US" sz="3200" dirty="0">
                <a:latin typeface="+mn-lt"/>
                <a:ea typeface="+mn-ea"/>
              </a:rPr>
              <a:t>小组交流讨论，说一说你是怎样拼的，你用的“四连方”和其他同学一样吗？</a:t>
            </a:r>
          </a:p>
        </p:txBody>
      </p:sp>
    </p:spTree>
    <p:extLst>
      <p:ext uri="{BB962C8B-B14F-4D97-AF65-F5344CB8AC3E}">
        <p14:creationId xmlns:p14="http://schemas.microsoft.com/office/powerpoint/2010/main" val="2059480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>
            <a:extLst>
              <a:ext uri="{FF2B5EF4-FFF2-40B4-BE49-F238E27FC236}">
                <a16:creationId xmlns:a16="http://schemas.microsoft.com/office/drawing/2014/main" id="{ECD9FA6E-C705-AE01-95F6-E31286966A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24143" y="910961"/>
            <a:ext cx="1342417" cy="1342417"/>
          </a:xfrm>
          <a:prstGeom prst="rect">
            <a:avLst/>
          </a:prstGeom>
        </p:spPr>
      </p:pic>
      <p:sp>
        <p:nvSpPr>
          <p:cNvPr id="45" name="AutoShape 27">
            <a:extLst>
              <a:ext uri="{FF2B5EF4-FFF2-40B4-BE49-F238E27FC236}">
                <a16:creationId xmlns:a16="http://schemas.microsoft.com/office/drawing/2014/main" id="{E7B46000-854C-BDBE-2A6B-B3ECBA0D5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7835" y="1266856"/>
            <a:ext cx="7373765" cy="663719"/>
          </a:xfrm>
          <a:prstGeom prst="wedgeRoundRectCallout">
            <a:avLst>
              <a:gd name="adj1" fmla="val -55432"/>
              <a:gd name="adj2" fmla="val 37092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latin typeface="+mn-lt"/>
              </a:rPr>
              <a:t>你们在拼组的过程中，有什么经验吗？</a:t>
            </a:r>
          </a:p>
        </p:txBody>
      </p:sp>
      <p:pic>
        <p:nvPicPr>
          <p:cNvPr id="78" name="图片 77">
            <a:extLst>
              <a:ext uri="{FF2B5EF4-FFF2-40B4-BE49-F238E27FC236}">
                <a16:creationId xmlns:a16="http://schemas.microsoft.com/office/drawing/2014/main" id="{42C1FDEF-8EEE-3B8D-3868-10F5B6325B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33999" y="4579019"/>
            <a:ext cx="1342418" cy="1342418"/>
          </a:xfrm>
          <a:prstGeom prst="rect">
            <a:avLst/>
          </a:prstGeom>
        </p:spPr>
      </p:pic>
      <p:sp>
        <p:nvSpPr>
          <p:cNvPr id="79" name="AutoShape 27">
            <a:extLst>
              <a:ext uri="{FF2B5EF4-FFF2-40B4-BE49-F238E27FC236}">
                <a16:creationId xmlns:a16="http://schemas.microsoft.com/office/drawing/2014/main" id="{88B6D98D-2045-8E29-4384-00466ED00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0480" y="2949804"/>
            <a:ext cx="9357360" cy="1281195"/>
          </a:xfrm>
          <a:prstGeom prst="wedgeRoundRectCallout">
            <a:avLst>
              <a:gd name="adj1" fmla="val 39378"/>
              <a:gd name="adj2" fmla="val 90120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latin typeface="+mn-lt"/>
              </a:rPr>
              <a:t>我们可以先拼出最简单的长方形和正方形，再用这些长方形和正方形拼更大的长方形和正方形。</a:t>
            </a:r>
          </a:p>
        </p:txBody>
      </p:sp>
    </p:spTree>
    <p:extLst>
      <p:ext uri="{BB962C8B-B14F-4D97-AF65-F5344CB8AC3E}">
        <p14:creationId xmlns:p14="http://schemas.microsoft.com/office/powerpoint/2010/main" val="55759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7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B9902E50-61A7-ADFD-70C6-45C92F19C382}"/>
              </a:ext>
            </a:extLst>
          </p:cNvPr>
          <p:cNvSpPr/>
          <p:nvPr/>
        </p:nvSpPr>
        <p:spPr>
          <a:xfrm>
            <a:off x="321013" y="3682374"/>
            <a:ext cx="11328992" cy="2864341"/>
          </a:xfrm>
          <a:prstGeom prst="roundRect">
            <a:avLst>
              <a:gd name="adj" fmla="val 8516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E60013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55748B4-D47C-0D65-37E7-70FBF1EB0D32}"/>
              </a:ext>
            </a:extLst>
          </p:cNvPr>
          <p:cNvSpPr txBox="1"/>
          <p:nvPr/>
        </p:nvSpPr>
        <p:spPr>
          <a:xfrm>
            <a:off x="463038" y="552145"/>
            <a:ext cx="11525761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b="0" dirty="0"/>
              <a:t>试一试，用“四连方”拼出下面的长方形。和同学交流一下。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67398A8-E802-C93B-D8F4-6D88AF861DB7}"/>
              </a:ext>
            </a:extLst>
          </p:cNvPr>
          <p:cNvGrpSpPr/>
          <p:nvPr/>
        </p:nvGrpSpPr>
        <p:grpSpPr>
          <a:xfrm>
            <a:off x="4746000" y="1339554"/>
            <a:ext cx="2700000" cy="2160000"/>
            <a:chOff x="2249732" y="2417320"/>
            <a:chExt cx="2700000" cy="216000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9C4AD27-9A0F-0E65-E271-ABFF0F951AB4}"/>
                </a:ext>
              </a:extLst>
            </p:cNvPr>
            <p:cNvGrpSpPr/>
            <p:nvPr/>
          </p:nvGrpSpPr>
          <p:grpSpPr>
            <a:xfrm>
              <a:off x="2249732" y="2417320"/>
              <a:ext cx="2700000" cy="540000"/>
              <a:chOff x="4448400" y="4383371"/>
              <a:chExt cx="4500002" cy="900000"/>
            </a:xfrm>
            <a:solidFill>
              <a:schemeClr val="bg1"/>
            </a:solidFill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4F9F515C-B9A6-6B8C-43B0-6B018CA50ABA}"/>
                  </a:ext>
                </a:extLst>
              </p:cNvPr>
              <p:cNvSpPr/>
              <p:nvPr/>
            </p:nvSpPr>
            <p:spPr>
              <a:xfrm>
                <a:off x="44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23AD5187-745F-992F-A9B4-0026437163F8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6042D387-F9B5-02B4-EFF0-3DEBEB0C3F4B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0F1F3FA6-927D-3625-771F-FCA3DD5255A2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63B0935F-1A46-37B6-CB37-FEFD4FEC324D}"/>
                  </a:ext>
                </a:extLst>
              </p:cNvPr>
              <p:cNvSpPr/>
              <p:nvPr/>
            </p:nvSpPr>
            <p:spPr>
              <a:xfrm>
                <a:off x="8048402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B7FDEE6A-7757-0B37-3AF4-4282FCA07982}"/>
                </a:ext>
              </a:extLst>
            </p:cNvPr>
            <p:cNvGrpSpPr/>
            <p:nvPr/>
          </p:nvGrpSpPr>
          <p:grpSpPr>
            <a:xfrm>
              <a:off x="2249732" y="2957320"/>
              <a:ext cx="2700000" cy="540000"/>
              <a:chOff x="4448400" y="4383371"/>
              <a:chExt cx="4500002" cy="900000"/>
            </a:xfrm>
            <a:solidFill>
              <a:schemeClr val="bg1"/>
            </a:solidFill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9E4613A8-8B9E-6D42-46EE-EC0F807E091A}"/>
                  </a:ext>
                </a:extLst>
              </p:cNvPr>
              <p:cNvSpPr/>
              <p:nvPr/>
            </p:nvSpPr>
            <p:spPr>
              <a:xfrm>
                <a:off x="44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5CBE1C3B-46C8-52C5-FC87-933E5E3ABC8D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F8B6D78-D264-1BDE-D8C6-DF0942C9F290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1453B63-CBEC-1409-141B-174262E117CA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3AD91949-7BAB-D884-49AE-5C658531E3E9}"/>
                  </a:ext>
                </a:extLst>
              </p:cNvPr>
              <p:cNvSpPr/>
              <p:nvPr/>
            </p:nvSpPr>
            <p:spPr>
              <a:xfrm>
                <a:off x="8048402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2FB9C878-1ADC-010B-C57A-F5301C827575}"/>
                </a:ext>
              </a:extLst>
            </p:cNvPr>
            <p:cNvGrpSpPr/>
            <p:nvPr/>
          </p:nvGrpSpPr>
          <p:grpSpPr>
            <a:xfrm>
              <a:off x="2249732" y="3497320"/>
              <a:ext cx="2700000" cy="540000"/>
              <a:chOff x="4448400" y="4383371"/>
              <a:chExt cx="4500002" cy="900000"/>
            </a:xfrm>
            <a:solidFill>
              <a:schemeClr val="bg1"/>
            </a:solidFill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6221D812-946C-35CF-0675-3F303EBE0F68}"/>
                  </a:ext>
                </a:extLst>
              </p:cNvPr>
              <p:cNvSpPr/>
              <p:nvPr/>
            </p:nvSpPr>
            <p:spPr>
              <a:xfrm>
                <a:off x="44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23D08DE3-5DCF-B148-572E-BF691B9AA978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0F755425-3AC7-BEA3-D145-0CF3D810B627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37C8335F-BF0D-17F3-6E21-1BCA383072CF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0656D93D-009F-DF18-9D22-7A28F28E3507}"/>
                  </a:ext>
                </a:extLst>
              </p:cNvPr>
              <p:cNvSpPr/>
              <p:nvPr/>
            </p:nvSpPr>
            <p:spPr>
              <a:xfrm>
                <a:off x="8048402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8E6EEC0F-7949-619F-D0FE-66A1FDE568B4}"/>
                </a:ext>
              </a:extLst>
            </p:cNvPr>
            <p:cNvGrpSpPr/>
            <p:nvPr/>
          </p:nvGrpSpPr>
          <p:grpSpPr>
            <a:xfrm>
              <a:off x="2249732" y="4037320"/>
              <a:ext cx="2700000" cy="540000"/>
              <a:chOff x="4448400" y="4383371"/>
              <a:chExt cx="4500002" cy="900000"/>
            </a:xfrm>
            <a:solidFill>
              <a:schemeClr val="bg1"/>
            </a:solidFill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160A7BA8-C0BD-B684-ED77-8421770B14C4}"/>
                  </a:ext>
                </a:extLst>
              </p:cNvPr>
              <p:cNvSpPr/>
              <p:nvPr/>
            </p:nvSpPr>
            <p:spPr>
              <a:xfrm>
                <a:off x="44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919035AD-352E-F0B8-74E6-BFD904996EEC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CE06F855-796F-F0EC-9C4C-1ECAC6E561A5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5347F8E3-379C-7ECC-9E82-9F164DABF9FC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1F795637-23E4-95BE-BCB2-C4C81CC38873}"/>
                  </a:ext>
                </a:extLst>
              </p:cNvPr>
              <p:cNvSpPr/>
              <p:nvPr/>
            </p:nvSpPr>
            <p:spPr>
              <a:xfrm>
                <a:off x="8048402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A428F1C-945C-38C2-B4D0-999EDEDF704A}"/>
              </a:ext>
            </a:extLst>
          </p:cNvPr>
          <p:cNvGrpSpPr/>
          <p:nvPr/>
        </p:nvGrpSpPr>
        <p:grpSpPr>
          <a:xfrm>
            <a:off x="522051" y="3883454"/>
            <a:ext cx="10926916" cy="2462181"/>
            <a:chOff x="541995" y="3857325"/>
            <a:chExt cx="10926916" cy="2462181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37CEA09D-682C-CEFC-A0D6-B56BBDC5324E}"/>
                </a:ext>
              </a:extLst>
            </p:cNvPr>
            <p:cNvSpPr txBox="1"/>
            <p:nvPr/>
          </p:nvSpPr>
          <p:spPr>
            <a:xfrm>
              <a:off x="541995" y="3857325"/>
              <a:ext cx="278699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/>
              </a:lvl1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E6001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提示：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0AA5E36E-2AD8-1A14-812C-412AE6196905}"/>
                </a:ext>
              </a:extLst>
            </p:cNvPr>
            <p:cNvSpPr txBox="1"/>
            <p:nvPr/>
          </p:nvSpPr>
          <p:spPr>
            <a:xfrm>
              <a:off x="541995" y="4495529"/>
              <a:ext cx="10926916" cy="6045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4000"/>
                </a:lnSpc>
                <a:defRPr sz="3200">
                  <a:latin typeface="+mn-lt"/>
                  <a:ea typeface="+mn-ea"/>
                </a:defRPr>
              </a:lvl1pPr>
            </a:lstStyle>
            <a:p>
              <a:r>
                <a:rPr lang="en-US" altLang="zh-CN" b="1" dirty="0"/>
                <a:t>1.</a:t>
              </a:r>
              <a:r>
                <a:rPr lang="zh-CN" altLang="en-US" dirty="0"/>
                <a:t>先分析这个长方形的特点，看它的长和宽分别是多少；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5E97D69-309E-C9B8-5065-83DBEEA38F7B}"/>
                </a:ext>
              </a:extLst>
            </p:cNvPr>
            <p:cNvSpPr txBox="1"/>
            <p:nvPr/>
          </p:nvSpPr>
          <p:spPr>
            <a:xfrm>
              <a:off x="541995" y="5153546"/>
              <a:ext cx="10926916" cy="116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4000"/>
                </a:lnSpc>
                <a:defRPr sz="3200">
                  <a:latin typeface="+mn-lt"/>
                  <a:ea typeface="+mn-ea"/>
                </a:defRPr>
              </a:lvl1pPr>
            </a:lstStyle>
            <a:p>
              <a:r>
                <a:rPr lang="en-US" altLang="zh-CN" b="1" dirty="0"/>
                <a:t>2.</a:t>
              </a:r>
              <a:r>
                <a:rPr lang="zh-CN" altLang="en-US" dirty="0"/>
                <a:t>再在长方形上画一画，看能画出哪些“四连方”，画的时候，可以按照选</a:t>
              </a:r>
              <a:r>
                <a:rPr lang="en-US" altLang="zh-CN" b="1" dirty="0"/>
                <a:t>1</a:t>
              </a:r>
              <a:r>
                <a:rPr lang="zh-CN" altLang="en-US" dirty="0"/>
                <a:t>种“四连方”、</a:t>
              </a:r>
              <a:r>
                <a:rPr lang="en-US" altLang="zh-CN" b="1" dirty="0"/>
                <a:t>2</a:t>
              </a:r>
              <a:r>
                <a:rPr lang="zh-CN" altLang="en-US" dirty="0"/>
                <a:t>种“四连方”</a:t>
              </a:r>
              <a:r>
                <a:rPr lang="en-US" altLang="zh-CN" dirty="0">
                  <a:latin typeface="+mj-ea"/>
                  <a:ea typeface="+mj-ea"/>
                </a:rPr>
                <a:t>……</a:t>
              </a:r>
              <a:endParaRPr lang="zh-CN" altLang="en-US" dirty="0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120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组合 186">
            <a:extLst>
              <a:ext uri="{FF2B5EF4-FFF2-40B4-BE49-F238E27FC236}">
                <a16:creationId xmlns:a16="http://schemas.microsoft.com/office/drawing/2014/main" id="{F74BAD04-E608-6D54-58B3-7CB310CDC137}"/>
              </a:ext>
            </a:extLst>
          </p:cNvPr>
          <p:cNvGrpSpPr/>
          <p:nvPr/>
        </p:nvGrpSpPr>
        <p:grpSpPr>
          <a:xfrm>
            <a:off x="4746000" y="1339554"/>
            <a:ext cx="2700000" cy="2160000"/>
            <a:chOff x="2249732" y="2417320"/>
            <a:chExt cx="2700000" cy="2160000"/>
          </a:xfrm>
        </p:grpSpPr>
        <p:grpSp>
          <p:nvGrpSpPr>
            <p:cNvPr id="188" name="组合 187">
              <a:extLst>
                <a:ext uri="{FF2B5EF4-FFF2-40B4-BE49-F238E27FC236}">
                  <a16:creationId xmlns:a16="http://schemas.microsoft.com/office/drawing/2014/main" id="{4AD9D097-EBFB-1C22-E6CF-5987FEADB0D9}"/>
                </a:ext>
              </a:extLst>
            </p:cNvPr>
            <p:cNvGrpSpPr/>
            <p:nvPr/>
          </p:nvGrpSpPr>
          <p:grpSpPr>
            <a:xfrm>
              <a:off x="2249732" y="2417320"/>
              <a:ext cx="2700000" cy="540000"/>
              <a:chOff x="4448400" y="4383371"/>
              <a:chExt cx="4500002" cy="900000"/>
            </a:xfrm>
            <a:solidFill>
              <a:schemeClr val="bg1"/>
            </a:solidFill>
          </p:grpSpPr>
          <p:sp>
            <p:nvSpPr>
              <p:cNvPr id="207" name="矩形 206">
                <a:extLst>
                  <a:ext uri="{FF2B5EF4-FFF2-40B4-BE49-F238E27FC236}">
                    <a16:creationId xmlns:a16="http://schemas.microsoft.com/office/drawing/2014/main" id="{951C86A6-6F32-DC33-9455-CDEE538F3F36}"/>
                  </a:ext>
                </a:extLst>
              </p:cNvPr>
              <p:cNvSpPr/>
              <p:nvPr/>
            </p:nvSpPr>
            <p:spPr>
              <a:xfrm>
                <a:off x="44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矩形 207">
                <a:extLst>
                  <a:ext uri="{FF2B5EF4-FFF2-40B4-BE49-F238E27FC236}">
                    <a16:creationId xmlns:a16="http://schemas.microsoft.com/office/drawing/2014/main" id="{4ABB6F83-3816-7B4B-1361-F77BDDE45BAB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矩形 208">
                <a:extLst>
                  <a:ext uri="{FF2B5EF4-FFF2-40B4-BE49-F238E27FC236}">
                    <a16:creationId xmlns:a16="http://schemas.microsoft.com/office/drawing/2014/main" id="{D07C18E5-198A-2977-2447-8348CAE2CE69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矩形 209">
                <a:extLst>
                  <a:ext uri="{FF2B5EF4-FFF2-40B4-BE49-F238E27FC236}">
                    <a16:creationId xmlns:a16="http://schemas.microsoft.com/office/drawing/2014/main" id="{BE554D65-1210-0470-BCD0-8DE99339AEC5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1" name="矩形 210">
                <a:extLst>
                  <a:ext uri="{FF2B5EF4-FFF2-40B4-BE49-F238E27FC236}">
                    <a16:creationId xmlns:a16="http://schemas.microsoft.com/office/drawing/2014/main" id="{9739AA81-5E57-EFEA-711D-0F3554E4D042}"/>
                  </a:ext>
                </a:extLst>
              </p:cNvPr>
              <p:cNvSpPr/>
              <p:nvPr/>
            </p:nvSpPr>
            <p:spPr>
              <a:xfrm>
                <a:off x="8048402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9" name="组合 188">
              <a:extLst>
                <a:ext uri="{FF2B5EF4-FFF2-40B4-BE49-F238E27FC236}">
                  <a16:creationId xmlns:a16="http://schemas.microsoft.com/office/drawing/2014/main" id="{959BB808-047B-7361-6165-1EB8F3810469}"/>
                </a:ext>
              </a:extLst>
            </p:cNvPr>
            <p:cNvGrpSpPr/>
            <p:nvPr/>
          </p:nvGrpSpPr>
          <p:grpSpPr>
            <a:xfrm>
              <a:off x="2249732" y="2957320"/>
              <a:ext cx="2700000" cy="540000"/>
              <a:chOff x="4448400" y="4383371"/>
              <a:chExt cx="4500002" cy="900000"/>
            </a:xfrm>
            <a:solidFill>
              <a:schemeClr val="bg1"/>
            </a:solidFill>
          </p:grpSpPr>
          <p:sp>
            <p:nvSpPr>
              <p:cNvPr id="202" name="矩形 201">
                <a:extLst>
                  <a:ext uri="{FF2B5EF4-FFF2-40B4-BE49-F238E27FC236}">
                    <a16:creationId xmlns:a16="http://schemas.microsoft.com/office/drawing/2014/main" id="{E0DE2705-BBBC-B9EB-A21F-79541D5BAD88}"/>
                  </a:ext>
                </a:extLst>
              </p:cNvPr>
              <p:cNvSpPr/>
              <p:nvPr/>
            </p:nvSpPr>
            <p:spPr>
              <a:xfrm>
                <a:off x="44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矩形 202">
                <a:extLst>
                  <a:ext uri="{FF2B5EF4-FFF2-40B4-BE49-F238E27FC236}">
                    <a16:creationId xmlns:a16="http://schemas.microsoft.com/office/drawing/2014/main" id="{7D415CB5-3266-5D64-CBBD-C16F7F4819D2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4" name="矩形 203">
                <a:extLst>
                  <a:ext uri="{FF2B5EF4-FFF2-40B4-BE49-F238E27FC236}">
                    <a16:creationId xmlns:a16="http://schemas.microsoft.com/office/drawing/2014/main" id="{594FCE35-6931-D2C5-F99E-CA4CBFDDCEEE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" name="矩形 204">
                <a:extLst>
                  <a:ext uri="{FF2B5EF4-FFF2-40B4-BE49-F238E27FC236}">
                    <a16:creationId xmlns:a16="http://schemas.microsoft.com/office/drawing/2014/main" id="{EAB9CA74-C4E0-2F86-F2D4-CE0C0FC3C152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6" name="矩形 205">
                <a:extLst>
                  <a:ext uri="{FF2B5EF4-FFF2-40B4-BE49-F238E27FC236}">
                    <a16:creationId xmlns:a16="http://schemas.microsoft.com/office/drawing/2014/main" id="{DDD3B32B-F3AD-E719-A1A3-1DDD8300DE9E}"/>
                  </a:ext>
                </a:extLst>
              </p:cNvPr>
              <p:cNvSpPr/>
              <p:nvPr/>
            </p:nvSpPr>
            <p:spPr>
              <a:xfrm>
                <a:off x="8048402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0" name="组合 189">
              <a:extLst>
                <a:ext uri="{FF2B5EF4-FFF2-40B4-BE49-F238E27FC236}">
                  <a16:creationId xmlns:a16="http://schemas.microsoft.com/office/drawing/2014/main" id="{0AC1BCA0-3458-2026-1FA0-18D1CB555520}"/>
                </a:ext>
              </a:extLst>
            </p:cNvPr>
            <p:cNvGrpSpPr/>
            <p:nvPr/>
          </p:nvGrpSpPr>
          <p:grpSpPr>
            <a:xfrm>
              <a:off x="2249732" y="3497320"/>
              <a:ext cx="2700000" cy="540000"/>
              <a:chOff x="4448400" y="4383371"/>
              <a:chExt cx="4500002" cy="900000"/>
            </a:xfrm>
            <a:solidFill>
              <a:schemeClr val="bg1"/>
            </a:solidFill>
          </p:grpSpPr>
          <p:sp>
            <p:nvSpPr>
              <p:cNvPr id="197" name="矩形 196">
                <a:extLst>
                  <a:ext uri="{FF2B5EF4-FFF2-40B4-BE49-F238E27FC236}">
                    <a16:creationId xmlns:a16="http://schemas.microsoft.com/office/drawing/2014/main" id="{817269CD-419E-84F6-022D-6D4473067B41}"/>
                  </a:ext>
                </a:extLst>
              </p:cNvPr>
              <p:cNvSpPr/>
              <p:nvPr/>
            </p:nvSpPr>
            <p:spPr>
              <a:xfrm>
                <a:off x="44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矩形 197">
                <a:extLst>
                  <a:ext uri="{FF2B5EF4-FFF2-40B4-BE49-F238E27FC236}">
                    <a16:creationId xmlns:a16="http://schemas.microsoft.com/office/drawing/2014/main" id="{B2D0F889-CA5E-1348-3577-7A911F76B436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矩形 198">
                <a:extLst>
                  <a:ext uri="{FF2B5EF4-FFF2-40B4-BE49-F238E27FC236}">
                    <a16:creationId xmlns:a16="http://schemas.microsoft.com/office/drawing/2014/main" id="{30FC356C-AC97-666E-BD3B-7DD523F4799B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0" name="矩形 199">
                <a:extLst>
                  <a:ext uri="{FF2B5EF4-FFF2-40B4-BE49-F238E27FC236}">
                    <a16:creationId xmlns:a16="http://schemas.microsoft.com/office/drawing/2014/main" id="{34F54333-3A00-2C38-72F6-7DF46AFA6D21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1" name="矩形 200">
                <a:extLst>
                  <a:ext uri="{FF2B5EF4-FFF2-40B4-BE49-F238E27FC236}">
                    <a16:creationId xmlns:a16="http://schemas.microsoft.com/office/drawing/2014/main" id="{873BB28D-ECE7-80C7-27BC-8D70AC6585FC}"/>
                  </a:ext>
                </a:extLst>
              </p:cNvPr>
              <p:cNvSpPr/>
              <p:nvPr/>
            </p:nvSpPr>
            <p:spPr>
              <a:xfrm>
                <a:off x="8048402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1" name="组合 190">
              <a:extLst>
                <a:ext uri="{FF2B5EF4-FFF2-40B4-BE49-F238E27FC236}">
                  <a16:creationId xmlns:a16="http://schemas.microsoft.com/office/drawing/2014/main" id="{4F306641-3E20-562F-4A2E-8985C8B18082}"/>
                </a:ext>
              </a:extLst>
            </p:cNvPr>
            <p:cNvGrpSpPr/>
            <p:nvPr/>
          </p:nvGrpSpPr>
          <p:grpSpPr>
            <a:xfrm>
              <a:off x="2249732" y="4037320"/>
              <a:ext cx="2700000" cy="540000"/>
              <a:chOff x="4448400" y="4383371"/>
              <a:chExt cx="4500002" cy="900000"/>
            </a:xfrm>
            <a:solidFill>
              <a:schemeClr val="bg1"/>
            </a:solidFill>
          </p:grpSpPr>
          <p:sp>
            <p:nvSpPr>
              <p:cNvPr id="192" name="矩形 191">
                <a:extLst>
                  <a:ext uri="{FF2B5EF4-FFF2-40B4-BE49-F238E27FC236}">
                    <a16:creationId xmlns:a16="http://schemas.microsoft.com/office/drawing/2014/main" id="{ACD15523-392B-7997-10D6-E196A03A649E}"/>
                  </a:ext>
                </a:extLst>
              </p:cNvPr>
              <p:cNvSpPr/>
              <p:nvPr/>
            </p:nvSpPr>
            <p:spPr>
              <a:xfrm>
                <a:off x="44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3" name="矩形 192">
                <a:extLst>
                  <a:ext uri="{FF2B5EF4-FFF2-40B4-BE49-F238E27FC236}">
                    <a16:creationId xmlns:a16="http://schemas.microsoft.com/office/drawing/2014/main" id="{1832BC92-7982-27F7-081F-C187B1940245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4" name="矩形 193">
                <a:extLst>
                  <a:ext uri="{FF2B5EF4-FFF2-40B4-BE49-F238E27FC236}">
                    <a16:creationId xmlns:a16="http://schemas.microsoft.com/office/drawing/2014/main" id="{69818F04-6DD9-DA83-7D02-92939460E343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5" name="矩形 194">
                <a:extLst>
                  <a:ext uri="{FF2B5EF4-FFF2-40B4-BE49-F238E27FC236}">
                    <a16:creationId xmlns:a16="http://schemas.microsoft.com/office/drawing/2014/main" id="{CF52CA51-B4C5-403F-DDB3-37B4F38E8D41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6" name="矩形 195">
                <a:extLst>
                  <a:ext uri="{FF2B5EF4-FFF2-40B4-BE49-F238E27FC236}">
                    <a16:creationId xmlns:a16="http://schemas.microsoft.com/office/drawing/2014/main" id="{E9EB83B1-AE63-8095-9FB7-7CB0B82ABA44}"/>
                  </a:ext>
                </a:extLst>
              </p:cNvPr>
              <p:cNvSpPr/>
              <p:nvPr/>
            </p:nvSpPr>
            <p:spPr>
              <a:xfrm>
                <a:off x="8048402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12" name="组合 211">
            <a:extLst>
              <a:ext uri="{FF2B5EF4-FFF2-40B4-BE49-F238E27FC236}">
                <a16:creationId xmlns:a16="http://schemas.microsoft.com/office/drawing/2014/main" id="{9F119107-FAB4-9967-E32D-07617BBB0BCA}"/>
              </a:ext>
            </a:extLst>
          </p:cNvPr>
          <p:cNvGrpSpPr/>
          <p:nvPr/>
        </p:nvGrpSpPr>
        <p:grpSpPr>
          <a:xfrm rot="16200000">
            <a:off x="6096000" y="1609554"/>
            <a:ext cx="1620000" cy="1080000"/>
            <a:chOff x="5348400" y="3483371"/>
            <a:chExt cx="2700002" cy="1800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13" name="矩形 212">
              <a:extLst>
                <a:ext uri="{FF2B5EF4-FFF2-40B4-BE49-F238E27FC236}">
                  <a16:creationId xmlns:a16="http://schemas.microsoft.com/office/drawing/2014/main" id="{8AEF3FF4-0917-C159-0D4F-EC091F5AA74E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矩形 213">
              <a:extLst>
                <a:ext uri="{FF2B5EF4-FFF2-40B4-BE49-F238E27FC236}">
                  <a16:creationId xmlns:a16="http://schemas.microsoft.com/office/drawing/2014/main" id="{942A374F-5FDA-6007-35F4-11EC362F911D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矩形 214">
              <a:extLst>
                <a:ext uri="{FF2B5EF4-FFF2-40B4-BE49-F238E27FC236}">
                  <a16:creationId xmlns:a16="http://schemas.microsoft.com/office/drawing/2014/main" id="{6FC2F0AE-AB3D-ACF1-3F0F-73053629D146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矩形 215">
              <a:extLst>
                <a:ext uri="{FF2B5EF4-FFF2-40B4-BE49-F238E27FC236}">
                  <a16:creationId xmlns:a16="http://schemas.microsoft.com/office/drawing/2014/main" id="{0D6A1E1C-01DF-B8D1-1EE6-0739DFCE12D8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7" name="组合 216">
            <a:extLst>
              <a:ext uri="{FF2B5EF4-FFF2-40B4-BE49-F238E27FC236}">
                <a16:creationId xmlns:a16="http://schemas.microsoft.com/office/drawing/2014/main" id="{D255B73B-4C54-BA88-67FC-590ED571558A}"/>
              </a:ext>
            </a:extLst>
          </p:cNvPr>
          <p:cNvGrpSpPr/>
          <p:nvPr/>
        </p:nvGrpSpPr>
        <p:grpSpPr>
          <a:xfrm>
            <a:off x="4746000" y="1339554"/>
            <a:ext cx="2160000" cy="540000"/>
            <a:chOff x="4448400" y="4383371"/>
            <a:chExt cx="3600002" cy="900000"/>
          </a:xfrm>
          <a:solidFill>
            <a:srgbClr val="E0FAF7"/>
          </a:solidFill>
        </p:grpSpPr>
        <p:sp>
          <p:nvSpPr>
            <p:cNvPr id="218" name="矩形 217">
              <a:extLst>
                <a:ext uri="{FF2B5EF4-FFF2-40B4-BE49-F238E27FC236}">
                  <a16:creationId xmlns:a16="http://schemas.microsoft.com/office/drawing/2014/main" id="{4F4FEC6D-EE40-20BB-1E14-84BBF59B2BFC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矩形 218">
              <a:extLst>
                <a:ext uri="{FF2B5EF4-FFF2-40B4-BE49-F238E27FC236}">
                  <a16:creationId xmlns:a16="http://schemas.microsoft.com/office/drawing/2014/main" id="{A74D54DB-53A5-867B-C63B-A6DCD883775B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矩形 219">
              <a:extLst>
                <a:ext uri="{FF2B5EF4-FFF2-40B4-BE49-F238E27FC236}">
                  <a16:creationId xmlns:a16="http://schemas.microsoft.com/office/drawing/2014/main" id="{D82C64A6-749B-919C-9188-B7E0DF1B798F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矩形 220">
              <a:extLst>
                <a:ext uri="{FF2B5EF4-FFF2-40B4-BE49-F238E27FC236}">
                  <a16:creationId xmlns:a16="http://schemas.microsoft.com/office/drawing/2014/main" id="{F8E7B3A6-B804-7B68-9401-330DC8687574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2" name="组合 221">
            <a:extLst>
              <a:ext uri="{FF2B5EF4-FFF2-40B4-BE49-F238E27FC236}">
                <a16:creationId xmlns:a16="http://schemas.microsoft.com/office/drawing/2014/main" id="{31CBBDFC-E099-110F-6FAA-9CFBA7EEB713}"/>
              </a:ext>
            </a:extLst>
          </p:cNvPr>
          <p:cNvGrpSpPr/>
          <p:nvPr/>
        </p:nvGrpSpPr>
        <p:grpSpPr>
          <a:xfrm rot="5400000" flipH="1">
            <a:off x="4476000" y="2149554"/>
            <a:ext cx="1620000" cy="1080000"/>
            <a:chOff x="5348400" y="3483371"/>
            <a:chExt cx="2700002" cy="1800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23" name="矩形 222">
              <a:extLst>
                <a:ext uri="{FF2B5EF4-FFF2-40B4-BE49-F238E27FC236}">
                  <a16:creationId xmlns:a16="http://schemas.microsoft.com/office/drawing/2014/main" id="{0CABC217-86C7-CEBD-BC6C-3293F3210044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矩形 223">
              <a:extLst>
                <a:ext uri="{FF2B5EF4-FFF2-40B4-BE49-F238E27FC236}">
                  <a16:creationId xmlns:a16="http://schemas.microsoft.com/office/drawing/2014/main" id="{F3C278CF-15E9-8EEE-297C-5B68FBF8BB63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矩形 224">
              <a:extLst>
                <a:ext uri="{FF2B5EF4-FFF2-40B4-BE49-F238E27FC236}">
                  <a16:creationId xmlns:a16="http://schemas.microsoft.com/office/drawing/2014/main" id="{F6EF1690-89AE-B74A-0D50-483204A36039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矩形 225">
              <a:extLst>
                <a:ext uri="{FF2B5EF4-FFF2-40B4-BE49-F238E27FC236}">
                  <a16:creationId xmlns:a16="http://schemas.microsoft.com/office/drawing/2014/main" id="{F4B059CD-F27B-A4EE-51AC-6E0C7AB3859D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7" name="组合 226">
            <a:extLst>
              <a:ext uri="{FF2B5EF4-FFF2-40B4-BE49-F238E27FC236}">
                <a16:creationId xmlns:a16="http://schemas.microsoft.com/office/drawing/2014/main" id="{815832F8-247E-BE05-6C8D-1070B487E5F0}"/>
              </a:ext>
            </a:extLst>
          </p:cNvPr>
          <p:cNvGrpSpPr/>
          <p:nvPr/>
        </p:nvGrpSpPr>
        <p:grpSpPr>
          <a:xfrm>
            <a:off x="5285999" y="1879552"/>
            <a:ext cx="1620000" cy="1080000"/>
            <a:chOff x="5348400" y="3483371"/>
            <a:chExt cx="2700002" cy="18000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28" name="矩形 227">
              <a:extLst>
                <a:ext uri="{FF2B5EF4-FFF2-40B4-BE49-F238E27FC236}">
                  <a16:creationId xmlns:a16="http://schemas.microsoft.com/office/drawing/2014/main" id="{245BAC07-F9EA-081A-30E7-6D7274D5DC29}"/>
                </a:ext>
              </a:extLst>
            </p:cNvPr>
            <p:cNvSpPr/>
            <p:nvPr/>
          </p:nvSpPr>
          <p:spPr>
            <a:xfrm>
              <a:off x="6248399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矩形 228">
              <a:extLst>
                <a:ext uri="{FF2B5EF4-FFF2-40B4-BE49-F238E27FC236}">
                  <a16:creationId xmlns:a16="http://schemas.microsoft.com/office/drawing/2014/main" id="{DF13E7B6-9052-22F5-4955-68E91B89E091}"/>
                </a:ext>
              </a:extLst>
            </p:cNvPr>
            <p:cNvSpPr/>
            <p:nvPr/>
          </p:nvSpPr>
          <p:spPr>
            <a:xfrm>
              <a:off x="5348400" y="34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矩形 229">
              <a:extLst>
                <a:ext uri="{FF2B5EF4-FFF2-40B4-BE49-F238E27FC236}">
                  <a16:creationId xmlns:a16="http://schemas.microsoft.com/office/drawing/2014/main" id="{7E7E2B4C-6E5B-E3D0-B257-F13D73B20508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矩形 230">
              <a:extLst>
                <a:ext uri="{FF2B5EF4-FFF2-40B4-BE49-F238E27FC236}">
                  <a16:creationId xmlns:a16="http://schemas.microsoft.com/office/drawing/2014/main" id="{DADDEDA0-90AD-DCB4-08D0-0D07E305503B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2" name="组合 231">
            <a:extLst>
              <a:ext uri="{FF2B5EF4-FFF2-40B4-BE49-F238E27FC236}">
                <a16:creationId xmlns:a16="http://schemas.microsoft.com/office/drawing/2014/main" id="{0F268149-7894-88B2-94BF-A216A0E1DA86}"/>
              </a:ext>
            </a:extLst>
          </p:cNvPr>
          <p:cNvGrpSpPr/>
          <p:nvPr/>
        </p:nvGrpSpPr>
        <p:grpSpPr>
          <a:xfrm>
            <a:off x="5286000" y="2959549"/>
            <a:ext cx="2160000" cy="540000"/>
            <a:chOff x="4448400" y="4383371"/>
            <a:chExt cx="3600002" cy="900000"/>
          </a:xfrm>
          <a:solidFill>
            <a:srgbClr val="E0FAF7"/>
          </a:solidFill>
        </p:grpSpPr>
        <p:sp>
          <p:nvSpPr>
            <p:cNvPr id="233" name="矩形 232">
              <a:extLst>
                <a:ext uri="{FF2B5EF4-FFF2-40B4-BE49-F238E27FC236}">
                  <a16:creationId xmlns:a16="http://schemas.microsoft.com/office/drawing/2014/main" id="{80BBF8D6-975E-D9D2-4FCE-226D3272D912}"/>
                </a:ext>
              </a:extLst>
            </p:cNvPr>
            <p:cNvSpPr/>
            <p:nvPr/>
          </p:nvSpPr>
          <p:spPr>
            <a:xfrm>
              <a:off x="44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矩形 233">
              <a:extLst>
                <a:ext uri="{FF2B5EF4-FFF2-40B4-BE49-F238E27FC236}">
                  <a16:creationId xmlns:a16="http://schemas.microsoft.com/office/drawing/2014/main" id="{76E6F6AC-69EF-DD1C-9BCA-25BFD8C85D47}"/>
                </a:ext>
              </a:extLst>
            </p:cNvPr>
            <p:cNvSpPr/>
            <p:nvPr/>
          </p:nvSpPr>
          <p:spPr>
            <a:xfrm>
              <a:off x="53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矩形 234">
              <a:extLst>
                <a:ext uri="{FF2B5EF4-FFF2-40B4-BE49-F238E27FC236}">
                  <a16:creationId xmlns:a16="http://schemas.microsoft.com/office/drawing/2014/main" id="{A179B4AA-04D4-808C-CE78-E895DEEC4F48}"/>
                </a:ext>
              </a:extLst>
            </p:cNvPr>
            <p:cNvSpPr/>
            <p:nvPr/>
          </p:nvSpPr>
          <p:spPr>
            <a:xfrm>
              <a:off x="6248400" y="4383371"/>
              <a:ext cx="900000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矩形 235">
              <a:extLst>
                <a:ext uri="{FF2B5EF4-FFF2-40B4-BE49-F238E27FC236}">
                  <a16:creationId xmlns:a16="http://schemas.microsoft.com/office/drawing/2014/main" id="{E6DFD1DB-E31C-975E-281C-D6D912F68749}"/>
                </a:ext>
              </a:extLst>
            </p:cNvPr>
            <p:cNvSpPr/>
            <p:nvPr/>
          </p:nvSpPr>
          <p:spPr>
            <a:xfrm>
              <a:off x="7148401" y="4383371"/>
              <a:ext cx="900001" cy="900000"/>
            </a:xfrm>
            <a:prstGeom prst="rect">
              <a:avLst/>
            </a:prstGeom>
            <a:grp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7" name="组合 236">
            <a:extLst>
              <a:ext uri="{FF2B5EF4-FFF2-40B4-BE49-F238E27FC236}">
                <a16:creationId xmlns:a16="http://schemas.microsoft.com/office/drawing/2014/main" id="{588E9524-CC28-7EDE-AD06-48092419940C}"/>
              </a:ext>
            </a:extLst>
          </p:cNvPr>
          <p:cNvGrpSpPr/>
          <p:nvPr/>
        </p:nvGrpSpPr>
        <p:grpSpPr>
          <a:xfrm>
            <a:off x="1723451" y="3936687"/>
            <a:ext cx="2700002" cy="2160002"/>
            <a:chOff x="5395376" y="1775061"/>
            <a:chExt cx="2700002" cy="2160002"/>
          </a:xfrm>
        </p:grpSpPr>
        <p:grpSp>
          <p:nvGrpSpPr>
            <p:cNvPr id="238" name="组合 237">
              <a:extLst>
                <a:ext uri="{FF2B5EF4-FFF2-40B4-BE49-F238E27FC236}">
                  <a16:creationId xmlns:a16="http://schemas.microsoft.com/office/drawing/2014/main" id="{4715133F-86C3-4F52-1F22-B84FACBA2AD4}"/>
                </a:ext>
              </a:extLst>
            </p:cNvPr>
            <p:cNvGrpSpPr/>
            <p:nvPr/>
          </p:nvGrpSpPr>
          <p:grpSpPr>
            <a:xfrm rot="5400000">
              <a:off x="5125377" y="2045062"/>
              <a:ext cx="1620002" cy="1080000"/>
              <a:chOff x="5348397" y="3483371"/>
              <a:chExt cx="2700005" cy="1800000"/>
            </a:xfrm>
          </p:grpSpPr>
          <p:sp>
            <p:nvSpPr>
              <p:cNvPr id="259" name="矩形 258">
                <a:extLst>
                  <a:ext uri="{FF2B5EF4-FFF2-40B4-BE49-F238E27FC236}">
                    <a16:creationId xmlns:a16="http://schemas.microsoft.com/office/drawing/2014/main" id="{84A6FFC6-63C1-69B5-8F2F-255ACDE940B2}"/>
                  </a:ext>
                </a:extLst>
              </p:cNvPr>
              <p:cNvSpPr/>
              <p:nvPr/>
            </p:nvSpPr>
            <p:spPr>
              <a:xfrm>
                <a:off x="5348397" y="3483371"/>
                <a:ext cx="900000" cy="90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0" name="矩形 259">
                <a:extLst>
                  <a:ext uri="{FF2B5EF4-FFF2-40B4-BE49-F238E27FC236}">
                    <a16:creationId xmlns:a16="http://schemas.microsoft.com/office/drawing/2014/main" id="{9DFF550A-FB27-0836-E3E5-D42F35A62182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1" name="矩形 260">
                <a:extLst>
                  <a:ext uri="{FF2B5EF4-FFF2-40B4-BE49-F238E27FC236}">
                    <a16:creationId xmlns:a16="http://schemas.microsoft.com/office/drawing/2014/main" id="{2329DC0D-2FAC-1FF7-2747-6C02527F91BD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2" name="矩形 261">
                <a:extLst>
                  <a:ext uri="{FF2B5EF4-FFF2-40B4-BE49-F238E27FC236}">
                    <a16:creationId xmlns:a16="http://schemas.microsoft.com/office/drawing/2014/main" id="{7D849386-E593-9534-8391-D74F22B3EAD8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9" name="组合 238">
              <a:extLst>
                <a:ext uri="{FF2B5EF4-FFF2-40B4-BE49-F238E27FC236}">
                  <a16:creationId xmlns:a16="http://schemas.microsoft.com/office/drawing/2014/main" id="{DBE0721B-8D86-FF70-C46B-9F429617F1AB}"/>
                </a:ext>
              </a:extLst>
            </p:cNvPr>
            <p:cNvGrpSpPr/>
            <p:nvPr/>
          </p:nvGrpSpPr>
          <p:grpSpPr>
            <a:xfrm>
              <a:off x="5935376" y="1775062"/>
              <a:ext cx="1620000" cy="1080000"/>
              <a:chOff x="5348400" y="3483371"/>
              <a:chExt cx="2700002" cy="1800000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255" name="矩形 254">
                <a:extLst>
                  <a:ext uri="{FF2B5EF4-FFF2-40B4-BE49-F238E27FC236}">
                    <a16:creationId xmlns:a16="http://schemas.microsoft.com/office/drawing/2014/main" id="{D52D4F7C-0D00-1917-3423-496857070057}"/>
                  </a:ext>
                </a:extLst>
              </p:cNvPr>
              <p:cNvSpPr/>
              <p:nvPr/>
            </p:nvSpPr>
            <p:spPr>
              <a:xfrm>
                <a:off x="6248399" y="34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6" name="矩形 255">
                <a:extLst>
                  <a:ext uri="{FF2B5EF4-FFF2-40B4-BE49-F238E27FC236}">
                    <a16:creationId xmlns:a16="http://schemas.microsoft.com/office/drawing/2014/main" id="{271293F2-8DDA-B213-D8BB-E18C12802D37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7" name="矩形 256">
                <a:extLst>
                  <a:ext uri="{FF2B5EF4-FFF2-40B4-BE49-F238E27FC236}">
                    <a16:creationId xmlns:a16="http://schemas.microsoft.com/office/drawing/2014/main" id="{60B0B62C-F32B-E7B5-74A4-BFA3A49E88E3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8" name="矩形 257">
                <a:extLst>
                  <a:ext uri="{FF2B5EF4-FFF2-40B4-BE49-F238E27FC236}">
                    <a16:creationId xmlns:a16="http://schemas.microsoft.com/office/drawing/2014/main" id="{22BD7FE2-9ADB-BFE8-02D7-70719E39CE0F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0" name="组合 239">
              <a:extLst>
                <a:ext uri="{FF2B5EF4-FFF2-40B4-BE49-F238E27FC236}">
                  <a16:creationId xmlns:a16="http://schemas.microsoft.com/office/drawing/2014/main" id="{BBA8C8CD-2820-3E23-4FE3-0405BE1916E4}"/>
                </a:ext>
              </a:extLst>
            </p:cNvPr>
            <p:cNvGrpSpPr/>
            <p:nvPr/>
          </p:nvGrpSpPr>
          <p:grpSpPr>
            <a:xfrm rot="16200000" flipH="1">
              <a:off x="6745377" y="2045062"/>
              <a:ext cx="1620002" cy="1080000"/>
              <a:chOff x="5348397" y="3483371"/>
              <a:chExt cx="2700005" cy="1800000"/>
            </a:xfrm>
          </p:grpSpPr>
          <p:sp>
            <p:nvSpPr>
              <p:cNvPr id="251" name="矩形 250">
                <a:extLst>
                  <a:ext uri="{FF2B5EF4-FFF2-40B4-BE49-F238E27FC236}">
                    <a16:creationId xmlns:a16="http://schemas.microsoft.com/office/drawing/2014/main" id="{CE947B32-4727-8848-4299-D6886E819E22}"/>
                  </a:ext>
                </a:extLst>
              </p:cNvPr>
              <p:cNvSpPr/>
              <p:nvPr/>
            </p:nvSpPr>
            <p:spPr>
              <a:xfrm>
                <a:off x="5348397" y="3483371"/>
                <a:ext cx="900000" cy="90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2" name="矩形 251">
                <a:extLst>
                  <a:ext uri="{FF2B5EF4-FFF2-40B4-BE49-F238E27FC236}">
                    <a16:creationId xmlns:a16="http://schemas.microsoft.com/office/drawing/2014/main" id="{B354391F-E9F7-A9EA-0558-D30B7BE0B46D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3" name="矩形 252">
                <a:extLst>
                  <a:ext uri="{FF2B5EF4-FFF2-40B4-BE49-F238E27FC236}">
                    <a16:creationId xmlns:a16="http://schemas.microsoft.com/office/drawing/2014/main" id="{B66770B9-7AD0-2278-3AAC-898D7E8DAD0D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4" name="矩形 253">
                <a:extLst>
                  <a:ext uri="{FF2B5EF4-FFF2-40B4-BE49-F238E27FC236}">
                    <a16:creationId xmlns:a16="http://schemas.microsoft.com/office/drawing/2014/main" id="{52549136-2B1E-D950-5AEE-41D2854CA6B7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1" name="组合 240">
              <a:extLst>
                <a:ext uri="{FF2B5EF4-FFF2-40B4-BE49-F238E27FC236}">
                  <a16:creationId xmlns:a16="http://schemas.microsoft.com/office/drawing/2014/main" id="{A858E7A2-98AF-34FB-A739-BA1D0A32265E}"/>
                </a:ext>
              </a:extLst>
            </p:cNvPr>
            <p:cNvGrpSpPr/>
            <p:nvPr/>
          </p:nvGrpSpPr>
          <p:grpSpPr>
            <a:xfrm flipH="1">
              <a:off x="5395376" y="2855063"/>
              <a:ext cx="1620000" cy="1080000"/>
              <a:chOff x="5348400" y="3483371"/>
              <a:chExt cx="2700002" cy="1800000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247" name="矩形 246">
                <a:extLst>
                  <a:ext uri="{FF2B5EF4-FFF2-40B4-BE49-F238E27FC236}">
                    <a16:creationId xmlns:a16="http://schemas.microsoft.com/office/drawing/2014/main" id="{777E99A4-9593-23F8-AB5C-642A203D0789}"/>
                  </a:ext>
                </a:extLst>
              </p:cNvPr>
              <p:cNvSpPr/>
              <p:nvPr/>
            </p:nvSpPr>
            <p:spPr>
              <a:xfrm>
                <a:off x="6248399" y="34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8" name="矩形 247">
                <a:extLst>
                  <a:ext uri="{FF2B5EF4-FFF2-40B4-BE49-F238E27FC236}">
                    <a16:creationId xmlns:a16="http://schemas.microsoft.com/office/drawing/2014/main" id="{83C414EB-640F-7C1D-4312-1B2B6A308972}"/>
                  </a:ext>
                </a:extLst>
              </p:cNvPr>
              <p:cNvSpPr/>
              <p:nvPr/>
            </p:nvSpPr>
            <p:spPr>
              <a:xfrm>
                <a:off x="5348400" y="34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9" name="矩形 248">
                <a:extLst>
                  <a:ext uri="{FF2B5EF4-FFF2-40B4-BE49-F238E27FC236}">
                    <a16:creationId xmlns:a16="http://schemas.microsoft.com/office/drawing/2014/main" id="{F76A052C-43DC-9A4D-E3AA-A8B430C27BED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0" name="矩形 249">
                <a:extLst>
                  <a:ext uri="{FF2B5EF4-FFF2-40B4-BE49-F238E27FC236}">
                    <a16:creationId xmlns:a16="http://schemas.microsoft.com/office/drawing/2014/main" id="{7773E70D-07EF-E05A-B06E-F22E5EC58DF0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2" name="组合 241">
              <a:extLst>
                <a:ext uri="{FF2B5EF4-FFF2-40B4-BE49-F238E27FC236}">
                  <a16:creationId xmlns:a16="http://schemas.microsoft.com/office/drawing/2014/main" id="{34264E24-29BF-FC69-8CF5-6224E1553213}"/>
                </a:ext>
              </a:extLst>
            </p:cNvPr>
            <p:cNvGrpSpPr/>
            <p:nvPr/>
          </p:nvGrpSpPr>
          <p:grpSpPr>
            <a:xfrm>
              <a:off x="6475374" y="2855059"/>
              <a:ext cx="1620000" cy="1080000"/>
              <a:chOff x="5348400" y="3483371"/>
              <a:chExt cx="2700002" cy="1800000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243" name="矩形 242">
                <a:extLst>
                  <a:ext uri="{FF2B5EF4-FFF2-40B4-BE49-F238E27FC236}">
                    <a16:creationId xmlns:a16="http://schemas.microsoft.com/office/drawing/2014/main" id="{3BD6B877-A6C1-FC0A-2934-A7B9698AA6BB}"/>
                  </a:ext>
                </a:extLst>
              </p:cNvPr>
              <p:cNvSpPr/>
              <p:nvPr/>
            </p:nvSpPr>
            <p:spPr>
              <a:xfrm>
                <a:off x="6248399" y="34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4" name="矩形 243">
                <a:extLst>
                  <a:ext uri="{FF2B5EF4-FFF2-40B4-BE49-F238E27FC236}">
                    <a16:creationId xmlns:a16="http://schemas.microsoft.com/office/drawing/2014/main" id="{DD261BB3-9F8E-A971-18A0-ACC816C5CBD4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5" name="矩形 244">
                <a:extLst>
                  <a:ext uri="{FF2B5EF4-FFF2-40B4-BE49-F238E27FC236}">
                    <a16:creationId xmlns:a16="http://schemas.microsoft.com/office/drawing/2014/main" id="{6F07E1A4-A4C1-3A69-3DD5-F07B558F3A8F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6" name="矩形 245">
                <a:extLst>
                  <a:ext uri="{FF2B5EF4-FFF2-40B4-BE49-F238E27FC236}">
                    <a16:creationId xmlns:a16="http://schemas.microsoft.com/office/drawing/2014/main" id="{3DB3AE6F-A907-13FD-B239-0122F04AC295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3" name="组合 262">
            <a:extLst>
              <a:ext uri="{FF2B5EF4-FFF2-40B4-BE49-F238E27FC236}">
                <a16:creationId xmlns:a16="http://schemas.microsoft.com/office/drawing/2014/main" id="{3BFCEBB3-E3BA-935B-5473-D9164A76D646}"/>
              </a:ext>
            </a:extLst>
          </p:cNvPr>
          <p:cNvGrpSpPr/>
          <p:nvPr/>
        </p:nvGrpSpPr>
        <p:grpSpPr>
          <a:xfrm>
            <a:off x="5272960" y="3936683"/>
            <a:ext cx="2692730" cy="2160002"/>
            <a:chOff x="7537262" y="1775057"/>
            <a:chExt cx="2692730" cy="2160002"/>
          </a:xfrm>
        </p:grpSpPr>
        <p:grpSp>
          <p:nvGrpSpPr>
            <p:cNvPr id="264" name="组合 263">
              <a:extLst>
                <a:ext uri="{FF2B5EF4-FFF2-40B4-BE49-F238E27FC236}">
                  <a16:creationId xmlns:a16="http://schemas.microsoft.com/office/drawing/2014/main" id="{ACBD0B4A-ED07-5CF1-5A35-690D343F4188}"/>
                </a:ext>
              </a:extLst>
            </p:cNvPr>
            <p:cNvGrpSpPr/>
            <p:nvPr/>
          </p:nvGrpSpPr>
          <p:grpSpPr>
            <a:xfrm>
              <a:off x="7537262" y="2855059"/>
              <a:ext cx="1080001" cy="1080000"/>
              <a:chOff x="6248399" y="3483371"/>
              <a:chExt cx="1800003" cy="1800000"/>
            </a:xfrm>
            <a:solidFill>
              <a:srgbClr val="CC99FF"/>
            </a:solidFill>
          </p:grpSpPr>
          <p:sp>
            <p:nvSpPr>
              <p:cNvPr id="285" name="矩形 284">
                <a:extLst>
                  <a:ext uri="{FF2B5EF4-FFF2-40B4-BE49-F238E27FC236}">
                    <a16:creationId xmlns:a16="http://schemas.microsoft.com/office/drawing/2014/main" id="{6BA03FC8-6060-8142-1906-FB718A9F00D8}"/>
                  </a:ext>
                </a:extLst>
              </p:cNvPr>
              <p:cNvSpPr/>
              <p:nvPr/>
            </p:nvSpPr>
            <p:spPr>
              <a:xfrm>
                <a:off x="6248399" y="34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6" name="矩形 285">
                <a:extLst>
                  <a:ext uri="{FF2B5EF4-FFF2-40B4-BE49-F238E27FC236}">
                    <a16:creationId xmlns:a16="http://schemas.microsoft.com/office/drawing/2014/main" id="{F3B67C08-C78A-0923-DFE1-C2E787E9BB8F}"/>
                  </a:ext>
                </a:extLst>
              </p:cNvPr>
              <p:cNvSpPr/>
              <p:nvPr/>
            </p:nvSpPr>
            <p:spPr>
              <a:xfrm>
                <a:off x="7148401" y="34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7" name="矩形 286">
                <a:extLst>
                  <a:ext uri="{FF2B5EF4-FFF2-40B4-BE49-F238E27FC236}">
                    <a16:creationId xmlns:a16="http://schemas.microsoft.com/office/drawing/2014/main" id="{0651324F-BD9B-7024-9BC6-8A061343F295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8" name="矩形 287">
                <a:extLst>
                  <a:ext uri="{FF2B5EF4-FFF2-40B4-BE49-F238E27FC236}">
                    <a16:creationId xmlns:a16="http://schemas.microsoft.com/office/drawing/2014/main" id="{1444BE20-6D3F-510F-CEE7-87A06A8705A1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5" name="组合 264">
              <a:extLst>
                <a:ext uri="{FF2B5EF4-FFF2-40B4-BE49-F238E27FC236}">
                  <a16:creationId xmlns:a16="http://schemas.microsoft.com/office/drawing/2014/main" id="{8A9C218D-C57C-37B0-CA6E-773AF823E2A7}"/>
                </a:ext>
              </a:extLst>
            </p:cNvPr>
            <p:cNvGrpSpPr/>
            <p:nvPr/>
          </p:nvGrpSpPr>
          <p:grpSpPr>
            <a:xfrm>
              <a:off x="7537262" y="1775061"/>
              <a:ext cx="1080001" cy="1080000"/>
              <a:chOff x="6248399" y="3483371"/>
              <a:chExt cx="1800003" cy="1800000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281" name="矩形 280">
                <a:extLst>
                  <a:ext uri="{FF2B5EF4-FFF2-40B4-BE49-F238E27FC236}">
                    <a16:creationId xmlns:a16="http://schemas.microsoft.com/office/drawing/2014/main" id="{50BD2771-DE56-0A49-0C46-502AB4547F7B}"/>
                  </a:ext>
                </a:extLst>
              </p:cNvPr>
              <p:cNvSpPr/>
              <p:nvPr/>
            </p:nvSpPr>
            <p:spPr>
              <a:xfrm>
                <a:off x="6248399" y="34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2" name="矩形 281">
                <a:extLst>
                  <a:ext uri="{FF2B5EF4-FFF2-40B4-BE49-F238E27FC236}">
                    <a16:creationId xmlns:a16="http://schemas.microsoft.com/office/drawing/2014/main" id="{45BC9606-943B-2596-177B-51598421A2A3}"/>
                  </a:ext>
                </a:extLst>
              </p:cNvPr>
              <p:cNvSpPr/>
              <p:nvPr/>
            </p:nvSpPr>
            <p:spPr>
              <a:xfrm>
                <a:off x="7148401" y="34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3" name="矩形 282">
                <a:extLst>
                  <a:ext uri="{FF2B5EF4-FFF2-40B4-BE49-F238E27FC236}">
                    <a16:creationId xmlns:a16="http://schemas.microsoft.com/office/drawing/2014/main" id="{471E9EC1-F941-B2E9-C700-2AB147788CE1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4" name="矩形 283">
                <a:extLst>
                  <a:ext uri="{FF2B5EF4-FFF2-40B4-BE49-F238E27FC236}">
                    <a16:creationId xmlns:a16="http://schemas.microsoft.com/office/drawing/2014/main" id="{D9C75370-CE9B-FB22-4F8A-D3A27B48183A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6" name="组合 265">
              <a:extLst>
                <a:ext uri="{FF2B5EF4-FFF2-40B4-BE49-F238E27FC236}">
                  <a16:creationId xmlns:a16="http://schemas.microsoft.com/office/drawing/2014/main" id="{5816A8CD-DCEA-AEF0-27D3-C17416997526}"/>
                </a:ext>
              </a:extLst>
            </p:cNvPr>
            <p:cNvGrpSpPr/>
            <p:nvPr/>
          </p:nvGrpSpPr>
          <p:grpSpPr>
            <a:xfrm rot="16200000">
              <a:off x="7807252" y="2585059"/>
              <a:ext cx="2160000" cy="540000"/>
              <a:chOff x="4448400" y="4383371"/>
              <a:chExt cx="3600002" cy="900000"/>
            </a:xfrm>
            <a:solidFill>
              <a:srgbClr val="E0FAF7"/>
            </a:solidFill>
          </p:grpSpPr>
          <p:sp>
            <p:nvSpPr>
              <p:cNvPr id="277" name="矩形 276">
                <a:extLst>
                  <a:ext uri="{FF2B5EF4-FFF2-40B4-BE49-F238E27FC236}">
                    <a16:creationId xmlns:a16="http://schemas.microsoft.com/office/drawing/2014/main" id="{CA06F3C1-B4C5-EBB8-E1D4-D2AA7A93CC02}"/>
                  </a:ext>
                </a:extLst>
              </p:cNvPr>
              <p:cNvSpPr/>
              <p:nvPr/>
            </p:nvSpPr>
            <p:spPr>
              <a:xfrm>
                <a:off x="44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8" name="矩形 277">
                <a:extLst>
                  <a:ext uri="{FF2B5EF4-FFF2-40B4-BE49-F238E27FC236}">
                    <a16:creationId xmlns:a16="http://schemas.microsoft.com/office/drawing/2014/main" id="{BD196D68-B57E-7B2F-502B-DBC39FF2221A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9" name="矩形 278">
                <a:extLst>
                  <a:ext uri="{FF2B5EF4-FFF2-40B4-BE49-F238E27FC236}">
                    <a16:creationId xmlns:a16="http://schemas.microsoft.com/office/drawing/2014/main" id="{7295531F-801A-867B-7D8E-9505A7CF8F0C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0" name="矩形 279">
                <a:extLst>
                  <a:ext uri="{FF2B5EF4-FFF2-40B4-BE49-F238E27FC236}">
                    <a16:creationId xmlns:a16="http://schemas.microsoft.com/office/drawing/2014/main" id="{E586AC84-613C-DA88-0DFF-DFB5B63F6D60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7" name="组合 266">
              <a:extLst>
                <a:ext uri="{FF2B5EF4-FFF2-40B4-BE49-F238E27FC236}">
                  <a16:creationId xmlns:a16="http://schemas.microsoft.com/office/drawing/2014/main" id="{C6DF06DC-B784-DBA5-A1E3-3699AB7FB71F}"/>
                </a:ext>
              </a:extLst>
            </p:cNvPr>
            <p:cNvGrpSpPr/>
            <p:nvPr/>
          </p:nvGrpSpPr>
          <p:grpSpPr>
            <a:xfrm rot="16200000" flipH="1">
              <a:off x="8879991" y="2045058"/>
              <a:ext cx="1620002" cy="1080000"/>
              <a:chOff x="5348397" y="3483371"/>
              <a:chExt cx="2700005" cy="1800000"/>
            </a:xfrm>
          </p:grpSpPr>
          <p:sp>
            <p:nvSpPr>
              <p:cNvPr id="273" name="矩形 272">
                <a:extLst>
                  <a:ext uri="{FF2B5EF4-FFF2-40B4-BE49-F238E27FC236}">
                    <a16:creationId xmlns:a16="http://schemas.microsoft.com/office/drawing/2014/main" id="{7B39168C-0153-5209-9740-5CD085626DCE}"/>
                  </a:ext>
                </a:extLst>
              </p:cNvPr>
              <p:cNvSpPr/>
              <p:nvPr/>
            </p:nvSpPr>
            <p:spPr>
              <a:xfrm>
                <a:off x="5348397" y="3483371"/>
                <a:ext cx="900000" cy="90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4" name="矩形 273">
                <a:extLst>
                  <a:ext uri="{FF2B5EF4-FFF2-40B4-BE49-F238E27FC236}">
                    <a16:creationId xmlns:a16="http://schemas.microsoft.com/office/drawing/2014/main" id="{AF4108E5-5B27-6264-9EE3-3F23FE396A09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5" name="矩形 274">
                <a:extLst>
                  <a:ext uri="{FF2B5EF4-FFF2-40B4-BE49-F238E27FC236}">
                    <a16:creationId xmlns:a16="http://schemas.microsoft.com/office/drawing/2014/main" id="{8E0CC91C-CD8B-7A35-EF1D-AA0E3E6CD0A7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6" name="矩形 275">
                <a:extLst>
                  <a:ext uri="{FF2B5EF4-FFF2-40B4-BE49-F238E27FC236}">
                    <a16:creationId xmlns:a16="http://schemas.microsoft.com/office/drawing/2014/main" id="{2A5FFF48-ACA7-A157-193E-3B5D20B15C96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8" name="组合 267">
              <a:extLst>
                <a:ext uri="{FF2B5EF4-FFF2-40B4-BE49-F238E27FC236}">
                  <a16:creationId xmlns:a16="http://schemas.microsoft.com/office/drawing/2014/main" id="{854F99EE-348C-2B01-6B5F-12C51F0804CE}"/>
                </a:ext>
              </a:extLst>
            </p:cNvPr>
            <p:cNvGrpSpPr/>
            <p:nvPr/>
          </p:nvGrpSpPr>
          <p:grpSpPr>
            <a:xfrm rot="16200000" flipV="1">
              <a:off x="8879991" y="2585058"/>
              <a:ext cx="1620002" cy="1080000"/>
              <a:chOff x="5348397" y="3483371"/>
              <a:chExt cx="2700005" cy="1800000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269" name="矩形 268">
                <a:extLst>
                  <a:ext uri="{FF2B5EF4-FFF2-40B4-BE49-F238E27FC236}">
                    <a16:creationId xmlns:a16="http://schemas.microsoft.com/office/drawing/2014/main" id="{AA765F87-56E5-7B38-E271-82A994DCDD35}"/>
                  </a:ext>
                </a:extLst>
              </p:cNvPr>
              <p:cNvSpPr/>
              <p:nvPr/>
            </p:nvSpPr>
            <p:spPr>
              <a:xfrm>
                <a:off x="5348397" y="34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0" name="矩形 269">
                <a:extLst>
                  <a:ext uri="{FF2B5EF4-FFF2-40B4-BE49-F238E27FC236}">
                    <a16:creationId xmlns:a16="http://schemas.microsoft.com/office/drawing/2014/main" id="{0579E09F-7BBA-C83B-5147-5BF8EB6DF2EA}"/>
                  </a:ext>
                </a:extLst>
              </p:cNvPr>
              <p:cNvSpPr/>
              <p:nvPr/>
            </p:nvSpPr>
            <p:spPr>
              <a:xfrm>
                <a:off x="53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1" name="矩形 270">
                <a:extLst>
                  <a:ext uri="{FF2B5EF4-FFF2-40B4-BE49-F238E27FC236}">
                    <a16:creationId xmlns:a16="http://schemas.microsoft.com/office/drawing/2014/main" id="{B66592DB-C868-6306-925C-D17EE8B69F1A}"/>
                  </a:ext>
                </a:extLst>
              </p:cNvPr>
              <p:cNvSpPr/>
              <p:nvPr/>
            </p:nvSpPr>
            <p:spPr>
              <a:xfrm>
                <a:off x="6248400" y="4383371"/>
                <a:ext cx="900000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2" name="矩形 271">
                <a:extLst>
                  <a:ext uri="{FF2B5EF4-FFF2-40B4-BE49-F238E27FC236}">
                    <a16:creationId xmlns:a16="http://schemas.microsoft.com/office/drawing/2014/main" id="{48E2B0B9-A4D2-7025-0D4F-5F79BB942A85}"/>
                  </a:ext>
                </a:extLst>
              </p:cNvPr>
              <p:cNvSpPr/>
              <p:nvPr/>
            </p:nvSpPr>
            <p:spPr>
              <a:xfrm>
                <a:off x="7148401" y="4383371"/>
                <a:ext cx="900001" cy="90000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89" name="文本框 288">
            <a:extLst>
              <a:ext uri="{FF2B5EF4-FFF2-40B4-BE49-F238E27FC236}">
                <a16:creationId xmlns:a16="http://schemas.microsoft.com/office/drawing/2014/main" id="{0D34F473-365A-5CA6-9B15-6F36B1F107EA}"/>
              </a:ext>
            </a:extLst>
          </p:cNvPr>
          <p:cNvSpPr txBox="1"/>
          <p:nvPr/>
        </p:nvSpPr>
        <p:spPr>
          <a:xfrm>
            <a:off x="8815196" y="4693517"/>
            <a:ext cx="1653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latin typeface="+mj-ea"/>
                <a:ea typeface="+mj-ea"/>
              </a:rPr>
              <a:t>……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290" name="文本框 289">
            <a:extLst>
              <a:ext uri="{FF2B5EF4-FFF2-40B4-BE49-F238E27FC236}">
                <a16:creationId xmlns:a16="http://schemas.microsoft.com/office/drawing/2014/main" id="{E6B487D8-F21C-DDEF-90F8-95B57AFA3E83}"/>
              </a:ext>
            </a:extLst>
          </p:cNvPr>
          <p:cNvSpPr txBox="1"/>
          <p:nvPr/>
        </p:nvSpPr>
        <p:spPr>
          <a:xfrm>
            <a:off x="463038" y="552145"/>
            <a:ext cx="11525761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b="0" dirty="0"/>
              <a:t>试一试，用“四连方”拼出下面的长方形。和同学交流一下。</a:t>
            </a:r>
          </a:p>
        </p:txBody>
      </p:sp>
    </p:spTree>
    <p:extLst>
      <p:ext uri="{BB962C8B-B14F-4D97-AF65-F5344CB8AC3E}">
        <p14:creationId xmlns:p14="http://schemas.microsoft.com/office/powerpoint/2010/main" val="322748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A06A7A6E-E5B1-CEAD-8C77-E860610FF2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C2426F17-058D-C9A3-E095-FCD931C1FDBB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4184</TotalTime>
  <Words>347</Words>
  <Application>Microsoft Office PowerPoint</Application>
  <PresentationFormat>宽屏</PresentationFormat>
  <Paragraphs>32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751</cp:revision>
  <dcterms:created xsi:type="dcterms:W3CDTF">2016-01-14T07:05:12Z</dcterms:created>
  <dcterms:modified xsi:type="dcterms:W3CDTF">2025-11-08T03:30:43Z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