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326" r:id="rId2"/>
    <p:sldId id="377" r:id="rId3"/>
    <p:sldId id="391" r:id="rId4"/>
    <p:sldId id="356" r:id="rId5"/>
    <p:sldId id="389" r:id="rId6"/>
    <p:sldId id="378" r:id="rId7"/>
    <p:sldId id="386" r:id="rId8"/>
    <p:sldId id="380" r:id="rId9"/>
    <p:sldId id="395" r:id="rId10"/>
    <p:sldId id="394" r:id="rId11"/>
    <p:sldId id="390" r:id="rId12"/>
    <p:sldId id="397" r:id="rId13"/>
    <p:sldId id="398" r:id="rId14"/>
    <p:sldId id="399" r:id="rId15"/>
    <p:sldId id="388" r:id="rId16"/>
    <p:sldId id="385" r:id="rId17"/>
    <p:sldId id="400" r:id="rId18"/>
    <p:sldId id="264" r:id="rId19"/>
    <p:sldId id="387" r:id="rId20"/>
    <p:sldId id="265" r:id="rId21"/>
    <p:sldId id="331" r:id="rId22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0013"/>
    <a:srgbClr val="FF00FF"/>
    <a:srgbClr val="E0FAF7"/>
    <a:srgbClr val="FF5050"/>
    <a:srgbClr val="E71123"/>
    <a:srgbClr val="3F91C9"/>
    <a:srgbClr val="8EC0B9"/>
    <a:srgbClr val="FAE4C6"/>
    <a:srgbClr val="9FB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111" d="100"/>
          <a:sy n="111" d="100"/>
        </p:scale>
        <p:origin x="114" y="16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89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933 1,'-53'92,"-171"265,92-186,-32 192,64-82,22-113,0 37,58-157,2 2,2 0,2 1,3 0,0 1,5 0,2 0,1 0,3 22,20 214,89 60,-22 6,12-126,-29-88,24 26,76 60,69 43,5-42,-137-142,119 138,-208-201,-2 2,0 0,-2 2,-2 0,0 0,-1 2,0-2,-3 2,-2 0,1 4,9 40,-12-52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90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0 3184,'89'-124,"-57"93,356-491,-226 332,183-171,-285 298,4 2,3 4,1 2,37-20,-48 33,138-128,-31 18,112-54,140-25,56-8,-208 133,5-17,58 18,-168 47,185-40,-98 31,-71 26,-152 34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91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0 591,'205'-36,"195"-67,-170 22,116 6,172 19,-154 19,49-17,18 28,-159-24,257 26,-110-25,99 50,-192 25,-88-1,-18 23,298 20,-270-13,265 26,-246-9,-235-64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92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0 0,'372'72,"-115"4,-35-9,106-15,49-22,-153 18,-144-38,0 2,0 4,0 2,-3 5,1 4,60 30,300 92,-354-114,2-3,1-5,1-5,84 13,259 62,-90 47,-162-66,270 40,-178-20,-54-8,10-6,-38 2,107 48,-83 4,258 104,-162-134,185 0,-285-53,70-22,54-5,18-22,-326-6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93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10705 148,'0'-4,"0"-10,0-3</inkml:trace>
  <inkml:trace contextRef="#ctx0" brushRef="#br0" timeOffset="1">10705 1,'-93'279,"-119"175,-64-82,97-134,14-17,-123 138,144-198,104-125,1 3,3 1,2 1,0 2,4 1,-13 24,-142 194,-30 58,38-61,-118 202,196-338,-75 65,0-15,-44 73,74-62,133-176</inkml:trace>
  <inkml:trace contextRef="#ctx0" brushRef="#br0" timeOffset="2">7417 4516,'-64'114,"-85"153,-171 268,47-146,113-214,-60 70,-84 116,13-58,3-48,5 15,189-168,-5-5,-4-4,-53 33,-190 84,178-103,53-19,-248 193,235-169,-153 79,176-139,75-41</inkml:trace>
  <inkml:trace contextRef="#ctx0" brushRef="#br0" timeOffset="3">3220 8786,'-59'42,"-170"96,-438 184,450-198,29-19,-31-14,-54 17,92-56,-187 56,46-44,120 1,-36 7,209-67,1-1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23T03:25:22.097"/>
    </inkml:context>
    <inkml:brush xml:id="br0">
      <inkml:brushProperty name="width" value="0.1" units="cm"/>
      <inkml:brushProperty name="height" value="0.1" units="cm"/>
      <inkml:brushProperty name="color" value="#9E4006"/>
      <inkml:brushProperty name="ignorePressure" value="1"/>
    </inkml:brush>
  </inkml:definitions>
  <inkml:trace contextRef="#ctx0" brushRef="#br0">9260 4269,'-336'71,"120"-14,-139-11,163 2,-8 8,-168 13,147-21,-94-15,-160-17,251 32,-312-33,195 13,226-23,-98 25,196-24,-2 0,2-2,-2 0,0-2,1 0,-1-1,0-1,1 0,-1-1,0-2,1 0,-1-1,2 0,-2-1,-5-3,7-1</inkml:trace>
  <inkml:trace contextRef="#ctx0" brushRef="#br0" timeOffset="1">376 613,'-62'122,"16"-54,-60 137,8 15,39 72,56-231,2 1,2 0,3 0,4-1,2 0,2-1,4 0,1-1,4 5,110 275,-40-106,-70-180,3 1,3-2,1-2,2 0,4-2,0-2,4 0,-37-45,224 252,5-17,-25-33,-62-103,49-3,-134-50,-43-27</inkml:trace>
  <inkml:trace contextRef="#ctx0" brushRef="#br0" timeOffset="2">1553 4000,'60'45,"163"107,-21-68,169 38,-130-64,9-8,103-5,-113 30,73 6,-147-26,51-17,452-32,-617 3,-29-4</inkml:trace>
  <inkml:trace contextRef="#ctx0" brushRef="#br0" timeOffset="3">350 0,'6'3,"-2"1,1 0,-1-2,0 2,0 0,0 0,0 2,0-2,-1 1,-1-1,2 1,-1 1,-2-1,2 0,0 1,-2-1,0 0,1 1,-1 0,0 4,7 47,-1 0,-4 1,-2 0,-2 0,-7 39,8-93,-3 7,0 1,1-2,-2 1,0 0,-2-1,1 1,0-2,-2 2,0-2,1 1,-1-2,-1 1,-5 4,-31 42,28-30,2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3T03:58:41.18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14615 24575,'0'-15'0,"1"0"0,1 1 0,0-1 0,0 0 0,2 1 0,0 0 0,0 0 0,2 0 0,0 0 0,0 1 0,16-25 0,19-28 0,-22 35 0,0 0 0,2 1 0,1 1 0,2 2 0,28-28 0,-25 29 0,28-35 0,0-1 0,-13 20 0,-2-1 0,-1-2 0,58-91 0,-70 88 0,39-64 0,-3 31 0,-44 60 0,-1-1 0,25-43 0,-19 27 0,39-49 0,-18 26 0,-37 48 0,0-1 0,-1 0 0,-1-1 0,0 0 0,3-15 0,-3 13 0,-1 0 0,2 1 0,12-23 0,-5 17 0,-1-1 0,-2 1 0,0-2 0,-1 0 0,-2 0 0,0 0 0,-1-1 0,-2 0 0,-1-1 0,-1 1 0,0-1 0,-2 1 0,-2-1 0,0 0 0,-1 1 0,-2-1 0,-11-41 0,-55-184 0,2 21 0,63 202 0,-3-49 0,-2-12 0,4 42 0,-1-90 0,3 41 0,2 78 0,-1 1 0,-1-1 0,-1 1 0,-8-20 0,-6-22 0,8 15 0,1-1 0,3 0 0,1-1 0,1-50 0,3 53 0,-12-77 0,10 94 0,-3-49 0,3-1 0,6-80 0,1 32 0,-3-1393 0,-3 1478 0,-2 0 0,-1 1 0,-2-1 0,-2 2 0,-24-63 0,24 63 0,-12-74 0,17 77 0,-4-44 0,4-1 0,7-109 0,1 55 0,-3-685 0,1 800 0,1 0 0,1 0 0,1 1 0,0 0 0,12-28 0,7-33 0,-12 38 0,2 1 0,1 0 0,31-59 0,-6 15 0,-34 68 0,0 0 0,0 0 0,-1-1 0,-1 1 0,-1-1 0,1-17 0,-5-97 0,-1 93 0,2 0 0,7-60 0,-5 89 0,3-22 0,1 0 0,1 0 0,2 0 0,20-49 0,-18 55 0,-1 0 0,-1 0 0,-1 0 0,-1-1 0,4-43 0,-4-127 0,-6 190 0,1-13 0,2 1 0,0 0 0,0 0 0,2 0 0,0 1 0,1 0 0,1 0 0,13-25 0,15-36 0,-28 58 0,1 0 0,0 0 0,2 0 0,0 1 0,1 1 0,1 0 0,0 0 0,20-19 0,-23 28 0,0-1 0,-1 1 0,0-2 0,0 1 0,-1-1 0,0 0 0,-1-1 0,0 1 0,-1-1 0,7-20 0,2-24 0,-3 13 0,20-54 0,-3 17 0,-23 59 0,2 1 0,0 0 0,1 0 0,1 0 0,0 1 0,2 0 0,13-17 0,35-32 0,3 4 0,97-77 0,-154 135 0,1 0 0,-1 0 0,0 0 0,0-1 0,-1 0 0,1 0 0,-1 0 0,-1 0 0,4-7 0,-2 0 0,0-1 0,-2 1 0,5-24 0,-3 8 0,1 0 0,2 0 0,1 1 0,15-33 0,-16 44 0,2 0 0,0 1 0,0 0 0,2 1 0,0 0 0,0 0 0,24-20 0,-22 23 0,-2-1 0,1-1 0,-2 0 0,18-27 0,30-68 0,9-13 0,-56 100 0,-1 0 0,0 0 0,-2-1 0,-1-1 0,6-24 0,5-16 0,-3 11 0,-14 41 0,1 0 0,1 0 0,0 0 0,0 1 0,1-1 0,1 1 0,0 1 0,10-15 0,-6 11 0,-2 1 0,0-2 0,0 1 0,6-18 0,9-18 0,-9 22 0,-2 1 0,12-37 0,-21 54 0,1 0 0,1 0 0,0 1 0,0-1 0,1 1 0,0 0 0,1 1 0,-1-1 0,11-8 0,8-6 0,45-31 0,-45 36 0,-1 0 0,34-35 0,-40 31 0,-1-1 0,-1-1 0,15-29 0,-20 32 0,1 1 0,0 1 0,1 0 0,1 1 0,1 0 0,17-15 0,47-28 0,-57 45 0,0 0 0,0-2 0,-2 0 0,0-2 0,18-23 0,-19 20 0,36-35 0,-34 38 0,-2 0 0,21-29 0,-7 6 0,1 1 0,2 2 0,2 2 0,1 1 0,86-60 0,-97 80 0,0 2 0,2 0 0,0 2 0,46-13 0,-37 13 0,-16 5 0,-1 0 0,-1-1 0,1-1 0,-2-1 0,1-1 0,-1-1 0,25-21 0,-4-3 0,69-44 0,-95 70 0,0 2 0,0 0 0,1 1 0,21-8 0,-25 11 0,-1-1 0,0 0 0,0 0 0,0-1 0,17-15 0,-15 10 0,2 2 0,18-12 0,165-95 0,-176 104 0,138-72 0,-94 53 0,-37 16 0,34-26 0,19-11 0,-50 35 0,-2-2 0,0-1 0,33-30 0,74-82 0,-96 92 0,-9 8 0,-17 16 0,1 1 0,1 0 0,1 1 0,0 1 0,22-13 0,-30 21 0,33-14 0,-41 19 0,0 0 0,0 1 0,0-1 0,0 1 0,0 0 0,0 0 0,1 0 0,-1 0 0,0 0 0,0 0 0,0 1 0,0-1 0,0 1 0,0-1 0,0 1 0,0 0 0,0 0 0,0 0 0,3 2 0,15 12 0,-12-8 0,1-1 0,0 0 0,0 0 0,0-1 0,1 0 0,0 0 0,-1-1 0,2 0 0,16 3 0,-14-5 0,-1 0 0,1-1 0,-1-1 0,1 0 0,0-1 0,-1 0 0,1-1 0,-1 0 0,0-1 0,19-7 0,-5-1 0,-1-1 0,-1-1 0,40-29 0,27-9 0,-61 35 0,31-20 0,23-19 0,123-57 0,-121 75 0,-75 34 0,0-1 0,0 2 0,0-1 0,0 1 0,0 1 0,12 0 0,-21 1 0,1 0 0,-1 1 0,0-1 0,1 1 0,-1-1 0,0 1 0,0 0 0,0 0 0,0 0 0,0 0 0,0 1 0,0-1 0,0 0 0,0 1 0,0-1 0,-1 1 0,1 0 0,-1-1 0,1 1 0,-1 0 0,1 0 0,-1 0 0,0 0 0,0 0 0,1 4 0,2 6 0,0 0 0,-1 0 0,3 23 0,1 5 0,-5-35 0,-1-1 0,0 0 0,1 0 0,0 0 0,0 0 0,0 0 0,1 0 0,-1 0 0,1-1 0,0 1 0,0-1 0,0 0 0,0 0 0,1 0 0,-1 0 0,1 0 0,0-1 0,-1 0 0,1 0 0,0 0 0,1 0 0,-1 0 0,0-1 0,0 0 0,1 0 0,-1 0 0,0-1 0,1 1 0,-1-1 0,1 0 0,-1 0 0,1 0 0,-1-1 0,1 0 0,-1 0 0,0 0 0,8-3 0,16-10 0,0-2 0,-2-1 0,32-24 0,24-17 0,-22 23 0,94-41 0,-141 71 0,17-8 0,53-16 0,-74 26 0,-1 1 0,1 1 0,0 0 0,0 0 0,0 0 0,0 1 0,0 1 0,0-1 0,-1 1 0,1 1 0,11 3 0,-18-5 0,0 1 0,1 0 0,-1 0 0,0 1 0,0-1 0,0 0 0,0 1 0,0-1 0,0 1 0,0 0 0,0-1 0,-1 1 0,1 0 0,-1 0 0,1 0 0,-1 0 0,0 0 0,2 4 0,-1 2 0,0 0 0,0 0 0,0 0 0,0 10 0,-2-12 0,1-1 0,-1 0 0,1 0 0,0 1 0,0-1 0,1 0 0,0 0 0,-1 0 0,2 0 0,-1-1 0,0 1 0,1 0 0,4 4 0,-3-5 0,0-1 0,1 1 0,-1-1 0,1 1 0,0-1 0,0-1 0,1 1 0,-1-1 0,0 0 0,1 0 0,0 0 0,-1-1 0,1 0 0,0 0 0,-1 0 0,1-1 0,0 0 0,0 0 0,6-1 0,11-3 0,-1 0 0,1-2 0,34-14 0,14-2 0,-46 14 0,-1 0 0,-1-2 0,0-1 0,0 0 0,31-22 0,-1 1 0,-46 28 0,1 0 0,1 0 0,-1 1 0,0 0 0,1 0 0,0 1 0,16-3 0,-21 5 0,-1 0 0,1 0 0,0 0 0,-1 0 0,1 0 0,-1 1 0,1 0 0,-1 0 0,1 0 0,-1 0 0,0 0 0,1 1 0,-1-1 0,0 1 0,0 0 0,0 0 0,0 0 0,-1 0 0,1 1 0,0-1 0,-1 1 0,3 3 0,-1-1 0,-1-1 0,1-1 0,0 1 0,0 0 0,0-1 0,0 0 0,0 0 0,1 0 0,-1-1 0,1 1 0,0-1 0,0 0 0,0-1 0,0 1 0,0-1 0,0 0 0,0 0 0,1 0 0,-1-1 0,0 0 0,9 0 0,9-3 0,1-1 0,-1 0 0,38-13 0,-9 2 0,-9 6 0,-24 5 0,1 0 0,34-13 0,-35 9 0,32-15 0,105-28 0,-153 50 0,1 0 0,0 0 0,-1 0 0,1 1 0,0 0 0,-1 0 0,1 0 0,0 0 0,-1 0 0,1 1 0,0 0 0,-1-1 0,1 2 0,-1-1 0,1 0 0,5 3 0,-5 0 0,0-1 0,0 0 0,-1 1 0,1 0 0,-1 0 0,0 0 0,0 0 0,0 0 0,-1 1 0,1-1 0,2 8 0,-4-7 0,1 0 0,0-1 0,1 0 0,-1 1 0,1-1 0,0 0 0,0 0 0,0 0 0,0-1 0,1 1 0,-1-1 0,1 0 0,0 0 0,0 0 0,0 0 0,0-1 0,1 0 0,-1 0 0,1 0 0,-1 0 0,1-1 0,0 1 0,0-1 0,0 0 0,-1-1 0,1 1 0,0-1 0,0 0 0,8-1 0,21-3 0,0-2 0,-1-1 0,0-2 0,55-21 0,-43 14 0,73-17 0,-113 32 0,-1 0 0,1 1 0,-1 0 0,1 0 0,-1 0 0,1 0 0,-1 0 0,1 1 0,-1 0 0,1 0 0,-1 0 0,1 1 0,-1-1 0,0 1 0,0 0 0,6 4 0,0 2 0,-1 0 0,0 0 0,0 1 0,12 16 0,-16-17 0,1-1 0,1 0 0,-1 0 0,1 0 0,0-1 0,1 1 0,0-2 0,0 1 0,15 7 0,-9-8 0,1-1 0,0-1 0,-1 0 0,1-1 0,29 0 0,78-8 0,-101 4 0,94-12 0,-58 7 0,61-2 0,-55 8 0,77 2 0,-122 0 0,1 1 0,-1 1 0,1 1 0,-1 0 0,24 10 0,-32-10 0,0 0 0,0-1 0,0 0 0,1-1 0,0 0 0,-1-1 0,1 0 0,18-1 0,-9-2 0,0-1 0,-1-1 0,35-12 0,42-18 0,54-16 0,-125 43 0,1 1 0,0 2 0,53-3 0,-51 7 0,-7-1 0,0 1 0,0 1 0,0 1 0,22 4 0,-38-5 0,0 1 0,0-1 0,0 1 0,0 0 0,0 0 0,0 1 0,-1-1 0,1 1 0,-1 0 0,0 0 0,0 0 0,0 1 0,0-1 0,-1 1 0,1 0 0,-1 0 0,0 1 0,0-1 0,-1 1 0,1-1 0,2 9 0,4 13 0,-2 1 0,-1 0 0,-2 1 0,3 46 0,-8 118 0,-2-84 0,4-53 0,0-29 0,0 1 0,-2-1 0,-1 0 0,-1 0 0,-10 39 0,7-46 0,0-1 0,0 0 0,2 0 0,-3 21 0,6-34 0,1 1 0,-1 0 0,2-1 0,-1 1 0,1 0 0,-1 0 0,2-1 0,-1 1 0,1-1 0,-1 1 0,2-1 0,-1 0 0,0 0 0,6 8 0,0-3 0,0-1 0,0 0 0,1-1 0,1 0 0,-1 0 0,1-1 0,1 0 0,-1 0 0,12 4 0,-16-7 0,-1-1 0,-1 0 0,0 0 0,0 1 0,0-1 0,0 1 0,0 0 0,-1 0 0,0 0 0,0 1 0,0-1 0,0 1 0,-1 0 0,0 0 0,0-1 0,0 2 0,-1-1 0,1 0 0,-1 0 0,0 6 0,2 13 0,-2 0 0,-1 0 0,-2 25 0,0-12 0,0 0 0,-1 0 0,-2-1 0,-9 38 0,13-71 0,0 1 0,0-1 0,0 1 0,1 0 0,0 0 0,-1-1 0,1 1 0,1 0 0,-1-1 0,0 1 0,3 6 0,-2-7 0,0-1 0,1 1 0,-1-1 0,1 1 0,0-1 0,-1 0 0,1 0 0,0 0 0,1 0 0,-1 0 0,0 0 0,0-1 0,1 1 0,-1-1 0,5 2 0,29 13 0,-26-12 0,1 1 0,-1 0 0,16 10 0,-22-12 0,-1-1 0,0 1 0,-1 0 0,1 0 0,0 0 0,-1 0 0,1 0 0,-1 0 0,0 1 0,0-1 0,-1 1 0,1-1 0,-1 1 0,2 6 0,1 15 0,-1-1 0,-2 1 0,0 0 0,-6 45 0,1 4 0,3-27 0,2 104 0,0-148 0,-1 0 0,0 0 0,1 0 0,0 0 0,-1 0 0,1 0 0,0 0 0,1 0 0,-1 0 0,0 0 0,1-1 0,0 1 0,-1-1 0,1 1 0,0-1 0,0 0 0,1 0 0,4 4 0,1-1 0,0 0 0,0-1 0,1 0 0,16 4 0,-17-6 0,-1 0 0,0 1 0,0 0 0,-1 0 0,1 0 0,0 1 0,-1 0 0,0 0 0,0 0 0,8 9 0,-9-7 0,-1 0 0,0 0 0,-1 1 0,0-1 0,0 1 0,0 0 0,-1 0 0,0 0 0,0 0 0,0 1 0,0 13 0,-1 9 0,-4 49 0,0-34 0,1 4 0,3 215 0,0-258 0,0-1 0,0 0 0,0 1 0,1-1 0,0 0 0,0 0 0,1 0 0,-1 0 0,1 0 0,6 7 0,41 43 0,-30-35 0,19 17 0,-25-24 0,0 0 0,14 19 0,-24-27 0,0 1 0,0 0 0,-1 0 0,0 1 0,0-1 0,0 0 0,-1 1 0,0 0 0,2 12 0,-2-5 0,-1 0 0,-1-1 0,0 1 0,-1 0 0,0 0 0,-7 26 0,-3 0 0,-18 38 0,13-35 0,15-40 0,-1 0 0,1 0 0,0 0 0,0 0 0,1 0 0,-1 1 0,1-1 0,0 0 0,-1 0 0,1 0 0,1 0 0,-1 1 0,0-1 0,1 0 0,0 0 0,-1 0 0,1 0 0,0 0 0,1 0 0,-1 0 0,0 0 0,1 0 0,0-1 0,2 4 0,0-2 0,0-1 0,1 1 0,0-1 0,0 0 0,0 0 0,0 0 0,0 0 0,1-1 0,-1 0 0,1 0 0,-1-1 0,10 2 0,-6-1 0,0-1 0,0 2 0,0 0 0,-1 0 0,0 0 0,1 1 0,12 8 0,-17-9 0,-1 0 0,1 0 0,-1 0 0,0 0 0,0 1 0,0-1 0,0 1 0,-1 0 0,0 0 0,0 0 0,0 0 0,0 0 0,0 1 0,-1-1 0,0 0 0,0 1 0,1 6 0,-1 8 0,0-1 0,-2 1 0,0-1 0,-1 0 0,-7 28 0,8-40 0,0-4 0,1 1 0,0-1 0,-1 1 0,1 0 0,0-1 0,0 1 0,1-1 0,-1 1 0,0-1 0,1 1 0,0-1 0,-1 1 0,1-1 0,0 1 0,0-1 0,1 0 0,-1 1 0,0-1 0,1 0 0,-1 0 0,1 0 0,0 0 0,0 0 0,-1-1 0,1 1 0,5 2 0,3 2 0,1 0 0,0-1 0,0-1 0,20 6 0,14 6 0,-39-13 0,0 1 0,0-1 0,0 1 0,0 0 0,-1 1 0,1-1 0,-1 1 0,0 0 0,-1 0 0,1 1 0,-1-1 0,0 1 0,0 0 0,-1 0 0,0 1 0,0-1 0,0 1 0,-1-1 0,0 1 0,0 0 0,-1 0 0,0 0 0,0 0 0,0 0 0,-1 7 0,-1 8 0,-1 1 0,-1-1 0,0 0 0,-2 0 0,-1 0 0,-14 34 0,-1 3 0,-46 108 0,63-159 0,0 0 0,0 0 0,1 0 0,0 0 0,0 0 0,-1 12 0,4-18 0,-1 0 0,1 0 0,0 1 0,0-1 0,1 0 0,-1 0 0,0 0 0,1 0 0,-1 0 0,1 1 0,0-1 0,-1 0 0,1 0 0,0 0 0,0-1 0,1 1 0,-1 0 0,0 0 0,0 0 0,1-1 0,-1 1 0,1-1 0,0 1 0,-1-1 0,1 0 0,4 2 0,61 28 0,-53-27 0,-1 2 0,1 0 0,-1 0 0,0 2 0,-1-1 0,15 12 0,-24-16 0,-1 0 0,1 0 0,0 0 0,-1 1 0,0-1 0,0 0 0,0 1 0,0 0 0,0 0 0,-1-1 0,0 1 0,0 0 0,0 0 0,0 0 0,0 0 0,-1 0 0,0 0 0,0 0 0,0 1 0,0-1 0,0 0 0,-1 0 0,0 0 0,0 0 0,0 0 0,-1-1 0,-1 6 0,-7 14 0,-1-1 0,0 0 0,-16 22 0,13-22 0,0 0 0,-14 38 0,-13 73 0,40-129 0,-1 0 0,1 1 0,0-1 0,0 0 0,0 1 0,1-1 0,-1 0 0,1 1 0,0-1 0,0 0 0,1 1 0,-1-1 0,1 0 0,0 1 0,2 4 0,0-4 0,0 1 0,0-1 0,0 1 0,1-1 0,0 0 0,0 0 0,0-1 0,1 1 0,0-1 0,5 4 0,23 18 0,-21-18 0,-1 0 0,0 1 0,12 14 0,-19-19 0,0 1 0,-1 0 0,0 0 0,0 0 0,0 1 0,0-1 0,-1 1 0,0 0 0,0-1 0,-1 1 0,2 7 0,1 30 0,-2-1 0,-2 1 0,-8 62 0,7-96 0,0 1 0,-1-1 0,0 0 0,-1 0 0,0 0 0,0-1 0,-1 1 0,0-1 0,0 0 0,-1 0 0,0 0 0,-1 0 0,1-1 0,-14 12 0,-2-1 0,-1 0 0,-1-2 0,-37 21 0,-10 6 0,65-40 0,0 0 0,1 1 0,-1 0 0,1 0 0,-1 0 0,1 0 0,1 1 0,-1-1 0,1 1 0,-1 0 0,1 0 0,1 0 0,-5 10 0,5-6 0,0 0 0,1 0 0,0 0 0,1 1 0,0-1 0,0 0 0,1 0 0,1 11 0,4 7 0,0-1 0,1 1 0,12 25 0,-6-18 0,-11-26 0,0 0 0,0 0 0,0 0 0,-1 1 0,0-1 0,-1 0 0,1 0 0,-2 1 0,1-1 0,-1 0 0,-1 0 0,1 0 0,-1 0 0,-1 0 0,1 0 0,-5 8 0,-2 1 0,-1 0 0,-1 0 0,0-1 0,-1 0 0,-23 22 0,17-19 0,-49 56 0,61-67 0,1-1 0,0 1 0,0 0 0,0 1 0,1-1 0,0 1 0,1 0 0,-3 11 0,6-18 0,-1 1 0,1 0 0,0 0 0,0 0 0,0 0 0,0 0 0,1 0 0,-1-1 0,1 1 0,0 0 0,-1 0 0,1 0 0,1-1 0,-1 1 0,0-1 0,2 3 0,3 4 0,1-1 0,-1 0 0,11 8 0,-11-11 0,-1 1 0,1-1 0,-1 1 0,-1 0 0,1 0 0,-1 0 0,0 1 0,3 7 0,-5-8 0,0 0 0,-1 0 0,1 0 0,-1 0 0,-1 1 0,1-1 0,-1 0 0,0 1 0,-1-1 0,1 1 0,-1-1 0,0 0 0,-1 0 0,0 0 0,0 0 0,0 0 0,-1 0 0,-3 6 0,-6 8 0,-1-2 0,-1 1 0,-29 28 0,26-28 0,0 0 0,-15 24 0,-72 141 0,99-176 0,1 1 0,0-1 0,1 1 0,0 0 0,0 0 0,1 0 0,0 1 0,1-1 0,-1 14 0,3 3 0,1-1 0,6 31 0,-8-54 0,1 5 0,-1 0 0,1 0 0,-1 0 0,0-1 0,-1 1 0,0 0 0,0 0 0,-1 0 0,1-1 0,-1 1 0,-1 0 0,1-1 0,-1 0 0,0 0 0,-1 0 0,1 0 0,-1 0 0,-6 5 0,-7 8 0,-1-1 0,-1-1 0,-36 25 0,32-25 0,-42 39 0,25-18 0,-1-1 0,-71 47 0,-27 23 0,117-87 0,1 0 0,-34 41 0,52-57 0,1 1 0,0-1 0,0 1 0,0 0 0,0-1 0,1 1 0,0 0 0,0 0 0,0 0 0,1 0 0,-1 8 0,7 59 0,-2-35 0,-3-28 0,0 1 0,0 0 0,-2-1 0,1 1 0,-1-1 0,0 1 0,-1-1 0,0 0 0,-1 1 0,0-1 0,0 0 0,-1 0 0,0-1 0,0 1 0,-1-1 0,0 0 0,-1 0 0,-9 10 0,-5 2 0,0-1 0,-2-1 0,0-1 0,-1-1 0,0-1 0,-28 12 0,7-6 0,-1-2 0,-77 20 0,114-37 0,-1 1 0,0 0 0,0 0 0,1 1 0,0 0 0,0 1 0,-8 5 0,12-7 0,1 0 0,-1 1 0,1-1 0,0 1 0,0-1 0,1 1 0,-1 0 0,1 0 0,-1 0 0,1 1 0,1-1 0,-1 0 0,1 1 0,-1-1 0,0 9 0,0 7 0,0 1 0,3 37 0,0-46 0,0 0 0,0 1 0,-2-1 0,0 1 0,0-1 0,-1 0 0,0 1 0,-1-1 0,-1 0 0,-8 20 0,6-21 0,-1 0 0,0-1 0,-1 0 0,0 0 0,-1-1 0,0 0 0,0-1 0,-1 0 0,0 0 0,0-1 0,-1 0 0,-12 6 0,-13 3 0,0-2 0,-59 15 0,79-24 0,-10 2 0,2-1 0,0 1 0,1 1 0,0 1 0,-22 13 0,42-20 0,-1 1 0,1-1 0,0 1 0,1 0 0,-1 0 0,0 0 0,1 1 0,0-1 0,0 1 0,0-1 0,0 1 0,0 0 0,1-1 0,-1 1 0,1 0 0,0 0 0,1 0 0,-2 8 0,1 7 0,0 1 0,4 33 0,-1-24 0,1 7 0,-1-16 0,-1 0 0,-2 36 0,0-52 0,1 1 0,-1 0 0,0 0 0,0-1 0,-1 1 0,1 0 0,-1-1 0,0 0 0,-1 1 0,1-1 0,-1 0 0,1 0 0,-1 0 0,0-1 0,-1 1 0,-5 5 0,-9 3 0,0 0 0,-1-1 0,-1-1 0,0-1 0,0-1 0,0 0 0,-28 5 0,14-5 0,-1-2 0,1-2 0,-66 1 0,94-5 0,0 0 0,0 0 0,0 0 0,-1 1 0,1 0 0,1 1 0,-1-1 0,0 1 0,0 0 0,-6 4 0,8-4 0,0 1 0,1 0 0,-1 0 0,1 0 0,-1 0 0,1 0 0,0 1 0,0 0 0,1-1 0,-1 1 0,1 0 0,0 0 0,-3 8 0,-1 4 0,2 0 0,0 0 0,0 1 0,0 19 0,3-23 0,-1 1 0,0 0 0,-1-1 0,-1 0 0,0 1 0,-10 22 0,10-28 0,1-1 0,-2 0 0,1-1 0,0 1 0,-1-1 0,0 0 0,-1 0 0,0 0 0,1-1 0,-2 1 0,1-2 0,-1 1 0,1-1 0,-1 0 0,0 0 0,-1-1 0,1 0 0,-1 0 0,1 0 0,-1-1 0,0-1 0,0 1 0,0-1 0,-15 0 0,-374 40 0,358-35 0,30-5 0,1 0 0,0 1 0,0 0 0,-1 1 0,1-1 0,-7 5 0,12-5 0,0-1 0,0 1 0,0 0 0,1 1 0,-1-1 0,1 0 0,-1 1 0,1-1 0,0 1 0,0 0 0,0 0 0,0 0 0,1 0 0,-1 0 0,1 0 0,-2 6 0,-58 212 0,56-209 0,0-1 0,-1 1 0,0-1 0,-1 0 0,0 0 0,-15 16 0,-60 55 0,58-59 0,8-8 0,-1-1 0,0-1 0,-1 0 0,0-2 0,-1 0 0,0-1 0,-35 14 0,-202 98 0,242-115 0,-90 46 0,40-22 0,2 2 0,-76 55 0,124-75 0,0 0 0,1 0 0,0 1 0,-17 26 0,15-19 0,-28 29 0,3-6 0,24-26 0,-35 31 0,45-44 0,0-1 0,-1 1 0,1-1 0,-1-1 0,0 1 0,1-1 0,-2-1 0,1 1 0,0-1 0,-11 2 0,-13 0 0,16-3 0,0 1 0,1 1 0,-1 0 0,1 1 0,-23 9 0,11-1 0,0-2 0,0 0 0,-1-2 0,-33 6 0,29-7 0,1 1 0,-1 2 0,-31 14 0,-84 46 0,142-68 0,-51 28 0,1 1 0,2 3 0,2 2 0,-47 43 0,89-72 0,-1 0 0,0-1 0,-1 0 0,0 0 0,0-1 0,0 0 0,0-1 0,-1 0 0,0 0 0,-18 2 0,-8-1 0,-72 2 0,72-7 0,-67 10 0,8 11 0,2 4 0,-130 52 0,142-50 0,60-22 0,1 2 0,0 0 0,-23 12 0,-70 30 0,73-33 0,-43 23 0,59-25 0,0 0 0,0-2 0,-1-1 0,-1-1 0,0-1 0,-44 8 0,-28 7 0,1 0 0,-81 10 0,153-27 0,0 1 0,0 1 0,1 1 0,-39 23 0,50-25 0,0-1 0,0-1 0,-1 0 0,0 0 0,0-2 0,0 0 0,0-1 0,-1 0 0,0-1 0,1-1 0,-1 0 0,-16-2 0,-65-3 0,-67 1 0,136 4 0,-1 1 0,1 2 0,-47 11 0,-33 27 0,79-29 0,-1-1 0,-50 12 0,37-12 0,0 1 0,1 2 0,-41 22 0,58-28 0,-1 0 0,0-2 0,-1-1 0,0-1 0,0-1 0,-43 1 0,47-2 0,0 0 0,0 2 0,0 1 0,0 0 0,1 2 0,-24 11 0,-3-1 0,-70 16 0,71-21 0,3-3 0,-83 7 0,17-4 0,39-5 0,-1-3 0,-103-7 0,57 0 0,-440 2 0,548 1 0,1-1 0,-1 2 0,1 0 0,-1 0 0,1 0 0,0 2 0,0-1 0,0 1 0,0 1 0,1-1 0,0 2 0,-13 8 0,-5 8 0,1 0 0,-34 39 0,30-30 0,5-2 0,2 0 0,0 2 0,-28 54 0,-25 34 0,30-61 0,26-35 0,1 2 0,-27 44 0,-35 59 0,4-7 0,49-67 0,11-22 0,-21 32 0,28-49 0,-1 0 0,2 0 0,0 1 0,0 0 0,2 1 0,0 0 0,1 0 0,1 0 0,0 1 0,2 0 0,-3 25 0,-10 106 0,6-64 0,-18 106 0,27-186 0,1 1 0,-1-1 0,-1 1 0,1-1 0,-1 0 0,0 0 0,0 0 0,0 0 0,-1 0 0,0-1 0,0 1 0,0-1 0,0 1 0,-1-1 0,0 0 0,-8 6 0,6-5 0,-1-1 0,0 0 0,0-1 0,-1 1 0,1-2 0,-1 1 0,1-1 0,-1 0 0,0 0 0,-11 0 0,-11-1 0,-1-2 0,1 0 0,0-2 0,-56-14 0,70 13 0,0-1 0,0 0 0,1-1 0,-1-1 0,-21-14 0,-67-52 0,48 32 0,18 11 53,25 19-526,0 0 1,-18-10-1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3T05:45:01.195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0 4223 24575,'0'-4'0,"0"-1"0,1 1 0,-1 0 0,1 0 0,0-1 0,0 1 0,0 0 0,1 0 0,0 0 0,0 1 0,4-8 0,6-8 0,-7 10 0,1 0 0,0 0 0,0 1 0,1 0 0,8-8 0,-7 8 0,8-9 0,0-1 0,-4 6 0,0-1 0,-1 0 0,17-26 0,-20 25 0,11-18 0,-1 8 0,-13 18 0,1 0 0,6-13 0,-5 8 0,11-14 0,-5 7 0,-11 15 0,1-1 0,-1 0 0,-1-1 0,1 1 0,1-5 0,-1 4 0,-1 0 0,1 1 0,4-7 0,-2 4 0,-1 1 0,0-1 0,1 0 0,-1 0 0,-1 0 0,0 0 0,0 0 0,0 0 0,-1-1 0,0 1 0,0 0 0,-1 0 0,0-1 0,-1 1 0,1-1 0,-1 1 0,-4-13 0,-15-52 0,0 5 0,19 59 0,-1-14 0,-1-4 0,1 13 0,0-27 0,1 13 0,0 21 0,0 1 0,0 0 0,0 0 0,-3-5 0,-2-7 0,3 4 0,0 0 0,1 0 0,1 0 0,-1-15 0,2 15 0,-4-21 0,2 26 0,0-13 0,1-1 0,2-23 0,0 9 0,-1-403 0,-1 428 0,-1 0 0,1 0 0,-2 0 0,0 0 0,-6-18 0,6 18 0,-4-21 0,6 23 0,-2-14 0,2 0 0,1-31 0,1 15 0,-1-197 0,1 231 0,-1 0 0,1 0 0,0 0 0,0 0 0,4-8 0,2-10 0,-4 12 0,1-1 0,0 1 0,9-17 0,-2 4 0,-10 19 0,1 1 0,-1 0 0,0-1 0,0 1 0,0-1 0,0-4 0,-2-29 0,0 27 0,1 1 0,2-18 0,-2 25 0,1-5 0,1-1 0,-1 0 0,2 1 0,5-15 0,-5 16 0,-1 0 0,1 0 0,-1 0 0,-1 0 0,2-13 0,-1-36 0,-2 55 0,0-5 0,1 1 0,0 1 0,0-1 0,0 0 0,1 0 0,-1 0 0,1 1 0,4-8 0,4-10 0,-8 16 0,1 1 0,-1-1 0,1 1 0,0 0 0,0 0 0,0 0 0,1 0 0,5-6 0,-6 9 0,-1 0 0,1-1 0,-1 0 0,0 1 0,0-1 0,0 0 0,0 0 0,0 0 0,-1 0 0,3-6 0,0-7 0,-1 4 0,6-16 0,-1 5 0,-7 17 0,1 1 0,0-1 0,1 1 0,-1-1 0,1 1 0,0 0 0,4-5 0,10-9 0,1 0 0,28-21 0,-45 38 0,1 1 0,0 0 0,-1-1 0,0 0 0,1 1 0,-1-1 0,0 0 0,0 0 0,1-1 0,0-1 0,-1 0 0,0 0 0,1-7 0,0 3 0,-1 0 0,2-1 0,-1 1 0,5-9 0,-5 12 0,1 0 0,0 0 0,0 1 0,1-1 0,-1 1 0,1 0 0,6-7 0,-6 8 0,-1-1 0,1 0 0,-1 0 0,6-8 0,8-19 0,2-4 0,-15 28 0,-1 1 0,0-1 0,0 1 0,-1-1 0,2-7 0,2-4 0,-2 2 0,-3 13 0,0-1 0,0 1 0,0-1 0,0 1 0,1 0 0,-1 0 0,1 0 0,3-5 0,-2 4 0,-1 1 0,0-2 0,1 1 0,1-5 0,2-5 0,-2 5 0,0 2 0,3-12 0,-6 16 0,0 0 0,0 1 0,1-1 0,-1 0 0,1 0 0,0 1 0,0 0 0,-1-1 0,4-2 0,2-2 0,14-8 0,-14 10 0,0-1 0,10-9 0,-12 9 0,0-1 0,-1 0 0,5-8 0,-6 9 0,1 0 0,-1 0 0,1 1 0,0 0 0,1 0 0,4-5 0,14-8 0,-17 14 0,0-1 0,1 0 0,-2 0 0,1-1 0,5-6 0,-5 5 0,10-10 0,-10 11 0,-1 1 0,7-10 0,-3 3 0,1 0 0,0 0 0,1 1 0,1 1 0,24-18 0,-28 23 0,0 0 0,1 1 0,-1 0 0,14-3 0,-10 3 0,-6 2 0,1-1 0,-1 1 0,0-1 0,0 0 0,0-1 0,0 1 0,7-7 0,-2-1 0,21-12 0,-27 19 0,-1 2 0,0-1 0,1 1 0,6-3 0,-8 4 0,0-1 0,0 0 0,1 1 0,-1-1 0,5-5 0,-4 4 0,0 0 0,5-3 0,49-28 0,-52 30 0,40-21 0,-27 16 0,-10 5 0,9-9 0,6-2 0,-15 10 0,-1-1 0,1 0 0,9-9 0,22-23 0,-28 26 0,-3 3 0,-5 4 0,1 0 0,0 0 0,0 1 0,0 0 0,7-4 0,-9 7 0,9-5 0,-11 5 0,-1 1 0,1 0 0,-1 0 0,1 0 0,0 0 0,-1 0 0,1 0 0,0 0 0,-1 0 0,1 0 0,-1 0 0,1 0 0,-1 0 0,1 0 0,0 1 0,-1-1 0,1 0 0,-1 1 0,2-1 0,4 5 0,-4-3 0,1 0 0,-1-1 0,1 1 0,-1-1 0,1 1 0,0-1 0,0 1 0,0-1 0,5 1 0,-5-2 0,1 1 0,0-1 0,-1 0 0,1 0 0,0 0 0,-1 0 0,1-1 0,-1 0 0,1 1 0,5-3 0,-2-1 0,0 1 0,0-1 0,12-8 0,7-3 0,-17 11 0,8-7 0,8-5 0,35-16 0,-36 21 0,-20 11 0,-1-2 0,0 2 0,0-1 0,0 0 0,0 1 0,4 0 0,-6 0 0,0 0 0,-1 0 0,1 0 0,0 0 0,-1 0 0,1 1 0,-1-1 0,1 0 0,-1 1 0,1-1 0,0 0 0,-1 1 0,1-1 0,-1 1 0,1-1 0,-1 0 0,1 1 0,-1-1 0,1 1 0,-1-1 0,1 1 0,-1 0 0,0-1 0,0 1 0,1 1 0,0 1 0,0 0 0,0 1 0,1 6 0,0 2 0,-2-11 0,1 0 0,-1 0 0,1 0 0,-1 1 0,1-1 0,-1 0 0,1 0 0,0 0 0,0 0 0,0 0 0,-1 0 0,1 0 0,0 0 0,0 0 0,0 0 0,0-1 0,0 1 0,0 0 0,0-1 0,1 1 0,-1-1 0,0 1 0,0-1 0,1 1 0,-1-1 0,0 0 0,0 0 0,1 0 0,-1 0 0,0 0 0,1 0 0,-1 0 0,0 0 0,1 0 0,-1 0 0,0-1 0,2 0 0,5-3 0,1-1 0,-2 1 0,10-8 0,6-5 0,-5 7 0,26-12 0,-40 20 0,5-1 0,15-6 0,-22 8 0,1 1 0,-1 0 0,1-1 0,-1 1 0,1 0 0,0 0 0,-1 0 0,1 0 0,-1 0 0,1 1 0,2 0 0,-4-1 0,0 1 0,0-1 0,-1 0 0,1 1 0,-1-1 0,1 0 0,-1 1 0,1-1 0,0 1 0,-1-1 0,1 1 0,-1-1 0,1 1 0,-1-1 0,0 1 0,1-1 0,-1 1 0,1 1 0,-1 0 0,1 0 0,0 1 0,-1-1 0,1 3 0,-1-3 0,0-1 0,0 1 0,0-1 0,1 1 0,-1-1 0,1 1 0,-1-1 0,0 1 0,1-1 0,0 0 0,-1 1 0,1-1 0,1 2 0,-1-2 0,1 0 0,-1 0 0,0 0 0,1 0 0,-1 0 0,1 0 0,-1-1 0,1 1 0,-1 0 0,1-1 0,0 1 0,-1-1 0,1 0 0,0 1 0,-1-1 0,1 0 0,-1 0 0,1 0 0,2 0 0,2-2 0,1 1 0,-1 0 0,11-5 0,3-1 0,-13 5 0,0 0 0,0-1 0,0 0 0,-1 0 0,10-7 0,-1 1 0,-13 8 0,1-1 0,-1 1 0,1 0 0,-1 1 0,0-1 0,1 0 0,4 0 0,-6 1 0,0 0 0,0 0 0,1 0 0,-2 0 0,2 0 0,-2 0 0,2 0 0,-2 1 0,2-1 0,-1 0 0,-1 0 0,2 1 0,-2-1 0,1 1 0,0-1 0,0 1 0,0 0 0,-1-1 0,1 1 0,0 0 0,0-1 0,0 2 0,0 0 0,0-1 0,0 0 0,1 0 0,-1 0 0,0 0 0,0 0 0,0 0 0,1-1 0,-1 1 0,0 0 0,1-1 0,-1 1 0,1-1 0,-1 1 0,0-1 0,1 1 0,-1-1 0,1 0 0,0 0 0,-1 0 0,3 0 0,3-1 0,0 0 0,-1 0 0,12-4 0,-3 1 0,-3 1 0,-6 2 0,0 0 0,9-4 0,-9 3 0,8-5 0,31-8 0,-44 15 0,0 0 0,1-1 0,-2 1 0,2 0 0,-1 0 0,0 0 0,0 0 0,0 0 0,0 0 0,0 0 0,0 1 0,0-1 0,0 0 0,0 0 0,0 1 0,2 0 0,-2 0 0,0 0 0,0 0 0,0 0 0,0 0 0,0 0 0,0 0 0,0 1 0,0-1 0,-1 0 0,1 0 0,1 3 0,-2-3 0,1 1 0,-1-1 0,1 0 0,0 0 0,-1 1 0,1-1 0,0 0 0,0 0 0,0 0 0,0 0 0,0 0 0,0 0 0,0 0 0,0 0 0,1-1 0,-1 1 0,0 0 0,0-1 0,1 1 0,-1-1 0,0 1 0,1-1 0,-1 0 0,1 1 0,-1-1 0,0 0 0,1 0 0,-1 0 0,3 0 0,6-1 0,0-1 0,-1 0 0,1-1 0,15-5 0,-12 3 0,21-5 0,-32 10 0,-1 0 0,0 0 0,0 0 0,1 0 0,-1 0 0,0 0 0,1 0 0,-1 0 0,0 0 0,1 1 0,-1-1 0,0 1 0,0-1 0,0 0 0,1 1 0,1 1 0,-1 0 0,1 0 0,0 1 0,-1-1 0,4 5 0,-4-4 0,-1-1 0,1 0 0,0 0 0,0 0 0,0 0 0,1 0 0,-1-1 0,0 1 0,5 2 0,-3-3 0,0 0 0,1 0 0,-1 0 0,0-1 0,9 1 0,22-3 0,-29 2 0,27-4 0,-16 2 0,17-1 0,-16 3 0,22 0 0,-34 0 0,-1 1 0,0 0 0,1 0 0,-1 0 0,7 3 0,-9-3 0,0 0 0,0 0 0,0 0 0,0 0 0,0-1 0,0 1 0,0-1 0,5 0 0,-2-1 0,0 1 0,-1-2 0,11-2 0,12-6 0,15-5 0,-36 13 0,1 1 0,-1 0 0,16-1 0,-15 2 0,-2-1 0,0 1 0,0 1 0,1-1 0,5 2 0,-11-2 0,1 1 0,-1-1 0,1 1 0,-1-1 0,1 1 0,-1 0 0,0-1 0,1 1 0,-1 0 0,0 0 0,0 0 0,0 0 0,0 0 0,0 0 0,0 0 0,0 0 0,0 1 0,0-1 0,0 0 0,0 0 0,0 3 0,2 4 0,-1-1 0,-1 1 0,0 0 0,2 14 0,-4 33 0,0-24 0,2-15 0,-1-8 0,0 0 0,0-1 0,-1 1 0,0-1 0,-2 12 0,1-14 0,0 1 0,1-1 0,-1 0 0,0 6 0,2-9 0,0-1 0,0 1 0,0 0 0,0-1 0,0 1 0,0 0 0,1-1 0,-1 1 0,1-1 0,-1 1 0,1 0 0,0-1 0,-1 0 0,2 3 0,1-1 0,-1 0 0,0-1 0,1 1 0,0-1 0,-1 0 0,1 0 0,1 0 0,-2 0 0,5 1 0,-5-1 0,-1-2 0,0 1 0,0 0 0,0 0 0,1 0 0,-1 0 0,0 1 0,0-1 0,0 0 0,-1 0 0,1 0 0,0 1 0,0-1 0,-1 1 0,1-1 0,0 1 0,-1-1 0,0 1 0,1-1 0,-1 2 0,1 4 0,-1 0 0,0 0 0,0 7 0,-1-3 0,0 0 0,1-1 0,-2 1 0,-2 10 0,4-20 0,-1 0 0,1 0 0,0 0 0,0 0 0,0 0 0,0 0 0,0 0 0,0 1 0,0-2 0,0 2 0,1 0 0,-1-1 0,0 0 0,1 0 0,-1-1 0,1 1 0,-1 0 0,1-1 0,-1 1 0,1 0 0,0-1 0,-1 1 0,1-1 0,-1 1 0,1-1 0,0 0 0,1 1 0,8 4 0,-7-4 0,0 1 0,0-1 0,5 3 0,-7-3 0,0 0 0,0 0 0,-1-1 0,1 1 0,0 0 0,0 0 0,-1 0 0,1 0 0,0 0 0,-1 0 0,0 0 0,1 0 0,-1 0 0,1 2 0,0 4 0,0 0 0,-1 0 0,1 0 0,-3 14 0,1 0 0,1-7 0,0 29 0,0-42 0,0 0 0,0 0 0,1 0 0,-1 0 0,0-1 0,0 1 0,1 0 0,-1 0 0,0 0 0,1 0 0,-1-1 0,1 1 0,-1 0 0,1 0 0,-1-1 0,1 1 0,0-1 0,1 2 0,0 0 0,0-1 0,1 0 0,-1 0 0,6 2 0,-6-3 0,0 1 0,0 0 0,0 0 0,0-1 0,0 1 0,0 0 0,-1 1 0,1-1 0,0 0 0,2 3 0,-3-3 0,1 1 0,-1 0 0,0 0 0,-1 0 0,1 0 0,0 0 0,0 0 0,-1 0 0,1 0 0,-1 0 0,1 4 0,-1 3 0,-1 14 0,1-10 0,-1 1 0,1 62 0,1-74 0,-1-1 0,0 1 0,0-1 0,1 1 0,0-1 0,-1 1 0,1-1 0,0 1 0,0-1 0,1 3 0,13 11 0,-10-9 0,7 5 0,-8-7 0,0-1 0,4 7 0,-7-9 0,0 1 0,0 0 0,0-1 0,0 1 0,0 0 0,0 0 0,-1 0 0,1 0 0,0 3 0,0-1 0,-1 0 0,0 0 0,0 0 0,0 0 0,-1 0 0,-1 8 0,-1-1 0,-6 12 0,5-11 0,4-11 0,-1 0 0,1 0 0,-1 0 0,1 0 0,0 0 0,0 0 0,0 0 0,0-1 0,0 1 0,0 0 0,0 0 0,0 0 0,0 0 0,0 0 0,0 0 0,0 0 0,1 0 0,-1-1 0,1 1 0,-1 0 0,0 0 0,1 0 0,-1-1 0,1 2 0,1-1 0,-1 0 0,0 0 0,1 0 0,-1 0 0,1 0 0,-1 0 0,0 0 0,1-1 0,0 1 0,-1-1 0,1 1 0,2 0 0,-1-1 0,-1 0 0,1 1 0,0 0 0,-1 0 0,0 0 0,1 0 0,3 3 0,-5-4 0,0 1 0,0 0 0,0 0 0,0 0 0,0 0 0,-1 0 0,1 0 0,0 0 0,-1 0 0,1 1 0,0-1 0,-1 0 0,1 0 0,-1 0 0,0 1 0,1-1 0,-1 2 0,1 3 0,-1-1 0,0 0 0,-1 1 0,1-1 0,-3 8 0,3-11 0,-1-2 0,1 1 0,0 0 0,0 0 0,0 0 0,0-1 0,0 1 0,0 0 0,0-1 0,0 1 0,1 0 0,-1-1 0,0 1 0,0 0 0,1 0 0,-1-1 0,0 1 0,1 0 0,-1-1 0,1 1 0,-1 0 0,1-1 0,-1 1 0,1-1 0,-1 1 0,1-1 0,1 1 0,0 1 0,2 0 0,-1-1 0,0 0 0,6 2 0,4 2 0,-11-4 0,-1 0 0,1 0 0,0 0 0,0 0 0,-1 1 0,1-1 0,-1 0 0,1 1 0,-1-1 0,0 1 0,0-1 0,1 1 0,-1 0 0,0-1 0,-1 1 0,1 0 0,0 0 0,0 0 0,-1 0 0,1 0 0,-1 0 0,1 0 0,-1 0 0,0 0 0,0 2 0,0 2 0,-1 1 0,0-1 0,0 1 0,0-1 0,-1 0 0,-3 11 0,-2 0 0,-12 31 0,18-46 0,0 1 0,0-1 0,0 0 0,0 1 0,0-1 0,0 4 0,1-6 0,0 1 0,0-1 0,0 1 0,0 0 0,0-1 0,0 1 0,0 0 0,0-1 0,0 1 0,0 0 0,1-1 0,-1 1 0,0-1 0,0 1 0,1-1 0,-1 1 0,0-1 0,1 1 0,-1-1 0,1 1 0,-1-1 0,1 1 0,-1-1 0,0 0 0,1 1 0,1 0 0,17 8 0,-15-8 0,0 0 0,0 1 0,0 0 0,-1 0 0,1 0 0,4 4 0,-7-5 0,-1-1 0,1 1 0,0 0 0,-1 0 0,1 0 0,0 0 0,-1 0 0,1 0 0,-1 1 0,1-2 0,-1 2 0,0-1 0,0 0 0,1 0 0,-1 0 0,0 0 0,0 1 0,0-1 0,0 0 0,0 0 0,0 0 0,0 1 0,-1-1 0,1 0 0,0 0 0,-1 0 0,0 2 0,-1 3 0,-2 1 0,1-1 0,-5 7 0,4-7 0,0 0 0,-4 12 0,-4 20 0,12-37 0,0 0 0,-1 1 0,1-1 0,0 0 0,-1 1 0,1-1 0,0 0 0,0 0 0,0 1 0,0-1 0,0 0 0,0 0 0,1 0 0,-1 1 0,1 0 0,0 0 0,0 0 0,-1-1 0,1 1 0,0-1 0,1 1 0,-1-1 0,0 0 0,0 1 0,1-1 0,1 1 0,6 6 0,-5-6 0,-1 0 0,0 1 0,4 4 0,-6-6 0,0 0 0,0 1 0,0-1 0,0 1 0,-1-1 0,1 1 0,0-1 0,-1 1 0,1 0 0,-1-1 0,1 3 0,0 9 0,0-1 0,-1 0 0,-2 18 0,1-27 0,1 0 0,-1 0 0,1-1 0,-1 1 0,0-1 0,0 1 0,0-1 0,0 1 0,0-1 0,-1 0 0,1 0 0,-1 1 0,1-1 0,-5 3 0,0 0 0,0 1 0,-1-2 0,-10 7 0,-3 1 0,18-11 0,1 0 0,0 0 0,-1 0 0,1 1 0,0-1 0,-1 0 0,2 0 0,-2 1 0,2-1 0,-2 0 0,1 1 0,1-1 0,-2 4 0,1-3 0,1 1 0,-1-1 0,1 1 0,0 0 0,0 0 0,0-1 0,0 1 0,1 3 0,1 1 0,-1 1 0,2 0 0,2 7 0,-1-6 0,-4-6 0,1-1 0,-1 0 0,1 1 0,-1-1 0,1 1 0,-1-1 0,0 0 0,0 1 0,0-1 0,-1 0 0,1 1 0,-1-1 0,1 0 0,-1 1 0,0-1 0,-1 3 0,0 0 0,-1-1 0,0 1 0,0 0 0,-1 0 0,-6 6 0,5-6 0,-15 17 0,19-20 0,-1 0 0,1 0 0,-1 1 0,1-1 0,0 1 0,0-1 0,0 1 0,-1 3 0,2-6 0,0 1 0,0 0 0,0 0 0,0 0 0,0 0 0,0-1 0,0 1 0,0 0 0,0 0 0,1 0 0,-1-1 0,0 1 0,0 0 0,1 0 0,-1-1 0,1 2 0,1 0 0,0 1 0,-1-1 0,4 3 0,-3-4 0,0 1 0,-1-1 0,1 1 0,-1 0 0,0-1 0,0 1 0,1 0 0,0 2 0,-2-2 0,1 0 0,-1-1 0,1 1 0,-1 0 0,0 0 0,0 0 0,0-1 0,0 1 0,0 0 0,0 0 0,0 0 0,-1 0 0,1-1 0,-1 1 0,1 0 0,-1 0 0,0-1 0,-1 3 0,-1 2 0,-1-1 0,0 0 0,-8 9 0,7-9 0,0 1 0,-4 6 0,-21 41 0,28-50 0,1-1 0,0 1 0,0-1 0,0 1 0,0-1 0,1 1 0,-1 0 0,1-1 0,-1 5 0,2 1 0,-1-1 0,2 9 0,-2-15 0,1 1 0,-1 0 0,0 0 0,0 0 0,0-1 0,0 1 0,-1 0 0,1 0 0,0 1 0,-1-2 0,1 1 0,-1 0 0,0 0 0,0 0 0,1-1 0,-2 1 0,2 0 0,-2 0 0,-1 1 0,-1 2 0,-2 1 0,1-2 0,-11 9 0,9-8 0,-11 11 0,6-5 0,0-1 0,-20 15 0,-8 6 0,33-26 0,1 1 0,-10 12 0,15-17 0,1 0 0,-1 0 0,1 1 0,-1-1 0,1 1 0,-1-1 0,1 0 0,0 1 0,-1-1 0,1 1 0,0 2 0,2 16 0,-1-9 0,-1-8 0,1-1 0,-1 1 0,0 0 0,0 0 0,-1-1 0,1 1 0,-1 0 0,1 0 0,-1-1 0,0 1 0,0 0 0,0-1 0,0 1 0,0-1 0,-1 0 0,1 1 0,-1-1 0,-2 3 0,-2 1 0,0 0 0,0-1 0,0 0 0,-1-1 0,0 1 0,-7 2 0,1-1 0,0 0 0,-22 5 0,32-10 0,1 0 0,-1 0 0,0-1 0,1 2 0,0-1 0,0 0 0,-3 2 0,4-2 0,0 0 0,0 0 0,0 0 0,0 0 0,0 0 0,1 0 0,-1 0 0,0 0 0,0 0 0,1 1 0,-1-1 0,1 0 0,0 1 0,-1-1 0,0 3 0,1 1 0,-1 1 0,1 11 0,1-13 0,-1-1 0,0 1 0,0-1 0,0 1 0,-1 0 0,1-1 0,-1 1 0,0-1 0,0 1 0,-2 5 0,1-6 0,0 0 0,0 0 0,0 0 0,-1 0 0,1 0 0,-1-1 0,1 0 0,-1 1 0,0-1 0,0 0 0,0 0 0,-4 2 0,-3 1 0,-1-1 0,-16 4 0,22-7 0,-2 1 0,0 0 0,0 0 0,0 0 0,1 1 0,-7 3 0,12-5 0,0 0 0,0-1 0,0 1 0,0 0 0,0 0 0,1 0 0,-1 0 0,0 0 0,1 0 0,-1 0 0,1 0 0,-1 0 0,1 0 0,-1 0 0,1 0 0,0 1 0,0-1 0,-1 2 0,1 3 0,-1 0 0,2 9 0,0-7 0,0 3 0,-1-6 0,1 1 0,-2 10 0,1-15 0,0 1 0,0-1 0,0 1 0,-1-1 0,1 0 0,-1 1 0,1-1 0,-1 0 0,0 1 0,1-1 0,-1 0 0,0 0 0,0 0 0,1 0 0,-2 0 0,0 2 0,-3 0 0,-1 1 0,1-1 0,-1 0 0,0-1 0,1 1 0,-1-1 0,-8 2 0,4-2 0,0 0 0,0-1 0,-19 0 0,28-1 0,-1 0 0,0 0 0,0 0 0,0 1 0,1-1 0,-1 1 0,0-1 0,1 1 0,-1-1 0,-1 2 0,1-2 0,1 1 0,0 0 0,0 0 0,0 0 0,0 0 0,0 0 0,0 0 0,1 0 0,-1 0 0,0 0 0,1 0 0,-1 0 0,0 3 0,-1 0 0,1 1 0,-1 0 0,1-1 0,0 7 0,1-7 0,-1 0 0,1 0 0,-1-1 0,0 1 0,0 0 0,-4 7 0,4-9 0,0 0 0,0 0 0,0 0 0,0 0 0,-1 0 0,1-1 0,-1 1 0,0 0 0,1-1 0,-1 1 0,0-1 0,0 1 0,0-1 0,0 0 0,0 0 0,0 0 0,0 0 0,0 0 0,0-1 0,-1 1 0,1-1 0,0 1 0,-1-1 0,-3 0 0,-109 12 0,104-10 0,8-2 0,1 1 0,0-1 0,-1 1 0,1 0 0,-1-1 0,-1 2 0,3-1 0,0-1 0,0 1 0,1-1 0,-1 1 0,0 0 0,1-1 0,-1 1 0,0 0 0,1 0 0,-1-1 0,0 1 0,1 0 0,0 0 0,-1 0 0,1 0 0,-1 1 0,-17 62 0,17-60 0,-1-1 0,1 0 0,-1 1 0,0-1 0,0 0 0,-5 5 0,-16 15 0,16-16 0,2-3 0,0 0 0,0 0 0,0 0 0,0-1 0,-1 0 0,1 0 0,-11 4 0,-58 28 0,70-33 0,-26 14 0,12-7 0,0 0 0,-22 17 0,36-23 0,0 1 0,0 0 0,0 0 0,-4 7 0,3-4 0,-7 7 0,0-1 0,8-8 0,-11 9 0,13-13 0,1 1 0,-1-1 0,0 0 0,0 0 0,0 0 0,0 0 0,0 0 0,0 0 0,0-1 0,-3 1 0,-4 0 0,4 0 0,1-1 0,0 1 0,0 0 0,0 0 0,-7 3 0,3-1 0,1 0 0,-1 0 0,0 0 0,-9 1 0,8-2 0,1 0 0,-1 1 0,-9 4 0,-25 13 0,42-19 0,-15 7 0,1 1 0,0 1 0,0 0 0,-13 13 0,26-21 0,-1 0 0,1 0 0,-1 0 0,0-1 0,0 1 0,0-1 0,0 0 0,0 1 0,0-1 0,-5 1 0,-3-1 0,-21 1 0,22-2 0,-20 3 0,2 3 0,1 1 0,-38 15 0,41-14 0,18-6 0,0 0 0,0 0 0,-7 3 0,-20 9 0,21-9 0,-12 6 0,17-7 0,0 0 0,0 0 0,-1-1 0,0 0 0,0-1 0,-12 3 0,-9 2 0,1 0 0,-24 3 0,45-8 0,-1 0 0,1 1 0,0 0 0,-12 6 0,15-6 0,0-1 0,0-1 0,0 1 0,-1 0 0,1-1 0,0 0 0,-1 0 0,1 0 0,-1 0 0,1-1 0,-1 0 0,-4 0 0,-19-1 0,-20 0 0,40 1 0,0 1 0,0 0 0,-14 3 0,-9 8 0,23-8 0,-1 0 0,-14 2 0,10-2 0,1 0 0,0 0 0,-12 7 0,17-9 0,-1 1 0,1-1 0,-1 0 0,0-1 0,0 0 0,-12 1 0,13-1 0,1-1 0,-1 2 0,0 0 0,1-1 0,-1 2 0,-6 2 0,-1 0 0,-20 5 0,20-6 0,1-1 0,-24 2 0,5-1 0,11-2 0,0-1 0,-30-1 0,17-1 0,-128 1 0,159 0 0,0 0 0,0 1 0,0 0 0,0-1 0,0 1 0,0 0 0,0 0 0,0 0 0,0 0 0,1 0 0,-1 1 0,-3 2 0,-2 3 0,0-1 0,-9 12 0,8-9 0,2-1 0,1 0 0,-1 1 0,-8 16 0,-7 9 0,9-17 0,7-10 0,1 0 0,-9 13 0,-9 17 0,1-2 0,14-20 0,3-5 0,-6 8 0,8-14 0,0 1 0,0-1 0,1 1 0,-1-1 0,1 1 0,0 0 0,0 0 0,1 0 0,-1 0 0,1 0 0,0 8 0,-4 30 0,2-19 0,-5 32 0,8-55 0,0 1 0,-1-1 0,1 1 0,0-1 0,-1 1 0,0-1 0,1 1 0,-1-1 0,0 1 0,1-1 0,-1 0 0,0 0 0,0 1 0,0-1 0,0 0 0,-3 2 0,2-2 0,0 1 0,0-1 0,0 0 0,0 0 0,0-1 0,0 1 0,0 0 0,-1-1 0,1 1 0,-3-1 0,-4 1 0,0-2 0,0 1 0,1-1 0,-17-4 0,20 4 0,1 0 0,-1-1 0,1 1 0,-1-1 0,-6-4 0,-19-16 0,14 11 0,5 2 53,7 6-526,1 0 1,-6-3-1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2026/4/29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4.jpe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customXml" Target="../ink/ink4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周长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13" name="Picture 2" descr="ppp14_jpg">
            <a:extLst>
              <a:ext uri="{FF2B5EF4-FFF2-40B4-BE49-F238E27FC236}">
                <a16:creationId xmlns:a16="http://schemas.microsoft.com/office/drawing/2014/main" id="{DB845EE5-3612-4E64-A305-F260D24CA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7FA"/>
              </a:clrFrom>
              <a:clrTo>
                <a:srgbClr val="F5F7FA">
                  <a:alpha val="0"/>
                </a:srgbClr>
              </a:clrTo>
            </a:clrChange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478" y="548681"/>
            <a:ext cx="9122833" cy="595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墨迹 13">
                <a:extLst>
                  <a:ext uri="{FF2B5EF4-FFF2-40B4-BE49-F238E27FC236}">
                    <a16:creationId xmlns:a16="http://schemas.microsoft.com/office/drawing/2014/main" id="{E4AAD55F-7B10-6C83-2AFF-1F5C4EB348B2}"/>
                  </a:ext>
                </a:extLst>
              </p14:cNvPr>
              <p14:cNvContentPartPr/>
              <p14:nvPr/>
            </p14:nvContentPartPr>
            <p14:xfrm>
              <a:off x="2570149" y="2446476"/>
              <a:ext cx="582240" cy="1838400"/>
            </p14:xfrm>
          </p:contentPart>
        </mc:Choice>
        <mc:Fallback xmlns="">
          <p:pic>
            <p:nvPicPr>
              <p:cNvPr id="14" name="墨迹 13">
                <a:extLst>
                  <a:ext uri="{FF2B5EF4-FFF2-40B4-BE49-F238E27FC236}">
                    <a16:creationId xmlns:a16="http://schemas.microsoft.com/office/drawing/2014/main" id="{E4AAD55F-7B10-6C83-2AFF-1F5C4EB348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145" y="2428474"/>
                <a:ext cx="617887" cy="1874045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组合 14">
            <a:extLst>
              <a:ext uri="{FF2B5EF4-FFF2-40B4-BE49-F238E27FC236}">
                <a16:creationId xmlns:a16="http://schemas.microsoft.com/office/drawing/2014/main" id="{208357D6-375A-F497-D160-6B694B01B663}"/>
              </a:ext>
            </a:extLst>
          </p:cNvPr>
          <p:cNvGrpSpPr/>
          <p:nvPr/>
        </p:nvGrpSpPr>
        <p:grpSpPr>
          <a:xfrm>
            <a:off x="2906149" y="1086156"/>
            <a:ext cx="7278240" cy="1352640"/>
            <a:chOff x="2179612" y="814617"/>
            <a:chExt cx="5458680" cy="101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6" name="墨迹 15">
                  <a:extLst>
                    <a:ext uri="{FF2B5EF4-FFF2-40B4-BE49-F238E27FC236}">
                      <a16:creationId xmlns:a16="http://schemas.microsoft.com/office/drawing/2014/main" id="{36BBF568-6056-BFF0-23DC-F934A2CC65AB}"/>
                    </a:ext>
                  </a:extLst>
                </p14:cNvPr>
                <p14:cNvContentPartPr/>
                <p14:nvPr/>
              </p14:nvContentPartPr>
              <p14:xfrm>
                <a:off x="2179612" y="969057"/>
                <a:ext cx="1287360" cy="860040"/>
              </p14:xfrm>
            </p:contentPart>
          </mc:Choice>
          <mc:Fallback xmlns="">
            <p:pic>
              <p:nvPicPr>
                <p:cNvPr id="20557" name="墨迹 20556">
                  <a:extLst>
                    <a:ext uri="{FF2B5EF4-FFF2-40B4-BE49-F238E27FC236}">
                      <a16:creationId xmlns:a16="http://schemas.microsoft.com/office/drawing/2014/main" id="{7ADDD195-79CB-4E8D-9B15-4C9F690AE1F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61612" y="951057"/>
                  <a:ext cx="1323000" cy="89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7" name="墨迹 16">
                  <a:extLst>
                    <a:ext uri="{FF2B5EF4-FFF2-40B4-BE49-F238E27FC236}">
                      <a16:creationId xmlns:a16="http://schemas.microsoft.com/office/drawing/2014/main" id="{5D798230-D081-CACB-5B73-C0EC1EDD9F85}"/>
                    </a:ext>
                  </a:extLst>
                </p14:cNvPr>
                <p14:cNvContentPartPr/>
                <p14:nvPr/>
              </p14:nvContentPartPr>
              <p14:xfrm>
                <a:off x="3432052" y="814617"/>
                <a:ext cx="1892160" cy="159840"/>
              </p14:xfrm>
            </p:contentPart>
          </mc:Choice>
          <mc:Fallback xmlns="">
            <p:pic>
              <p:nvPicPr>
                <p:cNvPr id="20566" name="墨迹 20565">
                  <a:extLst>
                    <a:ext uri="{FF2B5EF4-FFF2-40B4-BE49-F238E27FC236}">
                      <a16:creationId xmlns:a16="http://schemas.microsoft.com/office/drawing/2014/main" id="{21AF0B55-61D5-4389-B75B-A05D498C70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14052" y="796617"/>
                  <a:ext cx="192780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墨迹 17">
                  <a:extLst>
                    <a:ext uri="{FF2B5EF4-FFF2-40B4-BE49-F238E27FC236}">
                      <a16:creationId xmlns:a16="http://schemas.microsoft.com/office/drawing/2014/main" id="{8FEC7024-26E3-626D-CED9-7C9011E59600}"/>
                    </a:ext>
                  </a:extLst>
                </p14:cNvPr>
                <p14:cNvContentPartPr/>
                <p14:nvPr/>
              </p14:nvContentPartPr>
              <p14:xfrm>
                <a:off x="5307292" y="920817"/>
                <a:ext cx="2331000" cy="663120"/>
              </p14:xfrm>
            </p:contentPart>
          </mc:Choice>
          <mc:Fallback xmlns="">
            <p:pic>
              <p:nvPicPr>
                <p:cNvPr id="20586" name="墨迹 20585">
                  <a:extLst>
                    <a:ext uri="{FF2B5EF4-FFF2-40B4-BE49-F238E27FC236}">
                      <a16:creationId xmlns:a16="http://schemas.microsoft.com/office/drawing/2014/main" id="{84FA4311-F911-4AFC-A8FE-57563E280D9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289292" y="902817"/>
                  <a:ext cx="2366640" cy="69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墨迹 18">
                <a:extLst>
                  <a:ext uri="{FF2B5EF4-FFF2-40B4-BE49-F238E27FC236}">
                    <a16:creationId xmlns:a16="http://schemas.microsoft.com/office/drawing/2014/main" id="{F2A3C4EF-1EBC-49DE-23C5-81A65A558DA1}"/>
                  </a:ext>
                </a:extLst>
              </p14:cNvPr>
              <p14:cNvContentPartPr/>
              <p14:nvPr/>
            </p14:nvContentPartPr>
            <p14:xfrm>
              <a:off x="6332389" y="2128716"/>
              <a:ext cx="3854400" cy="3631200"/>
            </p14:xfrm>
          </p:contentPart>
        </mc:Choice>
        <mc:Fallback xmlns="">
          <p:pic>
            <p:nvPicPr>
              <p:cNvPr id="19" name="墨迹 18">
                <a:extLst>
                  <a:ext uri="{FF2B5EF4-FFF2-40B4-BE49-F238E27FC236}">
                    <a16:creationId xmlns:a16="http://schemas.microsoft.com/office/drawing/2014/main" id="{F2A3C4EF-1EBC-49DE-23C5-81A65A558DA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14388" y="2110715"/>
                <a:ext cx="3890042" cy="36668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墨迹 19">
                <a:extLst>
                  <a:ext uri="{FF2B5EF4-FFF2-40B4-BE49-F238E27FC236}">
                    <a16:creationId xmlns:a16="http://schemas.microsoft.com/office/drawing/2014/main" id="{CF02121C-8686-79E3-3775-F6D9C0315D4E}"/>
                  </a:ext>
                </a:extLst>
              </p14:cNvPr>
              <p14:cNvContentPartPr/>
              <p14:nvPr/>
            </p14:nvContentPartPr>
            <p14:xfrm>
              <a:off x="3009829" y="4222956"/>
              <a:ext cx="3333600" cy="1751520"/>
            </p14:xfrm>
          </p:contentPart>
        </mc:Choice>
        <mc:Fallback xmlns="">
          <p:pic>
            <p:nvPicPr>
              <p:cNvPr id="20" name="墨迹 19">
                <a:extLst>
                  <a:ext uri="{FF2B5EF4-FFF2-40B4-BE49-F238E27FC236}">
                    <a16:creationId xmlns:a16="http://schemas.microsoft.com/office/drawing/2014/main" id="{CF02121C-8686-79E3-3775-F6D9C0315D4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91829" y="4204955"/>
                <a:ext cx="3369240" cy="1787162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图片 20">
            <a:extLst>
              <a:ext uri="{FF2B5EF4-FFF2-40B4-BE49-F238E27FC236}">
                <a16:creationId xmlns:a16="http://schemas.microsoft.com/office/drawing/2014/main" id="{77F267EB-20EB-8BB4-237A-371707109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4720" y="3868923"/>
            <a:ext cx="935339" cy="935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2716E-6 L -0.01111 -0.03611 L -0.03473 -0.07685 L -0.04584 -0.12561 L -0.04514 -0.17561 L -0.02639 -0.22963 L -0.00139 -0.30895 L 0.03194 -0.36296 L 0.06597 -0.39537 L 0.10347 -0.41913 L 0.15902 -0.44321 L 0.20625 -0.4503 L 0.25555 -0.45216 L 0.31024 -0.44321 L 0.35885 -0.42284 L 0.4 -0.40401 L 0.44027 -0.38209 L 0.48402 -0.35926 L 0.52916 -0.32777 L 0.5625 -0.30648 L 0.57986 -0.3108 L 0.57014 -0.28024 L 0.55902 -0.24568 L 0.54166 -0.20247 L 0.51875 -0.15308 L 0.49652 -0.11203 L 0.48402 -0.06851 L 0.46111 -0.01882 L 0.43819 0.03334 L 0.40555 0.08828 L 0.375 0.1284 L 0.32986 0.1713 L 0.29305 0.19414 L 0.25625 0.21081 L 0.20833 0.22871 L 0.17222 0.23179 L 0.12222 0.24013 L 0.08194 0.225 L 0.04444 0.20309 L 0.02291 0.18087 L -0.00278 0.13426 L -0.01042 0.07068 L -0.00348 0.01791 L 3.05556E-6 -3.82716E-6 Z " pathEditMode="relative" rAng="0" ptsTypes="AAAAAAAAAAAAAAAAAAAAAAAAAAAAAAAAAAAAAAAAAAAA">
                                      <p:cBhvr>
                                        <p:cTn id="6" dur="6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1" y="-10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7F56296E-6715-45F9-6068-9246B233D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9" y="862400"/>
            <a:ext cx="3908216" cy="5522308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8627C407-8BF0-4FE5-3AED-24348BE52C6D}"/>
              </a:ext>
            </a:extLst>
          </p:cNvPr>
          <p:cNvCxnSpPr>
            <a:cxnSpLocks/>
          </p:cNvCxnSpPr>
          <p:nvPr/>
        </p:nvCxnSpPr>
        <p:spPr>
          <a:xfrm>
            <a:off x="1114878" y="862400"/>
            <a:ext cx="391287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0C61CF1-6D28-72B7-42A3-017C12B26B02}"/>
              </a:ext>
            </a:extLst>
          </p:cNvPr>
          <p:cNvCxnSpPr>
            <a:cxnSpLocks/>
          </p:cNvCxnSpPr>
          <p:nvPr/>
        </p:nvCxnSpPr>
        <p:spPr>
          <a:xfrm flipV="1">
            <a:off x="5023938" y="850970"/>
            <a:ext cx="0" cy="5529119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C53BCB1-B11E-751F-C2BF-49E6F00AB924}"/>
              </a:ext>
            </a:extLst>
          </p:cNvPr>
          <p:cNvCxnSpPr>
            <a:cxnSpLocks/>
          </p:cNvCxnSpPr>
          <p:nvPr/>
        </p:nvCxnSpPr>
        <p:spPr>
          <a:xfrm>
            <a:off x="1114878" y="6380089"/>
            <a:ext cx="391287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4138C535-259E-F806-4C61-DF1785907729}"/>
              </a:ext>
            </a:extLst>
          </p:cNvPr>
          <p:cNvCxnSpPr>
            <a:cxnSpLocks/>
          </p:cNvCxnSpPr>
          <p:nvPr/>
        </p:nvCxnSpPr>
        <p:spPr>
          <a:xfrm flipV="1">
            <a:off x="1114878" y="850970"/>
            <a:ext cx="0" cy="5529119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>
            <a:extLst>
              <a:ext uri="{FF2B5EF4-FFF2-40B4-BE49-F238E27FC236}">
                <a16:creationId xmlns:a16="http://schemas.microsoft.com/office/drawing/2014/main" id="{5F59A189-2395-6512-4EA1-EEECF5CB0EAA}"/>
              </a:ext>
            </a:extLst>
          </p:cNvPr>
          <p:cNvSpPr/>
          <p:nvPr/>
        </p:nvSpPr>
        <p:spPr>
          <a:xfrm>
            <a:off x="1077680" y="828006"/>
            <a:ext cx="68785" cy="68785"/>
          </a:xfrm>
          <a:prstGeom prst="ellips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10D2815-E0D6-3BB9-9EF5-310281AB6A2B}"/>
              </a:ext>
            </a:extLst>
          </p:cNvPr>
          <p:cNvSpPr txBox="1"/>
          <p:nvPr/>
        </p:nvSpPr>
        <p:spPr>
          <a:xfrm>
            <a:off x="5381299" y="1231864"/>
            <a:ext cx="5875037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从一个点出发绕一圈又回到起点，就是“</a:t>
            </a:r>
            <a:r>
              <a:rPr lang="zh-CN" altLang="en-US" sz="3600" kern="100" dirty="0">
                <a:solidFill>
                  <a:srgbClr val="E6001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一周</a:t>
            </a:r>
            <a:r>
              <a:rPr lang="zh-CN" altLang="en-US" sz="36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44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13">
            <a:extLst>
              <a:ext uri="{FF2B5EF4-FFF2-40B4-BE49-F238E27FC236}">
                <a16:creationId xmlns:a16="http://schemas.microsoft.com/office/drawing/2014/main" id="{BF2A072D-AF7D-834C-7DF5-FA8A55FFB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2856" y="3429000"/>
            <a:ext cx="1719886" cy="247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utoShape 27">
            <a:extLst>
              <a:ext uri="{FF2B5EF4-FFF2-40B4-BE49-F238E27FC236}">
                <a16:creationId xmlns:a16="http://schemas.microsoft.com/office/drawing/2014/main" id="{20A18D5C-8000-ACCC-79E6-145418D01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835" y="4407170"/>
            <a:ext cx="4012572" cy="743175"/>
          </a:xfrm>
          <a:prstGeom prst="wedgeRoundRectCallout">
            <a:avLst>
              <a:gd name="adj1" fmla="val 59970"/>
              <a:gd name="adj2" fmla="val -362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</a:rPr>
              <a:t>这是一个封闭图形。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1C9F40D-1E8C-CCAC-91E0-36314367EC8E}"/>
              </a:ext>
            </a:extLst>
          </p:cNvPr>
          <p:cNvSpPr txBox="1"/>
          <p:nvPr/>
        </p:nvSpPr>
        <p:spPr>
          <a:xfrm>
            <a:off x="226167" y="199975"/>
            <a:ext cx="1534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起点</a:t>
            </a:r>
            <a:endParaRPr lang="zh-CN" altLang="en-US" sz="16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2" grpId="0"/>
      <p:bldP spid="29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18A91DA-DEE1-4051-661C-2A0FCC423509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32659B0-99C5-C1F5-EE38-C8F902475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71" y="1623998"/>
            <a:ext cx="11435658" cy="192623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A5AAD9F-5DD9-CC45-00AA-FB2CE1FFE157}"/>
              </a:ext>
            </a:extLst>
          </p:cNvPr>
          <p:cNvSpPr txBox="1"/>
          <p:nvPr/>
        </p:nvSpPr>
        <p:spPr>
          <a:xfrm>
            <a:off x="489035" y="3791257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5D5819-F38B-7784-4E81-498275166BE6}"/>
              </a:ext>
            </a:extLst>
          </p:cNvPr>
          <p:cNvSpPr txBox="1"/>
          <p:nvPr/>
        </p:nvSpPr>
        <p:spPr>
          <a:xfrm>
            <a:off x="798566" y="4678614"/>
            <a:ext cx="108940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用彩笔描出上面物品的</a:t>
            </a:r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一周</a:t>
            </a: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。（要求边线必须整齐）</a:t>
            </a:r>
          </a:p>
        </p:txBody>
      </p:sp>
    </p:spTree>
    <p:extLst>
      <p:ext uri="{BB962C8B-B14F-4D97-AF65-F5344CB8AC3E}">
        <p14:creationId xmlns:p14="http://schemas.microsoft.com/office/powerpoint/2010/main" val="3602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2A62C4-80B2-34D4-65EF-2EE8A384D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449" y="509354"/>
            <a:ext cx="5569101" cy="58392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墨迹 21">
                <a:extLst>
                  <a:ext uri="{FF2B5EF4-FFF2-40B4-BE49-F238E27FC236}">
                    <a16:creationId xmlns:a16="http://schemas.microsoft.com/office/drawing/2014/main" id="{78337DAE-6641-6014-96DF-812C88848D5E}"/>
                  </a:ext>
                </a:extLst>
              </p14:cNvPr>
              <p14:cNvContentPartPr/>
              <p14:nvPr/>
            </p14:nvContentPartPr>
            <p14:xfrm>
              <a:off x="3982640" y="722720"/>
              <a:ext cx="4615920" cy="5389560"/>
            </p14:xfrm>
          </p:contentPart>
        </mc:Choice>
        <mc:Fallback xmlns="">
          <p:pic>
            <p:nvPicPr>
              <p:cNvPr id="22" name="墨迹 21">
                <a:extLst>
                  <a:ext uri="{FF2B5EF4-FFF2-40B4-BE49-F238E27FC236}">
                    <a16:creationId xmlns:a16="http://schemas.microsoft.com/office/drawing/2014/main" id="{78337DAE-6641-6014-96DF-812C88848D5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46640" y="687080"/>
                <a:ext cx="4687560" cy="546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4FF04C81-07B8-6456-748E-64AA5C759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816" y="957974"/>
            <a:ext cx="5436369" cy="307900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74CCD4D-7816-600E-542C-51E57F50A091}"/>
              </a:ext>
            </a:extLst>
          </p:cNvPr>
          <p:cNvCxnSpPr>
            <a:cxnSpLocks/>
          </p:cNvCxnSpPr>
          <p:nvPr/>
        </p:nvCxnSpPr>
        <p:spPr>
          <a:xfrm flipV="1">
            <a:off x="3520440" y="1285240"/>
            <a:ext cx="2730830" cy="2538164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30FA048-FA44-B412-D416-FF7D60150660}"/>
              </a:ext>
            </a:extLst>
          </p:cNvPr>
          <p:cNvCxnSpPr>
            <a:cxnSpLocks/>
          </p:cNvCxnSpPr>
          <p:nvPr/>
        </p:nvCxnSpPr>
        <p:spPr>
          <a:xfrm flipH="1" flipV="1">
            <a:off x="6221174" y="1277785"/>
            <a:ext cx="2491548" cy="2542375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6890BFA8-D73D-F731-88EA-3336D762343B}"/>
              </a:ext>
            </a:extLst>
          </p:cNvPr>
          <p:cNvCxnSpPr>
            <a:cxnSpLocks/>
          </p:cNvCxnSpPr>
          <p:nvPr/>
        </p:nvCxnSpPr>
        <p:spPr>
          <a:xfrm flipH="1">
            <a:off x="3520440" y="3823404"/>
            <a:ext cx="5181600" cy="0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BFCC0EE-FCDE-848B-3EEC-F0F43920EF72}"/>
              </a:ext>
            </a:extLst>
          </p:cNvPr>
          <p:cNvGrpSpPr/>
          <p:nvPr/>
        </p:nvGrpSpPr>
        <p:grpSpPr>
          <a:xfrm>
            <a:off x="3520440" y="1277785"/>
            <a:ext cx="5192282" cy="2545619"/>
            <a:chOff x="3520440" y="1277785"/>
            <a:chExt cx="5192282" cy="2545619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82AE450-5880-72F0-186F-E162590934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0440" y="1285240"/>
              <a:ext cx="2730830" cy="2538164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FB7D774-D1C2-7076-2D6C-C2EB47A47E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1174" y="1277785"/>
              <a:ext cx="2491548" cy="2542375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49EBC60-E84F-0754-AF0E-D5A4E28FD5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0440" y="3823404"/>
              <a:ext cx="5181600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7 L -0.23333 -3.7037E-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0.23412 7.40741E-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5B0A5A3-192B-32C6-598E-883BABBE4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869" y="1364473"/>
            <a:ext cx="4222261" cy="4129052"/>
          </a:xfrm>
          <a:prstGeom prst="rect">
            <a:avLst/>
          </a:prstGeom>
        </p:spPr>
      </p:pic>
      <p:sp>
        <p:nvSpPr>
          <p:cNvPr id="19" name="椭圆 18">
            <a:extLst>
              <a:ext uri="{FF2B5EF4-FFF2-40B4-BE49-F238E27FC236}">
                <a16:creationId xmlns:a16="http://schemas.microsoft.com/office/drawing/2014/main" id="{A5778F31-ED02-4956-97FE-5D889694396A}"/>
              </a:ext>
            </a:extLst>
          </p:cNvPr>
          <p:cNvSpPr/>
          <p:nvPr/>
        </p:nvSpPr>
        <p:spPr>
          <a:xfrm>
            <a:off x="4150360" y="1521459"/>
            <a:ext cx="3891279" cy="3891279"/>
          </a:xfrm>
          <a:prstGeom prst="ellipse">
            <a:avLst/>
          </a:prstGeom>
          <a:noFill/>
          <a:ln w="57150">
            <a:solidFill>
              <a:srgbClr val="E71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79028B4-1D4C-EECA-806B-22650E069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782" y="1639897"/>
            <a:ext cx="5372437" cy="3578204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82FD48C-4450-E29F-76E5-B19BE03710A8}"/>
              </a:ext>
            </a:extLst>
          </p:cNvPr>
          <p:cNvCxnSpPr>
            <a:cxnSpLocks/>
          </p:cNvCxnSpPr>
          <p:nvPr/>
        </p:nvCxnSpPr>
        <p:spPr>
          <a:xfrm>
            <a:off x="3647872" y="1786528"/>
            <a:ext cx="4951379" cy="0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3B5176A-97DA-7EDE-36F6-A30B4C47B67A}"/>
              </a:ext>
            </a:extLst>
          </p:cNvPr>
          <p:cNvCxnSpPr>
            <a:cxnSpLocks/>
          </p:cNvCxnSpPr>
          <p:nvPr/>
        </p:nvCxnSpPr>
        <p:spPr>
          <a:xfrm flipV="1">
            <a:off x="8599251" y="1786528"/>
            <a:ext cx="0" cy="3242672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3CF9885-A1E7-9997-9802-ED78512209BB}"/>
              </a:ext>
            </a:extLst>
          </p:cNvPr>
          <p:cNvCxnSpPr>
            <a:cxnSpLocks/>
          </p:cNvCxnSpPr>
          <p:nvPr/>
        </p:nvCxnSpPr>
        <p:spPr>
          <a:xfrm>
            <a:off x="3647872" y="5029200"/>
            <a:ext cx="4951379" cy="0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28E896D-40BE-7E09-0843-8C2D9E6943D8}"/>
              </a:ext>
            </a:extLst>
          </p:cNvPr>
          <p:cNvCxnSpPr>
            <a:cxnSpLocks/>
          </p:cNvCxnSpPr>
          <p:nvPr/>
        </p:nvCxnSpPr>
        <p:spPr>
          <a:xfrm flipV="1">
            <a:off x="3647872" y="1786528"/>
            <a:ext cx="0" cy="3242672"/>
          </a:xfrm>
          <a:prstGeom prst="line">
            <a:avLst/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5244C7-5849-573F-8D1D-9AA3558221B6}"/>
              </a:ext>
            </a:extLst>
          </p:cNvPr>
          <p:cNvGrpSpPr/>
          <p:nvPr/>
        </p:nvGrpSpPr>
        <p:grpSpPr>
          <a:xfrm>
            <a:off x="3647872" y="1786528"/>
            <a:ext cx="4951379" cy="3242672"/>
            <a:chOff x="3647872" y="1786528"/>
            <a:chExt cx="4951379" cy="3242672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6C0ECB4-7350-0614-C538-CE192FC558A7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1786528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A300458-3CFF-E2A3-7A7C-C406830AC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9251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1AECEC63-66DB-C0FE-39A2-4A70377EC443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5029200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C6D3BD87-CC2B-9198-0FEB-7B6827D65B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7872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A37B134-C5D3-995B-5CF4-1CD6ED8AF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151" y="1457679"/>
            <a:ext cx="4147696" cy="3942640"/>
          </a:xfrm>
          <a:prstGeom prst="rect">
            <a:avLst/>
          </a:prstGeom>
        </p:spPr>
      </p:pic>
      <p:sp>
        <p:nvSpPr>
          <p:cNvPr id="11" name="星形: 五角 10">
            <a:extLst>
              <a:ext uri="{FF2B5EF4-FFF2-40B4-BE49-F238E27FC236}">
                <a16:creationId xmlns:a16="http://schemas.microsoft.com/office/drawing/2014/main" id="{995B6B4E-062A-77DC-2573-70A57CEE76E9}"/>
              </a:ext>
            </a:extLst>
          </p:cNvPr>
          <p:cNvSpPr/>
          <p:nvPr/>
        </p:nvSpPr>
        <p:spPr>
          <a:xfrm>
            <a:off x="4039931" y="1457678"/>
            <a:ext cx="4147696" cy="3942641"/>
          </a:xfrm>
          <a:prstGeom prst="star5">
            <a:avLst>
              <a:gd name="adj" fmla="val 25153"/>
              <a:gd name="hf" fmla="val 105146"/>
              <a:gd name="vf" fmla="val 110557"/>
            </a:avLst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38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墨迹 1">
                <a:extLst>
                  <a:ext uri="{FF2B5EF4-FFF2-40B4-BE49-F238E27FC236}">
                    <a16:creationId xmlns:a16="http://schemas.microsoft.com/office/drawing/2014/main" id="{8508372C-4C20-B02D-997C-53868739DE92}"/>
                  </a:ext>
                </a:extLst>
              </p14:cNvPr>
              <p14:cNvContentPartPr/>
              <p14:nvPr/>
            </p14:nvContentPartPr>
            <p14:xfrm>
              <a:off x="579738" y="1684020"/>
              <a:ext cx="1333519" cy="1557020"/>
            </p14:xfrm>
          </p:contentPart>
        </mc:Choice>
        <mc:Fallback xmlns="">
          <p:pic>
            <p:nvPicPr>
              <p:cNvPr id="2" name="墨迹 1">
                <a:extLst>
                  <a:ext uri="{FF2B5EF4-FFF2-40B4-BE49-F238E27FC236}">
                    <a16:creationId xmlns:a16="http://schemas.microsoft.com/office/drawing/2014/main" id="{8508372C-4C20-B02D-997C-53868739DE9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0662" y="1664944"/>
                <a:ext cx="1371311" cy="1594812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438F17F2-B046-28A7-56FD-A718986E9645}"/>
              </a:ext>
            </a:extLst>
          </p:cNvPr>
          <p:cNvGrpSpPr/>
          <p:nvPr/>
        </p:nvGrpSpPr>
        <p:grpSpPr>
          <a:xfrm>
            <a:off x="2168675" y="1760871"/>
            <a:ext cx="2416026" cy="1184504"/>
            <a:chOff x="3520440" y="1277785"/>
            <a:chExt cx="5192282" cy="2545619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DF955560-F530-AF05-114A-4367A46513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0440" y="1285240"/>
              <a:ext cx="2730830" cy="2538164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D269B6E4-FAB9-437F-F86F-7AA2CBDB05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21174" y="1277785"/>
              <a:ext cx="2491548" cy="2542375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9A63B25-784F-E873-6268-5AB2AA80CD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0440" y="3823404"/>
              <a:ext cx="5181600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79ECBA86-8DF3-4353-F31D-9F3AEA1B8FD8}"/>
              </a:ext>
            </a:extLst>
          </p:cNvPr>
          <p:cNvSpPr/>
          <p:nvPr/>
        </p:nvSpPr>
        <p:spPr>
          <a:xfrm>
            <a:off x="4943856" y="1667578"/>
            <a:ext cx="1847088" cy="1847088"/>
          </a:xfrm>
          <a:prstGeom prst="ellipse">
            <a:avLst/>
          </a:prstGeom>
          <a:noFill/>
          <a:ln w="57150">
            <a:solidFill>
              <a:srgbClr val="E711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0F44969-0A6B-5BBF-5B94-4A065644CC6D}"/>
              </a:ext>
            </a:extLst>
          </p:cNvPr>
          <p:cNvGrpSpPr/>
          <p:nvPr/>
        </p:nvGrpSpPr>
        <p:grpSpPr>
          <a:xfrm>
            <a:off x="7312888" y="1951584"/>
            <a:ext cx="2153692" cy="1410458"/>
            <a:chOff x="3647872" y="1786528"/>
            <a:chExt cx="4951379" cy="3242672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EE8C379-CDB4-26FF-557B-65F1F2374286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1786528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362C5F6-983E-19EC-60A3-A5E092E25D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9251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DE7AED9-3D9B-F8B2-1694-E8C25330EF27}"/>
                </a:ext>
              </a:extLst>
            </p:cNvPr>
            <p:cNvCxnSpPr>
              <a:cxnSpLocks/>
            </p:cNvCxnSpPr>
            <p:nvPr/>
          </p:nvCxnSpPr>
          <p:spPr>
            <a:xfrm>
              <a:off x="3647872" y="5029200"/>
              <a:ext cx="4951379" cy="0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8C5DE42E-6B30-130C-AF26-7630370F6F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7872" y="1786528"/>
              <a:ext cx="0" cy="3242672"/>
            </a:xfrm>
            <a:prstGeom prst="line">
              <a:avLst/>
            </a:prstGeom>
            <a:ln w="57150">
              <a:solidFill>
                <a:srgbClr val="E71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星形: 五角 13">
            <a:extLst>
              <a:ext uri="{FF2B5EF4-FFF2-40B4-BE49-F238E27FC236}">
                <a16:creationId xmlns:a16="http://schemas.microsoft.com/office/drawing/2014/main" id="{B17DCAA3-CF5D-F8F9-83B5-E944F5266BA1}"/>
              </a:ext>
            </a:extLst>
          </p:cNvPr>
          <p:cNvSpPr/>
          <p:nvPr/>
        </p:nvSpPr>
        <p:spPr>
          <a:xfrm>
            <a:off x="9852970" y="1590423"/>
            <a:ext cx="1980890" cy="1882958"/>
          </a:xfrm>
          <a:prstGeom prst="star5">
            <a:avLst>
              <a:gd name="adj" fmla="val 25153"/>
              <a:gd name="hf" fmla="val 105146"/>
              <a:gd name="vf" fmla="val 110557"/>
            </a:avLst>
          </a:prstGeom>
          <a:ln w="57150">
            <a:solidFill>
              <a:srgbClr val="E71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4ED142B-6E99-DAE1-9D0E-79C40FBCA091}"/>
              </a:ext>
            </a:extLst>
          </p:cNvPr>
          <p:cNvSpPr txBox="1"/>
          <p:nvPr/>
        </p:nvSpPr>
        <p:spPr>
          <a:xfrm>
            <a:off x="2188971" y="4544091"/>
            <a:ext cx="781405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封闭图形一周的长度，是它的</a:t>
            </a:r>
            <a:r>
              <a:rPr lang="zh-CN" altLang="en-US" sz="3600" dirty="0">
                <a:solidFill>
                  <a:srgbClr val="E60013"/>
                </a:solidFill>
                <a:effectLst/>
                <a:latin typeface="+mn-ea"/>
                <a:ea typeface="+mn-ea"/>
              </a:rPr>
              <a:t>周长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。</a:t>
            </a:r>
            <a:endParaRPr lang="zh-CN" altLang="en-US" sz="44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5141916-260F-ED46-DFD0-557F617F8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591" y="165629"/>
            <a:ext cx="103108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辨一辨：下面的这几个图形有周长吗？</a:t>
            </a:r>
          </a:p>
        </p:txBody>
      </p:sp>
      <p:pic>
        <p:nvPicPr>
          <p:cNvPr id="6" name="图形 5" descr="红心 纯色填充">
            <a:extLst>
              <a:ext uri="{FF2B5EF4-FFF2-40B4-BE49-F238E27FC236}">
                <a16:creationId xmlns:a16="http://schemas.microsoft.com/office/drawing/2014/main" id="{8F222655-A806-4DF2-F1F7-7E2CD157F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7191" y="1078372"/>
            <a:ext cx="3840480" cy="384048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09DAED64-9AB3-5C37-BDC0-6CB28DE93854}"/>
              </a:ext>
            </a:extLst>
          </p:cNvPr>
          <p:cNvGrpSpPr/>
          <p:nvPr/>
        </p:nvGrpSpPr>
        <p:grpSpPr>
          <a:xfrm>
            <a:off x="4337671" y="1240892"/>
            <a:ext cx="3305812" cy="2743200"/>
            <a:chOff x="4309428" y="2291080"/>
            <a:chExt cx="3305812" cy="27432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76FAFC-96C5-D1B3-76CA-7E5B88C1198E}"/>
                </a:ext>
              </a:extLst>
            </p:cNvPr>
            <p:cNvSpPr/>
            <p:nvPr/>
          </p:nvSpPr>
          <p:spPr>
            <a:xfrm>
              <a:off x="4309428" y="2291080"/>
              <a:ext cx="1652906" cy="27432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 cap="flat">
              <a:solidFill>
                <a:schemeClr val="tx1"/>
              </a:solidFill>
              <a:prstDash val="solid"/>
              <a:miter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A8E0B58-4B6A-E26F-692D-FBA241D3F6E2}"/>
                </a:ext>
              </a:extLst>
            </p:cNvPr>
            <p:cNvSpPr/>
            <p:nvPr/>
          </p:nvSpPr>
          <p:spPr>
            <a:xfrm>
              <a:off x="5962334" y="2291080"/>
              <a:ext cx="1652906" cy="27432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 cap="flat">
              <a:solidFill>
                <a:schemeClr val="tx1"/>
              </a:solidFill>
              <a:prstDash val="solid"/>
              <a:miter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1">
            <a:extLst>
              <a:ext uri="{FF2B5EF4-FFF2-40B4-BE49-F238E27FC236}">
                <a16:creationId xmlns:a16="http://schemas.microsoft.com/office/drawing/2014/main" id="{1014E0BD-AB63-1B2A-BD4E-F7794877C650}"/>
              </a:ext>
            </a:extLst>
          </p:cNvPr>
          <p:cNvGrpSpPr>
            <a:grpSpLocks/>
          </p:cNvGrpSpPr>
          <p:nvPr/>
        </p:nvGrpSpPr>
        <p:grpSpPr bwMode="auto">
          <a:xfrm>
            <a:off x="8305064" y="1525867"/>
            <a:ext cx="3051986" cy="2945489"/>
            <a:chOff x="6588224" y="2139702"/>
            <a:chExt cx="1728192" cy="166857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0C89CC4-06F2-8DBD-0EEA-7AC5A4E19562}"/>
                </a:ext>
              </a:extLst>
            </p:cNvPr>
            <p:cNvCxnSpPr/>
            <p:nvPr/>
          </p:nvCxnSpPr>
          <p:spPr>
            <a:xfrm>
              <a:off x="6588224" y="2139702"/>
              <a:ext cx="0" cy="1655870"/>
            </a:xfrm>
            <a:prstGeom prst="line">
              <a:avLst/>
            </a:prstGeom>
            <a:solidFill>
              <a:srgbClr val="FEF263"/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05CCB615-5EA2-9386-83CB-249A58B6681D}"/>
                </a:ext>
              </a:extLst>
            </p:cNvPr>
            <p:cNvCxnSpPr/>
            <p:nvPr/>
          </p:nvCxnSpPr>
          <p:spPr>
            <a:xfrm>
              <a:off x="8316416" y="2152403"/>
              <a:ext cx="0" cy="1655870"/>
            </a:xfrm>
            <a:prstGeom prst="line">
              <a:avLst/>
            </a:prstGeom>
            <a:solidFill>
              <a:srgbClr val="FEF263"/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E193C74-69DD-966A-3AA9-15BF7489E2AA}"/>
                </a:ext>
              </a:extLst>
            </p:cNvPr>
            <p:cNvCxnSpPr>
              <a:cxnSpLocks/>
            </p:cNvCxnSpPr>
            <p:nvPr/>
          </p:nvCxnSpPr>
          <p:spPr>
            <a:xfrm>
              <a:off x="6588224" y="2139702"/>
              <a:ext cx="864890" cy="1655870"/>
            </a:xfrm>
            <a:prstGeom prst="line">
              <a:avLst/>
            </a:prstGeom>
            <a:solidFill>
              <a:srgbClr val="FEF263"/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467A27F-F52A-021F-D32F-C8EB7A220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3114" y="2152403"/>
              <a:ext cx="863302" cy="1655870"/>
            </a:xfrm>
            <a:prstGeom prst="line">
              <a:avLst/>
            </a:prstGeom>
            <a:solidFill>
              <a:srgbClr val="FEF263"/>
            </a:solidFill>
            <a:ln w="28575" cap="flat">
              <a:solidFill>
                <a:srgbClr val="0000FF"/>
              </a:solidFill>
              <a:prstDash val="solid"/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E0F1098A-774F-4928-9CC9-C422FD3110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9556" y="4351470"/>
            <a:ext cx="1863720" cy="2225053"/>
          </a:xfrm>
          <a:prstGeom prst="rect">
            <a:avLst/>
          </a:prstGeom>
        </p:spPr>
      </p:pic>
      <p:sp>
        <p:nvSpPr>
          <p:cNvPr id="13" name="AutoShape 27">
            <a:extLst>
              <a:ext uri="{FF2B5EF4-FFF2-40B4-BE49-F238E27FC236}">
                <a16:creationId xmlns:a16="http://schemas.microsoft.com/office/drawing/2014/main" id="{435A723E-0058-4F34-956E-BA4EDEF97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9575" y="4552806"/>
            <a:ext cx="5259151" cy="1330257"/>
          </a:xfrm>
          <a:prstGeom prst="wedgeRoundRectCallout">
            <a:avLst>
              <a:gd name="adj1" fmla="val -57657"/>
              <a:gd name="adj2" fmla="val 33866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结合周长的概念用彩笔描出上面图形的周长吧</a:t>
            </a:r>
            <a:r>
              <a:rPr lang="en-US" altLang="zh-CN" sz="3200" b="1" dirty="0">
                <a:latin typeface="楷体" panose="02010609060101010101" pitchFamily="49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228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3F0C921-A157-961C-951B-00957A4537B5}"/>
              </a:ext>
            </a:extLst>
          </p:cNvPr>
          <p:cNvSpPr/>
          <p:nvPr/>
        </p:nvSpPr>
        <p:spPr>
          <a:xfrm>
            <a:off x="444573" y="3959157"/>
            <a:ext cx="11302855" cy="24027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6B14EA9-F9ED-BB3A-3928-7BD5DBE98DF8}"/>
              </a:ext>
            </a:extLst>
          </p:cNvPr>
          <p:cNvSpPr txBox="1"/>
          <p:nvPr/>
        </p:nvSpPr>
        <p:spPr>
          <a:xfrm>
            <a:off x="321901" y="313877"/>
            <a:ext cx="447472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4000" dirty="0">
                <a:solidFill>
                  <a:srgbClr val="0000FF"/>
                </a:solidFill>
                <a:latin typeface="+mn-lt"/>
                <a:ea typeface="+mn-ea"/>
              </a:rPr>
              <a:t>小组活动：量一量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E99562E-27D3-513A-C4CE-932F18EFEF58}"/>
              </a:ext>
            </a:extLst>
          </p:cNvPr>
          <p:cNvSpPr txBox="1"/>
          <p:nvPr/>
        </p:nvSpPr>
        <p:spPr>
          <a:xfrm>
            <a:off x="5063248" y="375432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测量出下面图形的周长。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C4B9EF-1EAB-F43A-2EC4-03711DACD661}"/>
              </a:ext>
            </a:extLst>
          </p:cNvPr>
          <p:cNvSpPr txBox="1"/>
          <p:nvPr/>
        </p:nvSpPr>
        <p:spPr>
          <a:xfrm>
            <a:off x="567244" y="4164913"/>
            <a:ext cx="11057512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我选择的图形是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(         )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，选择的测量工具是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，它的周长是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。（结果保留整厘米）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C12F48-7B02-B27C-8242-C728BA2D52F5}"/>
              </a:ext>
            </a:extLst>
          </p:cNvPr>
          <p:cNvSpPr txBox="1"/>
          <p:nvPr/>
        </p:nvSpPr>
        <p:spPr>
          <a:xfrm>
            <a:off x="567244" y="5531512"/>
            <a:ext cx="11057512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测量、计算出周长后在小组内说说你是怎样测量、计算的。</a:t>
            </a: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AE9C1639-8515-3C3F-53CE-FD91A7B1BE4C}"/>
              </a:ext>
            </a:extLst>
          </p:cNvPr>
          <p:cNvSpPr/>
          <p:nvPr/>
        </p:nvSpPr>
        <p:spPr>
          <a:xfrm rot="8100000">
            <a:off x="3581258" y="1947456"/>
            <a:ext cx="2158494" cy="2158494"/>
          </a:xfrm>
          <a:prstGeom prst="rtTriangl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72378C9-DB5D-F662-5BB6-2652C4C3004F}"/>
              </a:ext>
            </a:extLst>
          </p:cNvPr>
          <p:cNvSpPr/>
          <p:nvPr/>
        </p:nvSpPr>
        <p:spPr>
          <a:xfrm>
            <a:off x="6730576" y="1273357"/>
            <a:ext cx="2393970" cy="2393970"/>
          </a:xfrm>
          <a:prstGeom prst="ellips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205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568A6264-6E0E-0E7B-54A8-161E94351EB8}"/>
              </a:ext>
            </a:extLst>
          </p:cNvPr>
          <p:cNvSpPr/>
          <p:nvPr/>
        </p:nvSpPr>
        <p:spPr>
          <a:xfrm rot="8100000">
            <a:off x="2705770" y="2219831"/>
            <a:ext cx="2158494" cy="2158494"/>
          </a:xfrm>
          <a:prstGeom prst="rtTriangl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DCA0AAC-C9B2-D7B6-3BAE-9124ED9BC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113" y="3273638"/>
            <a:ext cx="8709445" cy="8330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32A2603-7B6D-73C5-476E-534A89B70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9405">
            <a:off x="2005046" y="4464030"/>
            <a:ext cx="8709445" cy="8330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31F088-33FD-B192-169A-1EA1E039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3683243" y="3917422"/>
            <a:ext cx="8709445" cy="83303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E9FF1DF-C1E4-AF1B-1507-E85F1AE2EDFA}"/>
              </a:ext>
            </a:extLst>
          </p:cNvPr>
          <p:cNvSpPr txBox="1"/>
          <p:nvPr/>
        </p:nvSpPr>
        <p:spPr>
          <a:xfrm>
            <a:off x="342898" y="341315"/>
            <a:ext cx="5318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方法一：直尺测量法</a:t>
            </a:r>
            <a:endParaRPr lang="zh-CN" altLang="en-US" sz="48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AutoShape 27">
            <a:extLst>
              <a:ext uri="{FF2B5EF4-FFF2-40B4-BE49-F238E27FC236}">
                <a16:creationId xmlns:a16="http://schemas.microsoft.com/office/drawing/2014/main" id="{3692F144-F2CC-CC73-8729-170E70F90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3457" y="1092387"/>
            <a:ext cx="4152891" cy="1926469"/>
          </a:xfrm>
          <a:prstGeom prst="wedgeRoundRectCallout">
            <a:avLst>
              <a:gd name="adj1" fmla="val 35335"/>
              <a:gd name="adj2" fmla="val 69473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latin typeface="楷体" panose="02010609060101010101" pitchFamily="49" charset="-122"/>
              </a:rPr>
              <a:t>测出三边的长度，记录下来，最后把三边的长度加起来。</a:t>
            </a:r>
            <a:endParaRPr lang="en-US" altLang="zh-CN" sz="3200" b="1" dirty="0">
              <a:latin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24A26D-8A49-E91D-EBDD-5D52A42FA25E}"/>
              </a:ext>
            </a:extLst>
          </p:cNvPr>
          <p:cNvSpPr txBox="1"/>
          <p:nvPr/>
        </p:nvSpPr>
        <p:spPr>
          <a:xfrm>
            <a:off x="3035484" y="3407496"/>
            <a:ext cx="1556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4 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厘米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3E7EA6F-CCEA-2D3E-8DC3-66FE807D3C45}"/>
              </a:ext>
            </a:extLst>
          </p:cNvPr>
          <p:cNvSpPr txBox="1"/>
          <p:nvPr/>
        </p:nvSpPr>
        <p:spPr>
          <a:xfrm>
            <a:off x="4561883" y="1965272"/>
            <a:ext cx="1556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3 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A5E104D-0DF9-D292-7208-D1B5504D0684}"/>
              </a:ext>
            </a:extLst>
          </p:cNvPr>
          <p:cNvSpPr txBox="1"/>
          <p:nvPr/>
        </p:nvSpPr>
        <p:spPr>
          <a:xfrm>
            <a:off x="1433108" y="2087052"/>
            <a:ext cx="1556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3 </a:t>
            </a:r>
            <a:r>
              <a:rPr lang="zh-CN" altLang="en-US" sz="3200" dirty="0">
                <a:solidFill>
                  <a:srgbClr val="E60013"/>
                </a:solidFill>
                <a:latin typeface="+mn-lt"/>
                <a:ea typeface="+mn-ea"/>
              </a:rPr>
              <a:t>厘米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E81589-AA18-4EFA-7F16-3C8824892E88}"/>
              </a:ext>
            </a:extLst>
          </p:cNvPr>
          <p:cNvSpPr txBox="1"/>
          <p:nvPr/>
        </p:nvSpPr>
        <p:spPr>
          <a:xfrm>
            <a:off x="3857719" y="4827509"/>
            <a:ext cx="4476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600" b="1" dirty="0">
                <a:solidFill>
                  <a:srgbClr val="E60013"/>
                </a:solidFill>
                <a:latin typeface="+mn-lt"/>
                <a:ea typeface="+mn-ea"/>
              </a:rPr>
              <a:t>4+3+3=10</a:t>
            </a:r>
            <a:r>
              <a:rPr lang="zh-CN" altLang="en-US" sz="3600" dirty="0">
                <a:solidFill>
                  <a:srgbClr val="E60013"/>
                </a:solidFill>
                <a:latin typeface="+mn-lt"/>
                <a:ea typeface="+mn-ea"/>
              </a:rPr>
              <a:t>（厘米）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EA1E848-16E7-31E7-D732-960C0099D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697" y="3040554"/>
            <a:ext cx="1595094" cy="240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E81FF-D816-1B6A-7A38-ACB3D025B734}"/>
              </a:ext>
            </a:extLst>
          </p:cNvPr>
          <p:cNvSpPr txBox="1"/>
          <p:nvPr/>
        </p:nvSpPr>
        <p:spPr>
          <a:xfrm>
            <a:off x="342898" y="341315"/>
            <a:ext cx="5318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方法二：绳测法</a:t>
            </a:r>
            <a:endParaRPr lang="zh-CN" altLang="en-US" sz="48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绳测法">
            <a:hlinkClick r:id="" action="ppaction://media"/>
            <a:extLst>
              <a:ext uri="{FF2B5EF4-FFF2-40B4-BE49-F238E27FC236}">
                <a16:creationId xmlns:a16="http://schemas.microsoft.com/office/drawing/2014/main" id="{E8FBF4D7-A839-D35E-80FB-80D262663E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2736" y="1468877"/>
            <a:ext cx="7228524" cy="40958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CC5810B-D22E-ADC3-F0BF-99670D87D808}"/>
              </a:ext>
            </a:extLst>
          </p:cNvPr>
          <p:cNvSpPr txBox="1"/>
          <p:nvPr/>
        </p:nvSpPr>
        <p:spPr>
          <a:xfrm>
            <a:off x="6571527" y="5673117"/>
            <a:ext cx="2650942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dirty="0">
                <a:solidFill>
                  <a:srgbClr val="8EC0B9"/>
                </a:solidFill>
                <a:latin typeface="+mn-lt"/>
                <a:ea typeface="+mn-ea"/>
              </a:rPr>
              <a:t>点击图片播放视频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7FC5770-CDF7-6A1F-B1D7-6EE3E1E03283}"/>
              </a:ext>
            </a:extLst>
          </p:cNvPr>
          <p:cNvSpPr/>
          <p:nvPr/>
        </p:nvSpPr>
        <p:spPr>
          <a:xfrm>
            <a:off x="838868" y="2096081"/>
            <a:ext cx="2393970" cy="2393970"/>
          </a:xfrm>
          <a:prstGeom prst="ellips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0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C0F1B49-D4C1-3A4A-39F0-A4E96984671A}"/>
              </a:ext>
            </a:extLst>
          </p:cNvPr>
          <p:cNvSpPr txBox="1"/>
          <p:nvPr/>
        </p:nvSpPr>
        <p:spPr>
          <a:xfrm>
            <a:off x="342898" y="341315"/>
            <a:ext cx="5318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方法三：滚动法</a:t>
            </a:r>
            <a:endParaRPr lang="zh-CN" altLang="en-US" sz="48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F5B7E9D-BCB9-26ED-9972-8E2A99DDC211}"/>
              </a:ext>
            </a:extLst>
          </p:cNvPr>
          <p:cNvSpPr/>
          <p:nvPr/>
        </p:nvSpPr>
        <p:spPr>
          <a:xfrm>
            <a:off x="838868" y="2096081"/>
            <a:ext cx="2393970" cy="2393970"/>
          </a:xfrm>
          <a:prstGeom prst="ellips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2DD06F2-6B89-32F9-92C5-3720D1055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284" y="3236725"/>
            <a:ext cx="8709445" cy="83303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8A28FC6A-F91B-8B46-D8F3-F5DC9AD3EF55}"/>
              </a:ext>
            </a:extLst>
          </p:cNvPr>
          <p:cNvGrpSpPr/>
          <p:nvPr/>
        </p:nvGrpSpPr>
        <p:grpSpPr>
          <a:xfrm>
            <a:off x="3275120" y="2036736"/>
            <a:ext cx="1242850" cy="1278850"/>
            <a:chOff x="3275120" y="2036736"/>
            <a:chExt cx="1242850" cy="1278850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B5B7A2F-9B47-6006-4B3D-4689A4F3875A}"/>
                </a:ext>
              </a:extLst>
            </p:cNvPr>
            <p:cNvSpPr/>
            <p:nvPr/>
          </p:nvSpPr>
          <p:spPr>
            <a:xfrm>
              <a:off x="3275120" y="2036736"/>
              <a:ext cx="1242850" cy="1242850"/>
            </a:xfrm>
            <a:prstGeom prst="ellipse">
              <a:avLst/>
            </a:prstGeom>
            <a:solidFill>
              <a:srgbClr val="E0FAF7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C0C06A2-99D4-3A36-495F-438A800F5A20}"/>
                </a:ext>
              </a:extLst>
            </p:cNvPr>
            <p:cNvSpPr/>
            <p:nvPr/>
          </p:nvSpPr>
          <p:spPr>
            <a:xfrm>
              <a:off x="3860545" y="3243586"/>
              <a:ext cx="72000" cy="72000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1456AA22-9E15-EC5A-66B9-592C06DBD27B}"/>
              </a:ext>
            </a:extLst>
          </p:cNvPr>
          <p:cNvSpPr txBox="1"/>
          <p:nvPr/>
        </p:nvSpPr>
        <p:spPr>
          <a:xfrm>
            <a:off x="650240" y="4781169"/>
            <a:ext cx="11907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把圆</a:t>
            </a:r>
            <a:r>
              <a:rPr lang="zh-CN" altLang="en-US" sz="36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放在直尺上滚动一周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，就可以直接量出圆的周长。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FB68942-CE11-8EDB-70F3-8B4702D3F38C}"/>
              </a:ext>
            </a:extLst>
          </p:cNvPr>
          <p:cNvCxnSpPr/>
          <p:nvPr/>
        </p:nvCxnSpPr>
        <p:spPr>
          <a:xfrm>
            <a:off x="3894004" y="3279585"/>
            <a:ext cx="3898800" cy="0"/>
          </a:xfrm>
          <a:prstGeom prst="line">
            <a:avLst/>
          </a:prstGeom>
          <a:ln w="28575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2D4D09F-CCCE-E12F-86B3-55C9437683EE}"/>
              </a:ext>
            </a:extLst>
          </p:cNvPr>
          <p:cNvSpPr txBox="1"/>
          <p:nvPr/>
        </p:nvSpPr>
        <p:spPr>
          <a:xfrm>
            <a:off x="4517970" y="1168890"/>
            <a:ext cx="6861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rgbClr val="E60013"/>
                </a:solidFill>
                <a:latin typeface="+mn-lt"/>
                <a:ea typeface="+mn-ea"/>
              </a:rPr>
              <a:t>注意：要记准起始点，只能滚动一周！</a:t>
            </a:r>
          </a:p>
        </p:txBody>
      </p:sp>
    </p:spTree>
    <p:extLst>
      <p:ext uri="{BB962C8B-B14F-4D97-AF65-F5344CB8AC3E}">
        <p14:creationId xmlns:p14="http://schemas.microsoft.com/office/powerpoint/2010/main" val="93012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L 0.31979 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9D889C4-8026-1349-436F-0FD9799ADFFD}"/>
              </a:ext>
            </a:extLst>
          </p:cNvPr>
          <p:cNvSpPr txBox="1"/>
          <p:nvPr/>
        </p:nvSpPr>
        <p:spPr>
          <a:xfrm>
            <a:off x="342898" y="341315"/>
            <a:ext cx="5318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方法四：圆规测量法</a:t>
            </a:r>
            <a:endParaRPr lang="zh-CN" altLang="en-US" sz="4800" kern="100" dirty="0"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7834C809-F9BB-5BED-FA12-693E1DCCCAAF}"/>
              </a:ext>
            </a:extLst>
          </p:cNvPr>
          <p:cNvSpPr/>
          <p:nvPr/>
        </p:nvSpPr>
        <p:spPr>
          <a:xfrm rot="8100000">
            <a:off x="2705770" y="2219831"/>
            <a:ext cx="2158494" cy="2158494"/>
          </a:xfrm>
          <a:prstGeom prst="rtTriangle">
            <a:avLst/>
          </a:pr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8DA3E30-49C2-DB46-0031-DEAE94A3AC22}"/>
              </a:ext>
            </a:extLst>
          </p:cNvPr>
          <p:cNvGrpSpPr/>
          <p:nvPr/>
        </p:nvGrpSpPr>
        <p:grpSpPr>
          <a:xfrm>
            <a:off x="972874" y="4351614"/>
            <a:ext cx="10210692" cy="71120"/>
            <a:chOff x="972874" y="4351614"/>
            <a:chExt cx="10210692" cy="71120"/>
          </a:xfrm>
        </p:grpSpPr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B9C9A15F-B5BE-EA96-4575-AE1083518E3A}"/>
                </a:ext>
              </a:extLst>
            </p:cNvPr>
            <p:cNvCxnSpPr>
              <a:cxnSpLocks/>
            </p:cNvCxnSpPr>
            <p:nvPr/>
          </p:nvCxnSpPr>
          <p:spPr>
            <a:xfrm>
              <a:off x="1008434" y="4387174"/>
              <a:ext cx="1017513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0CF580E3-A16A-654E-4622-472BB445DA6F}"/>
                </a:ext>
              </a:extLst>
            </p:cNvPr>
            <p:cNvSpPr/>
            <p:nvPr/>
          </p:nvSpPr>
          <p:spPr>
            <a:xfrm>
              <a:off x="972874" y="4351614"/>
              <a:ext cx="71120" cy="71120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9C249E0-9DE3-8F61-BD72-A75C80B6287F}"/>
              </a:ext>
            </a:extLst>
          </p:cNvPr>
          <p:cNvGrpSpPr/>
          <p:nvPr/>
        </p:nvGrpSpPr>
        <p:grpSpPr>
          <a:xfrm>
            <a:off x="2623665" y="536591"/>
            <a:ext cx="2314325" cy="2987952"/>
            <a:chOff x="2623665" y="536591"/>
            <a:chExt cx="2314325" cy="2987952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B61E388-14D1-9647-9903-2DE7360B16B6}"/>
                </a:ext>
              </a:extLst>
            </p:cNvPr>
            <p:cNvGrpSpPr/>
            <p:nvPr/>
          </p:nvGrpSpPr>
          <p:grpSpPr>
            <a:xfrm rot="1378530">
              <a:off x="2623665" y="963737"/>
              <a:ext cx="757064" cy="2560806"/>
              <a:chOff x="3045673" y="2430462"/>
              <a:chExt cx="859796" cy="2908301"/>
            </a:xfrm>
          </p:grpSpPr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0C130D96-86C5-63D2-0E7F-F118D98AA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DEC95B80-37F4-8759-4EDD-5585287BF403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32" name="Freeform 51">
                  <a:extLst>
                    <a:ext uri="{FF2B5EF4-FFF2-40B4-BE49-F238E27FC236}">
                      <a16:creationId xmlns:a16="http://schemas.microsoft.com/office/drawing/2014/main" id="{831B03A6-D852-9968-DB80-01F6943552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" name="Freeform 55">
                  <a:extLst>
                    <a:ext uri="{FF2B5EF4-FFF2-40B4-BE49-F238E27FC236}">
                      <a16:creationId xmlns:a16="http://schemas.microsoft.com/office/drawing/2014/main" id="{859E4D61-7762-AFBD-3BD6-DEAA61A6A2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4" name="Oval 59">
                  <a:extLst>
                    <a:ext uri="{FF2B5EF4-FFF2-40B4-BE49-F238E27FC236}">
                      <a16:creationId xmlns:a16="http://schemas.microsoft.com/office/drawing/2014/main" id="{FD2B099F-3ECC-707D-47F1-B8CDF8F3D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5" name="Oval 63">
                  <a:extLst>
                    <a:ext uri="{FF2B5EF4-FFF2-40B4-BE49-F238E27FC236}">
                      <a16:creationId xmlns:a16="http://schemas.microsoft.com/office/drawing/2014/main" id="{D000F565-698D-2EC9-ECF6-B902BD531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822FCC6E-5C8D-7902-6D42-B8874E614FA6}"/>
                </a:ext>
              </a:extLst>
            </p:cNvPr>
            <p:cNvGrpSpPr/>
            <p:nvPr/>
          </p:nvGrpSpPr>
          <p:grpSpPr>
            <a:xfrm rot="20221470" flipH="1">
              <a:off x="4180926" y="963736"/>
              <a:ext cx="757064" cy="2560806"/>
              <a:chOff x="3045673" y="2430462"/>
              <a:chExt cx="859796" cy="2908301"/>
            </a:xfrm>
          </p:grpSpPr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2E4C92D2-605E-4B57-1D6F-DB24D7C79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C00DA6E8-5B5C-02DC-EE69-E877126DBD08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39" name="Freeform 51">
                  <a:extLst>
                    <a:ext uri="{FF2B5EF4-FFF2-40B4-BE49-F238E27FC236}">
                      <a16:creationId xmlns:a16="http://schemas.microsoft.com/office/drawing/2014/main" id="{A56409BD-8185-0F10-943F-9D78FF3D3A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0" name="Freeform 55">
                  <a:extLst>
                    <a:ext uri="{FF2B5EF4-FFF2-40B4-BE49-F238E27FC236}">
                      <a16:creationId xmlns:a16="http://schemas.microsoft.com/office/drawing/2014/main" id="{B10CDF80-D595-4908-6B05-DAB4102C16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1" name="Oval 59">
                  <a:extLst>
                    <a:ext uri="{FF2B5EF4-FFF2-40B4-BE49-F238E27FC236}">
                      <a16:creationId xmlns:a16="http://schemas.microsoft.com/office/drawing/2014/main" id="{FF007865-ECF2-D0B7-6B29-83A7DF742F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2" name="Oval 63">
                  <a:extLst>
                    <a:ext uri="{FF2B5EF4-FFF2-40B4-BE49-F238E27FC236}">
                      <a16:creationId xmlns:a16="http://schemas.microsoft.com/office/drawing/2014/main" id="{EEAB7A63-7259-D6A6-BF7C-9082DD6DDD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AB81A210-9E26-C849-B399-C938F1EEF0BE}"/>
                </a:ext>
              </a:extLst>
            </p:cNvPr>
            <p:cNvGrpSpPr/>
            <p:nvPr/>
          </p:nvGrpSpPr>
          <p:grpSpPr>
            <a:xfrm>
              <a:off x="3438362" y="536591"/>
              <a:ext cx="684931" cy="1013421"/>
              <a:chOff x="3465512" y="1816101"/>
              <a:chExt cx="777875" cy="1150939"/>
            </a:xfrm>
          </p:grpSpPr>
          <p:sp>
            <p:nvSpPr>
              <p:cNvPr id="44" name="Freeform 67">
                <a:extLst>
                  <a:ext uri="{FF2B5EF4-FFF2-40B4-BE49-F238E27FC236}">
                    <a16:creationId xmlns:a16="http://schemas.microsoft.com/office/drawing/2014/main" id="{F5B87063-95D2-A17B-EAD5-94450C835D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45" name="Freeform 68">
                <a:extLst>
                  <a:ext uri="{FF2B5EF4-FFF2-40B4-BE49-F238E27FC236}">
                    <a16:creationId xmlns:a16="http://schemas.microsoft.com/office/drawing/2014/main" id="{0B471AD5-4427-1B91-EBB5-31DE461AC3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46" name="Freeform 69">
                <a:extLst>
                  <a:ext uri="{FF2B5EF4-FFF2-40B4-BE49-F238E27FC236}">
                    <a16:creationId xmlns:a16="http://schemas.microsoft.com/office/drawing/2014/main" id="{52CE7BC6-827C-686D-F4B9-CAAAA70C30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47" name="Freeform 70">
                <a:extLst>
                  <a:ext uri="{FF2B5EF4-FFF2-40B4-BE49-F238E27FC236}">
                    <a16:creationId xmlns:a16="http://schemas.microsoft.com/office/drawing/2014/main" id="{C003DD82-AF9F-0CC5-2717-CF4BC62BD8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74" name="椭圆 73">
            <a:extLst>
              <a:ext uri="{FF2B5EF4-FFF2-40B4-BE49-F238E27FC236}">
                <a16:creationId xmlns:a16="http://schemas.microsoft.com/office/drawing/2014/main" id="{70331D11-44EB-5B8E-1245-E491EE95E47D}"/>
              </a:ext>
            </a:extLst>
          </p:cNvPr>
          <p:cNvSpPr/>
          <p:nvPr/>
        </p:nvSpPr>
        <p:spPr>
          <a:xfrm>
            <a:off x="4062854" y="4351614"/>
            <a:ext cx="71120" cy="7112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50B4ECF5-DEFF-1BF5-7E5E-C82BBE5FB296}"/>
              </a:ext>
            </a:extLst>
          </p:cNvPr>
          <p:cNvGrpSpPr/>
          <p:nvPr/>
        </p:nvGrpSpPr>
        <p:grpSpPr>
          <a:xfrm rot="2700000">
            <a:off x="4618802" y="68413"/>
            <a:ext cx="1834507" cy="2972653"/>
            <a:chOff x="2412518" y="2478537"/>
            <a:chExt cx="1834507" cy="2972653"/>
          </a:xfrm>
        </p:grpSpPr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id="{EC4B3771-59AF-6DD5-1F44-0786FB5BBF7C}"/>
                </a:ext>
              </a:extLst>
            </p:cNvPr>
            <p:cNvGrpSpPr/>
            <p:nvPr/>
          </p:nvGrpSpPr>
          <p:grpSpPr>
            <a:xfrm rot="726827">
              <a:off x="2412518" y="2890383"/>
              <a:ext cx="757064" cy="2560806"/>
              <a:chOff x="3045673" y="2430462"/>
              <a:chExt cx="859796" cy="2908301"/>
            </a:xfrm>
          </p:grpSpPr>
          <p:sp>
            <p:nvSpPr>
              <p:cNvPr id="122" name="任意多边形: 形状 121">
                <a:extLst>
                  <a:ext uri="{FF2B5EF4-FFF2-40B4-BE49-F238E27FC236}">
                    <a16:creationId xmlns:a16="http://schemas.microsoft.com/office/drawing/2014/main" id="{2111EBE9-2681-14F4-6333-0E662AEFD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123" name="组合 122">
                <a:extLst>
                  <a:ext uri="{FF2B5EF4-FFF2-40B4-BE49-F238E27FC236}">
                    <a16:creationId xmlns:a16="http://schemas.microsoft.com/office/drawing/2014/main" id="{489FBA92-B250-9B41-6C2A-FD1D747AC195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124" name="Freeform 51">
                  <a:extLst>
                    <a:ext uri="{FF2B5EF4-FFF2-40B4-BE49-F238E27FC236}">
                      <a16:creationId xmlns:a16="http://schemas.microsoft.com/office/drawing/2014/main" id="{4CF6AB88-8C20-7494-5E6F-A3189E7B84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25" name="Freeform 55">
                  <a:extLst>
                    <a:ext uri="{FF2B5EF4-FFF2-40B4-BE49-F238E27FC236}">
                      <a16:creationId xmlns:a16="http://schemas.microsoft.com/office/drawing/2014/main" id="{3AD4BD9D-7C87-7E99-91B6-27D92EF1E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26" name="Oval 59">
                  <a:extLst>
                    <a:ext uri="{FF2B5EF4-FFF2-40B4-BE49-F238E27FC236}">
                      <a16:creationId xmlns:a16="http://schemas.microsoft.com/office/drawing/2014/main" id="{2822ED05-5002-E16C-565E-0E1E857FF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27" name="Oval 63">
                  <a:extLst>
                    <a:ext uri="{FF2B5EF4-FFF2-40B4-BE49-F238E27FC236}">
                      <a16:creationId xmlns:a16="http://schemas.microsoft.com/office/drawing/2014/main" id="{996FAD0E-55B3-3E9F-201A-B9D9714D18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1E195713-EE19-8B0B-B89D-1169BE46D38F}"/>
                </a:ext>
              </a:extLst>
            </p:cNvPr>
            <p:cNvGrpSpPr/>
            <p:nvPr/>
          </p:nvGrpSpPr>
          <p:grpSpPr>
            <a:xfrm rot="20873173" flipH="1">
              <a:off x="3489961" y="2890384"/>
              <a:ext cx="757064" cy="2560806"/>
              <a:chOff x="3045673" y="2430462"/>
              <a:chExt cx="859796" cy="2908301"/>
            </a:xfrm>
          </p:grpSpPr>
          <p:sp>
            <p:nvSpPr>
              <p:cNvPr id="116" name="任意多边形: 形状 115">
                <a:extLst>
                  <a:ext uri="{FF2B5EF4-FFF2-40B4-BE49-F238E27FC236}">
                    <a16:creationId xmlns:a16="http://schemas.microsoft.com/office/drawing/2014/main" id="{D2CBBF67-D526-DA9C-8555-9DC001127A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117" name="组合 116">
                <a:extLst>
                  <a:ext uri="{FF2B5EF4-FFF2-40B4-BE49-F238E27FC236}">
                    <a16:creationId xmlns:a16="http://schemas.microsoft.com/office/drawing/2014/main" id="{75D82E0F-64AC-0C4E-21C7-E0AC49B7B38C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118" name="Freeform 51">
                  <a:extLst>
                    <a:ext uri="{FF2B5EF4-FFF2-40B4-BE49-F238E27FC236}">
                      <a16:creationId xmlns:a16="http://schemas.microsoft.com/office/drawing/2014/main" id="{DC08805B-6A16-269E-3268-21738FE85E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19" name="Freeform 55">
                  <a:extLst>
                    <a:ext uri="{FF2B5EF4-FFF2-40B4-BE49-F238E27FC236}">
                      <a16:creationId xmlns:a16="http://schemas.microsoft.com/office/drawing/2014/main" id="{703339EF-F247-8DB4-8257-F5DC9CB7EA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20" name="Oval 59">
                  <a:extLst>
                    <a:ext uri="{FF2B5EF4-FFF2-40B4-BE49-F238E27FC236}">
                      <a16:creationId xmlns:a16="http://schemas.microsoft.com/office/drawing/2014/main" id="{7A9064C1-E041-7944-2CE4-564278064D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21" name="Oval 63">
                  <a:extLst>
                    <a:ext uri="{FF2B5EF4-FFF2-40B4-BE49-F238E27FC236}">
                      <a16:creationId xmlns:a16="http://schemas.microsoft.com/office/drawing/2014/main" id="{414F02CF-A526-0372-53BA-F0DDBE0743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11" name="组合 110">
              <a:extLst>
                <a:ext uri="{FF2B5EF4-FFF2-40B4-BE49-F238E27FC236}">
                  <a16:creationId xmlns:a16="http://schemas.microsoft.com/office/drawing/2014/main" id="{64FE2850-D10B-8E15-6779-E0D42681F5F2}"/>
                </a:ext>
              </a:extLst>
            </p:cNvPr>
            <p:cNvGrpSpPr/>
            <p:nvPr/>
          </p:nvGrpSpPr>
          <p:grpSpPr>
            <a:xfrm>
              <a:off x="2987306" y="2478537"/>
              <a:ext cx="684931" cy="1013421"/>
              <a:chOff x="3465512" y="1816101"/>
              <a:chExt cx="777875" cy="1150939"/>
            </a:xfrm>
          </p:grpSpPr>
          <p:sp>
            <p:nvSpPr>
              <p:cNvPr id="112" name="Freeform 67">
                <a:extLst>
                  <a:ext uri="{FF2B5EF4-FFF2-40B4-BE49-F238E27FC236}">
                    <a16:creationId xmlns:a16="http://schemas.microsoft.com/office/drawing/2014/main" id="{BBCB0438-643E-4974-2A11-BF06A1C47E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13" name="Freeform 68">
                <a:extLst>
                  <a:ext uri="{FF2B5EF4-FFF2-40B4-BE49-F238E27FC236}">
                    <a16:creationId xmlns:a16="http://schemas.microsoft.com/office/drawing/2014/main" id="{D068ECE6-C905-CE0D-39A8-CF438398D2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14" name="Freeform 69">
                <a:extLst>
                  <a:ext uri="{FF2B5EF4-FFF2-40B4-BE49-F238E27FC236}">
                    <a16:creationId xmlns:a16="http://schemas.microsoft.com/office/drawing/2014/main" id="{258AF90E-E789-8FB3-8227-8E016AC7F6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15" name="Freeform 70">
                <a:extLst>
                  <a:ext uri="{FF2B5EF4-FFF2-40B4-BE49-F238E27FC236}">
                    <a16:creationId xmlns:a16="http://schemas.microsoft.com/office/drawing/2014/main" id="{71B7FAFA-8D50-6B33-DEB4-60BC465838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148" name="椭圆 147">
            <a:extLst>
              <a:ext uri="{FF2B5EF4-FFF2-40B4-BE49-F238E27FC236}">
                <a16:creationId xmlns:a16="http://schemas.microsoft.com/office/drawing/2014/main" id="{18E91F12-0016-9D08-6269-35D3FC859A85}"/>
              </a:ext>
            </a:extLst>
          </p:cNvPr>
          <p:cNvSpPr/>
          <p:nvPr/>
        </p:nvSpPr>
        <p:spPr>
          <a:xfrm>
            <a:off x="6253289" y="4351614"/>
            <a:ext cx="71120" cy="7112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F35EBF6A-CB23-CCE0-A5C2-AEC1DE6A99F8}"/>
              </a:ext>
            </a:extLst>
          </p:cNvPr>
          <p:cNvGrpSpPr/>
          <p:nvPr/>
        </p:nvGrpSpPr>
        <p:grpSpPr>
          <a:xfrm rot="18900000" flipH="1">
            <a:off x="1107992" y="68413"/>
            <a:ext cx="1834507" cy="2972653"/>
            <a:chOff x="2412518" y="2478537"/>
            <a:chExt cx="1834507" cy="2972653"/>
          </a:xfrm>
        </p:grpSpPr>
        <p:grpSp>
          <p:nvGrpSpPr>
            <p:cNvPr id="150" name="组合 149">
              <a:extLst>
                <a:ext uri="{FF2B5EF4-FFF2-40B4-BE49-F238E27FC236}">
                  <a16:creationId xmlns:a16="http://schemas.microsoft.com/office/drawing/2014/main" id="{C874C873-81FF-4BD9-609D-6E5F477E7658}"/>
                </a:ext>
              </a:extLst>
            </p:cNvPr>
            <p:cNvGrpSpPr/>
            <p:nvPr/>
          </p:nvGrpSpPr>
          <p:grpSpPr>
            <a:xfrm rot="726827">
              <a:off x="2412518" y="2890383"/>
              <a:ext cx="757064" cy="2560806"/>
              <a:chOff x="3045673" y="2430462"/>
              <a:chExt cx="859796" cy="2908301"/>
            </a:xfrm>
          </p:grpSpPr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C793B870-C358-3A0A-6F12-8698B17FC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164" name="组合 163">
                <a:extLst>
                  <a:ext uri="{FF2B5EF4-FFF2-40B4-BE49-F238E27FC236}">
                    <a16:creationId xmlns:a16="http://schemas.microsoft.com/office/drawing/2014/main" id="{9BC5F10D-7620-CBFD-80B2-10C18D7A12CE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165" name="Freeform 51">
                  <a:extLst>
                    <a:ext uri="{FF2B5EF4-FFF2-40B4-BE49-F238E27FC236}">
                      <a16:creationId xmlns:a16="http://schemas.microsoft.com/office/drawing/2014/main" id="{50EE6099-0C00-298C-205B-826B1AD03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6" name="Freeform 55">
                  <a:extLst>
                    <a:ext uri="{FF2B5EF4-FFF2-40B4-BE49-F238E27FC236}">
                      <a16:creationId xmlns:a16="http://schemas.microsoft.com/office/drawing/2014/main" id="{EFFF2998-249F-84B0-249C-4A65D3640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7" name="Oval 59">
                  <a:extLst>
                    <a:ext uri="{FF2B5EF4-FFF2-40B4-BE49-F238E27FC236}">
                      <a16:creationId xmlns:a16="http://schemas.microsoft.com/office/drawing/2014/main" id="{6B6D05ED-C944-F5B1-D516-0B8D131544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8" name="Oval 63">
                  <a:extLst>
                    <a:ext uri="{FF2B5EF4-FFF2-40B4-BE49-F238E27FC236}">
                      <a16:creationId xmlns:a16="http://schemas.microsoft.com/office/drawing/2014/main" id="{A8414630-BF61-79EB-D6BC-B4905E8E7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51" name="组合 150">
              <a:extLst>
                <a:ext uri="{FF2B5EF4-FFF2-40B4-BE49-F238E27FC236}">
                  <a16:creationId xmlns:a16="http://schemas.microsoft.com/office/drawing/2014/main" id="{8889E45F-67C0-87A8-AF4A-89C8086D02D3}"/>
                </a:ext>
              </a:extLst>
            </p:cNvPr>
            <p:cNvGrpSpPr/>
            <p:nvPr/>
          </p:nvGrpSpPr>
          <p:grpSpPr>
            <a:xfrm rot="20873173" flipH="1">
              <a:off x="3489961" y="2890384"/>
              <a:ext cx="757064" cy="2560806"/>
              <a:chOff x="3045673" y="2430462"/>
              <a:chExt cx="859796" cy="2908301"/>
            </a:xfrm>
          </p:grpSpPr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C35AD073-653F-E61D-D290-EF83F2162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158" name="组合 157">
                <a:extLst>
                  <a:ext uri="{FF2B5EF4-FFF2-40B4-BE49-F238E27FC236}">
                    <a16:creationId xmlns:a16="http://schemas.microsoft.com/office/drawing/2014/main" id="{BE5043BA-D448-460E-4A8B-AD6D358E2657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159" name="Freeform 51">
                  <a:extLst>
                    <a:ext uri="{FF2B5EF4-FFF2-40B4-BE49-F238E27FC236}">
                      <a16:creationId xmlns:a16="http://schemas.microsoft.com/office/drawing/2014/main" id="{281E70DB-6909-3A20-5B02-FD47E23A3B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0" name="Freeform 55">
                  <a:extLst>
                    <a:ext uri="{FF2B5EF4-FFF2-40B4-BE49-F238E27FC236}">
                      <a16:creationId xmlns:a16="http://schemas.microsoft.com/office/drawing/2014/main" id="{8D842233-CB18-CFEA-B2B9-DC885DE12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1" name="Oval 59">
                  <a:extLst>
                    <a:ext uri="{FF2B5EF4-FFF2-40B4-BE49-F238E27FC236}">
                      <a16:creationId xmlns:a16="http://schemas.microsoft.com/office/drawing/2014/main" id="{39AC5D51-70E5-949B-CF86-EF4C9FA97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162" name="Oval 63">
                  <a:extLst>
                    <a:ext uri="{FF2B5EF4-FFF2-40B4-BE49-F238E27FC236}">
                      <a16:creationId xmlns:a16="http://schemas.microsoft.com/office/drawing/2014/main" id="{D42F60BE-93C3-DE7F-08D7-57D530567C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52" name="组合 151">
              <a:extLst>
                <a:ext uri="{FF2B5EF4-FFF2-40B4-BE49-F238E27FC236}">
                  <a16:creationId xmlns:a16="http://schemas.microsoft.com/office/drawing/2014/main" id="{C088B0C7-73B5-C832-5AC0-E07B6F1C75A0}"/>
                </a:ext>
              </a:extLst>
            </p:cNvPr>
            <p:cNvGrpSpPr/>
            <p:nvPr/>
          </p:nvGrpSpPr>
          <p:grpSpPr>
            <a:xfrm>
              <a:off x="2987306" y="2478537"/>
              <a:ext cx="684931" cy="1013421"/>
              <a:chOff x="3465512" y="1816101"/>
              <a:chExt cx="777875" cy="1150939"/>
            </a:xfrm>
          </p:grpSpPr>
          <p:sp>
            <p:nvSpPr>
              <p:cNvPr id="153" name="Freeform 67">
                <a:extLst>
                  <a:ext uri="{FF2B5EF4-FFF2-40B4-BE49-F238E27FC236}">
                    <a16:creationId xmlns:a16="http://schemas.microsoft.com/office/drawing/2014/main" id="{195E5528-02FB-C8C7-A756-4BC4494A6E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54" name="Freeform 68">
                <a:extLst>
                  <a:ext uri="{FF2B5EF4-FFF2-40B4-BE49-F238E27FC236}">
                    <a16:creationId xmlns:a16="http://schemas.microsoft.com/office/drawing/2014/main" id="{319ED6C9-F4F7-B9FC-428B-E03B09ADBB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55" name="Freeform 69">
                <a:extLst>
                  <a:ext uri="{FF2B5EF4-FFF2-40B4-BE49-F238E27FC236}">
                    <a16:creationId xmlns:a16="http://schemas.microsoft.com/office/drawing/2014/main" id="{1184E7FF-AFE3-B722-23FA-AA85A1C436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156" name="Freeform 70">
                <a:extLst>
                  <a:ext uri="{FF2B5EF4-FFF2-40B4-BE49-F238E27FC236}">
                    <a16:creationId xmlns:a16="http://schemas.microsoft.com/office/drawing/2014/main" id="{EF6EE0E9-16A5-F6E7-1C0F-80137D0EA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189" name="椭圆 188">
            <a:extLst>
              <a:ext uri="{FF2B5EF4-FFF2-40B4-BE49-F238E27FC236}">
                <a16:creationId xmlns:a16="http://schemas.microsoft.com/office/drawing/2014/main" id="{073E72CD-46BF-0746-84AD-C31C3A9C08BE}"/>
              </a:ext>
            </a:extLst>
          </p:cNvPr>
          <p:cNvSpPr/>
          <p:nvPr/>
        </p:nvSpPr>
        <p:spPr>
          <a:xfrm>
            <a:off x="8447033" y="4351614"/>
            <a:ext cx="71120" cy="7112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0" name="图片 189">
            <a:extLst>
              <a:ext uri="{FF2B5EF4-FFF2-40B4-BE49-F238E27FC236}">
                <a16:creationId xmlns:a16="http://schemas.microsoft.com/office/drawing/2014/main" id="{8736ADE1-30C4-8F11-6CF2-185E124D7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10" y="4400125"/>
            <a:ext cx="8709445" cy="833037"/>
          </a:xfrm>
          <a:prstGeom prst="rect">
            <a:avLst/>
          </a:prstGeom>
        </p:spPr>
      </p:pic>
      <p:sp>
        <p:nvSpPr>
          <p:cNvPr id="191" name="文本框 190">
            <a:extLst>
              <a:ext uri="{FF2B5EF4-FFF2-40B4-BE49-F238E27FC236}">
                <a16:creationId xmlns:a16="http://schemas.microsoft.com/office/drawing/2014/main" id="{8D9E511C-7CCA-C2D9-BFF7-E3C58BEAA03F}"/>
              </a:ext>
            </a:extLst>
          </p:cNvPr>
          <p:cNvSpPr txBox="1"/>
          <p:nvPr/>
        </p:nvSpPr>
        <p:spPr>
          <a:xfrm>
            <a:off x="2049568" y="5377147"/>
            <a:ext cx="82150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rgbClr val="E60013"/>
                </a:solidFill>
                <a:latin typeface="+mn-lt"/>
                <a:ea typeface="+mn-ea"/>
              </a:rPr>
              <a:t>注意：在射线上描每条边的长度时，圆规两脚间的距离不能发生改变。</a:t>
            </a:r>
          </a:p>
        </p:txBody>
      </p:sp>
    </p:spTree>
    <p:extLst>
      <p:ext uri="{BB962C8B-B14F-4D97-AF65-F5344CB8AC3E}">
        <p14:creationId xmlns:p14="http://schemas.microsoft.com/office/powerpoint/2010/main" val="15762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L -0.10013 0.159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3" y="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3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3.54167E-6 0.2314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41171 0.23125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86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148" grpId="0" animBg="1"/>
      <p:bldP spid="189" grpId="0" animBg="1"/>
      <p:bldP spid="19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85AA9AE-AC4C-D0E8-61FC-F86587EB302C}"/>
              </a:ext>
            </a:extLst>
          </p:cNvPr>
          <p:cNvSpPr txBox="1"/>
          <p:nvPr/>
        </p:nvSpPr>
        <p:spPr>
          <a:xfrm>
            <a:off x="389106" y="362635"/>
            <a:ext cx="10982527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b="0" dirty="0">
                <a:solidFill>
                  <a:srgbClr val="0000FF"/>
                </a:solidFill>
              </a:rPr>
              <a:t>思考：</a:t>
            </a:r>
            <a:r>
              <a:rPr lang="zh-CN" altLang="en-US" dirty="0">
                <a:latin typeface="+mj-ea"/>
                <a:ea typeface="+mj-ea"/>
              </a:rPr>
              <a:t>什么样的图形可以直接用直尺量？什么样的图形得先用绳子绕一绕，再量出绳子的长度？</a:t>
            </a:r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5CC13163-911F-F894-D701-C1AFDCAAA1F1}"/>
              </a:ext>
            </a:extLst>
          </p:cNvPr>
          <p:cNvSpPr/>
          <p:nvPr/>
        </p:nvSpPr>
        <p:spPr>
          <a:xfrm>
            <a:off x="6357759" y="2403266"/>
            <a:ext cx="797668" cy="6225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2FA0F576-FDC0-76FF-5F6A-73A31C0EDF25}"/>
              </a:ext>
            </a:extLst>
          </p:cNvPr>
          <p:cNvSpPr/>
          <p:nvPr/>
        </p:nvSpPr>
        <p:spPr>
          <a:xfrm>
            <a:off x="5052861" y="4467153"/>
            <a:ext cx="797668" cy="6225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6BD9819-B51A-4AFF-2679-AF0645135600}"/>
              </a:ext>
            </a:extLst>
          </p:cNvPr>
          <p:cNvSpPr txBox="1"/>
          <p:nvPr/>
        </p:nvSpPr>
        <p:spPr>
          <a:xfrm>
            <a:off x="2149357" y="3228229"/>
            <a:ext cx="2155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32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多边形</a:t>
            </a:r>
            <a:endParaRPr lang="zh-CN" altLang="en-US" sz="40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38EEB9D-8015-FB96-A9C0-9CD74E22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59" y="1651543"/>
            <a:ext cx="5665970" cy="150237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5364715-40AB-933D-7B50-7190323CA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503" y="4077635"/>
            <a:ext cx="2739086" cy="140160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7A96E1C-EC87-5A45-CCB9-FBABC20C545D}"/>
              </a:ext>
            </a:extLst>
          </p:cNvPr>
          <p:cNvSpPr txBox="1"/>
          <p:nvPr/>
        </p:nvSpPr>
        <p:spPr>
          <a:xfrm>
            <a:off x="7452858" y="1848244"/>
            <a:ext cx="2922742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直尺测量法、</a:t>
            </a:r>
            <a:endParaRPr kumimoji="0" lang="en-US" altLang="zh-CN" sz="3200" b="0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圆规测量法</a:t>
            </a:r>
            <a:endParaRPr lang="zh-CN" altLang="en-US" sz="1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8FA1DC0-592A-6F17-D44E-A186C813D1EA}"/>
              </a:ext>
            </a:extLst>
          </p:cNvPr>
          <p:cNvSpPr txBox="1"/>
          <p:nvPr/>
        </p:nvSpPr>
        <p:spPr>
          <a:xfrm>
            <a:off x="328857" y="5649799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ctr">
              <a:spcBef>
                <a:spcPts val="0"/>
              </a:spcBef>
              <a:spcAft>
                <a:spcPts val="0"/>
              </a:spcAft>
              <a:defRPr sz="3200" kern="10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边是曲线或不规则的图形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04C0F68-0C81-BF16-36BC-E965A65CF48D}"/>
              </a:ext>
            </a:extLst>
          </p:cNvPr>
          <p:cNvSpPr txBox="1"/>
          <p:nvPr/>
        </p:nvSpPr>
        <p:spPr>
          <a:xfrm>
            <a:off x="6157801" y="4410741"/>
            <a:ext cx="1867518" cy="735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kern="100" dirty="0"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绳测</a:t>
            </a:r>
            <a:r>
              <a:rPr kumimoji="0" lang="zh-CN" altLang="en-US" sz="3200" b="0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法</a:t>
            </a:r>
            <a:endParaRPr lang="zh-CN" altLang="en-US" sz="1400" dirty="0"/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2D333E62-24EA-8BCB-C2F7-959DD1D6545A}"/>
              </a:ext>
            </a:extLst>
          </p:cNvPr>
          <p:cNvCxnSpPr>
            <a:cxnSpLocks/>
          </p:cNvCxnSpPr>
          <p:nvPr/>
        </p:nvCxnSpPr>
        <p:spPr>
          <a:xfrm>
            <a:off x="6157801" y="5136407"/>
            <a:ext cx="1439501" cy="0"/>
          </a:xfrm>
          <a:prstGeom prst="line">
            <a:avLst/>
          </a:prstGeom>
          <a:ln w="19050" cap="rnd" cmpd="sng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10545ED-4E82-8C75-D4F0-44201F51FBC7}"/>
              </a:ext>
            </a:extLst>
          </p:cNvPr>
          <p:cNvSpPr txBox="1"/>
          <p:nvPr/>
        </p:nvSpPr>
        <p:spPr>
          <a:xfrm>
            <a:off x="7452858" y="5892364"/>
            <a:ext cx="21191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化曲为直</a:t>
            </a:r>
          </a:p>
        </p:txBody>
      </p:sp>
      <p:cxnSp>
        <p:nvCxnSpPr>
          <p:cNvPr id="40" name="连接符: 曲线 39">
            <a:extLst>
              <a:ext uri="{FF2B5EF4-FFF2-40B4-BE49-F238E27FC236}">
                <a16:creationId xmlns:a16="http://schemas.microsoft.com/office/drawing/2014/main" id="{3942DF85-80B6-2AFE-8EF3-0DF855A3E8C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696580" y="5370107"/>
            <a:ext cx="898580" cy="613976"/>
          </a:xfrm>
          <a:prstGeom prst="curvedConnector2">
            <a:avLst/>
          </a:prstGeom>
          <a:ln w="19050">
            <a:solidFill>
              <a:srgbClr val="E6001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左大括号 40">
            <a:extLst>
              <a:ext uri="{FF2B5EF4-FFF2-40B4-BE49-F238E27FC236}">
                <a16:creationId xmlns:a16="http://schemas.microsoft.com/office/drawing/2014/main" id="{3CBE0B1F-C156-EF8B-E6F5-90AFADF53AB9}"/>
              </a:ext>
            </a:extLst>
          </p:cNvPr>
          <p:cNvSpPr/>
          <p:nvPr/>
        </p:nvSpPr>
        <p:spPr>
          <a:xfrm rot="10800000">
            <a:off x="10027853" y="2111322"/>
            <a:ext cx="275102" cy="3025084"/>
          </a:xfrm>
          <a:prstGeom prst="leftBrace">
            <a:avLst>
              <a:gd name="adj1" fmla="val 63257"/>
              <a:gd name="adj2" fmla="val 50000"/>
            </a:avLst>
          </a:prstGeom>
          <a:ln w="19050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BB2190E-7B41-A364-C6CE-A935B46B3D7E}"/>
              </a:ext>
            </a:extLst>
          </p:cNvPr>
          <p:cNvSpPr txBox="1"/>
          <p:nvPr/>
        </p:nvSpPr>
        <p:spPr>
          <a:xfrm>
            <a:off x="10350433" y="2657183"/>
            <a:ext cx="1422041" cy="2062103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把图形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所有边线的长加起来</a:t>
            </a:r>
          </a:p>
        </p:txBody>
      </p:sp>
    </p:spTree>
    <p:extLst>
      <p:ext uri="{BB962C8B-B14F-4D97-AF65-F5344CB8AC3E}">
        <p14:creationId xmlns:p14="http://schemas.microsoft.com/office/powerpoint/2010/main" val="313291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3" grpId="0"/>
      <p:bldP spid="25" grpId="0"/>
      <p:bldP spid="26" grpId="0"/>
      <p:bldP spid="39" grpId="0"/>
      <p:bldP spid="41" grpId="0" animBg="1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3949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先量一量，再算出下面图形的周长各是多少。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355BF81-56D0-2678-6440-12F3AE8B2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99666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2541ED-24C5-5736-9160-F6FE8D9174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2773396"/>
            <a:ext cx="11083636" cy="17586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8AD8621-2560-3FCE-192A-0188E7740485}"/>
              </a:ext>
            </a:extLst>
          </p:cNvPr>
          <p:cNvSpPr txBox="1"/>
          <p:nvPr/>
        </p:nvSpPr>
        <p:spPr>
          <a:xfrm>
            <a:off x="671209" y="5163697"/>
            <a:ext cx="10661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2800" dirty="0">
                <a:solidFill>
                  <a:srgbClr val="E60013"/>
                </a:solidFill>
                <a:latin typeface="+mn-lt"/>
                <a:ea typeface="+mn-ea"/>
              </a:rPr>
              <a:t>方法提示：用直尺测量法，量得每个图形各边的长度，再相加。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69214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用圆规和直尺画出线段来表示下面图形的周长。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7449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A31F47E-3CAC-BA18-B56A-0C4E5A98D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49082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EBB8F62-75C9-299A-368F-F4B252B60568}"/>
              </a:ext>
            </a:extLst>
          </p:cNvPr>
          <p:cNvSpPr/>
          <p:nvPr/>
        </p:nvSpPr>
        <p:spPr>
          <a:xfrm>
            <a:off x="2727960" y="2278624"/>
            <a:ext cx="2495550" cy="152019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372CDF1-D9D2-1C99-4D9C-4CF7C6D47250}"/>
              </a:ext>
            </a:extLst>
          </p:cNvPr>
          <p:cNvGrpSpPr/>
          <p:nvPr/>
        </p:nvGrpSpPr>
        <p:grpSpPr>
          <a:xfrm>
            <a:off x="6621780" y="2278624"/>
            <a:ext cx="2840355" cy="1524000"/>
            <a:chOff x="6621780" y="2161892"/>
            <a:chExt cx="2840355" cy="1524000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5DE8091-09F3-6F24-5CC9-B1A5FDBC43C3}"/>
                </a:ext>
              </a:extLst>
            </p:cNvPr>
            <p:cNvCxnSpPr/>
            <p:nvPr/>
          </p:nvCxnSpPr>
          <p:spPr>
            <a:xfrm>
              <a:off x="6621780" y="2161892"/>
              <a:ext cx="346710" cy="15201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372D6B4F-1784-FCB1-DCCE-AA271A146ABD}"/>
                </a:ext>
              </a:extLst>
            </p:cNvPr>
            <p:cNvCxnSpPr>
              <a:cxnSpLocks/>
            </p:cNvCxnSpPr>
            <p:nvPr/>
          </p:nvCxnSpPr>
          <p:spPr>
            <a:xfrm>
              <a:off x="6621780" y="2161892"/>
              <a:ext cx="249745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5B109A5-533D-9746-9EDC-6E4CF1B51621}"/>
                </a:ext>
              </a:extLst>
            </p:cNvPr>
            <p:cNvCxnSpPr>
              <a:cxnSpLocks/>
            </p:cNvCxnSpPr>
            <p:nvPr/>
          </p:nvCxnSpPr>
          <p:spPr>
            <a:xfrm>
              <a:off x="6968490" y="3685892"/>
              <a:ext cx="249364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7AFE2B6-5CD3-C7B2-334C-1E74988913AC}"/>
                </a:ext>
              </a:extLst>
            </p:cNvPr>
            <p:cNvCxnSpPr>
              <a:cxnSpLocks/>
            </p:cNvCxnSpPr>
            <p:nvPr/>
          </p:nvCxnSpPr>
          <p:spPr>
            <a:xfrm>
              <a:off x="8517255" y="2992472"/>
              <a:ext cx="931545" cy="6896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4369B7E-6B05-B955-5C99-9AEDBE6BE2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21065" y="2163797"/>
              <a:ext cx="596265" cy="836295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60ED3C1D-B109-DD06-4BFC-382972C151EE}"/>
              </a:ext>
            </a:extLst>
          </p:cNvPr>
          <p:cNvSpPr txBox="1"/>
          <p:nvPr/>
        </p:nvSpPr>
        <p:spPr>
          <a:xfrm>
            <a:off x="1176121" y="4186500"/>
            <a:ext cx="10515136" cy="1522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2800" dirty="0">
                <a:solidFill>
                  <a:srgbClr val="E60013"/>
                </a:solidFill>
                <a:latin typeface="+mn-lt"/>
                <a:ea typeface="+mn-ea"/>
              </a:rPr>
              <a:t>方法提示：先画一条射线，再用圆规比一比图形中各线段的长度，依次在射线上首尾相连描出这些线段，所有线段的总长度即图形的周长。</a:t>
            </a: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0739FC9-9273-3ECD-9ACB-C5FEC7CEE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17" y="925861"/>
            <a:ext cx="10530367" cy="185667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13281949-B399-A651-BFE9-6937A93A2D48}"/>
              </a:ext>
            </a:extLst>
          </p:cNvPr>
          <p:cNvSpPr txBox="1"/>
          <p:nvPr/>
        </p:nvSpPr>
        <p:spPr>
          <a:xfrm>
            <a:off x="2235624" y="3019577"/>
            <a:ext cx="772075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封闭图形一周的长度，是它的</a:t>
            </a:r>
            <a:r>
              <a:rPr lang="zh-CN" altLang="en-US" sz="3600" dirty="0">
                <a:solidFill>
                  <a:srgbClr val="E60013"/>
                </a:solidFill>
                <a:effectLst/>
                <a:latin typeface="+mn-ea"/>
                <a:ea typeface="+mn-ea"/>
              </a:rPr>
              <a:t>周长</a:t>
            </a:r>
            <a:r>
              <a:rPr lang="zh-CN" altLang="en-US" sz="3600" dirty="0">
                <a:solidFill>
                  <a:srgbClr val="231F20"/>
                </a:solidFill>
                <a:effectLst/>
                <a:latin typeface="+mn-ea"/>
                <a:ea typeface="+mn-ea"/>
              </a:rPr>
              <a:t>。</a:t>
            </a:r>
            <a:endParaRPr lang="zh-CN" altLang="en-US" sz="4400" dirty="0">
              <a:latin typeface="+mn-ea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447E64-496F-AC76-5539-4F69DF669F38}"/>
              </a:ext>
            </a:extLst>
          </p:cNvPr>
          <p:cNvSpPr txBox="1"/>
          <p:nvPr/>
        </p:nvSpPr>
        <p:spPr>
          <a:xfrm>
            <a:off x="508268" y="3753608"/>
            <a:ext cx="68069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测量封闭图形的周长的方法：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D317470-4C83-CF39-63F8-BFACD115D1FB}"/>
              </a:ext>
            </a:extLst>
          </p:cNvPr>
          <p:cNvGrpSpPr/>
          <p:nvPr/>
        </p:nvGrpSpPr>
        <p:grpSpPr>
          <a:xfrm>
            <a:off x="1500489" y="4501035"/>
            <a:ext cx="8356515" cy="584775"/>
            <a:chOff x="2033080" y="4569131"/>
            <a:chExt cx="8356515" cy="58477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4507392-E647-E8B9-1B0E-0AB44DF5116D}"/>
                </a:ext>
              </a:extLst>
            </p:cNvPr>
            <p:cNvSpPr txBox="1"/>
            <p:nvPr/>
          </p:nvSpPr>
          <p:spPr>
            <a:xfrm>
              <a:off x="2033080" y="4569131"/>
              <a:ext cx="21559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多边形</a:t>
              </a:r>
              <a:endParaRPr lang="zh-CN" altLang="en-US" sz="4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572C70CD-6BDA-CF87-EC36-BA9F891DD48B}"/>
                </a:ext>
              </a:extLst>
            </p:cNvPr>
            <p:cNvCxnSpPr>
              <a:cxnSpLocks/>
            </p:cNvCxnSpPr>
            <p:nvPr/>
          </p:nvCxnSpPr>
          <p:spPr>
            <a:xfrm>
              <a:off x="3858313" y="4861518"/>
              <a:ext cx="138132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452AC9A-1DD4-8920-D267-C01C4FED5826}"/>
                </a:ext>
              </a:extLst>
            </p:cNvPr>
            <p:cNvSpPr txBox="1"/>
            <p:nvPr/>
          </p:nvSpPr>
          <p:spPr>
            <a:xfrm>
              <a:off x="5311757" y="4569131"/>
              <a:ext cx="50778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srgbClr val="E60013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直尺测量法、圆规测量法</a:t>
              </a:r>
              <a:endParaRPr lang="zh-CN" altLang="en-US" sz="1400" dirty="0">
                <a:solidFill>
                  <a:srgbClr val="E60013"/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765B598-0B40-18E6-776C-EA21161A6FBB}"/>
              </a:ext>
            </a:extLst>
          </p:cNvPr>
          <p:cNvGrpSpPr/>
          <p:nvPr/>
        </p:nvGrpSpPr>
        <p:grpSpPr>
          <a:xfrm>
            <a:off x="508268" y="5182543"/>
            <a:ext cx="8210145" cy="584775"/>
            <a:chOff x="1040859" y="5250639"/>
            <a:chExt cx="8210145" cy="584775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77A43FD-CA4A-DCAE-4E71-5CB348016E64}"/>
                </a:ext>
              </a:extLst>
            </p:cNvPr>
            <p:cNvSpPr txBox="1"/>
            <p:nvPr/>
          </p:nvSpPr>
          <p:spPr>
            <a:xfrm>
              <a:off x="1040859" y="5250639"/>
              <a:ext cx="482492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边是曲线或不规则的图形</a:t>
              </a: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660F7405-93BF-9128-F73E-529EAE52F26C}"/>
                </a:ext>
              </a:extLst>
            </p:cNvPr>
            <p:cNvCxnSpPr>
              <a:cxnSpLocks/>
            </p:cNvCxnSpPr>
            <p:nvPr/>
          </p:nvCxnSpPr>
          <p:spPr>
            <a:xfrm>
              <a:off x="5861755" y="5543026"/>
              <a:ext cx="138132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25E1EC2-9CD3-3A58-5066-0FAC91AA019F}"/>
                </a:ext>
              </a:extLst>
            </p:cNvPr>
            <p:cNvSpPr txBox="1"/>
            <p:nvPr/>
          </p:nvSpPr>
          <p:spPr>
            <a:xfrm>
              <a:off x="7315199" y="5250639"/>
              <a:ext cx="193580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kern="100" dirty="0">
                  <a:solidFill>
                    <a:srgbClr val="E60013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绳测法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8B93BD5-F9A3-6F86-A002-1895BB0ABF71}"/>
              </a:ext>
            </a:extLst>
          </p:cNvPr>
          <p:cNvGrpSpPr/>
          <p:nvPr/>
        </p:nvGrpSpPr>
        <p:grpSpPr>
          <a:xfrm>
            <a:off x="1500489" y="5864050"/>
            <a:ext cx="8356515" cy="584775"/>
            <a:chOff x="2033080" y="5932146"/>
            <a:chExt cx="8356515" cy="584775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24680E7-8FEB-9706-AAAB-707643A50CC7}"/>
                </a:ext>
              </a:extLst>
            </p:cNvPr>
            <p:cNvSpPr txBox="1"/>
            <p:nvPr/>
          </p:nvSpPr>
          <p:spPr>
            <a:xfrm>
              <a:off x="2033080" y="5932146"/>
              <a:ext cx="21559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200" kern="10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圆</a:t>
              </a:r>
              <a:endParaRPr lang="zh-CN" altLang="en-US" sz="40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5B97E7E8-CDBA-48F6-2679-E68E4E4B8892}"/>
                </a:ext>
              </a:extLst>
            </p:cNvPr>
            <p:cNvCxnSpPr>
              <a:cxnSpLocks/>
            </p:cNvCxnSpPr>
            <p:nvPr/>
          </p:nvCxnSpPr>
          <p:spPr>
            <a:xfrm>
              <a:off x="3858313" y="6224533"/>
              <a:ext cx="1381328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CFF85F0-6CE3-473F-8C66-9ED380BB07D3}"/>
                </a:ext>
              </a:extLst>
            </p:cNvPr>
            <p:cNvSpPr txBox="1"/>
            <p:nvPr/>
          </p:nvSpPr>
          <p:spPr>
            <a:xfrm>
              <a:off x="5311757" y="5932146"/>
              <a:ext cx="50778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kern="100" dirty="0">
                  <a:solidFill>
                    <a:srgbClr val="E60013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绳测法</a:t>
              </a:r>
              <a:r>
                <a:rPr kumimoji="0" lang="zh-CN" altLang="en-US" sz="3200" b="0" i="0" u="none" strike="noStrike" kern="100" cap="none" spc="0" normalizeH="0" baseline="0" noProof="0" dirty="0">
                  <a:ln>
                    <a:noFill/>
                  </a:ln>
                  <a:solidFill>
                    <a:srgbClr val="E60013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、滚动法</a:t>
              </a:r>
              <a:endParaRPr lang="zh-CN" altLang="en-US" sz="1400" dirty="0">
                <a:solidFill>
                  <a:srgbClr val="E60013"/>
                </a:solidFill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2516A0DF-4278-DA79-B2A0-4C7D8975FCD4}"/>
              </a:ext>
            </a:extLst>
          </p:cNvPr>
          <p:cNvSpPr/>
          <p:nvPr/>
        </p:nvSpPr>
        <p:spPr>
          <a:xfrm>
            <a:off x="508269" y="4426083"/>
            <a:ext cx="9105090" cy="2081719"/>
          </a:xfrm>
          <a:prstGeom prst="rect">
            <a:avLst/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4220D57-162E-6918-883B-4426807E4A94}"/>
              </a:ext>
            </a:extLst>
          </p:cNvPr>
          <p:cNvSpPr txBox="1"/>
          <p:nvPr/>
        </p:nvSpPr>
        <p:spPr>
          <a:xfrm>
            <a:off x="9736545" y="4682112"/>
            <a:ext cx="2243788" cy="1569660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把图形</a:t>
            </a:r>
            <a:r>
              <a:rPr lang="zh-CN" altLang="en-US" sz="32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所有的边线的长加起来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36" grpId="0" animBg="1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3608</TotalTime>
  <Words>493</Words>
  <Application>Microsoft Office PowerPoint</Application>
  <PresentationFormat>宽屏</PresentationFormat>
  <Paragraphs>61</Paragraphs>
  <Slides>23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702</cp:revision>
  <dcterms:created xsi:type="dcterms:W3CDTF">2016-01-14T07:05:12Z</dcterms:created>
  <dcterms:modified xsi:type="dcterms:W3CDTF">2026-04-29T01:19:33Z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