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1"/>
  </p:notesMasterIdLst>
  <p:sldIdLst>
    <p:sldId id="258" r:id="rId2"/>
    <p:sldId id="296" r:id="rId3"/>
    <p:sldId id="301" r:id="rId4"/>
    <p:sldId id="362" r:id="rId5"/>
    <p:sldId id="363" r:id="rId6"/>
    <p:sldId id="344" r:id="rId7"/>
    <p:sldId id="345" r:id="rId8"/>
    <p:sldId id="303" r:id="rId9"/>
    <p:sldId id="348" r:id="rId10"/>
    <p:sldId id="347" r:id="rId11"/>
    <p:sldId id="306" r:id="rId12"/>
    <p:sldId id="307" r:id="rId13"/>
    <p:sldId id="305" r:id="rId14"/>
    <p:sldId id="312" r:id="rId15"/>
    <p:sldId id="259" r:id="rId16"/>
    <p:sldId id="361" r:id="rId17"/>
    <p:sldId id="310" r:id="rId18"/>
    <p:sldId id="349" r:id="rId19"/>
    <p:sldId id="35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840" userDrawn="1">
          <p15:clr>
            <a:srgbClr val="A4A3A4"/>
          </p15:clr>
        </p15:guide>
        <p15:guide id="6" orient="horz" pos="2840" userDrawn="1">
          <p15:clr>
            <a:srgbClr val="A4A3A4"/>
          </p15:clr>
        </p15:guide>
        <p15:guide id="7" orient="horz" pos="7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EBFAB7"/>
    <a:srgbClr val="EBFAB5"/>
    <a:srgbClr val="95EAE8"/>
    <a:srgbClr val="ECE3AD"/>
    <a:srgbClr val="29C8B8"/>
    <a:srgbClr val="045483"/>
    <a:srgbClr val="E8FAC4"/>
    <a:srgbClr val="FFFF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18" autoAdjust="0"/>
    <p:restoredTop sz="94660"/>
  </p:normalViewPr>
  <p:slideViewPr>
    <p:cSldViewPr snapToGrid="0">
      <p:cViewPr varScale="1">
        <p:scale>
          <a:sx n="53" d="100"/>
          <a:sy n="53" d="100"/>
        </p:scale>
        <p:origin x="96" y="1350"/>
      </p:cViewPr>
      <p:guideLst>
        <p:guide pos="3840"/>
        <p:guide orient="horz" pos="2840"/>
        <p:guide orient="horz" pos="77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FE1F4-DEB7-4E88-B7FF-DBAAF2215CD0}" type="datetimeFigureOut">
              <a:rPr lang="zh-CN" altLang="en-US" smtClean="0"/>
              <a:t>2025/11/15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B9B85-F48A-4B12-8BF7-545C517E8E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70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739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67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84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9967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994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549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73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23FA78-FAC2-4250-AF2E-598F526E69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020554-5063-4C93-8D4A-24B2780A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5A832-E66F-4895-B835-8419F992C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E51AA44-E094-4FE0-82CF-138DA18AC0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18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9512C-DA8E-4868-8DD9-06B3FF5FF263}" type="datetimeFigureOut">
              <a:rPr lang="zh-CN" altLang="en-US" smtClean="0"/>
              <a:t>2025/11/15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5C57F-7DA2-4AD1-8325-2E4B50DC171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52"/>
          <a:stretch/>
        </p:blipFill>
        <p:spPr>
          <a:xfrm>
            <a:off x="0" y="0"/>
            <a:ext cx="5883815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4" b="21675"/>
          <a:stretch/>
        </p:blipFill>
        <p:spPr>
          <a:xfrm>
            <a:off x="7461504" y="233916"/>
            <a:ext cx="4730496" cy="68473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4" t="13206" r="48659" b="13222"/>
          <a:stretch/>
        </p:blipFill>
        <p:spPr>
          <a:xfrm flipH="1">
            <a:off x="116957" y="-350215"/>
            <a:ext cx="12521609" cy="72082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4" t="13206" r="48659" b="13222"/>
          <a:stretch/>
        </p:blipFill>
        <p:spPr>
          <a:xfrm>
            <a:off x="-361509" y="-39279"/>
            <a:ext cx="11198323" cy="676075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EF0A1B5-D15F-4133-858B-F181771CE6AB}"/>
              </a:ext>
            </a:extLst>
          </p:cNvPr>
          <p:cNvSpPr txBox="1"/>
          <p:nvPr userDrawn="1"/>
        </p:nvSpPr>
        <p:spPr>
          <a:xfrm rot="20132266">
            <a:off x="5231450" y="3110266"/>
            <a:ext cx="1729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B275A56-AEEF-9AAC-CA15-30451883ED9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467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5" r:id="rId6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52"/>
          <a:stretch/>
        </p:blipFill>
        <p:spPr>
          <a:xfrm>
            <a:off x="0" y="0"/>
            <a:ext cx="5883815" cy="6858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4" b="21675"/>
          <a:stretch/>
        </p:blipFill>
        <p:spPr>
          <a:xfrm>
            <a:off x="7461504" y="233916"/>
            <a:ext cx="4730496" cy="684736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5883815" y="786809"/>
            <a:ext cx="5720003" cy="506848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4" t="13206" r="48659" b="13222"/>
          <a:stretch/>
        </p:blipFill>
        <p:spPr>
          <a:xfrm>
            <a:off x="362124" y="1495317"/>
            <a:ext cx="10196005" cy="4108041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1"/>
            </p:custDataLst>
          </p:nvPr>
        </p:nvSpPr>
        <p:spPr>
          <a:xfrm>
            <a:off x="364328" y="6642556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584610" y="5016970"/>
            <a:ext cx="896190" cy="292633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2EF0A1B5-D15F-4133-858B-F181771CE6AB}"/>
              </a:ext>
            </a:extLst>
          </p:cNvPr>
          <p:cNvSpPr txBox="1"/>
          <p:nvPr/>
        </p:nvSpPr>
        <p:spPr>
          <a:xfrm rot="20132266">
            <a:off x="5231450" y="3427767"/>
            <a:ext cx="1729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5619ADB-7949-4868-A29A-F19F5CF47017}"/>
              </a:ext>
            </a:extLst>
          </p:cNvPr>
          <p:cNvSpPr txBox="1"/>
          <p:nvPr/>
        </p:nvSpPr>
        <p:spPr>
          <a:xfrm>
            <a:off x="4025003" y="3063103"/>
            <a:ext cx="423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口算除法（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294F18B-D846-4540-87C7-A5D6352C1CBA}"/>
              </a:ext>
            </a:extLst>
          </p:cNvPr>
          <p:cNvGrpSpPr/>
          <p:nvPr/>
        </p:nvGrpSpPr>
        <p:grpSpPr>
          <a:xfrm>
            <a:off x="5130344" y="4586045"/>
            <a:ext cx="1931311" cy="327145"/>
            <a:chOff x="242380" y="196184"/>
            <a:chExt cx="2575081" cy="436193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DF85A71-C830-474E-BDDC-7EF82815E17E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62879A1-373A-420F-A56A-D41995D8FE8B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FE7C5EC-66F5-43DB-B4C1-4A9E2F67B8F4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81876CD-F0E7-49E5-85ED-39F073D40ED5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9AB2F75-EF9B-4C18-BBE5-D05E6B539E4C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F7187C2-3609-4706-8FB9-A0D90A0F0277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41E5CD3A-7559-4F59-8410-B22E99E4D2B5}"/>
                </a:ext>
              </a:extLst>
            </p:cNvPr>
            <p:cNvGrpSpPr/>
            <p:nvPr/>
          </p:nvGrpSpPr>
          <p:grpSpPr>
            <a:xfrm>
              <a:off x="242380" y="201491"/>
              <a:ext cx="2575081" cy="430886"/>
              <a:chOff x="242380" y="201491"/>
              <a:chExt cx="2575081" cy="430886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8E4BA9C-07CA-4179-8A8E-8F05B441C51E}"/>
                  </a:ext>
                </a:extLst>
              </p:cNvPr>
              <p:cNvSpPr txBox="1"/>
              <p:nvPr/>
            </p:nvSpPr>
            <p:spPr>
              <a:xfrm>
                <a:off x="242380" y="201491"/>
                <a:ext cx="533797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R·</a:t>
                </a:r>
                <a:endParaRPr lang="zh-CN" altLang="en-US" sz="15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CC2140D-0912-4941-A3F2-A3F60A402005}"/>
                  </a:ext>
                </a:extLst>
              </p:cNvPr>
              <p:cNvSpPr txBox="1"/>
              <p:nvPr/>
            </p:nvSpPr>
            <p:spPr>
              <a:xfrm>
                <a:off x="661576" y="201491"/>
                <a:ext cx="484104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04C8BBC-ACD9-46B4-AE9C-714267586312}"/>
                  </a:ext>
                </a:extLst>
              </p:cNvPr>
              <p:cNvSpPr txBox="1"/>
              <p:nvPr/>
            </p:nvSpPr>
            <p:spPr>
              <a:xfrm>
                <a:off x="1081155" y="201491"/>
                <a:ext cx="428436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年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1D993A19-5A95-4A53-AC35-9FE378F39394}"/>
                  </a:ext>
                </a:extLst>
              </p:cNvPr>
              <p:cNvSpPr txBox="1"/>
              <p:nvPr/>
            </p:nvSpPr>
            <p:spPr>
              <a:xfrm>
                <a:off x="2378452" y="201491"/>
                <a:ext cx="439009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册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70719A6-F816-4AFB-BBED-1B092AA87208}"/>
                  </a:ext>
                </a:extLst>
              </p:cNvPr>
              <p:cNvSpPr txBox="1"/>
              <p:nvPr/>
            </p:nvSpPr>
            <p:spPr>
              <a:xfrm>
                <a:off x="1500188" y="201491"/>
                <a:ext cx="462231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级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196DF9C-5EA1-4A8A-86C4-A28EA74561B6}"/>
                  </a:ext>
                </a:extLst>
              </p:cNvPr>
              <p:cNvSpPr txBox="1"/>
              <p:nvPr/>
            </p:nvSpPr>
            <p:spPr>
              <a:xfrm>
                <a:off x="1938450" y="201491"/>
                <a:ext cx="463704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下</a:t>
                </a:r>
              </a:p>
            </p:txBody>
          </p:sp>
        </p:grpSp>
      </p:grpSp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29625" y="6589798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582168" y="5013795"/>
            <a:ext cx="896190" cy="29263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D2AA3B0-80F3-4CE1-71A1-DDF160096E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553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499732" y="369855"/>
            <a:ext cx="733002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复习导入，激活已学知识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5C02F5D-FA3E-48EA-84CE-6D39E6F4B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259" y="2940471"/>
            <a:ext cx="7363615" cy="7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文本框 2">
            <a:extLst>
              <a:ext uri="{FF2B5EF4-FFF2-40B4-BE49-F238E27FC236}">
                <a16:creationId xmlns:a16="http://schemas.microsoft.com/office/drawing/2014/main" id="{9CE27656-C269-42CC-9E57-FABAAE322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259" y="1183317"/>
            <a:ext cx="9773463" cy="387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 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 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      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000÷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56÷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1">
            <a:extLst>
              <a:ext uri="{FF2B5EF4-FFF2-40B4-BE49-F238E27FC236}">
                <a16:creationId xmlns:a16="http://schemas.microsoft.com/office/drawing/2014/main" id="{A40CA1F5-C428-4BB2-B93F-4BFC68AC3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550" y="2509583"/>
            <a:ext cx="8056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1">
            <a:extLst>
              <a:ext uri="{FF2B5EF4-FFF2-40B4-BE49-F238E27FC236}">
                <a16:creationId xmlns:a16="http://schemas.microsoft.com/office/drawing/2014/main" id="{8D6FC193-AD5F-4D00-BD05-95CDDAAED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564" y="3442063"/>
            <a:ext cx="10973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1" name="文本框 1">
            <a:extLst>
              <a:ext uri="{FF2B5EF4-FFF2-40B4-BE49-F238E27FC236}">
                <a16:creationId xmlns:a16="http://schemas.microsoft.com/office/drawing/2014/main" id="{EE99CB15-E0A0-4A79-9896-3D6E4FCED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994" y="2496229"/>
            <a:ext cx="10373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">
            <a:extLst>
              <a:ext uri="{FF2B5EF4-FFF2-40B4-BE49-F238E27FC236}">
                <a16:creationId xmlns:a16="http://schemas.microsoft.com/office/drawing/2014/main" id="{F5CDC4E7-4F7D-4D2A-9261-0C71B24FE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553" y="3477199"/>
            <a:ext cx="12261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</a:p>
        </p:txBody>
      </p:sp>
      <p:sp>
        <p:nvSpPr>
          <p:cNvPr id="13" name="文本框 1">
            <a:extLst>
              <a:ext uri="{FF2B5EF4-FFF2-40B4-BE49-F238E27FC236}">
                <a16:creationId xmlns:a16="http://schemas.microsoft.com/office/drawing/2014/main" id="{40C4881B-34AF-45A9-9118-B868318A8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9761" y="2508044"/>
            <a:ext cx="10373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276760" y="6613995"/>
            <a:ext cx="896190" cy="29263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186881"/>
            <a:ext cx="1215502" cy="107705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67A69BA-8F4F-FDE5-BA1C-18C124790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4330" y="3441488"/>
            <a:ext cx="12261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3" name="文本框 1">
            <a:extLst>
              <a:ext uri="{FF2B5EF4-FFF2-40B4-BE49-F238E27FC236}">
                <a16:creationId xmlns:a16="http://schemas.microsoft.com/office/drawing/2014/main" id="{5BFE4873-C738-4BBB-8544-9357B7712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564" y="4420624"/>
            <a:ext cx="10973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" name="文本框 1">
            <a:extLst>
              <a:ext uri="{FF2B5EF4-FFF2-40B4-BE49-F238E27FC236}">
                <a16:creationId xmlns:a16="http://schemas.microsoft.com/office/drawing/2014/main" id="{8D90250D-9602-CAB8-0BC6-EEFA0B9EA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9315" y="4436012"/>
            <a:ext cx="10973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" name="文本框 1">
            <a:extLst>
              <a:ext uri="{FF2B5EF4-FFF2-40B4-BE49-F238E27FC236}">
                <a16:creationId xmlns:a16="http://schemas.microsoft.com/office/drawing/2014/main" id="{1F7393CF-B8CE-21F9-01F9-97A76C7FD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8957" y="4417546"/>
            <a:ext cx="10973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9657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2" grpId="0"/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05E773C7-FF08-4814-BA3A-3730B2D76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863" y="549275"/>
            <a:ext cx="11842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00">
                <a:solidFill>
                  <a:srgbClr val="F2F2F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8" name="图片 28">
            <a:extLst>
              <a:ext uri="{FF2B5EF4-FFF2-40B4-BE49-F238E27FC236}">
                <a16:creationId xmlns:a16="http://schemas.microsoft.com/office/drawing/2014/main" id="{D6BA10CE-2C5B-4F84-9E55-DBF059369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6003925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38">
            <a:extLst>
              <a:ext uri="{FF2B5EF4-FFF2-40B4-BE49-F238E27FC236}">
                <a16:creationId xmlns:a16="http://schemas.microsoft.com/office/drawing/2014/main" id="{F5162FC3-A762-4A69-8E9B-0BF06DD65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4929" y="1343828"/>
            <a:ext cx="963138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69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张彩色手工纸平均分给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人，每人分得多少张？</a:t>
            </a:r>
          </a:p>
        </p:txBody>
      </p:sp>
      <p:sp>
        <p:nvSpPr>
          <p:cNvPr id="52" name="Text Box 6">
            <a:extLst>
              <a:ext uri="{FF2B5EF4-FFF2-40B4-BE49-F238E27FC236}">
                <a16:creationId xmlns:a16="http://schemas.microsoft.com/office/drawing/2014/main" id="{7244040E-F580-41DA-BC3D-0A004E1D2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622" y="4283067"/>
            <a:ext cx="2966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69÷3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0CB51B9-5067-4782-9CCD-336ED5E151F8}"/>
              </a:ext>
            </a:extLst>
          </p:cNvPr>
          <p:cNvSpPr txBox="1"/>
          <p:nvPr/>
        </p:nvSpPr>
        <p:spPr>
          <a:xfrm>
            <a:off x="1589771" y="349061"/>
            <a:ext cx="9092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探索几十几除以一</a:t>
            </a:r>
            <a:r>
              <a:rPr lang="zh-CN" altLang="en-US" sz="40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位数的口算</a:t>
            </a:r>
            <a:endParaRPr lang="zh-CN" altLang="en-US" sz="4000" b="1" dirty="0">
              <a:solidFill>
                <a:srgbClr val="4A943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276760" y="6613995"/>
            <a:ext cx="896190" cy="29263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74269" y="53311"/>
            <a:ext cx="1215502" cy="1077054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32E01A09-3026-4B99-A787-F5341080AF9D}"/>
              </a:ext>
            </a:extLst>
          </p:cNvPr>
          <p:cNvSpPr/>
          <p:nvPr/>
        </p:nvSpPr>
        <p:spPr>
          <a:xfrm>
            <a:off x="1854034" y="5023885"/>
            <a:ext cx="3072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怎么列式？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9B8AB41-A676-4E13-A868-441ECDA36636}"/>
              </a:ext>
            </a:extLst>
          </p:cNvPr>
          <p:cNvSpPr/>
          <p:nvPr/>
        </p:nvSpPr>
        <p:spPr>
          <a:xfrm>
            <a:off x="7485284" y="5042547"/>
            <a:ext cx="4010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怎么计算呢？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9BD16D6-37F3-4319-C42F-21F107974EC3}"/>
              </a:ext>
            </a:extLst>
          </p:cNvPr>
          <p:cNvGrpSpPr/>
          <p:nvPr/>
        </p:nvGrpSpPr>
        <p:grpSpPr>
          <a:xfrm>
            <a:off x="553355" y="1062174"/>
            <a:ext cx="739130" cy="1046439"/>
            <a:chOff x="245169" y="833418"/>
            <a:chExt cx="405578" cy="574205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85926C10-7C71-7C61-48D1-758925EE56DD}"/>
                </a:ext>
              </a:extLst>
            </p:cNvPr>
            <p:cNvSpPr/>
            <p:nvPr/>
          </p:nvSpPr>
          <p:spPr>
            <a:xfrm>
              <a:off x="245169" y="932483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F38EF50-D87A-8018-31C4-987ABE27E285}"/>
                </a:ext>
              </a:extLst>
            </p:cNvPr>
            <p:cNvSpPr/>
            <p:nvPr/>
          </p:nvSpPr>
          <p:spPr>
            <a:xfrm>
              <a:off x="273973" y="833418"/>
              <a:ext cx="347972" cy="574205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6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6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CC7ED951-39D6-DFB4-D3BB-9DCE7A63C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06550" y="2023090"/>
            <a:ext cx="1119085" cy="170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F21DE53-42F6-C235-BD20-5B257E116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84900" y="2251743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C5A25B5-C82E-D31B-50BB-EBFD8B8AB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8403" y="2023090"/>
            <a:ext cx="1119085" cy="170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1C67EC6-4ACF-7D51-D9F1-844F4D11D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50256" y="2023090"/>
            <a:ext cx="1119085" cy="170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393A0A7-F331-A00E-1D79-D164632B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22109" y="2023090"/>
            <a:ext cx="1119085" cy="170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A34A16C-C030-054F-F5AA-7064877C4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93962" y="2044666"/>
            <a:ext cx="1119085" cy="170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866654C-93EF-FFAE-DC30-14D6A2D74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65816" y="2102433"/>
            <a:ext cx="1119085" cy="170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50B1886-3AF4-1E08-1C9E-A198367F9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09277" y="2230167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C94B1D7-7195-A320-74BC-28B89CEE9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33654" y="2230167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7CE2151-93F9-4CD2-CB16-962E91993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8031" y="2238852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841CDEB-29C2-F4E1-7BFE-DAE4A8008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82408" y="2238852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AA36695-D9D1-85E5-972A-573D0100E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06785" y="2238852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54B27E9-A5AF-C91D-361B-5F5534B45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31162" y="2238852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21DA3C4-6527-1F58-BE85-48F52BAE4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755539" y="2238852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B3229C3A-F9EF-F526-7044-848DAB9E4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979916" y="2238852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CDDC205C-E346-996D-F6AE-706DA34F4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04292" y="2251743"/>
            <a:ext cx="720468" cy="149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467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Box 6">
            <a:extLst>
              <a:ext uri="{FF2B5EF4-FFF2-40B4-BE49-F238E27FC236}">
                <a16:creationId xmlns:a16="http://schemas.microsoft.com/office/drawing/2014/main" id="{7244040E-F580-41DA-BC3D-0A004E1D2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0968" y="298361"/>
            <a:ext cx="2966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69÷3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C8F1925-659B-453E-BFE7-9F80438E9DCF}"/>
              </a:ext>
            </a:extLst>
          </p:cNvPr>
          <p:cNvSpPr txBox="1"/>
          <p:nvPr/>
        </p:nvSpPr>
        <p:spPr bwMode="auto">
          <a:xfrm>
            <a:off x="3071927" y="324992"/>
            <a:ext cx="11098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295810" y="4504388"/>
            <a:ext cx="896190" cy="292633"/>
          </a:xfrm>
          <a:prstGeom prst="rect">
            <a:avLst/>
          </a:prstGeom>
        </p:spPr>
      </p:pic>
      <p:grpSp>
        <p:nvGrpSpPr>
          <p:cNvPr id="98" name="组合 97">
            <a:extLst>
              <a:ext uri="{FF2B5EF4-FFF2-40B4-BE49-F238E27FC236}">
                <a16:creationId xmlns:a16="http://schemas.microsoft.com/office/drawing/2014/main" id="{15B95A11-8980-41E9-A9DE-CAD3D087BE8D}"/>
              </a:ext>
            </a:extLst>
          </p:cNvPr>
          <p:cNvGrpSpPr/>
          <p:nvPr/>
        </p:nvGrpSpPr>
        <p:grpSpPr>
          <a:xfrm>
            <a:off x="2713614" y="556291"/>
            <a:ext cx="7453919" cy="851553"/>
            <a:chOff x="2324105" y="1349313"/>
            <a:chExt cx="7453919" cy="851553"/>
          </a:xfrm>
        </p:grpSpPr>
        <p:sp>
          <p:nvSpPr>
            <p:cNvPr id="14" name="左大括号 13">
              <a:extLst>
                <a:ext uri="{FF2B5EF4-FFF2-40B4-BE49-F238E27FC236}">
                  <a16:creationId xmlns:a16="http://schemas.microsoft.com/office/drawing/2014/main" id="{99EF7DA0-F369-43AD-A627-96A27CDCDFD8}"/>
                </a:ext>
              </a:extLst>
            </p:cNvPr>
            <p:cNvSpPr/>
            <p:nvPr/>
          </p:nvSpPr>
          <p:spPr>
            <a:xfrm rot="5400000">
              <a:off x="4699173" y="-569701"/>
              <a:ext cx="250484" cy="5000620"/>
            </a:xfrm>
            <a:prstGeom prst="leftBrace">
              <a:avLst>
                <a:gd name="adj1" fmla="val 48958"/>
                <a:gd name="adj2" fmla="val 50000"/>
              </a:avLst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BA71D42-C31F-4848-94AC-121DB230EE23}"/>
                </a:ext>
              </a:extLst>
            </p:cNvPr>
            <p:cNvSpPr txBox="1"/>
            <p:nvPr/>
          </p:nvSpPr>
          <p:spPr bwMode="auto">
            <a:xfrm>
              <a:off x="3961786" y="1383398"/>
              <a:ext cx="18621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rgbClr val="C00000"/>
                  </a:solidFill>
                </a:rPr>
                <a:t>6</a:t>
              </a:r>
              <a:r>
                <a:rPr lang="zh-CN" altLang="en-US" sz="2400" dirty="0">
                  <a:solidFill>
                    <a:srgbClr val="C00000"/>
                  </a:solidFill>
                </a:rPr>
                <a:t>个十</a:t>
              </a: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2A11CD58-5FF2-400D-A012-8DD290E88381}"/>
                </a:ext>
              </a:extLst>
            </p:cNvPr>
            <p:cNvSpPr txBox="1"/>
            <p:nvPr/>
          </p:nvSpPr>
          <p:spPr bwMode="auto">
            <a:xfrm>
              <a:off x="7915886" y="1349313"/>
              <a:ext cx="18621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rgbClr val="C00000"/>
                  </a:solidFill>
                </a:rPr>
                <a:t>9</a:t>
              </a:r>
              <a:r>
                <a:rPr lang="zh-CN" altLang="en-US" sz="2400">
                  <a:solidFill>
                    <a:srgbClr val="C00000"/>
                  </a:solidFill>
                </a:rPr>
                <a:t>个</a:t>
              </a:r>
              <a:r>
                <a:rPr lang="zh-CN" altLang="en-US" sz="2400" dirty="0">
                  <a:solidFill>
                    <a:srgbClr val="C00000"/>
                  </a:solidFill>
                </a:rPr>
                <a:t>一</a:t>
              </a:r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A91FB28F-2C7F-4EC0-AA6E-8E3B767C27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87339" y="1768609"/>
              <a:ext cx="0" cy="432257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3" name="直接箭头连接符 82">
            <a:extLst>
              <a:ext uri="{FF2B5EF4-FFF2-40B4-BE49-F238E27FC236}">
                <a16:creationId xmlns:a16="http://schemas.microsoft.com/office/drawing/2014/main" id="{FF9C4CE1-EDE0-4F2D-8C24-39E0007DFB4A}"/>
              </a:ext>
            </a:extLst>
          </p:cNvPr>
          <p:cNvCxnSpPr>
            <a:cxnSpLocks/>
          </p:cNvCxnSpPr>
          <p:nvPr/>
        </p:nvCxnSpPr>
        <p:spPr>
          <a:xfrm flipH="1">
            <a:off x="3150419" y="2773234"/>
            <a:ext cx="797788" cy="56407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8FA83370-44AD-4A22-9358-B54C31256CB2}"/>
              </a:ext>
            </a:extLst>
          </p:cNvPr>
          <p:cNvCxnSpPr>
            <a:cxnSpLocks/>
          </p:cNvCxnSpPr>
          <p:nvPr/>
        </p:nvCxnSpPr>
        <p:spPr>
          <a:xfrm>
            <a:off x="8244481" y="2783900"/>
            <a:ext cx="390201" cy="6564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8863C8D9-2B55-4171-82DD-465E970BED65}"/>
              </a:ext>
            </a:extLst>
          </p:cNvPr>
          <p:cNvCxnSpPr>
            <a:cxnSpLocks/>
          </p:cNvCxnSpPr>
          <p:nvPr/>
        </p:nvCxnSpPr>
        <p:spPr>
          <a:xfrm>
            <a:off x="5808337" y="2783900"/>
            <a:ext cx="205660" cy="6564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B3118CC6-5793-4E8C-8D05-0D695953758E}"/>
              </a:ext>
            </a:extLst>
          </p:cNvPr>
          <p:cNvGrpSpPr/>
          <p:nvPr/>
        </p:nvGrpSpPr>
        <p:grpSpPr>
          <a:xfrm>
            <a:off x="7296097" y="4533076"/>
            <a:ext cx="2598909" cy="1702005"/>
            <a:chOff x="3240081" y="5356492"/>
            <a:chExt cx="2598909" cy="1702005"/>
          </a:xfrm>
        </p:grpSpPr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B8522A52-92E8-4D0B-9CBE-19ADE8340487}"/>
                </a:ext>
              </a:extLst>
            </p:cNvPr>
            <p:cNvSpPr txBox="1"/>
            <p:nvPr/>
          </p:nvSpPr>
          <p:spPr bwMode="auto">
            <a:xfrm>
              <a:off x="3252105" y="5356492"/>
              <a:ext cx="2571752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60÷3</a:t>
              </a:r>
              <a:r>
                <a:rPr lang="zh-CN" altLang="en-US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20</a:t>
              </a:r>
              <a:endPara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54AC6063-D282-4EF8-87EE-FDABB60895D8}"/>
                </a:ext>
              </a:extLst>
            </p:cNvPr>
            <p:cNvSpPr txBox="1"/>
            <p:nvPr/>
          </p:nvSpPr>
          <p:spPr bwMode="auto">
            <a:xfrm>
              <a:off x="3267238" y="5874071"/>
              <a:ext cx="2571752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9÷3</a:t>
              </a:r>
              <a:r>
                <a:rPr lang="zh-CN" altLang="en-US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3</a:t>
              </a:r>
              <a:endPara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903B37C7-C38B-4F00-88CC-851019A121C7}"/>
                </a:ext>
              </a:extLst>
            </p:cNvPr>
            <p:cNvSpPr txBox="1"/>
            <p:nvPr/>
          </p:nvSpPr>
          <p:spPr bwMode="auto">
            <a:xfrm>
              <a:off x="3240081" y="6466284"/>
              <a:ext cx="2571752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20</a:t>
              </a:r>
              <a:r>
                <a:rPr lang="zh-CN" altLang="en-US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＋</a:t>
              </a: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3</a:t>
              </a:r>
              <a:r>
                <a:rPr lang="zh-CN" altLang="en-US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23</a:t>
              </a:r>
              <a:endPara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6089D4AA-C0B6-AED4-9BF1-9A1F00111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26585" y="1325151"/>
            <a:ext cx="803987" cy="12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DB404BD-F43E-8E21-8C3D-49384A275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92697" y="1495497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EDA7130-0A58-998D-4041-92D8A0D02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98438" y="1325151"/>
            <a:ext cx="803987" cy="12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E86C504-10E5-9731-A59B-27D93AFFF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0291" y="1325151"/>
            <a:ext cx="803987" cy="12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D04F3FA-0383-6536-4208-2CAEA587C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2144" y="1325151"/>
            <a:ext cx="803987" cy="12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BA0F4AA-E6C3-C363-8F2E-2775AE73B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3997" y="1346727"/>
            <a:ext cx="803987" cy="12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8185DD6-86D7-5CF5-AFAE-4119FC384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5851" y="1404494"/>
            <a:ext cx="803987" cy="12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A893BC2-76E2-A894-0E2E-E9ECBCB3D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17074" y="1473921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37C5FBE-4BA8-5AFF-008E-A6103CB32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41451" y="1473921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CC795F1-3C9E-120E-B209-825DC76A2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65828" y="1482606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BE77C6D-D51E-1668-EF3C-3AB6B457F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90205" y="1482606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4EA6E5-6891-0370-10E9-790B861B7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14582" y="1482606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238744E-0ED6-DFFF-47EC-753493C75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38959" y="1482606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8E18567-3069-D40C-CEEE-452FC25B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63336" y="1482606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320AEEF-3B67-BD1C-1664-B3DB3183A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87713" y="1482606"/>
            <a:ext cx="517608" cy="1073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22BD4A3B-4EE2-4F96-5DF1-6D1EEB464E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5871" y="1299018"/>
            <a:ext cx="6909689" cy="1327628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05F403B0-2F38-C17A-2849-D2D40665F5C2}"/>
              </a:ext>
            </a:extLst>
          </p:cNvPr>
          <p:cNvGrpSpPr/>
          <p:nvPr/>
        </p:nvGrpSpPr>
        <p:grpSpPr>
          <a:xfrm>
            <a:off x="3962950" y="4481440"/>
            <a:ext cx="3426283" cy="1702005"/>
            <a:chOff x="3240081" y="5356492"/>
            <a:chExt cx="2598909" cy="1702005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55D631D-9F9D-F883-A7BB-4E2DCE97E3FD}"/>
                </a:ext>
              </a:extLst>
            </p:cNvPr>
            <p:cNvSpPr txBox="1"/>
            <p:nvPr/>
          </p:nvSpPr>
          <p:spPr bwMode="auto">
            <a:xfrm>
              <a:off x="3252105" y="5356492"/>
              <a:ext cx="2571752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6</a:t>
              </a:r>
              <a:r>
                <a:rPr lang="zh-CN" altLang="en-US" sz="2800" b="1" baseline="-25000">
                  <a:solidFill>
                    <a:srgbClr val="000000"/>
                  </a:solidFill>
                  <a:cs typeface="Times New Roman" panose="02020603050405020304" pitchFamily="18" charset="0"/>
                </a:rPr>
                <a:t>个十</a:t>
              </a: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÷</a:t>
              </a: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3</a:t>
              </a:r>
              <a:r>
                <a:rPr lang="zh-CN" altLang="en-US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2</a:t>
              </a:r>
              <a:r>
                <a:rPr lang="zh-CN" altLang="en-US" sz="2800" b="1" baseline="-25000">
                  <a:solidFill>
                    <a:srgbClr val="000000"/>
                  </a:solidFill>
                  <a:cs typeface="Times New Roman" panose="02020603050405020304" pitchFamily="18" charset="0"/>
                </a:rPr>
                <a:t>个十</a:t>
              </a:r>
              <a:endPara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98ED9006-1E88-E588-CA80-507848FA63F0}"/>
                </a:ext>
              </a:extLst>
            </p:cNvPr>
            <p:cNvSpPr txBox="1"/>
            <p:nvPr/>
          </p:nvSpPr>
          <p:spPr bwMode="auto">
            <a:xfrm>
              <a:off x="3267238" y="5874071"/>
              <a:ext cx="2571752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9</a:t>
              </a:r>
              <a:r>
                <a:rPr lang="zh-CN" altLang="en-US" sz="2800" b="1" baseline="-25000">
                  <a:solidFill>
                    <a:srgbClr val="000000"/>
                  </a:solidFill>
                  <a:cs typeface="Times New Roman" panose="02020603050405020304" pitchFamily="18" charset="0"/>
                </a:rPr>
                <a:t>个一</a:t>
              </a: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÷3</a:t>
              </a:r>
              <a:r>
                <a:rPr lang="zh-CN" altLang="en-US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3</a:t>
              </a:r>
              <a:r>
                <a:rPr lang="zh-CN" altLang="en-US" sz="2800" b="1" baseline="-25000">
                  <a:solidFill>
                    <a:srgbClr val="000000"/>
                  </a:solidFill>
                  <a:cs typeface="Times New Roman" panose="02020603050405020304" pitchFamily="18" charset="0"/>
                </a:rPr>
                <a:t>个一</a:t>
              </a:r>
              <a:endPara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A7BF45E4-9A92-6F46-ECCC-9624E02B32C4}"/>
                </a:ext>
              </a:extLst>
            </p:cNvPr>
            <p:cNvSpPr txBox="1"/>
            <p:nvPr/>
          </p:nvSpPr>
          <p:spPr bwMode="auto">
            <a:xfrm>
              <a:off x="3240081" y="6466284"/>
              <a:ext cx="2571752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2</a:t>
              </a:r>
              <a:r>
                <a:rPr lang="zh-CN" altLang="en-US" sz="2800" b="1" baseline="-25000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个十</a:t>
              </a:r>
              <a:r>
                <a:rPr lang="zh-CN" altLang="en-US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＋</a:t>
              </a: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3</a:t>
              </a:r>
              <a:r>
                <a:rPr lang="zh-CN" altLang="en-US" sz="2800" b="1" baseline="-25000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个一</a:t>
              </a:r>
              <a:r>
                <a:rPr lang="zh-CN" altLang="en-US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28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23</a:t>
              </a:r>
              <a:endPara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65CE3BA1-CAB1-2793-435B-10AAB6BCBD62}"/>
              </a:ext>
            </a:extLst>
          </p:cNvPr>
          <p:cNvSpPr txBox="1"/>
          <p:nvPr/>
        </p:nvSpPr>
        <p:spPr bwMode="auto">
          <a:xfrm>
            <a:off x="2967613" y="4554592"/>
            <a:ext cx="10619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想：</a:t>
            </a:r>
            <a:endParaRPr 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17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0.02942 0.30347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1" y="151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59259E-6 L -0.04779 0.3041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6" y="1520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59259E-6 L 0.07487 0.30347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7" y="1516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05482 0.3041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4" y="1520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0.13959 0.30092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79" y="1504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48148E-6 L 0.11562 0.2919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1" y="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L -0.36419 0.28935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16" y="1446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-0.36432 0.29328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16" y="146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-0.36419 0.28935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16" y="1446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-0.16459 0.2919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29" y="1458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-0.16433 0.2919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6" y="1458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-0.16576 0.29121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94" y="1456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44444E-6 L -0.02631 0.29121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5" y="1456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02123 0.29121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8" y="1456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44444E-6 L -0.01563 0.2919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9">
            <a:extLst>
              <a:ext uri="{FF2B5EF4-FFF2-40B4-BE49-F238E27FC236}">
                <a16:creationId xmlns:a16="http://schemas.microsoft.com/office/drawing/2014/main" id="{6DAD3450-E032-4FB9-8EE1-A4FEE6AF0D4C}"/>
              </a:ext>
            </a:extLst>
          </p:cNvPr>
          <p:cNvSpPr/>
          <p:nvPr/>
        </p:nvSpPr>
        <p:spPr>
          <a:xfrm>
            <a:off x="897922" y="2806355"/>
            <a:ext cx="10053605" cy="3008787"/>
          </a:xfrm>
          <a:prstGeom prst="roundRect">
            <a:avLst>
              <a:gd name="adj" fmla="val 10938"/>
            </a:avLst>
          </a:prstGeom>
          <a:solidFill>
            <a:srgbClr val="ECE3AD"/>
          </a:solidFill>
          <a:ln w="38100" cap="flat" cmpd="sng" algn="ctr">
            <a:solidFill>
              <a:srgbClr val="95EAE8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一位数除两位数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（被除数的每一位都能被整除）的口算方法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600" b="1" dirty="0">
                <a:latin typeface="+mn-ea"/>
                <a:cs typeface="Times New Roman" panose="02020603050405020304" pitchFamily="18" charset="0"/>
              </a:rPr>
              <a:t>计算时，可以“先分再合</a:t>
            </a:r>
            <a:r>
              <a:rPr lang="en-US" altLang="zh-CN" sz="3600" b="1" dirty="0">
                <a:latin typeface="+mn-ea"/>
                <a:cs typeface="Times New Roman" panose="02020603050405020304" pitchFamily="18" charset="0"/>
              </a:rPr>
              <a:t>——</a:t>
            </a:r>
            <a:r>
              <a:rPr lang="zh-CN" altLang="en-US" sz="3600" b="1" dirty="0">
                <a:latin typeface="+mn-ea"/>
                <a:cs typeface="Times New Roman" panose="02020603050405020304" pitchFamily="18" charset="0"/>
              </a:rPr>
              <a:t>化难为易”把几十几分成几十和几，分别除以一位数后再相加。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4310E394-B60B-67EC-27E1-1E683549D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7421" y="587157"/>
            <a:ext cx="69965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口算：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84÷4</a:t>
            </a: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876B0EC-284B-DE97-5F1A-0437D2C91300}"/>
              </a:ext>
            </a:extLst>
          </p:cNvPr>
          <p:cNvGrpSpPr/>
          <p:nvPr/>
        </p:nvGrpSpPr>
        <p:grpSpPr>
          <a:xfrm>
            <a:off x="1654770" y="1723814"/>
            <a:ext cx="8539908" cy="663644"/>
            <a:chOff x="3252105" y="5356491"/>
            <a:chExt cx="2158157" cy="66364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F23DB477-DC30-4BDC-E458-6F6894BDB68C}"/>
                </a:ext>
              </a:extLst>
            </p:cNvPr>
            <p:cNvSpPr txBox="1"/>
            <p:nvPr/>
          </p:nvSpPr>
          <p:spPr bwMode="auto">
            <a:xfrm>
              <a:off x="3252105" y="5356492"/>
              <a:ext cx="727015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80÷4</a:t>
              </a:r>
              <a:r>
                <a:rPr lang="zh-CN" altLang="en-US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20</a:t>
              </a:r>
              <a:endPara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3BD6C3F-9526-0B0A-8476-D9853988869D}"/>
                </a:ext>
              </a:extLst>
            </p:cNvPr>
            <p:cNvSpPr txBox="1"/>
            <p:nvPr/>
          </p:nvSpPr>
          <p:spPr bwMode="auto">
            <a:xfrm>
              <a:off x="3979120" y="5356492"/>
              <a:ext cx="492014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4÷4</a:t>
              </a:r>
              <a:r>
                <a:rPr lang="zh-CN" altLang="en-US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32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C3769B4-FF87-5E75-4D59-B7EC371A9B52}"/>
                </a:ext>
              </a:extLst>
            </p:cNvPr>
            <p:cNvSpPr txBox="1"/>
            <p:nvPr/>
          </p:nvSpPr>
          <p:spPr bwMode="auto">
            <a:xfrm>
              <a:off x="4764368" y="5356491"/>
              <a:ext cx="645894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20</a:t>
              </a:r>
              <a:r>
                <a:rPr lang="zh-CN" altLang="en-US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＋</a:t>
              </a:r>
              <a:r>
                <a:rPr lang="en-US" altLang="zh-CN" sz="32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1</a:t>
              </a:r>
              <a:r>
                <a:rPr lang="zh-CN" altLang="en-US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＝</a:t>
              </a:r>
              <a:r>
                <a:rPr lang="en-US" altLang="zh-CN" sz="32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21</a:t>
              </a:r>
              <a:endPara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D30DED18-383F-64E7-4342-86D2F8F87691}"/>
              </a:ext>
            </a:extLst>
          </p:cNvPr>
          <p:cNvSpPr txBox="1"/>
          <p:nvPr/>
        </p:nvSpPr>
        <p:spPr bwMode="auto">
          <a:xfrm>
            <a:off x="5680770" y="587157"/>
            <a:ext cx="11098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3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8">
            <a:extLst>
              <a:ext uri="{FF2B5EF4-FFF2-40B4-BE49-F238E27FC236}">
                <a16:creationId xmlns:a16="http://schemas.microsoft.com/office/drawing/2014/main" id="{34071C19-61BE-4B9A-9441-6848B1012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559" y="1280884"/>
            <a:ext cx="5250999" cy="663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120÷3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8A53BC-C15F-4C6C-890B-9FF6B103DEC5}"/>
              </a:ext>
            </a:extLst>
          </p:cNvPr>
          <p:cNvSpPr txBox="1"/>
          <p:nvPr/>
        </p:nvSpPr>
        <p:spPr>
          <a:xfrm>
            <a:off x="1529606" y="389661"/>
            <a:ext cx="10348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探索几百几十除以</a:t>
            </a:r>
            <a:r>
              <a:rPr lang="zh-CN" altLang="en-US" sz="36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一位数</a:t>
            </a:r>
            <a:r>
              <a:rPr lang="en-US" altLang="zh-CN" sz="36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6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首位不够除</a:t>
            </a:r>
            <a:r>
              <a:rPr lang="en-US" altLang="zh-CN" sz="36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36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的口算</a:t>
            </a:r>
            <a:endParaRPr lang="zh-CN" altLang="en-US" sz="3600" b="1" dirty="0">
              <a:solidFill>
                <a:srgbClr val="4A943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276760" y="6613995"/>
            <a:ext cx="896190" cy="29263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186881"/>
            <a:ext cx="1215502" cy="1077054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4816C228-021A-4787-B53B-16063045BB55}"/>
              </a:ext>
            </a:extLst>
          </p:cNvPr>
          <p:cNvSpPr/>
          <p:nvPr/>
        </p:nvSpPr>
        <p:spPr>
          <a:xfrm>
            <a:off x="7844392" y="1233488"/>
            <a:ext cx="4010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怎么计算呢？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A5F960B-5468-B430-25EA-7F11CCB9D19D}"/>
              </a:ext>
            </a:extLst>
          </p:cNvPr>
          <p:cNvGrpSpPr/>
          <p:nvPr/>
        </p:nvGrpSpPr>
        <p:grpSpPr>
          <a:xfrm>
            <a:off x="730691" y="1094683"/>
            <a:ext cx="739130" cy="1046439"/>
            <a:chOff x="245169" y="812066"/>
            <a:chExt cx="405578" cy="574205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BC8A734D-49DC-93F1-CF59-71530209097B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3762D64-D5E2-9BD3-84FA-49E59442202E}"/>
                </a:ext>
              </a:extLst>
            </p:cNvPr>
            <p:cNvSpPr/>
            <p:nvPr/>
          </p:nvSpPr>
          <p:spPr>
            <a:xfrm>
              <a:off x="273974" y="812066"/>
              <a:ext cx="347972" cy="574205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6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6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43D057F-609D-0569-B49A-E9F1204F23B2}"/>
              </a:ext>
            </a:extLst>
          </p:cNvPr>
          <p:cNvGrpSpPr/>
          <p:nvPr/>
        </p:nvGrpSpPr>
        <p:grpSpPr>
          <a:xfrm>
            <a:off x="8495179" y="1778056"/>
            <a:ext cx="2586885" cy="1109792"/>
            <a:chOff x="3252105" y="5356492"/>
            <a:chExt cx="2586885" cy="110979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93DE727-009C-BABB-0AAC-2D927B19AB11}"/>
                </a:ext>
              </a:extLst>
            </p:cNvPr>
            <p:cNvSpPr txBox="1"/>
            <p:nvPr/>
          </p:nvSpPr>
          <p:spPr bwMode="auto">
            <a:xfrm>
              <a:off x="3252105" y="5356492"/>
              <a:ext cx="2571752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100÷3</a:t>
              </a:r>
              <a:r>
                <a:rPr lang="zh-CN" altLang="en-US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＝？</a:t>
              </a:r>
              <a:endPara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24AD355-7413-F815-6E6B-C9FA946EA25E}"/>
                </a:ext>
              </a:extLst>
            </p:cNvPr>
            <p:cNvSpPr txBox="1"/>
            <p:nvPr/>
          </p:nvSpPr>
          <p:spPr bwMode="auto">
            <a:xfrm>
              <a:off x="3267238" y="5874071"/>
              <a:ext cx="2571752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20÷3</a:t>
              </a:r>
              <a:r>
                <a:rPr lang="zh-CN" altLang="en-US" sz="28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＝？</a:t>
              </a:r>
              <a:endPara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0E18DF2-D6DD-E673-34EE-1432E162ABAF}"/>
              </a:ext>
            </a:extLst>
          </p:cNvPr>
          <p:cNvGrpSpPr/>
          <p:nvPr/>
        </p:nvGrpSpPr>
        <p:grpSpPr>
          <a:xfrm>
            <a:off x="4061885" y="2687719"/>
            <a:ext cx="3240805" cy="1452609"/>
            <a:chOff x="848280" y="4587635"/>
            <a:chExt cx="3240805" cy="1452609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10F68792-CC6B-81AF-AFA1-98549E1AF3CB}"/>
                </a:ext>
              </a:extLst>
            </p:cNvPr>
            <p:cNvGrpSpPr/>
            <p:nvPr/>
          </p:nvGrpSpPr>
          <p:grpSpPr>
            <a:xfrm>
              <a:off x="848280" y="4587635"/>
              <a:ext cx="195309" cy="1452609"/>
              <a:chOff x="1429305" y="2817550"/>
              <a:chExt cx="195309" cy="1452609"/>
            </a:xfrm>
          </p:grpSpPr>
          <p:sp>
            <p:nvSpPr>
              <p:cNvPr id="148" name="立方体 147">
                <a:extLst>
                  <a:ext uri="{FF2B5EF4-FFF2-40B4-BE49-F238E27FC236}">
                    <a16:creationId xmlns:a16="http://schemas.microsoft.com/office/drawing/2014/main" id="{155FDE36-F929-88CD-A34F-FE541B534BA9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立方体 148">
                <a:extLst>
                  <a:ext uri="{FF2B5EF4-FFF2-40B4-BE49-F238E27FC236}">
                    <a16:creationId xmlns:a16="http://schemas.microsoft.com/office/drawing/2014/main" id="{B27B0450-8603-F6DA-2145-1C9F163C87B2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立方体 149">
                <a:extLst>
                  <a:ext uri="{FF2B5EF4-FFF2-40B4-BE49-F238E27FC236}">
                    <a16:creationId xmlns:a16="http://schemas.microsoft.com/office/drawing/2014/main" id="{C6697406-B15F-3FCF-CA19-05A500165063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立方体 150">
                <a:extLst>
                  <a:ext uri="{FF2B5EF4-FFF2-40B4-BE49-F238E27FC236}">
                    <a16:creationId xmlns:a16="http://schemas.microsoft.com/office/drawing/2014/main" id="{AFFC6C61-4FDB-8C84-BBDC-3A345951E07E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立方体 151">
                <a:extLst>
                  <a:ext uri="{FF2B5EF4-FFF2-40B4-BE49-F238E27FC236}">
                    <a16:creationId xmlns:a16="http://schemas.microsoft.com/office/drawing/2014/main" id="{CA96D6A3-A872-DBB4-EA7D-69A92C8EB181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立方体 152">
                <a:extLst>
                  <a:ext uri="{FF2B5EF4-FFF2-40B4-BE49-F238E27FC236}">
                    <a16:creationId xmlns:a16="http://schemas.microsoft.com/office/drawing/2014/main" id="{63C527D9-9F58-3508-3928-86010173183D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立方体 153">
                <a:extLst>
                  <a:ext uri="{FF2B5EF4-FFF2-40B4-BE49-F238E27FC236}">
                    <a16:creationId xmlns:a16="http://schemas.microsoft.com/office/drawing/2014/main" id="{6765A797-A6C3-CAA8-3825-363CA42356F4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立方体 154">
                <a:extLst>
                  <a:ext uri="{FF2B5EF4-FFF2-40B4-BE49-F238E27FC236}">
                    <a16:creationId xmlns:a16="http://schemas.microsoft.com/office/drawing/2014/main" id="{0F7060E8-7C91-E767-5EA6-E5C86030A391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立方体 155">
                <a:extLst>
                  <a:ext uri="{FF2B5EF4-FFF2-40B4-BE49-F238E27FC236}">
                    <a16:creationId xmlns:a16="http://schemas.microsoft.com/office/drawing/2014/main" id="{4A5A434E-A0D3-8FF4-CAF9-77CC1078DBF3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立方体 156">
                <a:extLst>
                  <a:ext uri="{FF2B5EF4-FFF2-40B4-BE49-F238E27FC236}">
                    <a16:creationId xmlns:a16="http://schemas.microsoft.com/office/drawing/2014/main" id="{453EB5EB-D8F4-1119-9BC7-030DEE73FD29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37223642-B06A-C251-F144-FD722743530A}"/>
                </a:ext>
              </a:extLst>
            </p:cNvPr>
            <p:cNvGrpSpPr/>
            <p:nvPr/>
          </p:nvGrpSpPr>
          <p:grpSpPr>
            <a:xfrm>
              <a:off x="1120483" y="4587635"/>
              <a:ext cx="195309" cy="1452609"/>
              <a:chOff x="1429305" y="2817550"/>
              <a:chExt cx="195309" cy="1452609"/>
            </a:xfrm>
          </p:grpSpPr>
          <p:sp>
            <p:nvSpPr>
              <p:cNvPr id="138" name="立方体 137">
                <a:extLst>
                  <a:ext uri="{FF2B5EF4-FFF2-40B4-BE49-F238E27FC236}">
                    <a16:creationId xmlns:a16="http://schemas.microsoft.com/office/drawing/2014/main" id="{BC9FAC9B-BB7E-3BFC-CC32-8EDD6F22616A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立方体 138">
                <a:extLst>
                  <a:ext uri="{FF2B5EF4-FFF2-40B4-BE49-F238E27FC236}">
                    <a16:creationId xmlns:a16="http://schemas.microsoft.com/office/drawing/2014/main" id="{DBDBF258-163A-9925-183B-984CFFF4FF09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立方体 139">
                <a:extLst>
                  <a:ext uri="{FF2B5EF4-FFF2-40B4-BE49-F238E27FC236}">
                    <a16:creationId xmlns:a16="http://schemas.microsoft.com/office/drawing/2014/main" id="{BA3C9334-6A2B-5DB5-DD0E-06BE7AB6987E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立方体 140">
                <a:extLst>
                  <a:ext uri="{FF2B5EF4-FFF2-40B4-BE49-F238E27FC236}">
                    <a16:creationId xmlns:a16="http://schemas.microsoft.com/office/drawing/2014/main" id="{6B4BD88B-810C-322A-31F9-70896C4E459D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立方体 141">
                <a:extLst>
                  <a:ext uri="{FF2B5EF4-FFF2-40B4-BE49-F238E27FC236}">
                    <a16:creationId xmlns:a16="http://schemas.microsoft.com/office/drawing/2014/main" id="{E4A08246-50EC-1C39-85BF-ED24B3405657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立方体 142">
                <a:extLst>
                  <a:ext uri="{FF2B5EF4-FFF2-40B4-BE49-F238E27FC236}">
                    <a16:creationId xmlns:a16="http://schemas.microsoft.com/office/drawing/2014/main" id="{E7B84A74-E14D-FA37-A081-524FE4782D18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立方体 143">
                <a:extLst>
                  <a:ext uri="{FF2B5EF4-FFF2-40B4-BE49-F238E27FC236}">
                    <a16:creationId xmlns:a16="http://schemas.microsoft.com/office/drawing/2014/main" id="{52EB5DF2-095A-4CB1-374A-3353207B222C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立方体 144">
                <a:extLst>
                  <a:ext uri="{FF2B5EF4-FFF2-40B4-BE49-F238E27FC236}">
                    <a16:creationId xmlns:a16="http://schemas.microsoft.com/office/drawing/2014/main" id="{88A0ABC2-93F8-0F12-94F0-3C44B79BADBE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立方体 145">
                <a:extLst>
                  <a:ext uri="{FF2B5EF4-FFF2-40B4-BE49-F238E27FC236}">
                    <a16:creationId xmlns:a16="http://schemas.microsoft.com/office/drawing/2014/main" id="{50F539E9-AF41-48CA-288A-1FD85A8448A4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立方体 146">
                <a:extLst>
                  <a:ext uri="{FF2B5EF4-FFF2-40B4-BE49-F238E27FC236}">
                    <a16:creationId xmlns:a16="http://schemas.microsoft.com/office/drawing/2014/main" id="{86C583FC-B82E-31B6-B6EC-73862AD6F283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E1FD0A21-2052-367B-32A6-784863098445}"/>
                </a:ext>
              </a:extLst>
            </p:cNvPr>
            <p:cNvGrpSpPr/>
            <p:nvPr/>
          </p:nvGrpSpPr>
          <p:grpSpPr>
            <a:xfrm>
              <a:off x="1392686" y="4587635"/>
              <a:ext cx="195309" cy="1452609"/>
              <a:chOff x="1429305" y="2817550"/>
              <a:chExt cx="195309" cy="1452609"/>
            </a:xfrm>
          </p:grpSpPr>
          <p:sp>
            <p:nvSpPr>
              <p:cNvPr id="128" name="立方体 127">
                <a:extLst>
                  <a:ext uri="{FF2B5EF4-FFF2-40B4-BE49-F238E27FC236}">
                    <a16:creationId xmlns:a16="http://schemas.microsoft.com/office/drawing/2014/main" id="{CAA9EFFD-8144-E250-B10B-31452B2FF276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立方体 128">
                <a:extLst>
                  <a:ext uri="{FF2B5EF4-FFF2-40B4-BE49-F238E27FC236}">
                    <a16:creationId xmlns:a16="http://schemas.microsoft.com/office/drawing/2014/main" id="{58272822-B49A-AF8D-1B05-E0FE33480841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立方体 129">
                <a:extLst>
                  <a:ext uri="{FF2B5EF4-FFF2-40B4-BE49-F238E27FC236}">
                    <a16:creationId xmlns:a16="http://schemas.microsoft.com/office/drawing/2014/main" id="{98385618-61DD-F72A-8C35-911D020500C7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立方体 130">
                <a:extLst>
                  <a:ext uri="{FF2B5EF4-FFF2-40B4-BE49-F238E27FC236}">
                    <a16:creationId xmlns:a16="http://schemas.microsoft.com/office/drawing/2014/main" id="{E34FB547-5A51-70AC-38E3-2C0DDBC63911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立方体 131">
                <a:extLst>
                  <a:ext uri="{FF2B5EF4-FFF2-40B4-BE49-F238E27FC236}">
                    <a16:creationId xmlns:a16="http://schemas.microsoft.com/office/drawing/2014/main" id="{913A664A-28E8-30C8-7F3C-45F4A476A4A1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立方体 132">
                <a:extLst>
                  <a:ext uri="{FF2B5EF4-FFF2-40B4-BE49-F238E27FC236}">
                    <a16:creationId xmlns:a16="http://schemas.microsoft.com/office/drawing/2014/main" id="{0586620D-EB29-8F8B-B3C7-F9374EB1CAD1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立方体 133">
                <a:extLst>
                  <a:ext uri="{FF2B5EF4-FFF2-40B4-BE49-F238E27FC236}">
                    <a16:creationId xmlns:a16="http://schemas.microsoft.com/office/drawing/2014/main" id="{14DD771A-3510-7D3E-49DA-6B926E14CB95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立方体 134">
                <a:extLst>
                  <a:ext uri="{FF2B5EF4-FFF2-40B4-BE49-F238E27FC236}">
                    <a16:creationId xmlns:a16="http://schemas.microsoft.com/office/drawing/2014/main" id="{E29DED49-458C-10E0-BF3D-C0B4488DC5A6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立方体 135">
                <a:extLst>
                  <a:ext uri="{FF2B5EF4-FFF2-40B4-BE49-F238E27FC236}">
                    <a16:creationId xmlns:a16="http://schemas.microsoft.com/office/drawing/2014/main" id="{4CB86E0A-E3CF-16CA-5014-08917BBD9539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立方体 136">
                <a:extLst>
                  <a:ext uri="{FF2B5EF4-FFF2-40B4-BE49-F238E27FC236}">
                    <a16:creationId xmlns:a16="http://schemas.microsoft.com/office/drawing/2014/main" id="{C6C2AFFE-872F-6AFC-57EB-0F4385E948C9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1091E8BF-BCEA-25DC-9802-035FCE6463DD}"/>
                </a:ext>
              </a:extLst>
            </p:cNvPr>
            <p:cNvGrpSpPr/>
            <p:nvPr/>
          </p:nvGrpSpPr>
          <p:grpSpPr>
            <a:xfrm>
              <a:off x="1664889" y="4587635"/>
              <a:ext cx="195309" cy="1452609"/>
              <a:chOff x="1429305" y="2817550"/>
              <a:chExt cx="195309" cy="1452609"/>
            </a:xfrm>
          </p:grpSpPr>
          <p:sp>
            <p:nvSpPr>
              <p:cNvPr id="118" name="立方体 117">
                <a:extLst>
                  <a:ext uri="{FF2B5EF4-FFF2-40B4-BE49-F238E27FC236}">
                    <a16:creationId xmlns:a16="http://schemas.microsoft.com/office/drawing/2014/main" id="{EF934A0C-5DF6-8734-A2C3-4169B7E1FC16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立方体 118">
                <a:extLst>
                  <a:ext uri="{FF2B5EF4-FFF2-40B4-BE49-F238E27FC236}">
                    <a16:creationId xmlns:a16="http://schemas.microsoft.com/office/drawing/2014/main" id="{AC1A6E61-F82C-42E9-A4A4-BB204A65BE7B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立方体 119">
                <a:extLst>
                  <a:ext uri="{FF2B5EF4-FFF2-40B4-BE49-F238E27FC236}">
                    <a16:creationId xmlns:a16="http://schemas.microsoft.com/office/drawing/2014/main" id="{9F631635-9F0C-4891-287D-9AE54DBA8F24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立方体 120">
                <a:extLst>
                  <a:ext uri="{FF2B5EF4-FFF2-40B4-BE49-F238E27FC236}">
                    <a16:creationId xmlns:a16="http://schemas.microsoft.com/office/drawing/2014/main" id="{91226032-41C5-AC27-8510-961353DE87FC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立方体 121">
                <a:extLst>
                  <a:ext uri="{FF2B5EF4-FFF2-40B4-BE49-F238E27FC236}">
                    <a16:creationId xmlns:a16="http://schemas.microsoft.com/office/drawing/2014/main" id="{91C3FD03-3022-1F0B-7214-3EFF96DC95A9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立方体 122">
                <a:extLst>
                  <a:ext uri="{FF2B5EF4-FFF2-40B4-BE49-F238E27FC236}">
                    <a16:creationId xmlns:a16="http://schemas.microsoft.com/office/drawing/2014/main" id="{CB48700A-6986-59B3-BD39-269E181AC91E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立方体 123">
                <a:extLst>
                  <a:ext uri="{FF2B5EF4-FFF2-40B4-BE49-F238E27FC236}">
                    <a16:creationId xmlns:a16="http://schemas.microsoft.com/office/drawing/2014/main" id="{48374B79-D4CA-7919-26D1-E06B8D301DE8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立方体 124">
                <a:extLst>
                  <a:ext uri="{FF2B5EF4-FFF2-40B4-BE49-F238E27FC236}">
                    <a16:creationId xmlns:a16="http://schemas.microsoft.com/office/drawing/2014/main" id="{99CDCC9A-7019-CEA5-138E-AFB841F27EA5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立方体 125">
                <a:extLst>
                  <a:ext uri="{FF2B5EF4-FFF2-40B4-BE49-F238E27FC236}">
                    <a16:creationId xmlns:a16="http://schemas.microsoft.com/office/drawing/2014/main" id="{99A7776E-EE12-E789-13A7-8A7DAA241456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立方体 126">
                <a:extLst>
                  <a:ext uri="{FF2B5EF4-FFF2-40B4-BE49-F238E27FC236}">
                    <a16:creationId xmlns:a16="http://schemas.microsoft.com/office/drawing/2014/main" id="{2A133121-E9F6-7DA8-1EC7-D0BC4EC83C87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B0CCE684-378A-588F-24B3-BCB11D3DB1F0}"/>
                </a:ext>
              </a:extLst>
            </p:cNvPr>
            <p:cNvGrpSpPr/>
            <p:nvPr/>
          </p:nvGrpSpPr>
          <p:grpSpPr>
            <a:xfrm>
              <a:off x="1937092" y="4587635"/>
              <a:ext cx="195309" cy="1452609"/>
              <a:chOff x="1429305" y="2817550"/>
              <a:chExt cx="195309" cy="1452609"/>
            </a:xfrm>
          </p:grpSpPr>
          <p:sp>
            <p:nvSpPr>
              <p:cNvPr id="108" name="立方体 107">
                <a:extLst>
                  <a:ext uri="{FF2B5EF4-FFF2-40B4-BE49-F238E27FC236}">
                    <a16:creationId xmlns:a16="http://schemas.microsoft.com/office/drawing/2014/main" id="{47D7D58F-C2FA-72B8-2077-E8DF08AD6BA1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立方体 108">
                <a:extLst>
                  <a:ext uri="{FF2B5EF4-FFF2-40B4-BE49-F238E27FC236}">
                    <a16:creationId xmlns:a16="http://schemas.microsoft.com/office/drawing/2014/main" id="{C2B02861-7455-5FC4-113A-196087162348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立方体 109">
                <a:extLst>
                  <a:ext uri="{FF2B5EF4-FFF2-40B4-BE49-F238E27FC236}">
                    <a16:creationId xmlns:a16="http://schemas.microsoft.com/office/drawing/2014/main" id="{401F30BF-AA9D-6149-EC62-25FE200C54D2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立方体 110">
                <a:extLst>
                  <a:ext uri="{FF2B5EF4-FFF2-40B4-BE49-F238E27FC236}">
                    <a16:creationId xmlns:a16="http://schemas.microsoft.com/office/drawing/2014/main" id="{081DD9A0-BBEB-A3A7-9C0A-530C9DF9D394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立方体 111">
                <a:extLst>
                  <a:ext uri="{FF2B5EF4-FFF2-40B4-BE49-F238E27FC236}">
                    <a16:creationId xmlns:a16="http://schemas.microsoft.com/office/drawing/2014/main" id="{F72E050B-EE4C-5730-40F2-B285B578BA89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立方体 112">
                <a:extLst>
                  <a:ext uri="{FF2B5EF4-FFF2-40B4-BE49-F238E27FC236}">
                    <a16:creationId xmlns:a16="http://schemas.microsoft.com/office/drawing/2014/main" id="{8E3E3BAC-1ABD-5E87-1B1A-CA336D50116A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立方体 113">
                <a:extLst>
                  <a:ext uri="{FF2B5EF4-FFF2-40B4-BE49-F238E27FC236}">
                    <a16:creationId xmlns:a16="http://schemas.microsoft.com/office/drawing/2014/main" id="{C771852F-7E2C-CDD1-265A-711A4653EF3B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立方体 114">
                <a:extLst>
                  <a:ext uri="{FF2B5EF4-FFF2-40B4-BE49-F238E27FC236}">
                    <a16:creationId xmlns:a16="http://schemas.microsoft.com/office/drawing/2014/main" id="{F4DC4010-6B9C-EFD4-85B4-BE0B167629B3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立方体 115">
                <a:extLst>
                  <a:ext uri="{FF2B5EF4-FFF2-40B4-BE49-F238E27FC236}">
                    <a16:creationId xmlns:a16="http://schemas.microsoft.com/office/drawing/2014/main" id="{BE14E21F-614E-9048-BD67-6D949979F0BC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立方体 116">
                <a:extLst>
                  <a:ext uri="{FF2B5EF4-FFF2-40B4-BE49-F238E27FC236}">
                    <a16:creationId xmlns:a16="http://schemas.microsoft.com/office/drawing/2014/main" id="{74354443-E892-4DA1-4D0D-F1050A3D9E22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30E9451D-F654-D603-3E66-B7D3439D79B2}"/>
                </a:ext>
              </a:extLst>
            </p:cNvPr>
            <p:cNvGrpSpPr/>
            <p:nvPr/>
          </p:nvGrpSpPr>
          <p:grpSpPr>
            <a:xfrm>
              <a:off x="2209295" y="4587635"/>
              <a:ext cx="195309" cy="1452609"/>
              <a:chOff x="1429305" y="2817550"/>
              <a:chExt cx="195309" cy="1452609"/>
            </a:xfrm>
          </p:grpSpPr>
          <p:sp>
            <p:nvSpPr>
              <p:cNvPr id="98" name="立方体 97">
                <a:extLst>
                  <a:ext uri="{FF2B5EF4-FFF2-40B4-BE49-F238E27FC236}">
                    <a16:creationId xmlns:a16="http://schemas.microsoft.com/office/drawing/2014/main" id="{25A5FD6F-A2F4-5668-1029-07FE1D6567CF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立方体 98">
                <a:extLst>
                  <a:ext uri="{FF2B5EF4-FFF2-40B4-BE49-F238E27FC236}">
                    <a16:creationId xmlns:a16="http://schemas.microsoft.com/office/drawing/2014/main" id="{E8D1A5AB-9C0A-281F-7E74-E8862DC7981A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立方体 99">
                <a:extLst>
                  <a:ext uri="{FF2B5EF4-FFF2-40B4-BE49-F238E27FC236}">
                    <a16:creationId xmlns:a16="http://schemas.microsoft.com/office/drawing/2014/main" id="{0F561BC9-9592-4D6B-B28C-DBADDD11F0BD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立方体 100">
                <a:extLst>
                  <a:ext uri="{FF2B5EF4-FFF2-40B4-BE49-F238E27FC236}">
                    <a16:creationId xmlns:a16="http://schemas.microsoft.com/office/drawing/2014/main" id="{E6E0AEF9-4164-A052-5C9C-62336C1D785F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立方体 101">
                <a:extLst>
                  <a:ext uri="{FF2B5EF4-FFF2-40B4-BE49-F238E27FC236}">
                    <a16:creationId xmlns:a16="http://schemas.microsoft.com/office/drawing/2014/main" id="{F6EE27E5-00AE-F9E5-C392-81A39B3A438D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立方体 102">
                <a:extLst>
                  <a:ext uri="{FF2B5EF4-FFF2-40B4-BE49-F238E27FC236}">
                    <a16:creationId xmlns:a16="http://schemas.microsoft.com/office/drawing/2014/main" id="{6DFCBC78-2370-DC05-7F0E-755ED948C592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立方体 103">
                <a:extLst>
                  <a:ext uri="{FF2B5EF4-FFF2-40B4-BE49-F238E27FC236}">
                    <a16:creationId xmlns:a16="http://schemas.microsoft.com/office/drawing/2014/main" id="{EDAF8A9C-EDB7-DBA0-1A00-716070C9762B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立方体 104">
                <a:extLst>
                  <a:ext uri="{FF2B5EF4-FFF2-40B4-BE49-F238E27FC236}">
                    <a16:creationId xmlns:a16="http://schemas.microsoft.com/office/drawing/2014/main" id="{40FFB9F2-407A-CA77-8E9A-975A1021BC26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立方体 105">
                <a:extLst>
                  <a:ext uri="{FF2B5EF4-FFF2-40B4-BE49-F238E27FC236}">
                    <a16:creationId xmlns:a16="http://schemas.microsoft.com/office/drawing/2014/main" id="{DC5420A9-821D-EB55-15C8-8048191D5E24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立方体 106">
                <a:extLst>
                  <a:ext uri="{FF2B5EF4-FFF2-40B4-BE49-F238E27FC236}">
                    <a16:creationId xmlns:a16="http://schemas.microsoft.com/office/drawing/2014/main" id="{B2BAA0F3-969A-27DC-FC9B-F3E8C63B2B2B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A90FBC6C-28B4-0AD1-3967-0EA74885943E}"/>
                </a:ext>
              </a:extLst>
            </p:cNvPr>
            <p:cNvGrpSpPr/>
            <p:nvPr/>
          </p:nvGrpSpPr>
          <p:grpSpPr>
            <a:xfrm>
              <a:off x="2481498" y="4587635"/>
              <a:ext cx="195309" cy="1452609"/>
              <a:chOff x="1429305" y="2817550"/>
              <a:chExt cx="195309" cy="1452609"/>
            </a:xfrm>
          </p:grpSpPr>
          <p:sp>
            <p:nvSpPr>
              <p:cNvPr id="88" name="立方体 87">
                <a:extLst>
                  <a:ext uri="{FF2B5EF4-FFF2-40B4-BE49-F238E27FC236}">
                    <a16:creationId xmlns:a16="http://schemas.microsoft.com/office/drawing/2014/main" id="{2EFF087E-674E-FA79-9999-D5C138920813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立方体 88">
                <a:extLst>
                  <a:ext uri="{FF2B5EF4-FFF2-40B4-BE49-F238E27FC236}">
                    <a16:creationId xmlns:a16="http://schemas.microsoft.com/office/drawing/2014/main" id="{F031A140-4600-5030-DEF4-E0D588AAF109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立方体 89">
                <a:extLst>
                  <a:ext uri="{FF2B5EF4-FFF2-40B4-BE49-F238E27FC236}">
                    <a16:creationId xmlns:a16="http://schemas.microsoft.com/office/drawing/2014/main" id="{17FC5B73-EF1E-1ABE-D4ED-7E178B612C68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立方体 90">
                <a:extLst>
                  <a:ext uri="{FF2B5EF4-FFF2-40B4-BE49-F238E27FC236}">
                    <a16:creationId xmlns:a16="http://schemas.microsoft.com/office/drawing/2014/main" id="{5A3C8753-53A4-DA10-D6A8-0218CE4EB56C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立方体 91">
                <a:extLst>
                  <a:ext uri="{FF2B5EF4-FFF2-40B4-BE49-F238E27FC236}">
                    <a16:creationId xmlns:a16="http://schemas.microsoft.com/office/drawing/2014/main" id="{E6656398-9819-96DA-C35A-8FE6438BF1C0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立方体 92">
                <a:extLst>
                  <a:ext uri="{FF2B5EF4-FFF2-40B4-BE49-F238E27FC236}">
                    <a16:creationId xmlns:a16="http://schemas.microsoft.com/office/drawing/2014/main" id="{E89BFAFB-B239-7416-493B-85A670394CA9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立方体 93">
                <a:extLst>
                  <a:ext uri="{FF2B5EF4-FFF2-40B4-BE49-F238E27FC236}">
                    <a16:creationId xmlns:a16="http://schemas.microsoft.com/office/drawing/2014/main" id="{4A8FB245-7EE1-AC71-2501-BB953FF825D4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立方体 94">
                <a:extLst>
                  <a:ext uri="{FF2B5EF4-FFF2-40B4-BE49-F238E27FC236}">
                    <a16:creationId xmlns:a16="http://schemas.microsoft.com/office/drawing/2014/main" id="{6A557B0D-78E9-CFA0-DD92-071AD11BE0CA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立方体 95">
                <a:extLst>
                  <a:ext uri="{FF2B5EF4-FFF2-40B4-BE49-F238E27FC236}">
                    <a16:creationId xmlns:a16="http://schemas.microsoft.com/office/drawing/2014/main" id="{00491438-F6DA-16A7-E3ED-B20EDE4417E1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立方体 96">
                <a:extLst>
                  <a:ext uri="{FF2B5EF4-FFF2-40B4-BE49-F238E27FC236}">
                    <a16:creationId xmlns:a16="http://schemas.microsoft.com/office/drawing/2014/main" id="{235606B0-C260-3C96-F8BE-130206D44620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9A0E6F3E-C649-BA50-BC98-10AE1DC83D78}"/>
                </a:ext>
              </a:extLst>
            </p:cNvPr>
            <p:cNvGrpSpPr/>
            <p:nvPr/>
          </p:nvGrpSpPr>
          <p:grpSpPr>
            <a:xfrm>
              <a:off x="2753701" y="4587635"/>
              <a:ext cx="195309" cy="1452609"/>
              <a:chOff x="1429305" y="2817550"/>
              <a:chExt cx="195309" cy="1452609"/>
            </a:xfrm>
          </p:grpSpPr>
          <p:sp>
            <p:nvSpPr>
              <p:cNvPr id="78" name="立方体 77">
                <a:extLst>
                  <a:ext uri="{FF2B5EF4-FFF2-40B4-BE49-F238E27FC236}">
                    <a16:creationId xmlns:a16="http://schemas.microsoft.com/office/drawing/2014/main" id="{7AE27D79-788D-DC33-42AD-EBBF031151C4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立方体 78">
                <a:extLst>
                  <a:ext uri="{FF2B5EF4-FFF2-40B4-BE49-F238E27FC236}">
                    <a16:creationId xmlns:a16="http://schemas.microsoft.com/office/drawing/2014/main" id="{AA99083E-B766-E94D-E27C-7B5057D10669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立方体 79">
                <a:extLst>
                  <a:ext uri="{FF2B5EF4-FFF2-40B4-BE49-F238E27FC236}">
                    <a16:creationId xmlns:a16="http://schemas.microsoft.com/office/drawing/2014/main" id="{2C72C45D-3CEB-BA3F-9D47-108DB2225E28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立方体 80">
                <a:extLst>
                  <a:ext uri="{FF2B5EF4-FFF2-40B4-BE49-F238E27FC236}">
                    <a16:creationId xmlns:a16="http://schemas.microsoft.com/office/drawing/2014/main" id="{3F742B58-2B90-1423-989E-45A26D6076EE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立方体 81">
                <a:extLst>
                  <a:ext uri="{FF2B5EF4-FFF2-40B4-BE49-F238E27FC236}">
                    <a16:creationId xmlns:a16="http://schemas.microsoft.com/office/drawing/2014/main" id="{FAC3A2B0-A609-B2BE-0616-118661AB271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立方体 82">
                <a:extLst>
                  <a:ext uri="{FF2B5EF4-FFF2-40B4-BE49-F238E27FC236}">
                    <a16:creationId xmlns:a16="http://schemas.microsoft.com/office/drawing/2014/main" id="{E5A4D7E2-96C0-51F1-18A5-8E430D2F1F3B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立方体 83">
                <a:extLst>
                  <a:ext uri="{FF2B5EF4-FFF2-40B4-BE49-F238E27FC236}">
                    <a16:creationId xmlns:a16="http://schemas.microsoft.com/office/drawing/2014/main" id="{1CB9EAEC-84F9-DD51-0672-DE34F95911FA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立方体 84">
                <a:extLst>
                  <a:ext uri="{FF2B5EF4-FFF2-40B4-BE49-F238E27FC236}">
                    <a16:creationId xmlns:a16="http://schemas.microsoft.com/office/drawing/2014/main" id="{C30DAEB8-4BBE-5C9C-4612-D1451A20C372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立方体 85">
                <a:extLst>
                  <a:ext uri="{FF2B5EF4-FFF2-40B4-BE49-F238E27FC236}">
                    <a16:creationId xmlns:a16="http://schemas.microsoft.com/office/drawing/2014/main" id="{C95BC2A7-B096-48FF-DD9F-E7D5F962B4D1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立方体 86">
                <a:extLst>
                  <a:ext uri="{FF2B5EF4-FFF2-40B4-BE49-F238E27FC236}">
                    <a16:creationId xmlns:a16="http://schemas.microsoft.com/office/drawing/2014/main" id="{5850DEDC-5C4E-9DC1-5E3F-1BE68DF49B5E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69236F08-CA7B-BF10-1DBD-9F7F1A0F8F98}"/>
                </a:ext>
              </a:extLst>
            </p:cNvPr>
            <p:cNvGrpSpPr/>
            <p:nvPr/>
          </p:nvGrpSpPr>
          <p:grpSpPr>
            <a:xfrm>
              <a:off x="3025904" y="4587635"/>
              <a:ext cx="195309" cy="1452609"/>
              <a:chOff x="1429305" y="2817550"/>
              <a:chExt cx="195309" cy="1452609"/>
            </a:xfrm>
          </p:grpSpPr>
          <p:sp>
            <p:nvSpPr>
              <p:cNvPr id="68" name="立方体 67">
                <a:extLst>
                  <a:ext uri="{FF2B5EF4-FFF2-40B4-BE49-F238E27FC236}">
                    <a16:creationId xmlns:a16="http://schemas.microsoft.com/office/drawing/2014/main" id="{D539AB3B-0F45-7FCD-74E9-BC010B2E90AA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立方体 68">
                <a:extLst>
                  <a:ext uri="{FF2B5EF4-FFF2-40B4-BE49-F238E27FC236}">
                    <a16:creationId xmlns:a16="http://schemas.microsoft.com/office/drawing/2014/main" id="{BE8D61A0-1AEA-F091-190A-234E6D0DF253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立方体 69">
                <a:extLst>
                  <a:ext uri="{FF2B5EF4-FFF2-40B4-BE49-F238E27FC236}">
                    <a16:creationId xmlns:a16="http://schemas.microsoft.com/office/drawing/2014/main" id="{293E27FC-F316-B2D8-D934-0EF4AD38191C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立方体 70">
                <a:extLst>
                  <a:ext uri="{FF2B5EF4-FFF2-40B4-BE49-F238E27FC236}">
                    <a16:creationId xmlns:a16="http://schemas.microsoft.com/office/drawing/2014/main" id="{98BE3357-7F07-E3BE-EB94-21A4AFB92924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立方体 71">
                <a:extLst>
                  <a:ext uri="{FF2B5EF4-FFF2-40B4-BE49-F238E27FC236}">
                    <a16:creationId xmlns:a16="http://schemas.microsoft.com/office/drawing/2014/main" id="{B10278FD-7E3A-A4A9-0478-381E2D6B1256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立方体 72">
                <a:extLst>
                  <a:ext uri="{FF2B5EF4-FFF2-40B4-BE49-F238E27FC236}">
                    <a16:creationId xmlns:a16="http://schemas.microsoft.com/office/drawing/2014/main" id="{AE2BCDB6-E134-4B37-14E7-ACFFD21185D7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立方体 73">
                <a:extLst>
                  <a:ext uri="{FF2B5EF4-FFF2-40B4-BE49-F238E27FC236}">
                    <a16:creationId xmlns:a16="http://schemas.microsoft.com/office/drawing/2014/main" id="{790CE3C4-EAB8-B40E-8476-0BBD3A060F62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立方体 74">
                <a:extLst>
                  <a:ext uri="{FF2B5EF4-FFF2-40B4-BE49-F238E27FC236}">
                    <a16:creationId xmlns:a16="http://schemas.microsoft.com/office/drawing/2014/main" id="{28FBC3EA-8590-78B7-55E5-2177E79DCC19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立方体 75">
                <a:extLst>
                  <a:ext uri="{FF2B5EF4-FFF2-40B4-BE49-F238E27FC236}">
                    <a16:creationId xmlns:a16="http://schemas.microsoft.com/office/drawing/2014/main" id="{7F8F9FF0-6752-D064-12AE-1680C4B285C1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立方体 76">
                <a:extLst>
                  <a:ext uri="{FF2B5EF4-FFF2-40B4-BE49-F238E27FC236}">
                    <a16:creationId xmlns:a16="http://schemas.microsoft.com/office/drawing/2014/main" id="{EF9B8EBF-9F5D-D667-6923-D16F931F17B2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7C3A10AF-25E5-945D-F557-D9E7CE1856C3}"/>
                </a:ext>
              </a:extLst>
            </p:cNvPr>
            <p:cNvGrpSpPr/>
            <p:nvPr/>
          </p:nvGrpSpPr>
          <p:grpSpPr>
            <a:xfrm>
              <a:off x="3298110" y="4587635"/>
              <a:ext cx="195309" cy="1452609"/>
              <a:chOff x="1429305" y="2817550"/>
              <a:chExt cx="195309" cy="1452609"/>
            </a:xfrm>
          </p:grpSpPr>
          <p:sp>
            <p:nvSpPr>
              <p:cNvPr id="58" name="立方体 57">
                <a:extLst>
                  <a:ext uri="{FF2B5EF4-FFF2-40B4-BE49-F238E27FC236}">
                    <a16:creationId xmlns:a16="http://schemas.microsoft.com/office/drawing/2014/main" id="{12C8018A-4EE5-7E54-26A4-5F1178564647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立方体 58">
                <a:extLst>
                  <a:ext uri="{FF2B5EF4-FFF2-40B4-BE49-F238E27FC236}">
                    <a16:creationId xmlns:a16="http://schemas.microsoft.com/office/drawing/2014/main" id="{E3CC8742-7D6E-98BE-A4CE-B0CC48FF51C4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立方体 59">
                <a:extLst>
                  <a:ext uri="{FF2B5EF4-FFF2-40B4-BE49-F238E27FC236}">
                    <a16:creationId xmlns:a16="http://schemas.microsoft.com/office/drawing/2014/main" id="{683295A0-8A53-D315-921F-0131B4B13F0B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立方体 60">
                <a:extLst>
                  <a:ext uri="{FF2B5EF4-FFF2-40B4-BE49-F238E27FC236}">
                    <a16:creationId xmlns:a16="http://schemas.microsoft.com/office/drawing/2014/main" id="{60D1C244-3534-7C09-28A6-82E079A299B8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立方体 61">
                <a:extLst>
                  <a:ext uri="{FF2B5EF4-FFF2-40B4-BE49-F238E27FC236}">
                    <a16:creationId xmlns:a16="http://schemas.microsoft.com/office/drawing/2014/main" id="{FC60FBDF-5AE7-4ACD-B0EF-0F36C3EE9921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立方体 62">
                <a:extLst>
                  <a:ext uri="{FF2B5EF4-FFF2-40B4-BE49-F238E27FC236}">
                    <a16:creationId xmlns:a16="http://schemas.microsoft.com/office/drawing/2014/main" id="{676A0F98-C8B0-C178-FF23-74C602BCCDFD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立方体 63">
                <a:extLst>
                  <a:ext uri="{FF2B5EF4-FFF2-40B4-BE49-F238E27FC236}">
                    <a16:creationId xmlns:a16="http://schemas.microsoft.com/office/drawing/2014/main" id="{9FBFF270-2B43-BA3F-3E45-DFF51ABD8921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立方体 64">
                <a:extLst>
                  <a:ext uri="{FF2B5EF4-FFF2-40B4-BE49-F238E27FC236}">
                    <a16:creationId xmlns:a16="http://schemas.microsoft.com/office/drawing/2014/main" id="{2EA9F1AD-F9CA-2319-AE19-956627C13349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立方体 65">
                <a:extLst>
                  <a:ext uri="{FF2B5EF4-FFF2-40B4-BE49-F238E27FC236}">
                    <a16:creationId xmlns:a16="http://schemas.microsoft.com/office/drawing/2014/main" id="{65E49B69-6D53-0AB5-7ADC-AFB9D663727F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立方体 66">
                <a:extLst>
                  <a:ext uri="{FF2B5EF4-FFF2-40B4-BE49-F238E27FC236}">
                    <a16:creationId xmlns:a16="http://schemas.microsoft.com/office/drawing/2014/main" id="{C3F74A4E-3A3B-C0CB-EDFD-262FC0886482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A83F9F59-3328-28D9-1E51-AE0937F0B252}"/>
                </a:ext>
              </a:extLst>
            </p:cNvPr>
            <p:cNvGrpSpPr/>
            <p:nvPr/>
          </p:nvGrpSpPr>
          <p:grpSpPr>
            <a:xfrm>
              <a:off x="3601676" y="4587635"/>
              <a:ext cx="195309" cy="1452609"/>
              <a:chOff x="1429305" y="2817550"/>
              <a:chExt cx="195309" cy="1452609"/>
            </a:xfrm>
          </p:grpSpPr>
          <p:sp>
            <p:nvSpPr>
              <p:cNvPr id="48" name="立方体 47">
                <a:extLst>
                  <a:ext uri="{FF2B5EF4-FFF2-40B4-BE49-F238E27FC236}">
                    <a16:creationId xmlns:a16="http://schemas.microsoft.com/office/drawing/2014/main" id="{3F533340-CAA4-4CC7-992C-934210323D04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立方体 48">
                <a:extLst>
                  <a:ext uri="{FF2B5EF4-FFF2-40B4-BE49-F238E27FC236}">
                    <a16:creationId xmlns:a16="http://schemas.microsoft.com/office/drawing/2014/main" id="{0CE9FF91-2ED9-B720-A9B8-A390C089F187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立方体 49">
                <a:extLst>
                  <a:ext uri="{FF2B5EF4-FFF2-40B4-BE49-F238E27FC236}">
                    <a16:creationId xmlns:a16="http://schemas.microsoft.com/office/drawing/2014/main" id="{660B42B7-7004-09B2-FE91-7FB1EF66E88E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立方体 50">
                <a:extLst>
                  <a:ext uri="{FF2B5EF4-FFF2-40B4-BE49-F238E27FC236}">
                    <a16:creationId xmlns:a16="http://schemas.microsoft.com/office/drawing/2014/main" id="{09B4EFCA-24DD-BCA5-E9F0-EABBF47742C9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立方体 51">
                <a:extLst>
                  <a:ext uri="{FF2B5EF4-FFF2-40B4-BE49-F238E27FC236}">
                    <a16:creationId xmlns:a16="http://schemas.microsoft.com/office/drawing/2014/main" id="{62552FE1-6930-A046-30CA-1F98869C58E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立方体 52">
                <a:extLst>
                  <a:ext uri="{FF2B5EF4-FFF2-40B4-BE49-F238E27FC236}">
                    <a16:creationId xmlns:a16="http://schemas.microsoft.com/office/drawing/2014/main" id="{7FF21885-338F-2463-0322-E4D1C8C2C86E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立方体 53">
                <a:extLst>
                  <a:ext uri="{FF2B5EF4-FFF2-40B4-BE49-F238E27FC236}">
                    <a16:creationId xmlns:a16="http://schemas.microsoft.com/office/drawing/2014/main" id="{B5AA113A-0FD9-77BF-E0ED-1E682F0712C7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立方体 54">
                <a:extLst>
                  <a:ext uri="{FF2B5EF4-FFF2-40B4-BE49-F238E27FC236}">
                    <a16:creationId xmlns:a16="http://schemas.microsoft.com/office/drawing/2014/main" id="{9C6E8D37-CEE9-818E-6BFE-05A8BCDD9E87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立方体 55">
                <a:extLst>
                  <a:ext uri="{FF2B5EF4-FFF2-40B4-BE49-F238E27FC236}">
                    <a16:creationId xmlns:a16="http://schemas.microsoft.com/office/drawing/2014/main" id="{CAE66E24-6C61-155E-8AA8-303F1C06B402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立方体 56">
                <a:extLst>
                  <a:ext uri="{FF2B5EF4-FFF2-40B4-BE49-F238E27FC236}">
                    <a16:creationId xmlns:a16="http://schemas.microsoft.com/office/drawing/2014/main" id="{11AC7E34-664F-1522-A74F-3F21B522D9D1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B3429A1E-BD80-836D-691B-7E051B2FCFD9}"/>
                </a:ext>
              </a:extLst>
            </p:cNvPr>
            <p:cNvGrpSpPr/>
            <p:nvPr/>
          </p:nvGrpSpPr>
          <p:grpSpPr>
            <a:xfrm>
              <a:off x="3893776" y="4587635"/>
              <a:ext cx="195309" cy="1452609"/>
              <a:chOff x="1429305" y="2817550"/>
              <a:chExt cx="195309" cy="1452609"/>
            </a:xfrm>
          </p:grpSpPr>
          <p:sp>
            <p:nvSpPr>
              <p:cNvPr id="38" name="立方体 37">
                <a:extLst>
                  <a:ext uri="{FF2B5EF4-FFF2-40B4-BE49-F238E27FC236}">
                    <a16:creationId xmlns:a16="http://schemas.microsoft.com/office/drawing/2014/main" id="{4829AE1B-0102-6DD0-5774-743503C98190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立方体 38">
                <a:extLst>
                  <a:ext uri="{FF2B5EF4-FFF2-40B4-BE49-F238E27FC236}">
                    <a16:creationId xmlns:a16="http://schemas.microsoft.com/office/drawing/2014/main" id="{66CB9E35-862E-EDD5-4D13-FBE277EB3C74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立方体 39">
                <a:extLst>
                  <a:ext uri="{FF2B5EF4-FFF2-40B4-BE49-F238E27FC236}">
                    <a16:creationId xmlns:a16="http://schemas.microsoft.com/office/drawing/2014/main" id="{09AD3A52-79D7-CEF4-F84C-97E958ACD668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立方体 40">
                <a:extLst>
                  <a:ext uri="{FF2B5EF4-FFF2-40B4-BE49-F238E27FC236}">
                    <a16:creationId xmlns:a16="http://schemas.microsoft.com/office/drawing/2014/main" id="{08F92D97-2926-3E4C-5961-AFB326BB5C81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立方体 41">
                <a:extLst>
                  <a:ext uri="{FF2B5EF4-FFF2-40B4-BE49-F238E27FC236}">
                    <a16:creationId xmlns:a16="http://schemas.microsoft.com/office/drawing/2014/main" id="{44A08D1A-8ADE-8286-B37D-6772AA19DFD7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立方体 42">
                <a:extLst>
                  <a:ext uri="{FF2B5EF4-FFF2-40B4-BE49-F238E27FC236}">
                    <a16:creationId xmlns:a16="http://schemas.microsoft.com/office/drawing/2014/main" id="{16280376-80D9-7CF8-BFD7-E4F6609D5E50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立方体 43">
                <a:extLst>
                  <a:ext uri="{FF2B5EF4-FFF2-40B4-BE49-F238E27FC236}">
                    <a16:creationId xmlns:a16="http://schemas.microsoft.com/office/drawing/2014/main" id="{75A7BB75-6248-AA4C-1E6A-4D7434B13FAA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立方体 44">
                <a:extLst>
                  <a:ext uri="{FF2B5EF4-FFF2-40B4-BE49-F238E27FC236}">
                    <a16:creationId xmlns:a16="http://schemas.microsoft.com/office/drawing/2014/main" id="{88DA9770-1C2B-EFFF-7B45-8E15ED90048A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立方体 45">
                <a:extLst>
                  <a:ext uri="{FF2B5EF4-FFF2-40B4-BE49-F238E27FC236}">
                    <a16:creationId xmlns:a16="http://schemas.microsoft.com/office/drawing/2014/main" id="{71C2ED85-62F5-96F4-EF43-FFEDF08EAB3F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立方体 46">
                <a:extLst>
                  <a:ext uri="{FF2B5EF4-FFF2-40B4-BE49-F238E27FC236}">
                    <a16:creationId xmlns:a16="http://schemas.microsoft.com/office/drawing/2014/main" id="{669C4754-DFD8-DF16-634C-242790650C2B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58" name="左大括号 157">
            <a:extLst>
              <a:ext uri="{FF2B5EF4-FFF2-40B4-BE49-F238E27FC236}">
                <a16:creationId xmlns:a16="http://schemas.microsoft.com/office/drawing/2014/main" id="{741FC8E0-ED1C-FB00-57A4-C6BB39ABECA8}"/>
              </a:ext>
            </a:extLst>
          </p:cNvPr>
          <p:cNvSpPr/>
          <p:nvPr/>
        </p:nvSpPr>
        <p:spPr>
          <a:xfrm rot="5400000">
            <a:off x="5531046" y="823300"/>
            <a:ext cx="309564" cy="3258520"/>
          </a:xfrm>
          <a:prstGeom prst="leftBrace">
            <a:avLst>
              <a:gd name="adj1" fmla="val 6602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4FD13E09-218A-744C-08DB-1E7E0FF94E5D}"/>
              </a:ext>
            </a:extLst>
          </p:cNvPr>
          <p:cNvSpPr txBox="1"/>
          <p:nvPr/>
        </p:nvSpPr>
        <p:spPr>
          <a:xfrm>
            <a:off x="5116386" y="1942066"/>
            <a:ext cx="1222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160" name="矩形: 圆角 159">
            <a:extLst>
              <a:ext uri="{FF2B5EF4-FFF2-40B4-BE49-F238E27FC236}">
                <a16:creationId xmlns:a16="http://schemas.microsoft.com/office/drawing/2014/main" id="{F6A5D05F-E635-939E-E64B-72169599FBF0}"/>
              </a:ext>
            </a:extLst>
          </p:cNvPr>
          <p:cNvSpPr/>
          <p:nvPr/>
        </p:nvSpPr>
        <p:spPr>
          <a:xfrm>
            <a:off x="3994840" y="2633734"/>
            <a:ext cx="3355759" cy="1571348"/>
          </a:xfrm>
          <a:prstGeom prst="roundRect">
            <a:avLst>
              <a:gd name="adj" fmla="val 706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2" name="组合 161">
            <a:extLst>
              <a:ext uri="{FF2B5EF4-FFF2-40B4-BE49-F238E27FC236}">
                <a16:creationId xmlns:a16="http://schemas.microsoft.com/office/drawing/2014/main" id="{193E21F5-5F18-56AB-301C-FF2C0B2EEC23}"/>
              </a:ext>
            </a:extLst>
          </p:cNvPr>
          <p:cNvGrpSpPr/>
          <p:nvPr/>
        </p:nvGrpSpPr>
        <p:grpSpPr>
          <a:xfrm>
            <a:off x="996801" y="2710823"/>
            <a:ext cx="2093959" cy="1452609"/>
            <a:chOff x="848280" y="2025388"/>
            <a:chExt cx="2093959" cy="1452609"/>
          </a:xfrm>
        </p:grpSpPr>
        <p:grpSp>
          <p:nvGrpSpPr>
            <p:cNvPr id="163" name="组合 162">
              <a:extLst>
                <a:ext uri="{FF2B5EF4-FFF2-40B4-BE49-F238E27FC236}">
                  <a16:creationId xmlns:a16="http://schemas.microsoft.com/office/drawing/2014/main" id="{9C6BA99B-C2E4-5849-0D27-6E4265160C3D}"/>
                </a:ext>
              </a:extLst>
            </p:cNvPr>
            <p:cNvGrpSpPr/>
            <p:nvPr/>
          </p:nvGrpSpPr>
          <p:grpSpPr>
            <a:xfrm>
              <a:off x="848280" y="2025388"/>
              <a:ext cx="195309" cy="1452609"/>
              <a:chOff x="1429305" y="2817550"/>
              <a:chExt cx="195309" cy="1452609"/>
            </a:xfrm>
          </p:grpSpPr>
          <p:sp>
            <p:nvSpPr>
              <p:cNvPr id="315" name="立方体 314">
                <a:extLst>
                  <a:ext uri="{FF2B5EF4-FFF2-40B4-BE49-F238E27FC236}">
                    <a16:creationId xmlns:a16="http://schemas.microsoft.com/office/drawing/2014/main" id="{94023CA4-2720-157A-B199-D0709C7FAC2D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6" name="立方体 315">
                <a:extLst>
                  <a:ext uri="{FF2B5EF4-FFF2-40B4-BE49-F238E27FC236}">
                    <a16:creationId xmlns:a16="http://schemas.microsoft.com/office/drawing/2014/main" id="{65B2B937-B9A6-0761-3DAF-D984CC9FF094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7" name="立方体 316">
                <a:extLst>
                  <a:ext uri="{FF2B5EF4-FFF2-40B4-BE49-F238E27FC236}">
                    <a16:creationId xmlns:a16="http://schemas.microsoft.com/office/drawing/2014/main" id="{945A47EA-DBC5-737D-FC2D-891E973D48D5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8" name="立方体 317">
                <a:extLst>
                  <a:ext uri="{FF2B5EF4-FFF2-40B4-BE49-F238E27FC236}">
                    <a16:creationId xmlns:a16="http://schemas.microsoft.com/office/drawing/2014/main" id="{5712A1B5-1E10-4C6A-107F-7C2580877B99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9" name="立方体 318">
                <a:extLst>
                  <a:ext uri="{FF2B5EF4-FFF2-40B4-BE49-F238E27FC236}">
                    <a16:creationId xmlns:a16="http://schemas.microsoft.com/office/drawing/2014/main" id="{A1CF2DF0-28F0-342A-7B0F-C6E0BE1D64A3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0" name="立方体 319">
                <a:extLst>
                  <a:ext uri="{FF2B5EF4-FFF2-40B4-BE49-F238E27FC236}">
                    <a16:creationId xmlns:a16="http://schemas.microsoft.com/office/drawing/2014/main" id="{54DC98DC-EA41-4EBF-0C03-4B5EE573F883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1" name="立方体 320">
                <a:extLst>
                  <a:ext uri="{FF2B5EF4-FFF2-40B4-BE49-F238E27FC236}">
                    <a16:creationId xmlns:a16="http://schemas.microsoft.com/office/drawing/2014/main" id="{98A36F97-5888-8BC8-021D-40C4DAED48D0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2" name="立方体 321">
                <a:extLst>
                  <a:ext uri="{FF2B5EF4-FFF2-40B4-BE49-F238E27FC236}">
                    <a16:creationId xmlns:a16="http://schemas.microsoft.com/office/drawing/2014/main" id="{A22AE57F-0BC7-E827-FB2D-58CA61EBEB9B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3" name="立方体 322">
                <a:extLst>
                  <a:ext uri="{FF2B5EF4-FFF2-40B4-BE49-F238E27FC236}">
                    <a16:creationId xmlns:a16="http://schemas.microsoft.com/office/drawing/2014/main" id="{EAE90DF5-7291-AF80-FECB-CEBEA0668F14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4" name="立方体 323">
                <a:extLst>
                  <a:ext uri="{FF2B5EF4-FFF2-40B4-BE49-F238E27FC236}">
                    <a16:creationId xmlns:a16="http://schemas.microsoft.com/office/drawing/2014/main" id="{4F21FF96-1362-A5FB-5B9B-DFB6A5B10E57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4" name="组合 163">
              <a:extLst>
                <a:ext uri="{FF2B5EF4-FFF2-40B4-BE49-F238E27FC236}">
                  <a16:creationId xmlns:a16="http://schemas.microsoft.com/office/drawing/2014/main" id="{5B58B9C5-87F8-7FCD-0694-B3FE35A1D90B}"/>
                </a:ext>
              </a:extLst>
            </p:cNvPr>
            <p:cNvGrpSpPr/>
            <p:nvPr/>
          </p:nvGrpSpPr>
          <p:grpSpPr>
            <a:xfrm>
              <a:off x="994330" y="2025388"/>
              <a:ext cx="195309" cy="1452609"/>
              <a:chOff x="1429305" y="2817550"/>
              <a:chExt cx="195309" cy="1452609"/>
            </a:xfrm>
          </p:grpSpPr>
          <p:sp>
            <p:nvSpPr>
              <p:cNvPr id="305" name="立方体 304">
                <a:extLst>
                  <a:ext uri="{FF2B5EF4-FFF2-40B4-BE49-F238E27FC236}">
                    <a16:creationId xmlns:a16="http://schemas.microsoft.com/office/drawing/2014/main" id="{ADAE778D-5E76-296D-0614-F2D3EB9A9AA4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6" name="立方体 305">
                <a:extLst>
                  <a:ext uri="{FF2B5EF4-FFF2-40B4-BE49-F238E27FC236}">
                    <a16:creationId xmlns:a16="http://schemas.microsoft.com/office/drawing/2014/main" id="{E65FE6AE-7054-C0FF-2EA9-AFE64B0D6E13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7" name="立方体 306">
                <a:extLst>
                  <a:ext uri="{FF2B5EF4-FFF2-40B4-BE49-F238E27FC236}">
                    <a16:creationId xmlns:a16="http://schemas.microsoft.com/office/drawing/2014/main" id="{BF84DACB-0A0F-C9CC-94C0-DE4C4E1074D0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8" name="立方体 307">
                <a:extLst>
                  <a:ext uri="{FF2B5EF4-FFF2-40B4-BE49-F238E27FC236}">
                    <a16:creationId xmlns:a16="http://schemas.microsoft.com/office/drawing/2014/main" id="{1BDE17A0-BD2C-EC0A-C0CD-49784E2BAECC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9" name="立方体 308">
                <a:extLst>
                  <a:ext uri="{FF2B5EF4-FFF2-40B4-BE49-F238E27FC236}">
                    <a16:creationId xmlns:a16="http://schemas.microsoft.com/office/drawing/2014/main" id="{B0E1A70B-1093-46A5-E297-302518F278A1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0" name="立方体 309">
                <a:extLst>
                  <a:ext uri="{FF2B5EF4-FFF2-40B4-BE49-F238E27FC236}">
                    <a16:creationId xmlns:a16="http://schemas.microsoft.com/office/drawing/2014/main" id="{422B276B-5699-DFA8-7F7A-9F80884D102D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1" name="立方体 310">
                <a:extLst>
                  <a:ext uri="{FF2B5EF4-FFF2-40B4-BE49-F238E27FC236}">
                    <a16:creationId xmlns:a16="http://schemas.microsoft.com/office/drawing/2014/main" id="{767CF400-EB52-1529-B654-F7FAA4574348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2" name="立方体 311">
                <a:extLst>
                  <a:ext uri="{FF2B5EF4-FFF2-40B4-BE49-F238E27FC236}">
                    <a16:creationId xmlns:a16="http://schemas.microsoft.com/office/drawing/2014/main" id="{A1AE33ED-48F2-4386-A53B-D8A1BA4DC936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3" name="立方体 312">
                <a:extLst>
                  <a:ext uri="{FF2B5EF4-FFF2-40B4-BE49-F238E27FC236}">
                    <a16:creationId xmlns:a16="http://schemas.microsoft.com/office/drawing/2014/main" id="{D17D63D5-2872-7BB4-D2C6-FABB3D06329E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4" name="立方体 313">
                <a:extLst>
                  <a:ext uri="{FF2B5EF4-FFF2-40B4-BE49-F238E27FC236}">
                    <a16:creationId xmlns:a16="http://schemas.microsoft.com/office/drawing/2014/main" id="{7791E029-A39F-E73D-FCDE-2213000D1A6E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5" name="组合 164">
              <a:extLst>
                <a:ext uri="{FF2B5EF4-FFF2-40B4-BE49-F238E27FC236}">
                  <a16:creationId xmlns:a16="http://schemas.microsoft.com/office/drawing/2014/main" id="{14CEF154-5ED1-184F-AC3D-DB11033B5AAD}"/>
                </a:ext>
              </a:extLst>
            </p:cNvPr>
            <p:cNvGrpSpPr/>
            <p:nvPr/>
          </p:nvGrpSpPr>
          <p:grpSpPr>
            <a:xfrm>
              <a:off x="1140380" y="2025388"/>
              <a:ext cx="195309" cy="1452609"/>
              <a:chOff x="1429305" y="2817550"/>
              <a:chExt cx="195309" cy="1452609"/>
            </a:xfrm>
          </p:grpSpPr>
          <p:sp>
            <p:nvSpPr>
              <p:cNvPr id="295" name="立方体 294">
                <a:extLst>
                  <a:ext uri="{FF2B5EF4-FFF2-40B4-BE49-F238E27FC236}">
                    <a16:creationId xmlns:a16="http://schemas.microsoft.com/office/drawing/2014/main" id="{9ED8F492-5428-30AC-A35A-1D350625E7CD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6" name="立方体 295">
                <a:extLst>
                  <a:ext uri="{FF2B5EF4-FFF2-40B4-BE49-F238E27FC236}">
                    <a16:creationId xmlns:a16="http://schemas.microsoft.com/office/drawing/2014/main" id="{AAC1A54A-0AE2-216C-4923-88E236D7B983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7" name="立方体 296">
                <a:extLst>
                  <a:ext uri="{FF2B5EF4-FFF2-40B4-BE49-F238E27FC236}">
                    <a16:creationId xmlns:a16="http://schemas.microsoft.com/office/drawing/2014/main" id="{30493FFD-03CA-11C8-26BA-E4BDB3F7F381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8" name="立方体 297">
                <a:extLst>
                  <a:ext uri="{FF2B5EF4-FFF2-40B4-BE49-F238E27FC236}">
                    <a16:creationId xmlns:a16="http://schemas.microsoft.com/office/drawing/2014/main" id="{C2EDDC86-096E-3C2E-B10D-EA5CF2F5EDF9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9" name="立方体 298">
                <a:extLst>
                  <a:ext uri="{FF2B5EF4-FFF2-40B4-BE49-F238E27FC236}">
                    <a16:creationId xmlns:a16="http://schemas.microsoft.com/office/drawing/2014/main" id="{0004FE6E-A112-47FC-643E-9A193558320B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0" name="立方体 299">
                <a:extLst>
                  <a:ext uri="{FF2B5EF4-FFF2-40B4-BE49-F238E27FC236}">
                    <a16:creationId xmlns:a16="http://schemas.microsoft.com/office/drawing/2014/main" id="{7335F6FF-88B7-E87C-CC9A-76BD453A921C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1" name="立方体 300">
                <a:extLst>
                  <a:ext uri="{FF2B5EF4-FFF2-40B4-BE49-F238E27FC236}">
                    <a16:creationId xmlns:a16="http://schemas.microsoft.com/office/drawing/2014/main" id="{49BBE626-4D11-3E86-AC2D-DEFAA96D8581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2" name="立方体 301">
                <a:extLst>
                  <a:ext uri="{FF2B5EF4-FFF2-40B4-BE49-F238E27FC236}">
                    <a16:creationId xmlns:a16="http://schemas.microsoft.com/office/drawing/2014/main" id="{557DFFEF-559B-A286-C3DC-350A0C44D05E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3" name="立方体 302">
                <a:extLst>
                  <a:ext uri="{FF2B5EF4-FFF2-40B4-BE49-F238E27FC236}">
                    <a16:creationId xmlns:a16="http://schemas.microsoft.com/office/drawing/2014/main" id="{A4A424B6-BE41-9641-2540-12583E9169A2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4" name="立方体 303">
                <a:extLst>
                  <a:ext uri="{FF2B5EF4-FFF2-40B4-BE49-F238E27FC236}">
                    <a16:creationId xmlns:a16="http://schemas.microsoft.com/office/drawing/2014/main" id="{ED22D6B7-E025-C57C-6737-950B1BF3D38D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6" name="组合 165">
              <a:extLst>
                <a:ext uri="{FF2B5EF4-FFF2-40B4-BE49-F238E27FC236}">
                  <a16:creationId xmlns:a16="http://schemas.microsoft.com/office/drawing/2014/main" id="{F275F4B9-CDF5-17AD-3142-E26778461990}"/>
                </a:ext>
              </a:extLst>
            </p:cNvPr>
            <p:cNvGrpSpPr/>
            <p:nvPr/>
          </p:nvGrpSpPr>
          <p:grpSpPr>
            <a:xfrm>
              <a:off x="1286430" y="2025388"/>
              <a:ext cx="195309" cy="1452609"/>
              <a:chOff x="1429305" y="2817550"/>
              <a:chExt cx="195309" cy="1452609"/>
            </a:xfrm>
          </p:grpSpPr>
          <p:sp>
            <p:nvSpPr>
              <p:cNvPr id="285" name="立方体 284">
                <a:extLst>
                  <a:ext uri="{FF2B5EF4-FFF2-40B4-BE49-F238E27FC236}">
                    <a16:creationId xmlns:a16="http://schemas.microsoft.com/office/drawing/2014/main" id="{6FE88DAC-B20C-D6E2-1F6F-5EDEA11F4035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6" name="立方体 285">
                <a:extLst>
                  <a:ext uri="{FF2B5EF4-FFF2-40B4-BE49-F238E27FC236}">
                    <a16:creationId xmlns:a16="http://schemas.microsoft.com/office/drawing/2014/main" id="{B5383704-071C-2D7A-4556-207C22A89235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7" name="立方体 286">
                <a:extLst>
                  <a:ext uri="{FF2B5EF4-FFF2-40B4-BE49-F238E27FC236}">
                    <a16:creationId xmlns:a16="http://schemas.microsoft.com/office/drawing/2014/main" id="{47F6A571-95F5-FFA9-CC8C-9D5410EC5728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8" name="立方体 287">
                <a:extLst>
                  <a:ext uri="{FF2B5EF4-FFF2-40B4-BE49-F238E27FC236}">
                    <a16:creationId xmlns:a16="http://schemas.microsoft.com/office/drawing/2014/main" id="{CA826135-3266-27F5-DED2-3012E078168F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9" name="立方体 288">
                <a:extLst>
                  <a:ext uri="{FF2B5EF4-FFF2-40B4-BE49-F238E27FC236}">
                    <a16:creationId xmlns:a16="http://schemas.microsoft.com/office/drawing/2014/main" id="{B561DD1F-CCD9-61C6-2904-C4BB4E59483A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0" name="立方体 289">
                <a:extLst>
                  <a:ext uri="{FF2B5EF4-FFF2-40B4-BE49-F238E27FC236}">
                    <a16:creationId xmlns:a16="http://schemas.microsoft.com/office/drawing/2014/main" id="{CBBB94B4-700B-0922-6395-32D59019A650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1" name="立方体 290">
                <a:extLst>
                  <a:ext uri="{FF2B5EF4-FFF2-40B4-BE49-F238E27FC236}">
                    <a16:creationId xmlns:a16="http://schemas.microsoft.com/office/drawing/2014/main" id="{C2CC6ADB-5384-2144-3520-7E2EF4BDE063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2" name="立方体 291">
                <a:extLst>
                  <a:ext uri="{FF2B5EF4-FFF2-40B4-BE49-F238E27FC236}">
                    <a16:creationId xmlns:a16="http://schemas.microsoft.com/office/drawing/2014/main" id="{D6780CF4-6661-FF15-62D0-03A6F1FCD538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3" name="立方体 292">
                <a:extLst>
                  <a:ext uri="{FF2B5EF4-FFF2-40B4-BE49-F238E27FC236}">
                    <a16:creationId xmlns:a16="http://schemas.microsoft.com/office/drawing/2014/main" id="{6B4CC0C6-DBA6-8978-49FA-29F6E8CE6B35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4" name="立方体 293">
                <a:extLst>
                  <a:ext uri="{FF2B5EF4-FFF2-40B4-BE49-F238E27FC236}">
                    <a16:creationId xmlns:a16="http://schemas.microsoft.com/office/drawing/2014/main" id="{D6DFE973-6C71-0A6B-9FDE-4E2462872787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7" name="组合 166">
              <a:extLst>
                <a:ext uri="{FF2B5EF4-FFF2-40B4-BE49-F238E27FC236}">
                  <a16:creationId xmlns:a16="http://schemas.microsoft.com/office/drawing/2014/main" id="{2A4763D1-A330-B93E-B909-D038EE2BEA24}"/>
                </a:ext>
              </a:extLst>
            </p:cNvPr>
            <p:cNvGrpSpPr/>
            <p:nvPr/>
          </p:nvGrpSpPr>
          <p:grpSpPr>
            <a:xfrm>
              <a:off x="1432480" y="2025388"/>
              <a:ext cx="195309" cy="1452609"/>
              <a:chOff x="1429305" y="2817550"/>
              <a:chExt cx="195309" cy="1452609"/>
            </a:xfrm>
          </p:grpSpPr>
          <p:sp>
            <p:nvSpPr>
              <p:cNvPr id="275" name="立方体 274">
                <a:extLst>
                  <a:ext uri="{FF2B5EF4-FFF2-40B4-BE49-F238E27FC236}">
                    <a16:creationId xmlns:a16="http://schemas.microsoft.com/office/drawing/2014/main" id="{9FE8211E-3B86-9BBD-DB43-925FCD97BDA1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6" name="立方体 275">
                <a:extLst>
                  <a:ext uri="{FF2B5EF4-FFF2-40B4-BE49-F238E27FC236}">
                    <a16:creationId xmlns:a16="http://schemas.microsoft.com/office/drawing/2014/main" id="{BF454822-6AE8-CEEF-3D9C-30B8C121AD07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7" name="立方体 276">
                <a:extLst>
                  <a:ext uri="{FF2B5EF4-FFF2-40B4-BE49-F238E27FC236}">
                    <a16:creationId xmlns:a16="http://schemas.microsoft.com/office/drawing/2014/main" id="{8504E13C-1D4A-B70F-31EC-0820981BF524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8" name="立方体 277">
                <a:extLst>
                  <a:ext uri="{FF2B5EF4-FFF2-40B4-BE49-F238E27FC236}">
                    <a16:creationId xmlns:a16="http://schemas.microsoft.com/office/drawing/2014/main" id="{A21DCF8C-E0C7-6E50-75A5-7AFBF130A2E7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9" name="立方体 278">
                <a:extLst>
                  <a:ext uri="{FF2B5EF4-FFF2-40B4-BE49-F238E27FC236}">
                    <a16:creationId xmlns:a16="http://schemas.microsoft.com/office/drawing/2014/main" id="{3AB86E80-322E-E973-A641-B2D64217E41A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0" name="立方体 279">
                <a:extLst>
                  <a:ext uri="{FF2B5EF4-FFF2-40B4-BE49-F238E27FC236}">
                    <a16:creationId xmlns:a16="http://schemas.microsoft.com/office/drawing/2014/main" id="{256D1C74-3060-C5A6-A5FB-5F0390C3B520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1" name="立方体 280">
                <a:extLst>
                  <a:ext uri="{FF2B5EF4-FFF2-40B4-BE49-F238E27FC236}">
                    <a16:creationId xmlns:a16="http://schemas.microsoft.com/office/drawing/2014/main" id="{AB69A37D-7530-F50B-7DDE-60FFE7069E51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2" name="立方体 281">
                <a:extLst>
                  <a:ext uri="{FF2B5EF4-FFF2-40B4-BE49-F238E27FC236}">
                    <a16:creationId xmlns:a16="http://schemas.microsoft.com/office/drawing/2014/main" id="{0AA9A005-4EE1-02F8-168C-C5420C213A95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3" name="立方体 282">
                <a:extLst>
                  <a:ext uri="{FF2B5EF4-FFF2-40B4-BE49-F238E27FC236}">
                    <a16:creationId xmlns:a16="http://schemas.microsoft.com/office/drawing/2014/main" id="{E7918AB9-D369-43FA-DED7-9653E16B75C6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4" name="立方体 283">
                <a:extLst>
                  <a:ext uri="{FF2B5EF4-FFF2-40B4-BE49-F238E27FC236}">
                    <a16:creationId xmlns:a16="http://schemas.microsoft.com/office/drawing/2014/main" id="{4D7E52CA-7DFA-966E-5F8D-5062424AE7BC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8" name="组合 167">
              <a:extLst>
                <a:ext uri="{FF2B5EF4-FFF2-40B4-BE49-F238E27FC236}">
                  <a16:creationId xmlns:a16="http://schemas.microsoft.com/office/drawing/2014/main" id="{5CB4C00B-A08D-5C65-6E70-3B79444157E1}"/>
                </a:ext>
              </a:extLst>
            </p:cNvPr>
            <p:cNvGrpSpPr/>
            <p:nvPr/>
          </p:nvGrpSpPr>
          <p:grpSpPr>
            <a:xfrm>
              <a:off x="1578530" y="2025388"/>
              <a:ext cx="195309" cy="1452609"/>
              <a:chOff x="1429305" y="2817550"/>
              <a:chExt cx="195309" cy="1452609"/>
            </a:xfrm>
          </p:grpSpPr>
          <p:sp>
            <p:nvSpPr>
              <p:cNvPr id="265" name="立方体 264">
                <a:extLst>
                  <a:ext uri="{FF2B5EF4-FFF2-40B4-BE49-F238E27FC236}">
                    <a16:creationId xmlns:a16="http://schemas.microsoft.com/office/drawing/2014/main" id="{ABAE2F7C-368C-17FA-64EC-58F6FBC1B780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6" name="立方体 265">
                <a:extLst>
                  <a:ext uri="{FF2B5EF4-FFF2-40B4-BE49-F238E27FC236}">
                    <a16:creationId xmlns:a16="http://schemas.microsoft.com/office/drawing/2014/main" id="{D834146F-3009-149D-C8C9-44A53064158E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7" name="立方体 266">
                <a:extLst>
                  <a:ext uri="{FF2B5EF4-FFF2-40B4-BE49-F238E27FC236}">
                    <a16:creationId xmlns:a16="http://schemas.microsoft.com/office/drawing/2014/main" id="{4AB51A93-EB4C-BBEE-2867-195BF4E825A6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8" name="立方体 267">
                <a:extLst>
                  <a:ext uri="{FF2B5EF4-FFF2-40B4-BE49-F238E27FC236}">
                    <a16:creationId xmlns:a16="http://schemas.microsoft.com/office/drawing/2014/main" id="{1F1110BC-8C7F-6319-A249-E1B33979A5B2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9" name="立方体 268">
                <a:extLst>
                  <a:ext uri="{FF2B5EF4-FFF2-40B4-BE49-F238E27FC236}">
                    <a16:creationId xmlns:a16="http://schemas.microsoft.com/office/drawing/2014/main" id="{594F6BEC-7FEE-923B-838F-4180C03B8744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0" name="立方体 269">
                <a:extLst>
                  <a:ext uri="{FF2B5EF4-FFF2-40B4-BE49-F238E27FC236}">
                    <a16:creationId xmlns:a16="http://schemas.microsoft.com/office/drawing/2014/main" id="{BB53C65A-5F67-CB13-1E26-307140F2D07F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立方体 270">
                <a:extLst>
                  <a:ext uri="{FF2B5EF4-FFF2-40B4-BE49-F238E27FC236}">
                    <a16:creationId xmlns:a16="http://schemas.microsoft.com/office/drawing/2014/main" id="{D2940F8D-6A84-C45E-46A1-154369CB0CDD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2" name="立方体 271">
                <a:extLst>
                  <a:ext uri="{FF2B5EF4-FFF2-40B4-BE49-F238E27FC236}">
                    <a16:creationId xmlns:a16="http://schemas.microsoft.com/office/drawing/2014/main" id="{1A2249C8-E6CA-7AB5-5312-5989C61C4E54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3" name="立方体 272">
                <a:extLst>
                  <a:ext uri="{FF2B5EF4-FFF2-40B4-BE49-F238E27FC236}">
                    <a16:creationId xmlns:a16="http://schemas.microsoft.com/office/drawing/2014/main" id="{C2B78107-8820-315F-0275-44EC11FE45EA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4" name="立方体 273">
                <a:extLst>
                  <a:ext uri="{FF2B5EF4-FFF2-40B4-BE49-F238E27FC236}">
                    <a16:creationId xmlns:a16="http://schemas.microsoft.com/office/drawing/2014/main" id="{D4E2C809-5C0E-5746-3E78-7B8C4B9DEC11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9" name="组合 168">
              <a:extLst>
                <a:ext uri="{FF2B5EF4-FFF2-40B4-BE49-F238E27FC236}">
                  <a16:creationId xmlns:a16="http://schemas.microsoft.com/office/drawing/2014/main" id="{F73D98BD-38BE-CD44-0F1A-BFF8E13D07F2}"/>
                </a:ext>
              </a:extLst>
            </p:cNvPr>
            <p:cNvGrpSpPr/>
            <p:nvPr/>
          </p:nvGrpSpPr>
          <p:grpSpPr>
            <a:xfrm>
              <a:off x="1724580" y="2025388"/>
              <a:ext cx="195309" cy="1452609"/>
              <a:chOff x="1429305" y="2817550"/>
              <a:chExt cx="195309" cy="1452609"/>
            </a:xfrm>
          </p:grpSpPr>
          <p:sp>
            <p:nvSpPr>
              <p:cNvPr id="255" name="立方体 254">
                <a:extLst>
                  <a:ext uri="{FF2B5EF4-FFF2-40B4-BE49-F238E27FC236}">
                    <a16:creationId xmlns:a16="http://schemas.microsoft.com/office/drawing/2014/main" id="{6A19D5D6-4C41-57D7-DF1D-13B54BAAAB8A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6" name="立方体 255">
                <a:extLst>
                  <a:ext uri="{FF2B5EF4-FFF2-40B4-BE49-F238E27FC236}">
                    <a16:creationId xmlns:a16="http://schemas.microsoft.com/office/drawing/2014/main" id="{20EE6500-BF4F-C5EB-FA0C-07DCC5826F1E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7" name="立方体 256">
                <a:extLst>
                  <a:ext uri="{FF2B5EF4-FFF2-40B4-BE49-F238E27FC236}">
                    <a16:creationId xmlns:a16="http://schemas.microsoft.com/office/drawing/2014/main" id="{209F7410-B80A-24DB-767C-8D481E738CAA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立方体 257">
                <a:extLst>
                  <a:ext uri="{FF2B5EF4-FFF2-40B4-BE49-F238E27FC236}">
                    <a16:creationId xmlns:a16="http://schemas.microsoft.com/office/drawing/2014/main" id="{EF5E8702-132E-43A0-7ABB-E0DD643C6572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9" name="立方体 258">
                <a:extLst>
                  <a:ext uri="{FF2B5EF4-FFF2-40B4-BE49-F238E27FC236}">
                    <a16:creationId xmlns:a16="http://schemas.microsoft.com/office/drawing/2014/main" id="{B3E8EFCB-9796-A366-6CE3-0884B47DCAC4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0" name="立方体 259">
                <a:extLst>
                  <a:ext uri="{FF2B5EF4-FFF2-40B4-BE49-F238E27FC236}">
                    <a16:creationId xmlns:a16="http://schemas.microsoft.com/office/drawing/2014/main" id="{B092A6AA-7DD5-4E23-15DB-CDD03CBC574F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立方体 260">
                <a:extLst>
                  <a:ext uri="{FF2B5EF4-FFF2-40B4-BE49-F238E27FC236}">
                    <a16:creationId xmlns:a16="http://schemas.microsoft.com/office/drawing/2014/main" id="{CC9BF185-CACD-AB28-192E-F8D9498EB83B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2" name="立方体 261">
                <a:extLst>
                  <a:ext uri="{FF2B5EF4-FFF2-40B4-BE49-F238E27FC236}">
                    <a16:creationId xmlns:a16="http://schemas.microsoft.com/office/drawing/2014/main" id="{857207D6-E53E-C216-6C40-A4D4F45EA1B4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3" name="立方体 262">
                <a:extLst>
                  <a:ext uri="{FF2B5EF4-FFF2-40B4-BE49-F238E27FC236}">
                    <a16:creationId xmlns:a16="http://schemas.microsoft.com/office/drawing/2014/main" id="{FF3E45A6-1972-692A-9509-1BC4CAFD62FE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4" name="立方体 263">
                <a:extLst>
                  <a:ext uri="{FF2B5EF4-FFF2-40B4-BE49-F238E27FC236}">
                    <a16:creationId xmlns:a16="http://schemas.microsoft.com/office/drawing/2014/main" id="{70413B34-CA3D-5216-735F-270838BD2FDA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0" name="组合 169">
              <a:extLst>
                <a:ext uri="{FF2B5EF4-FFF2-40B4-BE49-F238E27FC236}">
                  <a16:creationId xmlns:a16="http://schemas.microsoft.com/office/drawing/2014/main" id="{334D7504-F0DA-B89C-F927-3F6B7BA43136}"/>
                </a:ext>
              </a:extLst>
            </p:cNvPr>
            <p:cNvGrpSpPr/>
            <p:nvPr/>
          </p:nvGrpSpPr>
          <p:grpSpPr>
            <a:xfrm>
              <a:off x="1870630" y="2025388"/>
              <a:ext cx="195309" cy="1452609"/>
              <a:chOff x="1429305" y="2817550"/>
              <a:chExt cx="195309" cy="1452609"/>
            </a:xfrm>
          </p:grpSpPr>
          <p:sp>
            <p:nvSpPr>
              <p:cNvPr id="245" name="立方体 244">
                <a:extLst>
                  <a:ext uri="{FF2B5EF4-FFF2-40B4-BE49-F238E27FC236}">
                    <a16:creationId xmlns:a16="http://schemas.microsoft.com/office/drawing/2014/main" id="{5CF3251E-9511-4B34-E3CF-EA150812D79B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6" name="立方体 245">
                <a:extLst>
                  <a:ext uri="{FF2B5EF4-FFF2-40B4-BE49-F238E27FC236}">
                    <a16:creationId xmlns:a16="http://schemas.microsoft.com/office/drawing/2014/main" id="{E396045D-38CD-5942-F99C-08E7B402BE18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7" name="立方体 246">
                <a:extLst>
                  <a:ext uri="{FF2B5EF4-FFF2-40B4-BE49-F238E27FC236}">
                    <a16:creationId xmlns:a16="http://schemas.microsoft.com/office/drawing/2014/main" id="{B13F66C3-5912-CADD-0270-C7074D12144F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8" name="立方体 247">
                <a:extLst>
                  <a:ext uri="{FF2B5EF4-FFF2-40B4-BE49-F238E27FC236}">
                    <a16:creationId xmlns:a16="http://schemas.microsoft.com/office/drawing/2014/main" id="{712F1C26-9EBD-436F-19FB-F846296F93E0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立方体 248">
                <a:extLst>
                  <a:ext uri="{FF2B5EF4-FFF2-40B4-BE49-F238E27FC236}">
                    <a16:creationId xmlns:a16="http://schemas.microsoft.com/office/drawing/2014/main" id="{719F634A-8923-BF8D-3A54-D777F9630007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0" name="立方体 249">
                <a:extLst>
                  <a:ext uri="{FF2B5EF4-FFF2-40B4-BE49-F238E27FC236}">
                    <a16:creationId xmlns:a16="http://schemas.microsoft.com/office/drawing/2014/main" id="{D2301DB1-6389-7942-3A76-E25BD1EABD97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1" name="立方体 250">
                <a:extLst>
                  <a:ext uri="{FF2B5EF4-FFF2-40B4-BE49-F238E27FC236}">
                    <a16:creationId xmlns:a16="http://schemas.microsoft.com/office/drawing/2014/main" id="{70D90A37-8BD0-EAE6-B723-3300F6414A82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立方体 251">
                <a:extLst>
                  <a:ext uri="{FF2B5EF4-FFF2-40B4-BE49-F238E27FC236}">
                    <a16:creationId xmlns:a16="http://schemas.microsoft.com/office/drawing/2014/main" id="{269279EA-A71C-D0E3-BCDA-450CECE23395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3" name="立方体 252">
                <a:extLst>
                  <a:ext uri="{FF2B5EF4-FFF2-40B4-BE49-F238E27FC236}">
                    <a16:creationId xmlns:a16="http://schemas.microsoft.com/office/drawing/2014/main" id="{8470D3BB-59F0-61CE-89CF-E162F4EC8B9C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4" name="立方体 253">
                <a:extLst>
                  <a:ext uri="{FF2B5EF4-FFF2-40B4-BE49-F238E27FC236}">
                    <a16:creationId xmlns:a16="http://schemas.microsoft.com/office/drawing/2014/main" id="{78D5C64B-5A4F-1C2F-4235-722FAE2EAFF7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1" name="组合 170">
              <a:extLst>
                <a:ext uri="{FF2B5EF4-FFF2-40B4-BE49-F238E27FC236}">
                  <a16:creationId xmlns:a16="http://schemas.microsoft.com/office/drawing/2014/main" id="{58531743-D2DE-B698-0A98-E97B0B6A0A5F}"/>
                </a:ext>
              </a:extLst>
            </p:cNvPr>
            <p:cNvGrpSpPr/>
            <p:nvPr/>
          </p:nvGrpSpPr>
          <p:grpSpPr>
            <a:xfrm>
              <a:off x="2016680" y="2025388"/>
              <a:ext cx="195309" cy="1452609"/>
              <a:chOff x="1429305" y="2817550"/>
              <a:chExt cx="195309" cy="1452609"/>
            </a:xfrm>
          </p:grpSpPr>
          <p:sp>
            <p:nvSpPr>
              <p:cNvPr id="235" name="立方体 234">
                <a:extLst>
                  <a:ext uri="{FF2B5EF4-FFF2-40B4-BE49-F238E27FC236}">
                    <a16:creationId xmlns:a16="http://schemas.microsoft.com/office/drawing/2014/main" id="{997E57A3-A5E7-C4ED-0568-1569B4F85D20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6" name="立方体 235">
                <a:extLst>
                  <a:ext uri="{FF2B5EF4-FFF2-40B4-BE49-F238E27FC236}">
                    <a16:creationId xmlns:a16="http://schemas.microsoft.com/office/drawing/2014/main" id="{3ACEDB41-C703-165B-D2E0-E745A90539B3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7" name="立方体 236">
                <a:extLst>
                  <a:ext uri="{FF2B5EF4-FFF2-40B4-BE49-F238E27FC236}">
                    <a16:creationId xmlns:a16="http://schemas.microsoft.com/office/drawing/2014/main" id="{1AF97E18-ABF8-568A-C90A-A2620D419DFF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8" name="立方体 237">
                <a:extLst>
                  <a:ext uri="{FF2B5EF4-FFF2-40B4-BE49-F238E27FC236}">
                    <a16:creationId xmlns:a16="http://schemas.microsoft.com/office/drawing/2014/main" id="{26C9F58F-2A10-4B10-006A-9B4FEEDA8CC1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9" name="立方体 238">
                <a:extLst>
                  <a:ext uri="{FF2B5EF4-FFF2-40B4-BE49-F238E27FC236}">
                    <a16:creationId xmlns:a16="http://schemas.microsoft.com/office/drawing/2014/main" id="{DAB4DECB-E617-3D7E-6045-1104A06F8501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0" name="立方体 239">
                <a:extLst>
                  <a:ext uri="{FF2B5EF4-FFF2-40B4-BE49-F238E27FC236}">
                    <a16:creationId xmlns:a16="http://schemas.microsoft.com/office/drawing/2014/main" id="{FD8ABF46-2581-5334-DB6D-F7A30DCCD5F6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1" name="立方体 240">
                <a:extLst>
                  <a:ext uri="{FF2B5EF4-FFF2-40B4-BE49-F238E27FC236}">
                    <a16:creationId xmlns:a16="http://schemas.microsoft.com/office/drawing/2014/main" id="{62926469-BDE5-B9E8-0120-6643FA3031F4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2" name="立方体 241">
                <a:extLst>
                  <a:ext uri="{FF2B5EF4-FFF2-40B4-BE49-F238E27FC236}">
                    <a16:creationId xmlns:a16="http://schemas.microsoft.com/office/drawing/2014/main" id="{569732E2-ADD8-8060-0779-82C2D8EE7829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3" name="立方体 242">
                <a:extLst>
                  <a:ext uri="{FF2B5EF4-FFF2-40B4-BE49-F238E27FC236}">
                    <a16:creationId xmlns:a16="http://schemas.microsoft.com/office/drawing/2014/main" id="{0DF94E0F-EE00-AE70-A283-8497BA27730A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4" name="立方体 243">
                <a:extLst>
                  <a:ext uri="{FF2B5EF4-FFF2-40B4-BE49-F238E27FC236}">
                    <a16:creationId xmlns:a16="http://schemas.microsoft.com/office/drawing/2014/main" id="{42F5D9A5-CFA0-6AEF-2372-4F0BDB49C585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2" name="组合 171">
              <a:extLst>
                <a:ext uri="{FF2B5EF4-FFF2-40B4-BE49-F238E27FC236}">
                  <a16:creationId xmlns:a16="http://schemas.microsoft.com/office/drawing/2014/main" id="{599BB099-956F-C652-C5AF-389FE0AC3806}"/>
                </a:ext>
              </a:extLst>
            </p:cNvPr>
            <p:cNvGrpSpPr/>
            <p:nvPr/>
          </p:nvGrpSpPr>
          <p:grpSpPr>
            <a:xfrm>
              <a:off x="2162730" y="2025388"/>
              <a:ext cx="195309" cy="1452609"/>
              <a:chOff x="1429305" y="2817550"/>
              <a:chExt cx="195309" cy="1452609"/>
            </a:xfrm>
          </p:grpSpPr>
          <p:sp>
            <p:nvSpPr>
              <p:cNvPr id="225" name="立方体 224">
                <a:extLst>
                  <a:ext uri="{FF2B5EF4-FFF2-40B4-BE49-F238E27FC236}">
                    <a16:creationId xmlns:a16="http://schemas.microsoft.com/office/drawing/2014/main" id="{37386E00-B897-507A-8C53-31891B56DFBA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6" name="立方体 225">
                <a:extLst>
                  <a:ext uri="{FF2B5EF4-FFF2-40B4-BE49-F238E27FC236}">
                    <a16:creationId xmlns:a16="http://schemas.microsoft.com/office/drawing/2014/main" id="{126B7242-4076-AA45-4072-FF339BEB4C28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立方体 226">
                <a:extLst>
                  <a:ext uri="{FF2B5EF4-FFF2-40B4-BE49-F238E27FC236}">
                    <a16:creationId xmlns:a16="http://schemas.microsoft.com/office/drawing/2014/main" id="{99487629-D8E2-451E-FAA5-4D6C16CB2D93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8" name="立方体 227">
                <a:extLst>
                  <a:ext uri="{FF2B5EF4-FFF2-40B4-BE49-F238E27FC236}">
                    <a16:creationId xmlns:a16="http://schemas.microsoft.com/office/drawing/2014/main" id="{7B92D12D-0C99-959F-9833-01732C573224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立方体 228">
                <a:extLst>
                  <a:ext uri="{FF2B5EF4-FFF2-40B4-BE49-F238E27FC236}">
                    <a16:creationId xmlns:a16="http://schemas.microsoft.com/office/drawing/2014/main" id="{20F3FE0E-FF65-EF15-7824-9023C187EFCA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0" name="立方体 229">
                <a:extLst>
                  <a:ext uri="{FF2B5EF4-FFF2-40B4-BE49-F238E27FC236}">
                    <a16:creationId xmlns:a16="http://schemas.microsoft.com/office/drawing/2014/main" id="{5150F16A-2AB3-1A3E-1F96-451AE4F80F96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立方体 230">
                <a:extLst>
                  <a:ext uri="{FF2B5EF4-FFF2-40B4-BE49-F238E27FC236}">
                    <a16:creationId xmlns:a16="http://schemas.microsoft.com/office/drawing/2014/main" id="{9397A9AE-82DA-DCEF-7330-72074F8D8256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立方体 231">
                <a:extLst>
                  <a:ext uri="{FF2B5EF4-FFF2-40B4-BE49-F238E27FC236}">
                    <a16:creationId xmlns:a16="http://schemas.microsoft.com/office/drawing/2014/main" id="{677382E9-BDA2-0D4A-21EA-495220A1BD7E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立方体 232">
                <a:extLst>
                  <a:ext uri="{FF2B5EF4-FFF2-40B4-BE49-F238E27FC236}">
                    <a16:creationId xmlns:a16="http://schemas.microsoft.com/office/drawing/2014/main" id="{708BA662-47B1-7E7F-3A0F-02AB691612B7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立方体 233">
                <a:extLst>
                  <a:ext uri="{FF2B5EF4-FFF2-40B4-BE49-F238E27FC236}">
                    <a16:creationId xmlns:a16="http://schemas.microsoft.com/office/drawing/2014/main" id="{894D7B7B-45D7-1CB4-2339-8E0BFD25122D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3" name="组合 172">
              <a:extLst>
                <a:ext uri="{FF2B5EF4-FFF2-40B4-BE49-F238E27FC236}">
                  <a16:creationId xmlns:a16="http://schemas.microsoft.com/office/drawing/2014/main" id="{254C8865-A596-7B66-E8B7-126C21F318D7}"/>
                </a:ext>
              </a:extLst>
            </p:cNvPr>
            <p:cNvGrpSpPr/>
            <p:nvPr/>
          </p:nvGrpSpPr>
          <p:grpSpPr>
            <a:xfrm>
              <a:off x="2454830" y="2025388"/>
              <a:ext cx="195309" cy="1452609"/>
              <a:chOff x="1429305" y="2817550"/>
              <a:chExt cx="195309" cy="1452609"/>
            </a:xfrm>
          </p:grpSpPr>
          <p:sp>
            <p:nvSpPr>
              <p:cNvPr id="215" name="立方体 214">
                <a:extLst>
                  <a:ext uri="{FF2B5EF4-FFF2-40B4-BE49-F238E27FC236}">
                    <a16:creationId xmlns:a16="http://schemas.microsoft.com/office/drawing/2014/main" id="{06C39179-2CF3-0188-CD8B-19E80D1F8585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立方体 215">
                <a:extLst>
                  <a:ext uri="{FF2B5EF4-FFF2-40B4-BE49-F238E27FC236}">
                    <a16:creationId xmlns:a16="http://schemas.microsoft.com/office/drawing/2014/main" id="{31BAAFE2-9E18-418A-F8A2-37493EABE586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立方体 216">
                <a:extLst>
                  <a:ext uri="{FF2B5EF4-FFF2-40B4-BE49-F238E27FC236}">
                    <a16:creationId xmlns:a16="http://schemas.microsoft.com/office/drawing/2014/main" id="{276C746C-DD24-DAC5-A5CB-F52BA944F0DD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立方体 217">
                <a:extLst>
                  <a:ext uri="{FF2B5EF4-FFF2-40B4-BE49-F238E27FC236}">
                    <a16:creationId xmlns:a16="http://schemas.microsoft.com/office/drawing/2014/main" id="{8014AB5A-EADB-6424-585C-27BB2037EE70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立方体 218">
                <a:extLst>
                  <a:ext uri="{FF2B5EF4-FFF2-40B4-BE49-F238E27FC236}">
                    <a16:creationId xmlns:a16="http://schemas.microsoft.com/office/drawing/2014/main" id="{C1BD59E0-B3BA-78BF-62A5-BDAEDB4DD929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0" name="立方体 219">
                <a:extLst>
                  <a:ext uri="{FF2B5EF4-FFF2-40B4-BE49-F238E27FC236}">
                    <a16:creationId xmlns:a16="http://schemas.microsoft.com/office/drawing/2014/main" id="{98094FE3-7D08-E771-49CC-4F0000D2FC29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1" name="立方体 220">
                <a:extLst>
                  <a:ext uri="{FF2B5EF4-FFF2-40B4-BE49-F238E27FC236}">
                    <a16:creationId xmlns:a16="http://schemas.microsoft.com/office/drawing/2014/main" id="{BC8A115D-028F-2059-7752-1823AF28F112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2" name="立方体 221">
                <a:extLst>
                  <a:ext uri="{FF2B5EF4-FFF2-40B4-BE49-F238E27FC236}">
                    <a16:creationId xmlns:a16="http://schemas.microsoft.com/office/drawing/2014/main" id="{2F4A9D25-6635-682D-A328-B82312658BDF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3" name="立方体 222">
                <a:extLst>
                  <a:ext uri="{FF2B5EF4-FFF2-40B4-BE49-F238E27FC236}">
                    <a16:creationId xmlns:a16="http://schemas.microsoft.com/office/drawing/2014/main" id="{31A42938-90A2-0D21-A413-4D8A6696A855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4" name="立方体 223">
                <a:extLst>
                  <a:ext uri="{FF2B5EF4-FFF2-40B4-BE49-F238E27FC236}">
                    <a16:creationId xmlns:a16="http://schemas.microsoft.com/office/drawing/2014/main" id="{C6574D3A-1E63-3368-7991-3F6B3871FE2B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4" name="组合 173">
              <a:extLst>
                <a:ext uri="{FF2B5EF4-FFF2-40B4-BE49-F238E27FC236}">
                  <a16:creationId xmlns:a16="http://schemas.microsoft.com/office/drawing/2014/main" id="{B8D2E028-2356-49D8-3A01-34E7C101133B}"/>
                </a:ext>
              </a:extLst>
            </p:cNvPr>
            <p:cNvGrpSpPr/>
            <p:nvPr/>
          </p:nvGrpSpPr>
          <p:grpSpPr>
            <a:xfrm>
              <a:off x="2746930" y="2025388"/>
              <a:ext cx="195309" cy="1452609"/>
              <a:chOff x="1429305" y="2817550"/>
              <a:chExt cx="195309" cy="1452609"/>
            </a:xfrm>
          </p:grpSpPr>
          <p:sp>
            <p:nvSpPr>
              <p:cNvPr id="205" name="立方体 204">
                <a:extLst>
                  <a:ext uri="{FF2B5EF4-FFF2-40B4-BE49-F238E27FC236}">
                    <a16:creationId xmlns:a16="http://schemas.microsoft.com/office/drawing/2014/main" id="{D3DFA52A-B0E1-5655-9381-7D1FB6CBD749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立方体 205">
                <a:extLst>
                  <a:ext uri="{FF2B5EF4-FFF2-40B4-BE49-F238E27FC236}">
                    <a16:creationId xmlns:a16="http://schemas.microsoft.com/office/drawing/2014/main" id="{04638D04-1395-E85E-1752-38AC7C8E92F3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立方体 206">
                <a:extLst>
                  <a:ext uri="{FF2B5EF4-FFF2-40B4-BE49-F238E27FC236}">
                    <a16:creationId xmlns:a16="http://schemas.microsoft.com/office/drawing/2014/main" id="{005695E5-238A-AC99-DE6C-73B1CF094142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立方体 207">
                <a:extLst>
                  <a:ext uri="{FF2B5EF4-FFF2-40B4-BE49-F238E27FC236}">
                    <a16:creationId xmlns:a16="http://schemas.microsoft.com/office/drawing/2014/main" id="{D45E39DF-140C-5C48-A042-40420E6BA7A8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立方体 208">
                <a:extLst>
                  <a:ext uri="{FF2B5EF4-FFF2-40B4-BE49-F238E27FC236}">
                    <a16:creationId xmlns:a16="http://schemas.microsoft.com/office/drawing/2014/main" id="{49119553-D0EA-4A6B-1561-96B03FC8C5EF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立方体 209">
                <a:extLst>
                  <a:ext uri="{FF2B5EF4-FFF2-40B4-BE49-F238E27FC236}">
                    <a16:creationId xmlns:a16="http://schemas.microsoft.com/office/drawing/2014/main" id="{D7B80034-721A-A4FC-C81E-563BFE8C2A32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立方体 210">
                <a:extLst>
                  <a:ext uri="{FF2B5EF4-FFF2-40B4-BE49-F238E27FC236}">
                    <a16:creationId xmlns:a16="http://schemas.microsoft.com/office/drawing/2014/main" id="{FC77B6C8-7EB4-172E-210A-DB3D424668EE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立方体 211">
                <a:extLst>
                  <a:ext uri="{FF2B5EF4-FFF2-40B4-BE49-F238E27FC236}">
                    <a16:creationId xmlns:a16="http://schemas.microsoft.com/office/drawing/2014/main" id="{2C894EB6-09EC-1F15-B8CE-C46565164FAB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立方体 212">
                <a:extLst>
                  <a:ext uri="{FF2B5EF4-FFF2-40B4-BE49-F238E27FC236}">
                    <a16:creationId xmlns:a16="http://schemas.microsoft.com/office/drawing/2014/main" id="{7EBE6506-FA9F-891A-A28B-089D28FE3F88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立方体 213">
                <a:extLst>
                  <a:ext uri="{FF2B5EF4-FFF2-40B4-BE49-F238E27FC236}">
                    <a16:creationId xmlns:a16="http://schemas.microsoft.com/office/drawing/2014/main" id="{552BCD8D-7830-5A49-6396-A9359A40574A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26" name="矩形: 圆角 325">
            <a:extLst>
              <a:ext uri="{FF2B5EF4-FFF2-40B4-BE49-F238E27FC236}">
                <a16:creationId xmlns:a16="http://schemas.microsoft.com/office/drawing/2014/main" id="{A044D35C-E97B-4EAC-5D9F-6C9B2533E88D}"/>
              </a:ext>
            </a:extLst>
          </p:cNvPr>
          <p:cNvSpPr/>
          <p:nvPr/>
        </p:nvSpPr>
        <p:spPr>
          <a:xfrm>
            <a:off x="929756" y="2656154"/>
            <a:ext cx="2218507" cy="1571348"/>
          </a:xfrm>
          <a:prstGeom prst="roundRect">
            <a:avLst>
              <a:gd name="adj" fmla="val 706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左大括号 326">
            <a:extLst>
              <a:ext uri="{FF2B5EF4-FFF2-40B4-BE49-F238E27FC236}">
                <a16:creationId xmlns:a16="http://schemas.microsoft.com/office/drawing/2014/main" id="{D365068A-8ACF-99BD-EC0C-3210D1E2AC98}"/>
              </a:ext>
            </a:extLst>
          </p:cNvPr>
          <p:cNvSpPr/>
          <p:nvPr/>
        </p:nvSpPr>
        <p:spPr>
          <a:xfrm rot="5400000">
            <a:off x="1884227" y="1341710"/>
            <a:ext cx="309564" cy="2218507"/>
          </a:xfrm>
          <a:prstGeom prst="leftBrace">
            <a:avLst>
              <a:gd name="adj1" fmla="val 6602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文本框 327">
            <a:extLst>
              <a:ext uri="{FF2B5EF4-FFF2-40B4-BE49-F238E27FC236}">
                <a16:creationId xmlns:a16="http://schemas.microsoft.com/office/drawing/2014/main" id="{341A7D04-8930-54A2-B9CC-471D7C5EB212}"/>
              </a:ext>
            </a:extLst>
          </p:cNvPr>
          <p:cNvSpPr txBox="1"/>
          <p:nvPr/>
        </p:nvSpPr>
        <p:spPr>
          <a:xfrm>
            <a:off x="1192110" y="1968447"/>
            <a:ext cx="2094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个百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cxnSp>
        <p:nvCxnSpPr>
          <p:cNvPr id="330" name="直接箭头连接符 329">
            <a:extLst>
              <a:ext uri="{FF2B5EF4-FFF2-40B4-BE49-F238E27FC236}">
                <a16:creationId xmlns:a16="http://schemas.microsoft.com/office/drawing/2014/main" id="{B5D304EB-E3B7-7611-FF3B-E2FCF9CDF092}"/>
              </a:ext>
            </a:extLst>
          </p:cNvPr>
          <p:cNvCxnSpPr/>
          <p:nvPr/>
        </p:nvCxnSpPr>
        <p:spPr>
          <a:xfrm>
            <a:off x="3366300" y="3325232"/>
            <a:ext cx="50292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文本框 331">
            <a:extLst>
              <a:ext uri="{FF2B5EF4-FFF2-40B4-BE49-F238E27FC236}">
                <a16:creationId xmlns:a16="http://schemas.microsoft.com/office/drawing/2014/main" id="{A48F8627-75D0-831F-96D6-6455001F7752}"/>
              </a:ext>
            </a:extLst>
          </p:cNvPr>
          <p:cNvSpPr txBox="1"/>
          <p:nvPr/>
        </p:nvSpPr>
        <p:spPr bwMode="auto">
          <a:xfrm>
            <a:off x="8306370" y="3631058"/>
            <a:ext cx="339048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12</a:t>
            </a:r>
            <a:r>
              <a:rPr lang="zh-CN" altLang="en-US" sz="2800" b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个十</a:t>
            </a: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÷3</a:t>
            </a:r>
            <a:r>
              <a:rPr lang="zh-CN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2800" b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个十</a:t>
            </a:r>
            <a:endParaRPr lang="zh-CN" altLang="en-US" sz="28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35" name="文本框 334">
            <a:extLst>
              <a:ext uri="{FF2B5EF4-FFF2-40B4-BE49-F238E27FC236}">
                <a16:creationId xmlns:a16="http://schemas.microsoft.com/office/drawing/2014/main" id="{7D41D791-4A75-7B27-1528-85F695A72F22}"/>
              </a:ext>
            </a:extLst>
          </p:cNvPr>
          <p:cNvSpPr txBox="1"/>
          <p:nvPr/>
        </p:nvSpPr>
        <p:spPr bwMode="auto">
          <a:xfrm>
            <a:off x="8138089" y="2998234"/>
            <a:ext cx="10619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想：</a:t>
            </a:r>
            <a:endParaRPr 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6" name="Text Box 6">
            <a:extLst>
              <a:ext uri="{FF2B5EF4-FFF2-40B4-BE49-F238E27FC236}">
                <a16:creationId xmlns:a16="http://schemas.microsoft.com/office/drawing/2014/main" id="{B76D2CDD-414C-996C-2F2B-85BCA2BF2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5769" y="4318240"/>
            <a:ext cx="36417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120÷3</a:t>
            </a: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en-US" altLang="zh-CN" sz="3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7" name="组合 336">
            <a:extLst>
              <a:ext uri="{FF2B5EF4-FFF2-40B4-BE49-F238E27FC236}">
                <a16:creationId xmlns:a16="http://schemas.microsoft.com/office/drawing/2014/main" id="{7B7599B9-15F2-471E-6963-FBBB7D611101}"/>
              </a:ext>
            </a:extLst>
          </p:cNvPr>
          <p:cNvGrpSpPr/>
          <p:nvPr/>
        </p:nvGrpSpPr>
        <p:grpSpPr>
          <a:xfrm>
            <a:off x="3230199" y="4658596"/>
            <a:ext cx="195309" cy="1452609"/>
            <a:chOff x="1429305" y="2817550"/>
            <a:chExt cx="195309" cy="1452609"/>
          </a:xfrm>
        </p:grpSpPr>
        <p:sp>
          <p:nvSpPr>
            <p:cNvPr id="338" name="立方体 337">
              <a:extLst>
                <a:ext uri="{FF2B5EF4-FFF2-40B4-BE49-F238E27FC236}">
                  <a16:creationId xmlns:a16="http://schemas.microsoft.com/office/drawing/2014/main" id="{FE9E6B43-3AAE-6594-4972-7D26C5A30D24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9" name="立方体 338">
              <a:extLst>
                <a:ext uri="{FF2B5EF4-FFF2-40B4-BE49-F238E27FC236}">
                  <a16:creationId xmlns:a16="http://schemas.microsoft.com/office/drawing/2014/main" id="{F5E6DFB8-92C4-AD59-E905-CE7418AD1F33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0" name="立方体 339">
              <a:extLst>
                <a:ext uri="{FF2B5EF4-FFF2-40B4-BE49-F238E27FC236}">
                  <a16:creationId xmlns:a16="http://schemas.microsoft.com/office/drawing/2014/main" id="{FAB60301-4114-61FA-9C7B-45C52FE5D917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1" name="立方体 340">
              <a:extLst>
                <a:ext uri="{FF2B5EF4-FFF2-40B4-BE49-F238E27FC236}">
                  <a16:creationId xmlns:a16="http://schemas.microsoft.com/office/drawing/2014/main" id="{C9291BE5-3ADB-536F-F917-4781B665E579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2" name="立方体 341">
              <a:extLst>
                <a:ext uri="{FF2B5EF4-FFF2-40B4-BE49-F238E27FC236}">
                  <a16:creationId xmlns:a16="http://schemas.microsoft.com/office/drawing/2014/main" id="{DE588118-F188-9EBC-9883-8BF3DECC4023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3" name="立方体 342">
              <a:extLst>
                <a:ext uri="{FF2B5EF4-FFF2-40B4-BE49-F238E27FC236}">
                  <a16:creationId xmlns:a16="http://schemas.microsoft.com/office/drawing/2014/main" id="{FB76686B-1709-12E9-9A6D-67D159508CF9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4" name="立方体 343">
              <a:extLst>
                <a:ext uri="{FF2B5EF4-FFF2-40B4-BE49-F238E27FC236}">
                  <a16:creationId xmlns:a16="http://schemas.microsoft.com/office/drawing/2014/main" id="{5448A328-D991-6BD1-1A06-8E9693085E8D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5" name="立方体 344">
              <a:extLst>
                <a:ext uri="{FF2B5EF4-FFF2-40B4-BE49-F238E27FC236}">
                  <a16:creationId xmlns:a16="http://schemas.microsoft.com/office/drawing/2014/main" id="{CBD61451-D93C-1265-BB32-D624A292B9A1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6" name="立方体 345">
              <a:extLst>
                <a:ext uri="{FF2B5EF4-FFF2-40B4-BE49-F238E27FC236}">
                  <a16:creationId xmlns:a16="http://schemas.microsoft.com/office/drawing/2014/main" id="{584CCAA1-73FC-A8CF-35AD-BD38581A351F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7" name="立方体 346">
              <a:extLst>
                <a:ext uri="{FF2B5EF4-FFF2-40B4-BE49-F238E27FC236}">
                  <a16:creationId xmlns:a16="http://schemas.microsoft.com/office/drawing/2014/main" id="{9D805865-CF42-6CC3-5A2C-AEEC41E30B2E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8" name="组合 347">
            <a:extLst>
              <a:ext uri="{FF2B5EF4-FFF2-40B4-BE49-F238E27FC236}">
                <a16:creationId xmlns:a16="http://schemas.microsoft.com/office/drawing/2014/main" id="{DFE97BD9-D592-BBF8-6854-832184D3887B}"/>
              </a:ext>
            </a:extLst>
          </p:cNvPr>
          <p:cNvGrpSpPr/>
          <p:nvPr/>
        </p:nvGrpSpPr>
        <p:grpSpPr>
          <a:xfrm>
            <a:off x="3467274" y="4658596"/>
            <a:ext cx="195309" cy="1452609"/>
            <a:chOff x="1429305" y="2817550"/>
            <a:chExt cx="195309" cy="1452609"/>
          </a:xfrm>
        </p:grpSpPr>
        <p:sp>
          <p:nvSpPr>
            <p:cNvPr id="349" name="立方体 348">
              <a:extLst>
                <a:ext uri="{FF2B5EF4-FFF2-40B4-BE49-F238E27FC236}">
                  <a16:creationId xmlns:a16="http://schemas.microsoft.com/office/drawing/2014/main" id="{EC0922C2-837C-7F33-7CC1-C381F6DC976A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0" name="立方体 349">
              <a:extLst>
                <a:ext uri="{FF2B5EF4-FFF2-40B4-BE49-F238E27FC236}">
                  <a16:creationId xmlns:a16="http://schemas.microsoft.com/office/drawing/2014/main" id="{30B31BC8-3A25-489F-DC45-73FE6FA3BDB8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1" name="立方体 350">
              <a:extLst>
                <a:ext uri="{FF2B5EF4-FFF2-40B4-BE49-F238E27FC236}">
                  <a16:creationId xmlns:a16="http://schemas.microsoft.com/office/drawing/2014/main" id="{66E771CD-482B-287E-E4A6-B48A3669A9C4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2" name="立方体 351">
              <a:extLst>
                <a:ext uri="{FF2B5EF4-FFF2-40B4-BE49-F238E27FC236}">
                  <a16:creationId xmlns:a16="http://schemas.microsoft.com/office/drawing/2014/main" id="{9AE1A703-760C-086F-C2BF-ED4768ED0B54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3" name="立方体 352">
              <a:extLst>
                <a:ext uri="{FF2B5EF4-FFF2-40B4-BE49-F238E27FC236}">
                  <a16:creationId xmlns:a16="http://schemas.microsoft.com/office/drawing/2014/main" id="{CBE053D6-447A-06AB-B455-5D2C110FF5B5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4" name="立方体 353">
              <a:extLst>
                <a:ext uri="{FF2B5EF4-FFF2-40B4-BE49-F238E27FC236}">
                  <a16:creationId xmlns:a16="http://schemas.microsoft.com/office/drawing/2014/main" id="{DF83A26B-B025-2308-A21D-03C43D56FF81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5" name="立方体 354">
              <a:extLst>
                <a:ext uri="{FF2B5EF4-FFF2-40B4-BE49-F238E27FC236}">
                  <a16:creationId xmlns:a16="http://schemas.microsoft.com/office/drawing/2014/main" id="{F4FA5C91-90B5-3BB4-E5EE-EC0E75C21B14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6" name="立方体 355">
              <a:extLst>
                <a:ext uri="{FF2B5EF4-FFF2-40B4-BE49-F238E27FC236}">
                  <a16:creationId xmlns:a16="http://schemas.microsoft.com/office/drawing/2014/main" id="{FEE5152D-CA6D-FCE6-597D-9C0706237169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7" name="立方体 356">
              <a:extLst>
                <a:ext uri="{FF2B5EF4-FFF2-40B4-BE49-F238E27FC236}">
                  <a16:creationId xmlns:a16="http://schemas.microsoft.com/office/drawing/2014/main" id="{DD34F9AD-02E9-0A6A-BA9E-F9B17A407B80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8" name="立方体 357">
              <a:extLst>
                <a:ext uri="{FF2B5EF4-FFF2-40B4-BE49-F238E27FC236}">
                  <a16:creationId xmlns:a16="http://schemas.microsoft.com/office/drawing/2014/main" id="{BDE68204-8F29-C3B2-3CAB-064E7AC8FE84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9" name="组合 358">
            <a:extLst>
              <a:ext uri="{FF2B5EF4-FFF2-40B4-BE49-F238E27FC236}">
                <a16:creationId xmlns:a16="http://schemas.microsoft.com/office/drawing/2014/main" id="{657F1417-727B-1389-89F0-EA88CEDB94F5}"/>
              </a:ext>
            </a:extLst>
          </p:cNvPr>
          <p:cNvGrpSpPr/>
          <p:nvPr/>
        </p:nvGrpSpPr>
        <p:grpSpPr>
          <a:xfrm>
            <a:off x="3704349" y="4658596"/>
            <a:ext cx="195309" cy="1452609"/>
            <a:chOff x="1429305" y="2817550"/>
            <a:chExt cx="195309" cy="1452609"/>
          </a:xfrm>
        </p:grpSpPr>
        <p:sp>
          <p:nvSpPr>
            <p:cNvPr id="360" name="立方体 359">
              <a:extLst>
                <a:ext uri="{FF2B5EF4-FFF2-40B4-BE49-F238E27FC236}">
                  <a16:creationId xmlns:a16="http://schemas.microsoft.com/office/drawing/2014/main" id="{10866B73-9DEE-482F-70AC-8B73CBC80375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1" name="立方体 360">
              <a:extLst>
                <a:ext uri="{FF2B5EF4-FFF2-40B4-BE49-F238E27FC236}">
                  <a16:creationId xmlns:a16="http://schemas.microsoft.com/office/drawing/2014/main" id="{DE95867D-BBAB-D125-DDBF-EE7F1747B000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2" name="立方体 361">
              <a:extLst>
                <a:ext uri="{FF2B5EF4-FFF2-40B4-BE49-F238E27FC236}">
                  <a16:creationId xmlns:a16="http://schemas.microsoft.com/office/drawing/2014/main" id="{74F94937-2CB1-6DDB-6AD3-73B89BF0314D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3" name="立方体 362">
              <a:extLst>
                <a:ext uri="{FF2B5EF4-FFF2-40B4-BE49-F238E27FC236}">
                  <a16:creationId xmlns:a16="http://schemas.microsoft.com/office/drawing/2014/main" id="{60FE2709-D68D-FB74-3815-2B5F5B540C5F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4" name="立方体 363">
              <a:extLst>
                <a:ext uri="{FF2B5EF4-FFF2-40B4-BE49-F238E27FC236}">
                  <a16:creationId xmlns:a16="http://schemas.microsoft.com/office/drawing/2014/main" id="{C56DA1FE-FF3B-61DE-EEE8-59648FD939E4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5" name="立方体 364">
              <a:extLst>
                <a:ext uri="{FF2B5EF4-FFF2-40B4-BE49-F238E27FC236}">
                  <a16:creationId xmlns:a16="http://schemas.microsoft.com/office/drawing/2014/main" id="{02754EDA-1FAF-F9D8-9350-8A820E3B71AC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6" name="立方体 365">
              <a:extLst>
                <a:ext uri="{FF2B5EF4-FFF2-40B4-BE49-F238E27FC236}">
                  <a16:creationId xmlns:a16="http://schemas.microsoft.com/office/drawing/2014/main" id="{1ECC6B94-D7D5-34E5-D8FA-8A59A96352F1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7" name="立方体 366">
              <a:extLst>
                <a:ext uri="{FF2B5EF4-FFF2-40B4-BE49-F238E27FC236}">
                  <a16:creationId xmlns:a16="http://schemas.microsoft.com/office/drawing/2014/main" id="{3ECC108E-1CCF-1598-D76F-3F1F68ACD37B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8" name="立方体 367">
              <a:extLst>
                <a:ext uri="{FF2B5EF4-FFF2-40B4-BE49-F238E27FC236}">
                  <a16:creationId xmlns:a16="http://schemas.microsoft.com/office/drawing/2014/main" id="{C255613E-E2FC-48A1-EDBC-56F0270B127D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9" name="立方体 368">
              <a:extLst>
                <a:ext uri="{FF2B5EF4-FFF2-40B4-BE49-F238E27FC236}">
                  <a16:creationId xmlns:a16="http://schemas.microsoft.com/office/drawing/2014/main" id="{8910C596-D3A5-A376-A065-BB954742990A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0" name="组合 369">
            <a:extLst>
              <a:ext uri="{FF2B5EF4-FFF2-40B4-BE49-F238E27FC236}">
                <a16:creationId xmlns:a16="http://schemas.microsoft.com/office/drawing/2014/main" id="{497A1977-C6F1-B48E-3713-55E38054E817}"/>
              </a:ext>
            </a:extLst>
          </p:cNvPr>
          <p:cNvGrpSpPr/>
          <p:nvPr/>
        </p:nvGrpSpPr>
        <p:grpSpPr>
          <a:xfrm>
            <a:off x="3941423" y="4658596"/>
            <a:ext cx="195309" cy="1452609"/>
            <a:chOff x="1429305" y="2817550"/>
            <a:chExt cx="195309" cy="1452609"/>
          </a:xfrm>
        </p:grpSpPr>
        <p:sp>
          <p:nvSpPr>
            <p:cNvPr id="371" name="立方体 370">
              <a:extLst>
                <a:ext uri="{FF2B5EF4-FFF2-40B4-BE49-F238E27FC236}">
                  <a16:creationId xmlns:a16="http://schemas.microsoft.com/office/drawing/2014/main" id="{FD3F3AF3-FBD6-4EB3-B46A-5925786E24B5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2" name="立方体 371">
              <a:extLst>
                <a:ext uri="{FF2B5EF4-FFF2-40B4-BE49-F238E27FC236}">
                  <a16:creationId xmlns:a16="http://schemas.microsoft.com/office/drawing/2014/main" id="{41E82837-3353-9425-2498-C30158351B14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3" name="立方体 372">
              <a:extLst>
                <a:ext uri="{FF2B5EF4-FFF2-40B4-BE49-F238E27FC236}">
                  <a16:creationId xmlns:a16="http://schemas.microsoft.com/office/drawing/2014/main" id="{BE321243-7DEA-88BD-8E2E-77CC43C1A116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4" name="立方体 373">
              <a:extLst>
                <a:ext uri="{FF2B5EF4-FFF2-40B4-BE49-F238E27FC236}">
                  <a16:creationId xmlns:a16="http://schemas.microsoft.com/office/drawing/2014/main" id="{255A9281-41A7-BBA3-B2AE-F6C9287ECC6A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5" name="立方体 374">
              <a:extLst>
                <a:ext uri="{FF2B5EF4-FFF2-40B4-BE49-F238E27FC236}">
                  <a16:creationId xmlns:a16="http://schemas.microsoft.com/office/drawing/2014/main" id="{9C84CC9A-0B02-1EF3-1406-9252E4073816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立方体 375">
              <a:extLst>
                <a:ext uri="{FF2B5EF4-FFF2-40B4-BE49-F238E27FC236}">
                  <a16:creationId xmlns:a16="http://schemas.microsoft.com/office/drawing/2014/main" id="{B8F0E27E-677A-417A-1448-F4C14CBA5C07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立方体 376">
              <a:extLst>
                <a:ext uri="{FF2B5EF4-FFF2-40B4-BE49-F238E27FC236}">
                  <a16:creationId xmlns:a16="http://schemas.microsoft.com/office/drawing/2014/main" id="{EF6DF409-0B0E-15A2-E17F-EA7C227030E1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立方体 377">
              <a:extLst>
                <a:ext uri="{FF2B5EF4-FFF2-40B4-BE49-F238E27FC236}">
                  <a16:creationId xmlns:a16="http://schemas.microsoft.com/office/drawing/2014/main" id="{4D3FE92F-9700-64FC-A4F8-3FD5F50D1CD4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立方体 378">
              <a:extLst>
                <a:ext uri="{FF2B5EF4-FFF2-40B4-BE49-F238E27FC236}">
                  <a16:creationId xmlns:a16="http://schemas.microsoft.com/office/drawing/2014/main" id="{7677BECE-A918-A5DA-570B-A75CA0EC7AF5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立方体 379">
              <a:extLst>
                <a:ext uri="{FF2B5EF4-FFF2-40B4-BE49-F238E27FC236}">
                  <a16:creationId xmlns:a16="http://schemas.microsoft.com/office/drawing/2014/main" id="{6608E41D-EB80-3ABA-494A-279844BBBF9B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1" name="矩形: 圆角 380">
            <a:extLst>
              <a:ext uri="{FF2B5EF4-FFF2-40B4-BE49-F238E27FC236}">
                <a16:creationId xmlns:a16="http://schemas.microsoft.com/office/drawing/2014/main" id="{C43BFBF2-C859-C8D7-4DE1-4009D804E829}"/>
              </a:ext>
            </a:extLst>
          </p:cNvPr>
          <p:cNvSpPr/>
          <p:nvPr/>
        </p:nvSpPr>
        <p:spPr>
          <a:xfrm>
            <a:off x="3110949" y="4604171"/>
            <a:ext cx="1141012" cy="1571348"/>
          </a:xfrm>
          <a:prstGeom prst="roundRect">
            <a:avLst>
              <a:gd name="adj" fmla="val 706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2" name="组合 381">
            <a:extLst>
              <a:ext uri="{FF2B5EF4-FFF2-40B4-BE49-F238E27FC236}">
                <a16:creationId xmlns:a16="http://schemas.microsoft.com/office/drawing/2014/main" id="{250B55AD-5440-8913-7133-D3DD962150C7}"/>
              </a:ext>
            </a:extLst>
          </p:cNvPr>
          <p:cNvGrpSpPr/>
          <p:nvPr/>
        </p:nvGrpSpPr>
        <p:grpSpPr>
          <a:xfrm>
            <a:off x="4549364" y="4658596"/>
            <a:ext cx="195309" cy="1452609"/>
            <a:chOff x="1429305" y="2817550"/>
            <a:chExt cx="195309" cy="1452609"/>
          </a:xfrm>
        </p:grpSpPr>
        <p:sp>
          <p:nvSpPr>
            <p:cNvPr id="383" name="立方体 382">
              <a:extLst>
                <a:ext uri="{FF2B5EF4-FFF2-40B4-BE49-F238E27FC236}">
                  <a16:creationId xmlns:a16="http://schemas.microsoft.com/office/drawing/2014/main" id="{B7C2EDA2-4755-9AFF-6671-3D2E12EF1158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立方体 383">
              <a:extLst>
                <a:ext uri="{FF2B5EF4-FFF2-40B4-BE49-F238E27FC236}">
                  <a16:creationId xmlns:a16="http://schemas.microsoft.com/office/drawing/2014/main" id="{05940ECC-0403-3BC0-684B-EC346365E2BA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立方体 384">
              <a:extLst>
                <a:ext uri="{FF2B5EF4-FFF2-40B4-BE49-F238E27FC236}">
                  <a16:creationId xmlns:a16="http://schemas.microsoft.com/office/drawing/2014/main" id="{A17AE2FE-B0A0-C9E0-6EEC-D20FF75B83C7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立方体 385">
              <a:extLst>
                <a:ext uri="{FF2B5EF4-FFF2-40B4-BE49-F238E27FC236}">
                  <a16:creationId xmlns:a16="http://schemas.microsoft.com/office/drawing/2014/main" id="{97D45D75-69AE-0631-6775-2DF8E90887A9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立方体 386">
              <a:extLst>
                <a:ext uri="{FF2B5EF4-FFF2-40B4-BE49-F238E27FC236}">
                  <a16:creationId xmlns:a16="http://schemas.microsoft.com/office/drawing/2014/main" id="{11588DCB-CAC6-E2D0-202B-1B4A82767368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立方体 387">
              <a:extLst>
                <a:ext uri="{FF2B5EF4-FFF2-40B4-BE49-F238E27FC236}">
                  <a16:creationId xmlns:a16="http://schemas.microsoft.com/office/drawing/2014/main" id="{3ECE3CA8-44E1-3DAA-AEC8-1E06370DA167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立方体 388">
              <a:extLst>
                <a:ext uri="{FF2B5EF4-FFF2-40B4-BE49-F238E27FC236}">
                  <a16:creationId xmlns:a16="http://schemas.microsoft.com/office/drawing/2014/main" id="{58F87E8F-E98C-E73E-A034-85FB6A4A008B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立方体 389">
              <a:extLst>
                <a:ext uri="{FF2B5EF4-FFF2-40B4-BE49-F238E27FC236}">
                  <a16:creationId xmlns:a16="http://schemas.microsoft.com/office/drawing/2014/main" id="{A3B227FE-9880-E232-731C-EC03FCDBF2D9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立方体 390">
              <a:extLst>
                <a:ext uri="{FF2B5EF4-FFF2-40B4-BE49-F238E27FC236}">
                  <a16:creationId xmlns:a16="http://schemas.microsoft.com/office/drawing/2014/main" id="{9A50F503-9DEC-90AD-CC6B-C2C849BDBBC5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立方体 391">
              <a:extLst>
                <a:ext uri="{FF2B5EF4-FFF2-40B4-BE49-F238E27FC236}">
                  <a16:creationId xmlns:a16="http://schemas.microsoft.com/office/drawing/2014/main" id="{77B6CF55-671A-F0EE-7698-2AB639B3FAB3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3" name="组合 392">
            <a:extLst>
              <a:ext uri="{FF2B5EF4-FFF2-40B4-BE49-F238E27FC236}">
                <a16:creationId xmlns:a16="http://schemas.microsoft.com/office/drawing/2014/main" id="{26EDCB6B-EAC9-F416-9B0B-FC002EFB8FDA}"/>
              </a:ext>
            </a:extLst>
          </p:cNvPr>
          <p:cNvGrpSpPr/>
          <p:nvPr/>
        </p:nvGrpSpPr>
        <p:grpSpPr>
          <a:xfrm>
            <a:off x="4786439" y="4658596"/>
            <a:ext cx="195309" cy="1452609"/>
            <a:chOff x="1429305" y="2817550"/>
            <a:chExt cx="195309" cy="1452609"/>
          </a:xfrm>
        </p:grpSpPr>
        <p:sp>
          <p:nvSpPr>
            <p:cNvPr id="394" name="立方体 393">
              <a:extLst>
                <a:ext uri="{FF2B5EF4-FFF2-40B4-BE49-F238E27FC236}">
                  <a16:creationId xmlns:a16="http://schemas.microsoft.com/office/drawing/2014/main" id="{8E5C5BA0-3A8B-4877-04DC-9397EBF36E3E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立方体 394">
              <a:extLst>
                <a:ext uri="{FF2B5EF4-FFF2-40B4-BE49-F238E27FC236}">
                  <a16:creationId xmlns:a16="http://schemas.microsoft.com/office/drawing/2014/main" id="{6A012813-71D9-6D71-9AEC-B760F9B2CE5E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立方体 395">
              <a:extLst>
                <a:ext uri="{FF2B5EF4-FFF2-40B4-BE49-F238E27FC236}">
                  <a16:creationId xmlns:a16="http://schemas.microsoft.com/office/drawing/2014/main" id="{66BB64BF-4CE4-DDEE-8D13-1F5AB6B7E02D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7" name="立方体 396">
              <a:extLst>
                <a:ext uri="{FF2B5EF4-FFF2-40B4-BE49-F238E27FC236}">
                  <a16:creationId xmlns:a16="http://schemas.microsoft.com/office/drawing/2014/main" id="{A920A677-4AFD-7202-2E94-5532D345947E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立方体 397">
              <a:extLst>
                <a:ext uri="{FF2B5EF4-FFF2-40B4-BE49-F238E27FC236}">
                  <a16:creationId xmlns:a16="http://schemas.microsoft.com/office/drawing/2014/main" id="{A572DBA5-A13C-ECAF-E564-CE4C306C3C94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立方体 398">
              <a:extLst>
                <a:ext uri="{FF2B5EF4-FFF2-40B4-BE49-F238E27FC236}">
                  <a16:creationId xmlns:a16="http://schemas.microsoft.com/office/drawing/2014/main" id="{451045FD-D43D-DE9F-6167-AA408DB8AD9A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立方体 399">
              <a:extLst>
                <a:ext uri="{FF2B5EF4-FFF2-40B4-BE49-F238E27FC236}">
                  <a16:creationId xmlns:a16="http://schemas.microsoft.com/office/drawing/2014/main" id="{D4B8E9C1-714B-E5CE-75C1-53064B5DA6DA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立方体 400">
              <a:extLst>
                <a:ext uri="{FF2B5EF4-FFF2-40B4-BE49-F238E27FC236}">
                  <a16:creationId xmlns:a16="http://schemas.microsoft.com/office/drawing/2014/main" id="{28888096-46C1-966F-98F8-06FBD22F71E6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立方体 401">
              <a:extLst>
                <a:ext uri="{FF2B5EF4-FFF2-40B4-BE49-F238E27FC236}">
                  <a16:creationId xmlns:a16="http://schemas.microsoft.com/office/drawing/2014/main" id="{39EB93AD-847D-0E37-208C-DCFD8567D4B6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立方体 402">
              <a:extLst>
                <a:ext uri="{FF2B5EF4-FFF2-40B4-BE49-F238E27FC236}">
                  <a16:creationId xmlns:a16="http://schemas.microsoft.com/office/drawing/2014/main" id="{462DA6C6-8D5A-E54C-6480-6D0CAB7D045B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4" name="组合 403">
            <a:extLst>
              <a:ext uri="{FF2B5EF4-FFF2-40B4-BE49-F238E27FC236}">
                <a16:creationId xmlns:a16="http://schemas.microsoft.com/office/drawing/2014/main" id="{3D69824C-D1C3-8809-4722-FE1E863467BC}"/>
              </a:ext>
            </a:extLst>
          </p:cNvPr>
          <p:cNvGrpSpPr/>
          <p:nvPr/>
        </p:nvGrpSpPr>
        <p:grpSpPr>
          <a:xfrm>
            <a:off x="5023514" y="4658596"/>
            <a:ext cx="195309" cy="1452609"/>
            <a:chOff x="1429305" y="2817550"/>
            <a:chExt cx="195309" cy="1452609"/>
          </a:xfrm>
        </p:grpSpPr>
        <p:sp>
          <p:nvSpPr>
            <p:cNvPr id="405" name="立方体 404">
              <a:extLst>
                <a:ext uri="{FF2B5EF4-FFF2-40B4-BE49-F238E27FC236}">
                  <a16:creationId xmlns:a16="http://schemas.microsoft.com/office/drawing/2014/main" id="{4E1282E0-5E3F-F766-764E-6AC621F9CF1E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立方体 405">
              <a:extLst>
                <a:ext uri="{FF2B5EF4-FFF2-40B4-BE49-F238E27FC236}">
                  <a16:creationId xmlns:a16="http://schemas.microsoft.com/office/drawing/2014/main" id="{20536A78-9F75-3A3D-4E6F-212276A50497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立方体 406">
              <a:extLst>
                <a:ext uri="{FF2B5EF4-FFF2-40B4-BE49-F238E27FC236}">
                  <a16:creationId xmlns:a16="http://schemas.microsoft.com/office/drawing/2014/main" id="{41A2D5D8-BD02-F94E-CC95-E51136EE42C2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立方体 407">
              <a:extLst>
                <a:ext uri="{FF2B5EF4-FFF2-40B4-BE49-F238E27FC236}">
                  <a16:creationId xmlns:a16="http://schemas.microsoft.com/office/drawing/2014/main" id="{F5F71F06-B6BC-CFA8-2DEC-D91CB4685340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立方体 408">
              <a:extLst>
                <a:ext uri="{FF2B5EF4-FFF2-40B4-BE49-F238E27FC236}">
                  <a16:creationId xmlns:a16="http://schemas.microsoft.com/office/drawing/2014/main" id="{3BFBA638-8816-3644-CBFB-0E21F0D3C1E3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立方体 409">
              <a:extLst>
                <a:ext uri="{FF2B5EF4-FFF2-40B4-BE49-F238E27FC236}">
                  <a16:creationId xmlns:a16="http://schemas.microsoft.com/office/drawing/2014/main" id="{3F9E9D4D-05B7-236A-4A8A-AEC26AD17D88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立方体 410">
              <a:extLst>
                <a:ext uri="{FF2B5EF4-FFF2-40B4-BE49-F238E27FC236}">
                  <a16:creationId xmlns:a16="http://schemas.microsoft.com/office/drawing/2014/main" id="{18607D93-7C35-0B90-11E2-446CA196CEA6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立方体 411">
              <a:extLst>
                <a:ext uri="{FF2B5EF4-FFF2-40B4-BE49-F238E27FC236}">
                  <a16:creationId xmlns:a16="http://schemas.microsoft.com/office/drawing/2014/main" id="{53C4F463-6E33-7E72-D0BB-7D1DE4064158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立方体 412">
              <a:extLst>
                <a:ext uri="{FF2B5EF4-FFF2-40B4-BE49-F238E27FC236}">
                  <a16:creationId xmlns:a16="http://schemas.microsoft.com/office/drawing/2014/main" id="{89BF6A7C-77B5-26B0-6720-AAF042D2FD61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立方体 413">
              <a:extLst>
                <a:ext uri="{FF2B5EF4-FFF2-40B4-BE49-F238E27FC236}">
                  <a16:creationId xmlns:a16="http://schemas.microsoft.com/office/drawing/2014/main" id="{B0DF67AC-A91A-8F9B-C782-5CB9694210D2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5" name="组合 414">
            <a:extLst>
              <a:ext uri="{FF2B5EF4-FFF2-40B4-BE49-F238E27FC236}">
                <a16:creationId xmlns:a16="http://schemas.microsoft.com/office/drawing/2014/main" id="{B20E84A0-535D-6B50-C218-AE93201151E3}"/>
              </a:ext>
            </a:extLst>
          </p:cNvPr>
          <p:cNvGrpSpPr/>
          <p:nvPr/>
        </p:nvGrpSpPr>
        <p:grpSpPr>
          <a:xfrm>
            <a:off x="5260588" y="4658596"/>
            <a:ext cx="195309" cy="1452609"/>
            <a:chOff x="1429305" y="2817550"/>
            <a:chExt cx="195309" cy="1452609"/>
          </a:xfrm>
        </p:grpSpPr>
        <p:sp>
          <p:nvSpPr>
            <p:cNvPr id="416" name="立方体 415">
              <a:extLst>
                <a:ext uri="{FF2B5EF4-FFF2-40B4-BE49-F238E27FC236}">
                  <a16:creationId xmlns:a16="http://schemas.microsoft.com/office/drawing/2014/main" id="{32E5F09F-A83A-9CC0-3F3B-0A66D3856CC8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立方体 416">
              <a:extLst>
                <a:ext uri="{FF2B5EF4-FFF2-40B4-BE49-F238E27FC236}">
                  <a16:creationId xmlns:a16="http://schemas.microsoft.com/office/drawing/2014/main" id="{47C007D9-1318-428D-1712-9F5730D10531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立方体 417">
              <a:extLst>
                <a:ext uri="{FF2B5EF4-FFF2-40B4-BE49-F238E27FC236}">
                  <a16:creationId xmlns:a16="http://schemas.microsoft.com/office/drawing/2014/main" id="{49CF2701-4AF5-AF4D-18CA-78CE9A47EAE1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立方体 418">
              <a:extLst>
                <a:ext uri="{FF2B5EF4-FFF2-40B4-BE49-F238E27FC236}">
                  <a16:creationId xmlns:a16="http://schemas.microsoft.com/office/drawing/2014/main" id="{604C89B8-2406-0ABA-488A-62CC01E997BB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立方体 419">
              <a:extLst>
                <a:ext uri="{FF2B5EF4-FFF2-40B4-BE49-F238E27FC236}">
                  <a16:creationId xmlns:a16="http://schemas.microsoft.com/office/drawing/2014/main" id="{41AA3C66-CB8E-6595-1CC2-ECE6D7EEC8FB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立方体 420">
              <a:extLst>
                <a:ext uri="{FF2B5EF4-FFF2-40B4-BE49-F238E27FC236}">
                  <a16:creationId xmlns:a16="http://schemas.microsoft.com/office/drawing/2014/main" id="{99B47909-B6DB-A1AA-26EB-0B30FC5C4B2B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立方体 421">
              <a:extLst>
                <a:ext uri="{FF2B5EF4-FFF2-40B4-BE49-F238E27FC236}">
                  <a16:creationId xmlns:a16="http://schemas.microsoft.com/office/drawing/2014/main" id="{BCEB9004-45BA-2BD3-8303-399AFA08F95D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立方体 422">
              <a:extLst>
                <a:ext uri="{FF2B5EF4-FFF2-40B4-BE49-F238E27FC236}">
                  <a16:creationId xmlns:a16="http://schemas.microsoft.com/office/drawing/2014/main" id="{E2592D6F-38AD-8957-7A9C-B232F3319AD7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立方体 423">
              <a:extLst>
                <a:ext uri="{FF2B5EF4-FFF2-40B4-BE49-F238E27FC236}">
                  <a16:creationId xmlns:a16="http://schemas.microsoft.com/office/drawing/2014/main" id="{944172C2-3832-514E-8438-C37BC1836821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立方体 424">
              <a:extLst>
                <a:ext uri="{FF2B5EF4-FFF2-40B4-BE49-F238E27FC236}">
                  <a16:creationId xmlns:a16="http://schemas.microsoft.com/office/drawing/2014/main" id="{3BCCE282-30AD-AA34-380A-4810A81302F8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6" name="矩形: 圆角 425">
            <a:extLst>
              <a:ext uri="{FF2B5EF4-FFF2-40B4-BE49-F238E27FC236}">
                <a16:creationId xmlns:a16="http://schemas.microsoft.com/office/drawing/2014/main" id="{D851BEC6-FB52-B7ED-B3E8-1F90A1EDFE2F}"/>
              </a:ext>
            </a:extLst>
          </p:cNvPr>
          <p:cNvSpPr/>
          <p:nvPr/>
        </p:nvSpPr>
        <p:spPr>
          <a:xfrm>
            <a:off x="4430114" y="4604171"/>
            <a:ext cx="1141012" cy="1571348"/>
          </a:xfrm>
          <a:prstGeom prst="roundRect">
            <a:avLst>
              <a:gd name="adj" fmla="val 706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7" name="组合 426">
            <a:extLst>
              <a:ext uri="{FF2B5EF4-FFF2-40B4-BE49-F238E27FC236}">
                <a16:creationId xmlns:a16="http://schemas.microsoft.com/office/drawing/2014/main" id="{25DA8C32-A742-379A-C22A-13CA987DD7E3}"/>
              </a:ext>
            </a:extLst>
          </p:cNvPr>
          <p:cNvGrpSpPr/>
          <p:nvPr/>
        </p:nvGrpSpPr>
        <p:grpSpPr>
          <a:xfrm>
            <a:off x="5910119" y="4658596"/>
            <a:ext cx="195309" cy="1452609"/>
            <a:chOff x="1429305" y="2817550"/>
            <a:chExt cx="195309" cy="1452609"/>
          </a:xfrm>
        </p:grpSpPr>
        <p:sp>
          <p:nvSpPr>
            <p:cNvPr id="428" name="立方体 427">
              <a:extLst>
                <a:ext uri="{FF2B5EF4-FFF2-40B4-BE49-F238E27FC236}">
                  <a16:creationId xmlns:a16="http://schemas.microsoft.com/office/drawing/2014/main" id="{5DD5B3BB-7B1F-3AB7-C979-6ED07601E0F4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立方体 428">
              <a:extLst>
                <a:ext uri="{FF2B5EF4-FFF2-40B4-BE49-F238E27FC236}">
                  <a16:creationId xmlns:a16="http://schemas.microsoft.com/office/drawing/2014/main" id="{A421F750-4C88-887E-D75A-F562EC486C97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立方体 429">
              <a:extLst>
                <a:ext uri="{FF2B5EF4-FFF2-40B4-BE49-F238E27FC236}">
                  <a16:creationId xmlns:a16="http://schemas.microsoft.com/office/drawing/2014/main" id="{A1D5AA9C-A0C9-3284-F84E-B7ABC4EC34A1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立方体 430">
              <a:extLst>
                <a:ext uri="{FF2B5EF4-FFF2-40B4-BE49-F238E27FC236}">
                  <a16:creationId xmlns:a16="http://schemas.microsoft.com/office/drawing/2014/main" id="{848EBA77-641A-337C-3F27-59D3FE3F8CC7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立方体 431">
              <a:extLst>
                <a:ext uri="{FF2B5EF4-FFF2-40B4-BE49-F238E27FC236}">
                  <a16:creationId xmlns:a16="http://schemas.microsoft.com/office/drawing/2014/main" id="{9DF24EDB-D574-FD54-F5A2-42B0FB462DF5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立方体 432">
              <a:extLst>
                <a:ext uri="{FF2B5EF4-FFF2-40B4-BE49-F238E27FC236}">
                  <a16:creationId xmlns:a16="http://schemas.microsoft.com/office/drawing/2014/main" id="{AC6A035C-32A7-1837-ECD4-991E17BCB613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立方体 433">
              <a:extLst>
                <a:ext uri="{FF2B5EF4-FFF2-40B4-BE49-F238E27FC236}">
                  <a16:creationId xmlns:a16="http://schemas.microsoft.com/office/drawing/2014/main" id="{55DF236A-7892-6B4C-BDA5-FE6B747CF0B6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立方体 434">
              <a:extLst>
                <a:ext uri="{FF2B5EF4-FFF2-40B4-BE49-F238E27FC236}">
                  <a16:creationId xmlns:a16="http://schemas.microsoft.com/office/drawing/2014/main" id="{5617682D-A26F-1579-0FFB-BE636E573276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立方体 435">
              <a:extLst>
                <a:ext uri="{FF2B5EF4-FFF2-40B4-BE49-F238E27FC236}">
                  <a16:creationId xmlns:a16="http://schemas.microsoft.com/office/drawing/2014/main" id="{F4A35156-F98C-1463-F2A4-A6038DD3BF1F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7" name="立方体 436">
              <a:extLst>
                <a:ext uri="{FF2B5EF4-FFF2-40B4-BE49-F238E27FC236}">
                  <a16:creationId xmlns:a16="http://schemas.microsoft.com/office/drawing/2014/main" id="{821B58FF-C9FB-D1AD-8C40-678E5AECCAE5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8" name="组合 437">
            <a:extLst>
              <a:ext uri="{FF2B5EF4-FFF2-40B4-BE49-F238E27FC236}">
                <a16:creationId xmlns:a16="http://schemas.microsoft.com/office/drawing/2014/main" id="{A41D6F13-E221-FA11-525B-90808766FCC4}"/>
              </a:ext>
            </a:extLst>
          </p:cNvPr>
          <p:cNvGrpSpPr/>
          <p:nvPr/>
        </p:nvGrpSpPr>
        <p:grpSpPr>
          <a:xfrm>
            <a:off x="6147194" y="4658596"/>
            <a:ext cx="195309" cy="1452609"/>
            <a:chOff x="1429305" y="2817550"/>
            <a:chExt cx="195309" cy="1452609"/>
          </a:xfrm>
        </p:grpSpPr>
        <p:sp>
          <p:nvSpPr>
            <p:cNvPr id="439" name="立方体 438">
              <a:extLst>
                <a:ext uri="{FF2B5EF4-FFF2-40B4-BE49-F238E27FC236}">
                  <a16:creationId xmlns:a16="http://schemas.microsoft.com/office/drawing/2014/main" id="{E48A6FC3-29C8-4091-4D64-CC8B1039610D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立方体 439">
              <a:extLst>
                <a:ext uri="{FF2B5EF4-FFF2-40B4-BE49-F238E27FC236}">
                  <a16:creationId xmlns:a16="http://schemas.microsoft.com/office/drawing/2014/main" id="{97E15796-84CA-242D-E80D-EA64831EA6FA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立方体 440">
              <a:extLst>
                <a:ext uri="{FF2B5EF4-FFF2-40B4-BE49-F238E27FC236}">
                  <a16:creationId xmlns:a16="http://schemas.microsoft.com/office/drawing/2014/main" id="{30E4E2A8-C776-8B5B-D2E6-CA0BD2D31472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立方体 441">
              <a:extLst>
                <a:ext uri="{FF2B5EF4-FFF2-40B4-BE49-F238E27FC236}">
                  <a16:creationId xmlns:a16="http://schemas.microsoft.com/office/drawing/2014/main" id="{AC97C66F-CDA7-ACE4-4E46-D46C4A908B1B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立方体 442">
              <a:extLst>
                <a:ext uri="{FF2B5EF4-FFF2-40B4-BE49-F238E27FC236}">
                  <a16:creationId xmlns:a16="http://schemas.microsoft.com/office/drawing/2014/main" id="{BD9B9D5D-418E-26B4-987C-93DA3DCA4B74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立方体 443">
              <a:extLst>
                <a:ext uri="{FF2B5EF4-FFF2-40B4-BE49-F238E27FC236}">
                  <a16:creationId xmlns:a16="http://schemas.microsoft.com/office/drawing/2014/main" id="{3F75C099-06E9-B129-E367-1ABB99EAAA9E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立方体 444">
              <a:extLst>
                <a:ext uri="{FF2B5EF4-FFF2-40B4-BE49-F238E27FC236}">
                  <a16:creationId xmlns:a16="http://schemas.microsoft.com/office/drawing/2014/main" id="{C8982E48-6C9F-7B4F-9B69-4BCC28829D27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立方体 445">
              <a:extLst>
                <a:ext uri="{FF2B5EF4-FFF2-40B4-BE49-F238E27FC236}">
                  <a16:creationId xmlns:a16="http://schemas.microsoft.com/office/drawing/2014/main" id="{243B9731-A28D-A4C8-8DC4-ED07201B502B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立方体 446">
              <a:extLst>
                <a:ext uri="{FF2B5EF4-FFF2-40B4-BE49-F238E27FC236}">
                  <a16:creationId xmlns:a16="http://schemas.microsoft.com/office/drawing/2014/main" id="{61DBA51D-69D8-43DD-A303-5FF6868A9069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立方体 447">
              <a:extLst>
                <a:ext uri="{FF2B5EF4-FFF2-40B4-BE49-F238E27FC236}">
                  <a16:creationId xmlns:a16="http://schemas.microsoft.com/office/drawing/2014/main" id="{0348A7A8-B404-AB4C-67DD-DE1B43F91A13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9" name="组合 448">
            <a:extLst>
              <a:ext uri="{FF2B5EF4-FFF2-40B4-BE49-F238E27FC236}">
                <a16:creationId xmlns:a16="http://schemas.microsoft.com/office/drawing/2014/main" id="{98108829-5141-7C22-594D-EE9E54563050}"/>
              </a:ext>
            </a:extLst>
          </p:cNvPr>
          <p:cNvGrpSpPr/>
          <p:nvPr/>
        </p:nvGrpSpPr>
        <p:grpSpPr>
          <a:xfrm>
            <a:off x="6384269" y="4658596"/>
            <a:ext cx="195309" cy="1452609"/>
            <a:chOff x="1429305" y="2817550"/>
            <a:chExt cx="195309" cy="1452609"/>
          </a:xfrm>
        </p:grpSpPr>
        <p:sp>
          <p:nvSpPr>
            <p:cNvPr id="450" name="立方体 449">
              <a:extLst>
                <a:ext uri="{FF2B5EF4-FFF2-40B4-BE49-F238E27FC236}">
                  <a16:creationId xmlns:a16="http://schemas.microsoft.com/office/drawing/2014/main" id="{7205A395-8B09-586F-AAC9-C8AF071CA1E4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立方体 450">
              <a:extLst>
                <a:ext uri="{FF2B5EF4-FFF2-40B4-BE49-F238E27FC236}">
                  <a16:creationId xmlns:a16="http://schemas.microsoft.com/office/drawing/2014/main" id="{2BC82357-7F00-32C2-E7C8-3DA9B11C65F3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立方体 451">
              <a:extLst>
                <a:ext uri="{FF2B5EF4-FFF2-40B4-BE49-F238E27FC236}">
                  <a16:creationId xmlns:a16="http://schemas.microsoft.com/office/drawing/2014/main" id="{092D338C-D7A7-C2ED-E736-C38460740CB0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立方体 452">
              <a:extLst>
                <a:ext uri="{FF2B5EF4-FFF2-40B4-BE49-F238E27FC236}">
                  <a16:creationId xmlns:a16="http://schemas.microsoft.com/office/drawing/2014/main" id="{AFDC0FCA-104E-239C-2C2E-AE0E430F3B82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立方体 453">
              <a:extLst>
                <a:ext uri="{FF2B5EF4-FFF2-40B4-BE49-F238E27FC236}">
                  <a16:creationId xmlns:a16="http://schemas.microsoft.com/office/drawing/2014/main" id="{CFA5CAC0-2CE8-89C9-365B-816C9F22F8F3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立方体 454">
              <a:extLst>
                <a:ext uri="{FF2B5EF4-FFF2-40B4-BE49-F238E27FC236}">
                  <a16:creationId xmlns:a16="http://schemas.microsoft.com/office/drawing/2014/main" id="{ACC063B6-BEB5-DBAC-5017-14BCA8965D66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立方体 455">
              <a:extLst>
                <a:ext uri="{FF2B5EF4-FFF2-40B4-BE49-F238E27FC236}">
                  <a16:creationId xmlns:a16="http://schemas.microsoft.com/office/drawing/2014/main" id="{37207314-B677-FCF1-C575-1A71852F2947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立方体 456">
              <a:extLst>
                <a:ext uri="{FF2B5EF4-FFF2-40B4-BE49-F238E27FC236}">
                  <a16:creationId xmlns:a16="http://schemas.microsoft.com/office/drawing/2014/main" id="{106AD7E6-7A2B-6692-80C3-813C838827CA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立方体 457">
              <a:extLst>
                <a:ext uri="{FF2B5EF4-FFF2-40B4-BE49-F238E27FC236}">
                  <a16:creationId xmlns:a16="http://schemas.microsoft.com/office/drawing/2014/main" id="{5DCA53D8-3D1C-1FDE-3022-AE132300D2A6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立方体 458">
              <a:extLst>
                <a:ext uri="{FF2B5EF4-FFF2-40B4-BE49-F238E27FC236}">
                  <a16:creationId xmlns:a16="http://schemas.microsoft.com/office/drawing/2014/main" id="{DA1B38EA-247E-7298-23FC-AA0BC9A19057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0" name="组合 459">
            <a:extLst>
              <a:ext uri="{FF2B5EF4-FFF2-40B4-BE49-F238E27FC236}">
                <a16:creationId xmlns:a16="http://schemas.microsoft.com/office/drawing/2014/main" id="{6DD0512B-F453-ED2B-84DA-AB399C9172D5}"/>
              </a:ext>
            </a:extLst>
          </p:cNvPr>
          <p:cNvGrpSpPr/>
          <p:nvPr/>
        </p:nvGrpSpPr>
        <p:grpSpPr>
          <a:xfrm>
            <a:off x="6621343" y="4658596"/>
            <a:ext cx="195309" cy="1452609"/>
            <a:chOff x="1429305" y="2817550"/>
            <a:chExt cx="195309" cy="1452609"/>
          </a:xfrm>
        </p:grpSpPr>
        <p:sp>
          <p:nvSpPr>
            <p:cNvPr id="461" name="立方体 460">
              <a:extLst>
                <a:ext uri="{FF2B5EF4-FFF2-40B4-BE49-F238E27FC236}">
                  <a16:creationId xmlns:a16="http://schemas.microsoft.com/office/drawing/2014/main" id="{DC3597DC-90E1-72F1-86AA-9FB0C87CAC11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立方体 461">
              <a:extLst>
                <a:ext uri="{FF2B5EF4-FFF2-40B4-BE49-F238E27FC236}">
                  <a16:creationId xmlns:a16="http://schemas.microsoft.com/office/drawing/2014/main" id="{C5CA9046-51FB-CF9A-173D-DF47946318EA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立方体 462">
              <a:extLst>
                <a:ext uri="{FF2B5EF4-FFF2-40B4-BE49-F238E27FC236}">
                  <a16:creationId xmlns:a16="http://schemas.microsoft.com/office/drawing/2014/main" id="{37A6447B-1044-DD56-6E50-E163D665A741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立方体 463">
              <a:extLst>
                <a:ext uri="{FF2B5EF4-FFF2-40B4-BE49-F238E27FC236}">
                  <a16:creationId xmlns:a16="http://schemas.microsoft.com/office/drawing/2014/main" id="{145DD3A4-9CE8-08A7-6651-B4E43230E92E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立方体 464">
              <a:extLst>
                <a:ext uri="{FF2B5EF4-FFF2-40B4-BE49-F238E27FC236}">
                  <a16:creationId xmlns:a16="http://schemas.microsoft.com/office/drawing/2014/main" id="{20EDC8DB-E6F6-5DAB-F18C-9ABD8E0603F9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立方体 465">
              <a:extLst>
                <a:ext uri="{FF2B5EF4-FFF2-40B4-BE49-F238E27FC236}">
                  <a16:creationId xmlns:a16="http://schemas.microsoft.com/office/drawing/2014/main" id="{B7E6586B-CEE1-70B3-98A7-D945E17BEFBA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立方体 466">
              <a:extLst>
                <a:ext uri="{FF2B5EF4-FFF2-40B4-BE49-F238E27FC236}">
                  <a16:creationId xmlns:a16="http://schemas.microsoft.com/office/drawing/2014/main" id="{24741C96-9267-91E2-2DE9-7C2AC7BAC8F9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立方体 467">
              <a:extLst>
                <a:ext uri="{FF2B5EF4-FFF2-40B4-BE49-F238E27FC236}">
                  <a16:creationId xmlns:a16="http://schemas.microsoft.com/office/drawing/2014/main" id="{03ECEC4C-CCCC-7280-E7D7-1F6BA857946F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立方体 468">
              <a:extLst>
                <a:ext uri="{FF2B5EF4-FFF2-40B4-BE49-F238E27FC236}">
                  <a16:creationId xmlns:a16="http://schemas.microsoft.com/office/drawing/2014/main" id="{943CBCC4-D399-BDCD-E527-C94CF3FEA0AC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立方体 469">
              <a:extLst>
                <a:ext uri="{FF2B5EF4-FFF2-40B4-BE49-F238E27FC236}">
                  <a16:creationId xmlns:a16="http://schemas.microsoft.com/office/drawing/2014/main" id="{AC4A148A-2B79-9BA4-A726-28C34030A5E1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1" name="矩形: 圆角 470">
            <a:extLst>
              <a:ext uri="{FF2B5EF4-FFF2-40B4-BE49-F238E27FC236}">
                <a16:creationId xmlns:a16="http://schemas.microsoft.com/office/drawing/2014/main" id="{64E2255D-DAF1-53F5-A162-87D2C616F351}"/>
              </a:ext>
            </a:extLst>
          </p:cNvPr>
          <p:cNvSpPr/>
          <p:nvPr/>
        </p:nvSpPr>
        <p:spPr>
          <a:xfrm>
            <a:off x="5790869" y="4604171"/>
            <a:ext cx="1141012" cy="1571348"/>
          </a:xfrm>
          <a:prstGeom prst="roundRect">
            <a:avLst>
              <a:gd name="adj" fmla="val 706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72" name="直接箭头连接符 471">
            <a:extLst>
              <a:ext uri="{FF2B5EF4-FFF2-40B4-BE49-F238E27FC236}">
                <a16:creationId xmlns:a16="http://schemas.microsoft.com/office/drawing/2014/main" id="{F2583B1E-EE8E-576B-3881-197FC60F7D36}"/>
              </a:ext>
            </a:extLst>
          </p:cNvPr>
          <p:cNvCxnSpPr>
            <a:cxnSpLocks/>
          </p:cNvCxnSpPr>
          <p:nvPr/>
        </p:nvCxnSpPr>
        <p:spPr>
          <a:xfrm flipH="1">
            <a:off x="3737838" y="4252286"/>
            <a:ext cx="791556" cy="2998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直接箭头连接符 473">
            <a:extLst>
              <a:ext uri="{FF2B5EF4-FFF2-40B4-BE49-F238E27FC236}">
                <a16:creationId xmlns:a16="http://schemas.microsoft.com/office/drawing/2014/main" id="{B654FBF9-ED6A-930D-D8D1-D8DD0B6EC2AB}"/>
              </a:ext>
            </a:extLst>
          </p:cNvPr>
          <p:cNvCxnSpPr>
            <a:cxnSpLocks/>
          </p:cNvCxnSpPr>
          <p:nvPr/>
        </p:nvCxnSpPr>
        <p:spPr>
          <a:xfrm>
            <a:off x="5260588" y="4269593"/>
            <a:ext cx="0" cy="26982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直接箭头连接符 475">
            <a:extLst>
              <a:ext uri="{FF2B5EF4-FFF2-40B4-BE49-F238E27FC236}">
                <a16:creationId xmlns:a16="http://schemas.microsoft.com/office/drawing/2014/main" id="{5311B81A-04AB-057E-6D01-46434A4B5116}"/>
              </a:ext>
            </a:extLst>
          </p:cNvPr>
          <p:cNvCxnSpPr>
            <a:cxnSpLocks/>
          </p:cNvCxnSpPr>
          <p:nvPr/>
        </p:nvCxnSpPr>
        <p:spPr>
          <a:xfrm>
            <a:off x="6008960" y="4259067"/>
            <a:ext cx="666601" cy="30338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24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58" grpId="0" animBg="1"/>
      <p:bldP spid="159" grpId="0"/>
      <p:bldP spid="160" grpId="0" animBg="1"/>
      <p:bldP spid="326" grpId="0" animBg="1"/>
      <p:bldP spid="327" grpId="0" animBg="1"/>
      <p:bldP spid="328" grpId="0"/>
      <p:bldP spid="332" grpId="0"/>
      <p:bldP spid="335" grpId="0"/>
      <p:bldP spid="336" grpId="0"/>
      <p:bldP spid="381" grpId="0" animBg="1"/>
      <p:bldP spid="426" grpId="0" animBg="1"/>
      <p:bldP spid="4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0E0BA76F-297A-4EB5-9BAD-9479AA1AC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0856" y="1261363"/>
            <a:ext cx="37092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1800÷3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0D10284-56D8-45B2-BE96-DB89856190F0}"/>
              </a:ext>
            </a:extLst>
          </p:cNvPr>
          <p:cNvSpPr txBox="1"/>
          <p:nvPr/>
        </p:nvSpPr>
        <p:spPr>
          <a:xfrm>
            <a:off x="8740423" y="1067081"/>
            <a:ext cx="1082565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600" b="1" spc="-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</a:t>
            </a:r>
            <a:endParaRPr lang="zh-CN" altLang="en-US" sz="36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5F91EA8A-0A82-4705-A36E-E1117DECD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999" y="1233488"/>
            <a:ext cx="4765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180÷3</a:t>
            </a: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_____  </a:t>
            </a:r>
            <a:endParaRPr lang="en-US" altLang="zh-CN" sz="3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圆角矩形 9">
            <a:extLst>
              <a:ext uri="{FF2B5EF4-FFF2-40B4-BE49-F238E27FC236}">
                <a16:creationId xmlns:a16="http://schemas.microsoft.com/office/drawing/2014/main" id="{DF91D81E-CAD7-4129-AA92-3F3BDAE2484B}"/>
              </a:ext>
            </a:extLst>
          </p:cNvPr>
          <p:cNvSpPr/>
          <p:nvPr/>
        </p:nvSpPr>
        <p:spPr>
          <a:xfrm>
            <a:off x="1209340" y="3252008"/>
            <a:ext cx="9773320" cy="2484482"/>
          </a:xfrm>
          <a:prstGeom prst="roundRect">
            <a:avLst>
              <a:gd name="adj" fmla="val 10938"/>
            </a:avLst>
          </a:prstGeom>
          <a:solidFill>
            <a:srgbClr val="ECE3AD"/>
          </a:solidFill>
          <a:ln w="38100" cap="flat" cmpd="sng" algn="ctr">
            <a:solidFill>
              <a:srgbClr val="95EAE8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在计算几百几十、几千几百除以一位数时，可以将几百几十看作几个十，将几千几百看作几个百，进行计算。</a:t>
            </a:r>
            <a:endParaRPr lang="zh-CN" altLang="en-US" sz="36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-12700" y="6467198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76760" y="6406606"/>
            <a:ext cx="896190" cy="292633"/>
          </a:xfrm>
          <a:prstGeom prst="rect">
            <a:avLst/>
          </a:prstGeom>
        </p:spPr>
      </p:pic>
      <p:grpSp>
        <p:nvGrpSpPr>
          <p:cNvPr id="9" name="组合 35">
            <a:extLst>
              <a:ext uri="{FF2B5EF4-FFF2-40B4-BE49-F238E27FC236}">
                <a16:creationId xmlns:a16="http://schemas.microsoft.com/office/drawing/2014/main" id="{17ED8397-DA29-1506-C4AC-87211F3B6A66}"/>
              </a:ext>
            </a:extLst>
          </p:cNvPr>
          <p:cNvGrpSpPr/>
          <p:nvPr/>
        </p:nvGrpSpPr>
        <p:grpSpPr bwMode="auto">
          <a:xfrm>
            <a:off x="1209340" y="177923"/>
            <a:ext cx="4351662" cy="834459"/>
            <a:chOff x="943935" y="729717"/>
            <a:chExt cx="2934710" cy="8196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EBDA373-8145-0B97-466F-929B90B97C47}"/>
                </a:ext>
              </a:extLst>
            </p:cNvPr>
            <p:cNvSpPr/>
            <p:nvPr/>
          </p:nvSpPr>
          <p:spPr>
            <a:xfrm>
              <a:off x="1423620" y="914495"/>
              <a:ext cx="2455025" cy="58461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Tx/>
                <a:buNone/>
                <a:defRPr/>
              </a:pPr>
              <a:r>
                <a:rPr lang="zh-CN" altLang="en-US" sz="3200" b="1">
                  <a:solidFill>
                    <a:srgbClr val="04B3E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试一试</a:t>
              </a:r>
              <a:endParaRPr lang="zh-CN" altLang="en-US" sz="2800" b="1" dirty="0">
                <a:solidFill>
                  <a:srgbClr val="04B3E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1" name="Picture 3" descr="D:\TDDOWNLOAD\win8风格图标\PNG\Communications\Blue\MB_0018_note1.png">
              <a:extLst>
                <a:ext uri="{FF2B5EF4-FFF2-40B4-BE49-F238E27FC236}">
                  <a16:creationId xmlns:a16="http://schemas.microsoft.com/office/drawing/2014/main" id="{71CFC912-34FA-9D1F-C491-E17816DD4E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935" y="729717"/>
              <a:ext cx="536030" cy="768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C91CBA7-0EA5-DDBE-9CBF-4BEB650FEC8E}"/>
                </a:ext>
              </a:extLst>
            </p:cNvPr>
            <p:cNvCxnSpPr/>
            <p:nvPr/>
          </p:nvCxnSpPr>
          <p:spPr>
            <a:xfrm>
              <a:off x="1501449" y="1482661"/>
              <a:ext cx="870421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E51D17CB-CA9B-CA52-86C3-66F76619E50C}"/>
                </a:ext>
              </a:extLst>
            </p:cNvPr>
            <p:cNvCxnSpPr/>
            <p:nvPr/>
          </p:nvCxnSpPr>
          <p:spPr>
            <a:xfrm>
              <a:off x="1004293" y="1549317"/>
              <a:ext cx="1367578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86ECFD09-35E5-A4E5-6CAF-480CEE62AD3A}"/>
              </a:ext>
            </a:extLst>
          </p:cNvPr>
          <p:cNvSpPr txBox="1"/>
          <p:nvPr/>
        </p:nvSpPr>
        <p:spPr>
          <a:xfrm>
            <a:off x="4270023" y="1067081"/>
            <a:ext cx="1082565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spc="-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6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F900687-9E31-1DA7-AF26-A1D07C839610}"/>
              </a:ext>
            </a:extLst>
          </p:cNvPr>
          <p:cNvSpPr txBox="1"/>
          <p:nvPr/>
        </p:nvSpPr>
        <p:spPr bwMode="auto">
          <a:xfrm>
            <a:off x="2429640" y="2046226"/>
            <a:ext cx="339048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18</a:t>
            </a:r>
            <a:r>
              <a:rPr lang="zh-CN" altLang="en-US" sz="2800" b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个十</a:t>
            </a: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÷3</a:t>
            </a:r>
            <a:r>
              <a:rPr lang="zh-CN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2800" b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个十</a:t>
            </a:r>
            <a:endParaRPr lang="zh-CN" altLang="en-US" sz="28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B4288CA-09D2-0920-CEF0-A398F2ED03EE}"/>
              </a:ext>
            </a:extLst>
          </p:cNvPr>
          <p:cNvSpPr txBox="1"/>
          <p:nvPr/>
        </p:nvSpPr>
        <p:spPr bwMode="auto">
          <a:xfrm>
            <a:off x="6749585" y="2073989"/>
            <a:ext cx="339048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18</a:t>
            </a:r>
            <a:r>
              <a:rPr lang="zh-CN" altLang="en-US" sz="2800" b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个百</a:t>
            </a: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÷3</a:t>
            </a:r>
            <a:r>
              <a:rPr lang="zh-CN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2800" b="1" baseline="-25000">
                <a:solidFill>
                  <a:srgbClr val="000000"/>
                </a:solidFill>
                <a:cs typeface="Times New Roman" panose="02020603050405020304" pitchFamily="18" charset="0"/>
              </a:rPr>
              <a:t>个百</a:t>
            </a:r>
            <a:endParaRPr lang="zh-CN" altLang="en-US" sz="28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0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DEEC00C0-C9E6-472C-8744-62940B174B01}"/>
              </a:ext>
            </a:extLst>
          </p:cNvPr>
          <p:cNvSpPr/>
          <p:nvPr/>
        </p:nvSpPr>
        <p:spPr>
          <a:xfrm>
            <a:off x="1803412" y="1550512"/>
            <a:ext cx="7299268" cy="1975944"/>
          </a:xfrm>
          <a:prstGeom prst="roundRect">
            <a:avLst>
              <a:gd name="adj" fmla="val 16667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46÷2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42÷2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6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66÷6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88÷4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09AC0399-BAB7-4FEA-9280-A63EC9384AD8}"/>
              </a:ext>
            </a:extLst>
          </p:cNvPr>
          <p:cNvSpPr/>
          <p:nvPr/>
        </p:nvSpPr>
        <p:spPr>
          <a:xfrm>
            <a:off x="1371414" y="3377093"/>
            <a:ext cx="7299268" cy="1975944"/>
          </a:xfrm>
          <a:prstGeom prst="roundRect">
            <a:avLst>
              <a:gd name="adj" fmla="val 16667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210÷7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540÷9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6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350÷5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240÷8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CCCADD7-EF5A-45E0-8202-BCB8200B8D27}"/>
              </a:ext>
            </a:extLst>
          </p:cNvPr>
          <p:cNvSpPr txBox="1"/>
          <p:nvPr/>
        </p:nvSpPr>
        <p:spPr bwMode="auto">
          <a:xfrm>
            <a:off x="4114960" y="1876270"/>
            <a:ext cx="861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F8C073A-7D35-4157-878C-326E491EBEA0}"/>
              </a:ext>
            </a:extLst>
          </p:cNvPr>
          <p:cNvSpPr txBox="1"/>
          <p:nvPr/>
        </p:nvSpPr>
        <p:spPr bwMode="auto">
          <a:xfrm>
            <a:off x="4114960" y="2662299"/>
            <a:ext cx="861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BF90268-68A2-47B4-91C6-9782ECBEF37F}"/>
              </a:ext>
            </a:extLst>
          </p:cNvPr>
          <p:cNvSpPr txBox="1"/>
          <p:nvPr/>
        </p:nvSpPr>
        <p:spPr bwMode="auto">
          <a:xfrm>
            <a:off x="7959147" y="1884098"/>
            <a:ext cx="10370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34FE9C0-C36A-4B11-A994-0F81A08431F9}"/>
              </a:ext>
            </a:extLst>
          </p:cNvPr>
          <p:cNvSpPr txBox="1"/>
          <p:nvPr/>
        </p:nvSpPr>
        <p:spPr bwMode="auto">
          <a:xfrm>
            <a:off x="7978521" y="2670590"/>
            <a:ext cx="12823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8C2B20F-F0BF-458D-B67E-5A6216CDC4E6}"/>
              </a:ext>
            </a:extLst>
          </p:cNvPr>
          <p:cNvSpPr txBox="1"/>
          <p:nvPr/>
        </p:nvSpPr>
        <p:spPr bwMode="auto">
          <a:xfrm>
            <a:off x="4082327" y="3696501"/>
            <a:ext cx="861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565436C-D5DE-4E97-9F5F-61D6D14E9411}"/>
              </a:ext>
            </a:extLst>
          </p:cNvPr>
          <p:cNvSpPr txBox="1"/>
          <p:nvPr/>
        </p:nvSpPr>
        <p:spPr bwMode="auto">
          <a:xfrm>
            <a:off x="4082327" y="4516814"/>
            <a:ext cx="861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963F6B8-3E1B-40C0-B31C-BF6ED4008FBB}"/>
              </a:ext>
            </a:extLst>
          </p:cNvPr>
          <p:cNvSpPr txBox="1"/>
          <p:nvPr/>
        </p:nvSpPr>
        <p:spPr bwMode="auto">
          <a:xfrm>
            <a:off x="7998813" y="3678424"/>
            <a:ext cx="861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6FF57E7-FF8A-4DFB-9E58-2618C8C60377}"/>
              </a:ext>
            </a:extLst>
          </p:cNvPr>
          <p:cNvSpPr txBox="1"/>
          <p:nvPr/>
        </p:nvSpPr>
        <p:spPr bwMode="auto">
          <a:xfrm>
            <a:off x="8016267" y="4516814"/>
            <a:ext cx="861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9EB412A-D056-4CD9-B5E4-A3F44972B14F}"/>
              </a:ext>
            </a:extLst>
          </p:cNvPr>
          <p:cNvSpPr txBox="1"/>
          <p:nvPr/>
        </p:nvSpPr>
        <p:spPr>
          <a:xfrm>
            <a:off x="1554179" y="353931"/>
            <a:ext cx="3898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FE25C9-796F-480F-A346-4A96A8209715}"/>
              </a:ext>
            </a:extLst>
          </p:cNvPr>
          <p:cNvSpPr txBox="1"/>
          <p:nvPr/>
        </p:nvSpPr>
        <p:spPr bwMode="auto">
          <a:xfrm>
            <a:off x="1055688" y="1233488"/>
            <a:ext cx="24479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</a:t>
            </a: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76760" y="6613995"/>
            <a:ext cx="896190" cy="29263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186881"/>
            <a:ext cx="1215502" cy="107705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AF922E8-44C0-48E7-B603-C6A313425D77}"/>
              </a:ext>
            </a:extLst>
          </p:cNvPr>
          <p:cNvSpPr txBox="1"/>
          <p:nvPr/>
        </p:nvSpPr>
        <p:spPr bwMode="auto">
          <a:xfrm>
            <a:off x="8435385" y="6152330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 </a:t>
            </a:r>
            <a:r>
              <a:rPr lang="zh-CN" altLang="en-US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66CC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1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10B2255-00B0-4F2C-BF32-036EF2375227}"/>
              </a:ext>
            </a:extLst>
          </p:cNvPr>
          <p:cNvSpPr txBox="1"/>
          <p:nvPr/>
        </p:nvSpPr>
        <p:spPr bwMode="auto">
          <a:xfrm>
            <a:off x="679679" y="678848"/>
            <a:ext cx="24479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DA50FF-AC80-4F3C-8F12-ADBD965F5F5F}"/>
              </a:ext>
            </a:extLst>
          </p:cNvPr>
          <p:cNvSpPr txBox="1"/>
          <p:nvPr/>
        </p:nvSpPr>
        <p:spPr bwMode="auto">
          <a:xfrm>
            <a:off x="555803" y="1428046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5FA819-D3B3-4E98-B6EE-F9059A991979}"/>
              </a:ext>
            </a:extLst>
          </p:cNvPr>
          <p:cNvSpPr txBox="1"/>
          <p:nvPr/>
        </p:nvSpPr>
        <p:spPr bwMode="auto">
          <a:xfrm>
            <a:off x="3235157" y="1428046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36÷3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F8CC24-D673-409A-89C5-E39AC2BEA129}"/>
              </a:ext>
            </a:extLst>
          </p:cNvPr>
          <p:cNvSpPr txBox="1"/>
          <p:nvPr/>
        </p:nvSpPr>
        <p:spPr bwMode="auto">
          <a:xfrm>
            <a:off x="5914511" y="1428046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5F4F939-9726-449E-A8FB-CA43C6526E03}"/>
              </a:ext>
            </a:extLst>
          </p:cNvPr>
          <p:cNvSpPr txBox="1"/>
          <p:nvPr/>
        </p:nvSpPr>
        <p:spPr bwMode="auto">
          <a:xfrm>
            <a:off x="8593864" y="1428046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7000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E2AC3D3-889B-4BAF-9512-C78230865696}"/>
              </a:ext>
            </a:extLst>
          </p:cNvPr>
          <p:cNvSpPr txBox="1"/>
          <p:nvPr/>
        </p:nvSpPr>
        <p:spPr bwMode="auto">
          <a:xfrm>
            <a:off x="2038240" y="1438556"/>
            <a:ext cx="877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A96DC4D-CED8-48BF-8DB4-8FC50532B785}"/>
              </a:ext>
            </a:extLst>
          </p:cNvPr>
          <p:cNvSpPr txBox="1"/>
          <p:nvPr/>
        </p:nvSpPr>
        <p:spPr bwMode="auto">
          <a:xfrm>
            <a:off x="4664087" y="1417536"/>
            <a:ext cx="14989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7ACD108-2F13-44A6-B706-988406F1D4E6}"/>
              </a:ext>
            </a:extLst>
          </p:cNvPr>
          <p:cNvSpPr txBox="1"/>
          <p:nvPr/>
        </p:nvSpPr>
        <p:spPr bwMode="auto">
          <a:xfrm>
            <a:off x="7591968" y="1428046"/>
            <a:ext cx="10928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CF207DB-05BC-4699-AF32-42A00D550A8B}"/>
              </a:ext>
            </a:extLst>
          </p:cNvPr>
          <p:cNvSpPr txBox="1"/>
          <p:nvPr/>
        </p:nvSpPr>
        <p:spPr bwMode="auto">
          <a:xfrm>
            <a:off x="10533854" y="1428046"/>
            <a:ext cx="14989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D7080E-EF47-4F59-AAC0-B5152BCB64CA}"/>
              </a:ext>
            </a:extLst>
          </p:cNvPr>
          <p:cNvSpPr txBox="1"/>
          <p:nvPr/>
        </p:nvSpPr>
        <p:spPr bwMode="auto">
          <a:xfrm>
            <a:off x="7849593" y="6122036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66CC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57B97F5-E092-0130-3B21-BEA567C550B9}"/>
              </a:ext>
            </a:extLst>
          </p:cNvPr>
          <p:cNvSpPr txBox="1"/>
          <p:nvPr/>
        </p:nvSpPr>
        <p:spPr bwMode="auto">
          <a:xfrm>
            <a:off x="555803" y="2513896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509972E-755E-4389-E3D3-8BDFAFC7E36A}"/>
              </a:ext>
            </a:extLst>
          </p:cNvPr>
          <p:cNvSpPr txBox="1"/>
          <p:nvPr/>
        </p:nvSpPr>
        <p:spPr bwMode="auto">
          <a:xfrm>
            <a:off x="3235157" y="2513896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88÷4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780CC0-2BE7-AABC-B7BA-48106F35C7DE}"/>
              </a:ext>
            </a:extLst>
          </p:cNvPr>
          <p:cNvSpPr txBox="1"/>
          <p:nvPr/>
        </p:nvSpPr>
        <p:spPr bwMode="auto">
          <a:xfrm>
            <a:off x="5914511" y="2513896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F9DB061-D0B8-49D9-47B4-2B5B2AC8961D}"/>
              </a:ext>
            </a:extLst>
          </p:cNvPr>
          <p:cNvSpPr txBox="1"/>
          <p:nvPr/>
        </p:nvSpPr>
        <p:spPr bwMode="auto">
          <a:xfrm>
            <a:off x="8593864" y="2513896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9000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9AA3BFF-7293-9A40-826C-2A973993263B}"/>
              </a:ext>
            </a:extLst>
          </p:cNvPr>
          <p:cNvSpPr txBox="1"/>
          <p:nvPr/>
        </p:nvSpPr>
        <p:spPr bwMode="auto">
          <a:xfrm>
            <a:off x="2038240" y="2524406"/>
            <a:ext cx="877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0DA416B-1F09-5E05-F5F0-7D7BFAB85296}"/>
              </a:ext>
            </a:extLst>
          </p:cNvPr>
          <p:cNvSpPr txBox="1"/>
          <p:nvPr/>
        </p:nvSpPr>
        <p:spPr bwMode="auto">
          <a:xfrm>
            <a:off x="4664087" y="2503386"/>
            <a:ext cx="14989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DE9CBD7-401A-9957-5364-14D3110950F7}"/>
              </a:ext>
            </a:extLst>
          </p:cNvPr>
          <p:cNvSpPr txBox="1"/>
          <p:nvPr/>
        </p:nvSpPr>
        <p:spPr bwMode="auto">
          <a:xfrm>
            <a:off x="7591968" y="2513896"/>
            <a:ext cx="10928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E8BAB66-5320-2DCC-6107-2988A77FFD90}"/>
              </a:ext>
            </a:extLst>
          </p:cNvPr>
          <p:cNvSpPr txBox="1"/>
          <p:nvPr/>
        </p:nvSpPr>
        <p:spPr bwMode="auto">
          <a:xfrm>
            <a:off x="10533854" y="2513896"/>
            <a:ext cx="14989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0B86CB6-C5D2-8AED-0EE8-40EE1325D4DA}"/>
              </a:ext>
            </a:extLst>
          </p:cNvPr>
          <p:cNvSpPr txBox="1"/>
          <p:nvPr/>
        </p:nvSpPr>
        <p:spPr bwMode="auto">
          <a:xfrm>
            <a:off x="387658" y="3656120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F2B5073-537C-312F-FD02-9C9C32F2D762}"/>
              </a:ext>
            </a:extLst>
          </p:cNvPr>
          <p:cNvSpPr txBox="1"/>
          <p:nvPr/>
        </p:nvSpPr>
        <p:spPr bwMode="auto">
          <a:xfrm>
            <a:off x="3235157" y="3670081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48÷2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87A8383-0BDC-E714-1751-02A03AA4894A}"/>
              </a:ext>
            </a:extLst>
          </p:cNvPr>
          <p:cNvSpPr txBox="1"/>
          <p:nvPr/>
        </p:nvSpPr>
        <p:spPr bwMode="auto">
          <a:xfrm>
            <a:off x="5914511" y="3670081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450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9188F9C-E07A-57C9-6950-878D8C1E001C}"/>
              </a:ext>
            </a:extLst>
          </p:cNvPr>
          <p:cNvSpPr txBox="1"/>
          <p:nvPr/>
        </p:nvSpPr>
        <p:spPr bwMode="auto">
          <a:xfrm>
            <a:off x="8593864" y="3670081"/>
            <a:ext cx="2360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6400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F277A57-0259-B3D0-FCC9-64E2EF80D0EC}"/>
              </a:ext>
            </a:extLst>
          </p:cNvPr>
          <p:cNvSpPr txBox="1"/>
          <p:nvPr/>
        </p:nvSpPr>
        <p:spPr bwMode="auto">
          <a:xfrm>
            <a:off x="2038240" y="3680591"/>
            <a:ext cx="877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6501F95-BDC5-5143-A80C-7011C814F777}"/>
              </a:ext>
            </a:extLst>
          </p:cNvPr>
          <p:cNvSpPr txBox="1"/>
          <p:nvPr/>
        </p:nvSpPr>
        <p:spPr bwMode="auto">
          <a:xfrm>
            <a:off x="4664087" y="3659571"/>
            <a:ext cx="14989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133B64D-AFB7-ED33-852F-3CB0237985C5}"/>
              </a:ext>
            </a:extLst>
          </p:cNvPr>
          <p:cNvSpPr txBox="1"/>
          <p:nvPr/>
        </p:nvSpPr>
        <p:spPr bwMode="auto">
          <a:xfrm>
            <a:off x="7591968" y="3670081"/>
            <a:ext cx="10928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6032D64-2E24-BB5A-23BA-2119D85370DD}"/>
              </a:ext>
            </a:extLst>
          </p:cNvPr>
          <p:cNvSpPr txBox="1"/>
          <p:nvPr/>
        </p:nvSpPr>
        <p:spPr bwMode="auto">
          <a:xfrm>
            <a:off x="10533854" y="3670081"/>
            <a:ext cx="14989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34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4" grpId="0"/>
      <p:bldP spid="25" grpId="0"/>
      <p:bldP spid="26" grpId="0"/>
      <p:bldP spid="27" grpId="0"/>
      <p:bldP spid="32" grpId="0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2E2A083-1E98-47B5-AF93-23B4A09E691E}"/>
              </a:ext>
            </a:extLst>
          </p:cNvPr>
          <p:cNvSpPr txBox="1"/>
          <p:nvPr/>
        </p:nvSpPr>
        <p:spPr bwMode="auto">
          <a:xfrm>
            <a:off x="1016778" y="499608"/>
            <a:ext cx="24479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A57610F-92BC-A92F-78BA-49B25CEA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73" y="1493015"/>
            <a:ext cx="10076033" cy="270627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2EF566CF-628B-FF83-3F15-18883403FCC5}"/>
              </a:ext>
            </a:extLst>
          </p:cNvPr>
          <p:cNvSpPr txBox="1"/>
          <p:nvPr/>
        </p:nvSpPr>
        <p:spPr bwMode="auto">
          <a:xfrm>
            <a:off x="7810683" y="6034487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66CC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CD86032-0D14-7BE7-A088-31D1E5B9EA1E}"/>
              </a:ext>
            </a:extLst>
          </p:cNvPr>
          <p:cNvSpPr txBox="1"/>
          <p:nvPr/>
        </p:nvSpPr>
        <p:spPr bwMode="auto">
          <a:xfrm>
            <a:off x="4094830" y="1617707"/>
            <a:ext cx="877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C23BF7F-A1EC-D3A4-E846-CBD8ACD6A98F}"/>
              </a:ext>
            </a:extLst>
          </p:cNvPr>
          <p:cNvSpPr txBox="1"/>
          <p:nvPr/>
        </p:nvSpPr>
        <p:spPr bwMode="auto">
          <a:xfrm>
            <a:off x="4094830" y="2262166"/>
            <a:ext cx="877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C7BD938-6D3E-7F5F-9CDC-55FB70DF60C9}"/>
              </a:ext>
            </a:extLst>
          </p:cNvPr>
          <p:cNvSpPr txBox="1"/>
          <p:nvPr/>
        </p:nvSpPr>
        <p:spPr bwMode="auto">
          <a:xfrm>
            <a:off x="4094830" y="2794197"/>
            <a:ext cx="877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80CCF6D-FDB1-9503-6023-3A99FBCAAD10}"/>
              </a:ext>
            </a:extLst>
          </p:cNvPr>
          <p:cNvSpPr txBox="1"/>
          <p:nvPr/>
        </p:nvSpPr>
        <p:spPr bwMode="auto">
          <a:xfrm>
            <a:off x="4094830" y="3494871"/>
            <a:ext cx="8777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DB8E33D-5BDE-6C91-6288-7745C4F290B1}"/>
              </a:ext>
            </a:extLst>
          </p:cNvPr>
          <p:cNvSpPr txBox="1"/>
          <p:nvPr/>
        </p:nvSpPr>
        <p:spPr bwMode="auto">
          <a:xfrm>
            <a:off x="9747891" y="1615835"/>
            <a:ext cx="14288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945BCEC-E239-04CD-A2C0-1F756BF591F5}"/>
              </a:ext>
            </a:extLst>
          </p:cNvPr>
          <p:cNvSpPr txBox="1"/>
          <p:nvPr/>
        </p:nvSpPr>
        <p:spPr bwMode="auto">
          <a:xfrm>
            <a:off x="9747891" y="2206385"/>
            <a:ext cx="14288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CB1931E-4B84-FC5E-586C-B78815B00FFC}"/>
              </a:ext>
            </a:extLst>
          </p:cNvPr>
          <p:cNvSpPr txBox="1"/>
          <p:nvPr/>
        </p:nvSpPr>
        <p:spPr bwMode="auto">
          <a:xfrm>
            <a:off x="9747891" y="2800819"/>
            <a:ext cx="14288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6AF3FBA-53B6-6A45-FFFD-6AA4E98DC4A2}"/>
              </a:ext>
            </a:extLst>
          </p:cNvPr>
          <p:cNvSpPr txBox="1"/>
          <p:nvPr/>
        </p:nvSpPr>
        <p:spPr bwMode="auto">
          <a:xfrm>
            <a:off x="9747891" y="3447150"/>
            <a:ext cx="14288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47AF1DDF-0600-2552-1196-44ECDFA4FCF9}"/>
              </a:ext>
            </a:extLst>
          </p:cNvPr>
          <p:cNvGrpSpPr/>
          <p:nvPr/>
        </p:nvGrpSpPr>
        <p:grpSpPr>
          <a:xfrm>
            <a:off x="2095793" y="4336201"/>
            <a:ext cx="8497630" cy="1495032"/>
            <a:chOff x="879835" y="4409657"/>
            <a:chExt cx="8497630" cy="1495032"/>
          </a:xfrm>
        </p:grpSpPr>
        <p:sp>
          <p:nvSpPr>
            <p:cNvPr id="42" name="圆角矩形 51">
              <a:extLst>
                <a:ext uri="{FF2B5EF4-FFF2-40B4-BE49-F238E27FC236}">
                  <a16:creationId xmlns:a16="http://schemas.microsoft.com/office/drawing/2014/main" id="{F47880E6-57B7-0EA1-B3D8-6D31716ED995}"/>
                </a:ext>
              </a:extLst>
            </p:cNvPr>
            <p:cNvSpPr/>
            <p:nvPr/>
          </p:nvSpPr>
          <p:spPr bwMode="auto">
            <a:xfrm>
              <a:off x="879835" y="4409657"/>
              <a:ext cx="8497630" cy="1495032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714BC91-4BE4-6F9D-4231-015F1A92FA0C}"/>
                </a:ext>
              </a:extLst>
            </p:cNvPr>
            <p:cNvSpPr txBox="1"/>
            <p:nvPr/>
          </p:nvSpPr>
          <p:spPr bwMode="auto">
            <a:xfrm>
              <a:off x="1139628" y="4552579"/>
              <a:ext cx="823783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被除数增大，除数不变，商变大；</a:t>
              </a:r>
              <a:endPara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被除数不变，除数增大，商变小。</a:t>
              </a:r>
              <a:endParaRPr 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对话气泡: 圆角矩形 40">
            <a:extLst>
              <a:ext uri="{FF2B5EF4-FFF2-40B4-BE49-F238E27FC236}">
                <a16:creationId xmlns:a16="http://schemas.microsoft.com/office/drawing/2014/main" id="{EEBCC9C2-59D4-F444-B9F5-0EA8936E1274}"/>
              </a:ext>
            </a:extLst>
          </p:cNvPr>
          <p:cNvSpPr/>
          <p:nvPr/>
        </p:nvSpPr>
        <p:spPr>
          <a:xfrm>
            <a:off x="2324912" y="449538"/>
            <a:ext cx="4873557" cy="704892"/>
          </a:xfrm>
          <a:prstGeom prst="wedgeRoundRectCallout">
            <a:avLst>
              <a:gd name="adj1" fmla="val 33858"/>
              <a:gd name="adj2" fmla="val 80440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你发现什么规律了吗？</a:t>
            </a:r>
            <a:endParaRPr 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9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/>
      <p:bldP spid="38" grpId="0"/>
      <p:bldP spid="39" grpId="0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6DFB9C4-C611-4A0F-ADB5-2873E51CB66A}"/>
              </a:ext>
            </a:extLst>
          </p:cNvPr>
          <p:cNvSpPr txBox="1"/>
          <p:nvPr/>
        </p:nvSpPr>
        <p:spPr bwMode="auto">
          <a:xfrm>
            <a:off x="874054" y="504182"/>
            <a:ext cx="1008062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公园运来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盆花，准备摆在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个花坛里。平均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每个花坛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多少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盆花？每个花坛里的花摆成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行，平均每行要摆多少盆花？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86977A-B918-48E5-9DA2-590FE12F721F}"/>
              </a:ext>
            </a:extLst>
          </p:cNvPr>
          <p:cNvSpPr txBox="1"/>
          <p:nvPr/>
        </p:nvSpPr>
        <p:spPr bwMode="auto">
          <a:xfrm>
            <a:off x="4155873" y="2782669"/>
            <a:ext cx="351045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88÷2=44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（盆）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D2C1079-D87A-4E2D-87C2-1492B692ED48}"/>
              </a:ext>
            </a:extLst>
          </p:cNvPr>
          <p:cNvSpPr txBox="1"/>
          <p:nvPr/>
        </p:nvSpPr>
        <p:spPr bwMode="auto">
          <a:xfrm>
            <a:off x="4166728" y="3598479"/>
            <a:ext cx="351045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44÷4=11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3D9C825-4DE7-41F6-9599-4740586CC12B}"/>
              </a:ext>
            </a:extLst>
          </p:cNvPr>
          <p:cNvSpPr txBox="1"/>
          <p:nvPr/>
        </p:nvSpPr>
        <p:spPr bwMode="auto">
          <a:xfrm>
            <a:off x="2135332" y="4768971"/>
            <a:ext cx="88193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答：平均每个花坛摆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盆，每行摆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A8AF1C4-F70E-A120-D459-DCE20B64117E}"/>
              </a:ext>
            </a:extLst>
          </p:cNvPr>
          <p:cNvSpPr txBox="1"/>
          <p:nvPr/>
        </p:nvSpPr>
        <p:spPr bwMode="auto">
          <a:xfrm>
            <a:off x="7849593" y="6122036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66CC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52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C49C9E8-FEAA-4441-9DD6-306C21BB9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5812" y="1897847"/>
            <a:ext cx="7415575" cy="3529971"/>
          </a:xfrm>
          <a:prstGeom prst="rect">
            <a:avLst/>
          </a:prstGeom>
        </p:spPr>
      </p:pic>
      <p:sp>
        <p:nvSpPr>
          <p:cNvPr id="27" name="Text Box 52">
            <a:extLst>
              <a:ext uri="{FF2B5EF4-FFF2-40B4-BE49-F238E27FC236}">
                <a16:creationId xmlns:a16="http://schemas.microsoft.com/office/drawing/2014/main" id="{33C412B5-DFB6-41A5-91CF-475E0D1DE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553" y="633323"/>
            <a:ext cx="1000289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itchFamily="34" charset="0"/>
                <a:ea typeface="楷体_GB2312" pitchFamily="49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5</a:t>
            </a:r>
            <a:r>
              <a:rPr lang="en-US" altLang="zh-CN" sz="3600" b="1">
                <a:solidFill>
                  <a:prstClr val="black"/>
                </a:solidFill>
                <a:latin typeface="Times New Roman"/>
                <a:ea typeface="黑体"/>
              </a:rPr>
              <a:t>.</a:t>
            </a:r>
            <a:r>
              <a:rPr lang="zh-CN" altLang="en-US" sz="3600" b="1">
                <a:solidFill>
                  <a:prstClr val="black"/>
                </a:solidFill>
                <a:latin typeface="Times New Roman"/>
                <a:ea typeface="黑体"/>
              </a:rPr>
              <a:t> 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黑体"/>
              </a:rPr>
              <a:t>一只老虎的体重是一只梅花鹿的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黑体"/>
              </a:rPr>
              <a:t>倍，是一只藏羚羊的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6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  <a:ea typeface="黑体"/>
              </a:rPr>
              <a:t>倍。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30AD0253-CB78-47C4-9903-A2BC33227BBE}"/>
              </a:ext>
            </a:extLst>
          </p:cNvPr>
          <p:cNvSpPr/>
          <p:nvPr/>
        </p:nvSpPr>
        <p:spPr>
          <a:xfrm>
            <a:off x="2474382" y="4517863"/>
            <a:ext cx="2058697" cy="1012971"/>
          </a:xfrm>
          <a:prstGeom prst="roundRect">
            <a:avLst/>
          </a:prstGeom>
          <a:solidFill>
            <a:srgbClr val="E6CDA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老虎</a:t>
            </a:r>
            <a:endParaRPr lang="en-US" altLang="zh-CN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800" b="1" spc="-25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2 4 0</a:t>
            </a:r>
            <a:r>
              <a:rPr lang="zh-CN" altLang="en-US" sz="2800" b="1" spc="-25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千克</a:t>
            </a: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E7554E47-62AA-48B3-B27F-55EA742974D0}"/>
              </a:ext>
            </a:extLst>
          </p:cNvPr>
          <p:cNvSpPr/>
          <p:nvPr/>
        </p:nvSpPr>
        <p:spPr>
          <a:xfrm>
            <a:off x="4881179" y="4517863"/>
            <a:ext cx="2058697" cy="1012971"/>
          </a:xfrm>
          <a:prstGeom prst="roundRect">
            <a:avLst/>
          </a:prstGeom>
          <a:solidFill>
            <a:srgbClr val="E6CDA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梅花鹿</a:t>
            </a:r>
            <a:endParaRPr lang="en-US" altLang="zh-CN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800" b="1" spc="-25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</a:t>
            </a:r>
            <a:r>
              <a:rPr lang="zh-CN" altLang="en-US" sz="2800" b="1" spc="-25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800" b="1" spc="-25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spc="-25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千克</a:t>
            </a: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8440F78-B246-4F3E-AD8B-7F01E9323AB4}"/>
              </a:ext>
            </a:extLst>
          </p:cNvPr>
          <p:cNvSpPr/>
          <p:nvPr/>
        </p:nvSpPr>
        <p:spPr>
          <a:xfrm>
            <a:off x="7356064" y="4517863"/>
            <a:ext cx="2137186" cy="1012971"/>
          </a:xfrm>
          <a:prstGeom prst="roundRect">
            <a:avLst/>
          </a:prstGeom>
          <a:solidFill>
            <a:srgbClr val="E6CDA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藏羚羊</a:t>
            </a:r>
            <a:endParaRPr lang="en-US" altLang="zh-CN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800" b="1" spc="-25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</a:t>
            </a:r>
            <a:r>
              <a:rPr lang="zh-CN" altLang="en-US" sz="2800" b="1" spc="-25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800" b="1" spc="-25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spc="-25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千克</a:t>
            </a: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50CB89AC-67F9-4765-B44B-BFC33DDCE896}"/>
              </a:ext>
            </a:extLst>
          </p:cNvPr>
          <p:cNvSpPr txBox="1"/>
          <p:nvPr/>
        </p:nvSpPr>
        <p:spPr>
          <a:xfrm>
            <a:off x="5316802" y="4975520"/>
            <a:ext cx="5937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黑体" pitchFamily="2" charset="-122"/>
              </a:rPr>
              <a:t>80</a:t>
            </a:r>
            <a:endParaRPr lang="zh-CN" altLang="en-US" sz="3200" b="1" dirty="0">
              <a:solidFill>
                <a:srgbClr val="FF0000"/>
              </a:solidFill>
              <a:latin typeface="Times New Roman"/>
              <a:ea typeface="黑体" pitchFamily="2" charset="-122"/>
            </a:endParaRP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77B17EE5-BFCE-41C8-BB64-F99D75514E86}"/>
              </a:ext>
            </a:extLst>
          </p:cNvPr>
          <p:cNvSpPr txBox="1"/>
          <p:nvPr/>
        </p:nvSpPr>
        <p:spPr>
          <a:xfrm>
            <a:off x="7830932" y="4951552"/>
            <a:ext cx="5937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黑体" pitchFamily="2" charset="-122"/>
              </a:rPr>
              <a:t>40</a:t>
            </a:r>
            <a:endParaRPr lang="zh-CN" altLang="en-US" sz="3200" b="1" dirty="0">
              <a:solidFill>
                <a:srgbClr val="FF0000"/>
              </a:solidFill>
              <a:latin typeface="Times New Roman"/>
              <a:ea typeface="黑体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AC7BB4-40BC-5B32-42FC-9B847384C6B5}"/>
              </a:ext>
            </a:extLst>
          </p:cNvPr>
          <p:cNvSpPr txBox="1"/>
          <p:nvPr/>
        </p:nvSpPr>
        <p:spPr bwMode="auto">
          <a:xfrm>
            <a:off x="7849593" y="6122036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66CC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71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7">
            <a:extLst>
              <a:ext uri="{FF2B5EF4-FFF2-40B4-BE49-F238E27FC236}">
                <a16:creationId xmlns:a16="http://schemas.microsoft.com/office/drawing/2014/main" id="{E324F83E-3D46-4F16-BE12-DC58E0CA58CE}"/>
              </a:ext>
            </a:extLst>
          </p:cNvPr>
          <p:cNvGrpSpPr>
            <a:grpSpLocks/>
          </p:cNvGrpSpPr>
          <p:nvPr/>
        </p:nvGrpSpPr>
        <p:grpSpPr bwMode="auto">
          <a:xfrm>
            <a:off x="590550" y="4292135"/>
            <a:ext cx="5322888" cy="1228725"/>
            <a:chOff x="71" y="1601"/>
            <a:chExt cx="3353" cy="774"/>
          </a:xfrm>
        </p:grpSpPr>
        <p:pic>
          <p:nvPicPr>
            <p:cNvPr id="11" name="Picture 58">
              <a:extLst>
                <a:ext uri="{FF2B5EF4-FFF2-40B4-BE49-F238E27FC236}">
                  <a16:creationId xmlns:a16="http://schemas.microsoft.com/office/drawing/2014/main" id="{090E9772-BC25-4A92-90FE-05B202FB19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1" y="1601"/>
              <a:ext cx="725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27">
              <a:extLst>
                <a:ext uri="{FF2B5EF4-FFF2-40B4-BE49-F238E27FC236}">
                  <a16:creationId xmlns:a16="http://schemas.microsoft.com/office/drawing/2014/main" id="{A05BF748-CE04-4E86-BD57-A0433094D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" y="1601"/>
              <a:ext cx="2502" cy="680"/>
            </a:xfrm>
            <a:prstGeom prst="wedgeRoundRectCallout">
              <a:avLst>
                <a:gd name="adj1" fmla="val -60716"/>
                <a:gd name="adj2" fmla="val -734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说一说除数是一位数的除法口算是怎么算的。</a:t>
              </a:r>
              <a:endParaRPr lang="zh-CN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63">
            <a:extLst>
              <a:ext uri="{FF2B5EF4-FFF2-40B4-BE49-F238E27FC236}">
                <a16:creationId xmlns:a16="http://schemas.microsoft.com/office/drawing/2014/main" id="{3C9E8E2B-6DF5-4815-9155-02287AC0B2C9}"/>
              </a:ext>
            </a:extLst>
          </p:cNvPr>
          <p:cNvGrpSpPr>
            <a:grpSpLocks/>
          </p:cNvGrpSpPr>
          <p:nvPr/>
        </p:nvGrpSpPr>
        <p:grpSpPr bwMode="auto">
          <a:xfrm>
            <a:off x="6380163" y="4085762"/>
            <a:ext cx="5554661" cy="2692401"/>
            <a:chOff x="2156" y="3120"/>
            <a:chExt cx="3499" cy="1696"/>
          </a:xfrm>
        </p:grpSpPr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E2E7891A-E5DE-4003-B240-291C86D155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28" y="3120"/>
              <a:ext cx="727" cy="1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AutoShape 27">
              <a:extLst>
                <a:ext uri="{FF2B5EF4-FFF2-40B4-BE49-F238E27FC236}">
                  <a16:creationId xmlns:a16="http://schemas.microsoft.com/office/drawing/2014/main" id="{D4AB46EA-7DAF-4299-8AE1-3E2283FB4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6" y="3177"/>
              <a:ext cx="2646" cy="913"/>
            </a:xfrm>
            <a:prstGeom prst="wedgeRoundRectCallout">
              <a:avLst>
                <a:gd name="adj1" fmla="val 57287"/>
                <a:gd name="adj2" fmla="val 782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把两位数分成整十数和一位数，分别除以一位数后再相加。</a:t>
              </a:r>
              <a:endPara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EF2D8702-FB8B-4080-931C-8175C67FB9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519642"/>
              </p:ext>
            </p:extLst>
          </p:nvPr>
        </p:nvGraphicFramePr>
        <p:xfrm>
          <a:off x="1657787" y="1027412"/>
          <a:ext cx="8922900" cy="24818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16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6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8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62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81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97121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36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被除数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9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36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除  数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9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36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商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 Box 72">
            <a:extLst>
              <a:ext uri="{FF2B5EF4-FFF2-40B4-BE49-F238E27FC236}">
                <a16:creationId xmlns:a16="http://schemas.microsoft.com/office/drawing/2014/main" id="{9019636E-62B4-4600-9FFC-984D4780D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326" y="2879361"/>
            <a:ext cx="1491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72">
            <a:extLst>
              <a:ext uri="{FF2B5EF4-FFF2-40B4-BE49-F238E27FC236}">
                <a16:creationId xmlns:a16="http://schemas.microsoft.com/office/drawing/2014/main" id="{31E2902B-9CD6-45DB-AB61-FC68FE8F5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6421" y="2894160"/>
            <a:ext cx="9170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500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72">
            <a:extLst>
              <a:ext uri="{FF2B5EF4-FFF2-40B4-BE49-F238E27FC236}">
                <a16:creationId xmlns:a16="http://schemas.microsoft.com/office/drawing/2014/main" id="{5061C457-3A6C-4601-8BE8-DF01B8251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1702" y="2879360"/>
            <a:ext cx="9170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7" name="Text Box 72">
            <a:extLst>
              <a:ext uri="{FF2B5EF4-FFF2-40B4-BE49-F238E27FC236}">
                <a16:creationId xmlns:a16="http://schemas.microsoft.com/office/drawing/2014/main" id="{56494282-5CC2-4B68-BACC-798694DF8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983" y="2866113"/>
            <a:ext cx="8559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72">
            <a:extLst>
              <a:ext uri="{FF2B5EF4-FFF2-40B4-BE49-F238E27FC236}">
                <a16:creationId xmlns:a16="http://schemas.microsoft.com/office/drawing/2014/main" id="{0434B8C9-88EA-460F-8800-F9C15501E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53" y="2852866"/>
            <a:ext cx="994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72">
            <a:extLst>
              <a:ext uri="{FF2B5EF4-FFF2-40B4-BE49-F238E27FC236}">
                <a16:creationId xmlns:a16="http://schemas.microsoft.com/office/drawing/2014/main" id="{9BFD2757-69C3-4E3B-AA02-CAC4B4A7E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2026" y="2879359"/>
            <a:ext cx="7985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C4D965A-B8F3-470F-B1C7-AB816F3B6A73}"/>
              </a:ext>
            </a:extLst>
          </p:cNvPr>
          <p:cNvSpPr txBox="1"/>
          <p:nvPr/>
        </p:nvSpPr>
        <p:spPr bwMode="auto">
          <a:xfrm>
            <a:off x="1055687" y="351138"/>
            <a:ext cx="8571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D95029A-BD9F-F230-BFBB-52F1DA97AC7B}"/>
              </a:ext>
            </a:extLst>
          </p:cNvPr>
          <p:cNvSpPr txBox="1"/>
          <p:nvPr/>
        </p:nvSpPr>
        <p:spPr bwMode="auto">
          <a:xfrm>
            <a:off x="7849593" y="6122036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66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66CC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50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>
            <a:extLst>
              <a:ext uri="{FF2B5EF4-FFF2-40B4-BE49-F238E27FC236}">
                <a16:creationId xmlns:a16="http://schemas.microsoft.com/office/drawing/2014/main" id="{1F1417D0-019E-4BE5-AC5D-CA8237AB4789}"/>
              </a:ext>
            </a:extLst>
          </p:cNvPr>
          <p:cNvSpPr/>
          <p:nvPr/>
        </p:nvSpPr>
        <p:spPr bwMode="auto">
          <a:xfrm>
            <a:off x="1180139" y="968863"/>
            <a:ext cx="9904748" cy="3308847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E014BCA3-AB1A-4B0A-93FF-61609C75E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6420" y="4078612"/>
            <a:ext cx="1843036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>
            <a:extLst>
              <a:ext uri="{FF2B5EF4-FFF2-40B4-BE49-F238E27FC236}">
                <a16:creationId xmlns:a16="http://schemas.microsoft.com/office/drawing/2014/main" id="{7DA6F439-B863-41A5-9E81-11D2FC0EB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288" y="1811044"/>
            <a:ext cx="6902450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115E22-CBE9-42F7-A23D-4A8E19389843}"/>
              </a:ext>
            </a:extLst>
          </p:cNvPr>
          <p:cNvSpPr txBox="1"/>
          <p:nvPr/>
        </p:nvSpPr>
        <p:spPr>
          <a:xfrm>
            <a:off x="1529032" y="371465"/>
            <a:ext cx="3677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</a:t>
            </a:r>
            <a:r>
              <a:rPr lang="zh-CN" altLang="en-US" sz="4000" b="1" dirty="0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小结</a:t>
            </a: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276760" y="6613995"/>
            <a:ext cx="896190" cy="2926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186881"/>
            <a:ext cx="1215502" cy="107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80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9A6308A-889D-27DA-7ECC-48FCADCF5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7" y="0"/>
            <a:ext cx="12182926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>
            <a:extLst>
              <a:ext uri="{FF2B5EF4-FFF2-40B4-BE49-F238E27FC236}">
                <a16:creationId xmlns:a16="http://schemas.microsoft.com/office/drawing/2014/main" id="{A633F73D-1A45-47E8-B523-0FD10269A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" y="0"/>
            <a:ext cx="1217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C86AC797-43F5-4A7F-A7E4-E88486ED877C}"/>
              </a:ext>
            </a:extLst>
          </p:cNvPr>
          <p:cNvSpPr txBox="1"/>
          <p:nvPr/>
        </p:nvSpPr>
        <p:spPr>
          <a:xfrm>
            <a:off x="4201799" y="0"/>
            <a:ext cx="3788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▶ 作业设计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DA9E15D-DBBD-4036-8D2A-911AC953BCBD}"/>
              </a:ext>
            </a:extLst>
          </p:cNvPr>
          <p:cNvSpPr txBox="1"/>
          <p:nvPr/>
        </p:nvSpPr>
        <p:spPr bwMode="auto">
          <a:xfrm>
            <a:off x="1055688" y="1268413"/>
            <a:ext cx="507649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一、填表。</a:t>
            </a:r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55B9920C-EBEE-412D-935E-8AE8A60F27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6602091"/>
              </p:ext>
            </p:extLst>
          </p:nvPr>
        </p:nvGraphicFramePr>
        <p:xfrm>
          <a:off x="1055688" y="2379488"/>
          <a:ext cx="10080626" cy="24818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0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1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2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92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9228">
                  <a:extLst>
                    <a:ext uri="{9D8B030D-6E8A-4147-A177-3AD203B41FA5}">
                      <a16:colId xmlns:a16="http://schemas.microsoft.com/office/drawing/2014/main" val="3997029815"/>
                    </a:ext>
                  </a:extLst>
                </a:gridCol>
                <a:gridCol w="1211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97121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36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被除数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4800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9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36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除  数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CN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95"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36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商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400" b="0">
                          <a:solidFill>
                            <a:srgbClr val="1C1C1C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742950" lvl="1" indent="-28575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0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2pPr>
                      <a:lvl3pPr marL="1143000" lvl="2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3pPr>
                      <a:lvl4pPr marL="1600200" lvl="3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4pPr>
                      <a:lvl5pPr marL="2057400" lvl="4" indent="-228600" algn="l" rtl="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400">
                          <a:solidFill>
                            <a:srgbClr val="1C1C1C"/>
                          </a:solidFill>
                          <a:latin typeface="+mn-lt"/>
                          <a:ea typeface="+mn-ea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2" marB="4572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Text Box 72">
            <a:extLst>
              <a:ext uri="{FF2B5EF4-FFF2-40B4-BE49-F238E27FC236}">
                <a16:creationId xmlns:a16="http://schemas.microsoft.com/office/drawing/2014/main" id="{53AB6AB3-F4E4-410C-844F-92246FDB0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706" y="4183644"/>
            <a:ext cx="1491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29" name="Text Box 72">
            <a:extLst>
              <a:ext uri="{FF2B5EF4-FFF2-40B4-BE49-F238E27FC236}">
                <a16:creationId xmlns:a16="http://schemas.microsoft.com/office/drawing/2014/main" id="{045A6CEE-EB48-4760-9B76-E5794D980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801" y="4183644"/>
            <a:ext cx="9170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30" name="Text Box 72">
            <a:extLst>
              <a:ext uri="{FF2B5EF4-FFF2-40B4-BE49-F238E27FC236}">
                <a16:creationId xmlns:a16="http://schemas.microsoft.com/office/drawing/2014/main" id="{9655736A-D277-45F3-8BD1-385FE34E5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1082" y="4183644"/>
            <a:ext cx="9170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</a:t>
            </a:r>
          </a:p>
        </p:txBody>
      </p:sp>
      <p:sp>
        <p:nvSpPr>
          <p:cNvPr id="31" name="Text Box 72">
            <a:extLst>
              <a:ext uri="{FF2B5EF4-FFF2-40B4-BE49-F238E27FC236}">
                <a16:creationId xmlns:a16="http://schemas.microsoft.com/office/drawing/2014/main" id="{0805E985-776F-4EC8-9435-D1CEFB145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4682" y="4183644"/>
            <a:ext cx="994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32" name="Text Box 72">
            <a:extLst>
              <a:ext uri="{FF2B5EF4-FFF2-40B4-BE49-F238E27FC236}">
                <a16:creationId xmlns:a16="http://schemas.microsoft.com/office/drawing/2014/main" id="{33C523F0-8BE6-437C-9222-A2DF76822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6333" y="4183644"/>
            <a:ext cx="994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33" name="Text Box 72">
            <a:extLst>
              <a:ext uri="{FF2B5EF4-FFF2-40B4-BE49-F238E27FC236}">
                <a16:creationId xmlns:a16="http://schemas.microsoft.com/office/drawing/2014/main" id="{1EB62945-6ABF-42A5-B41B-199FF878D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5539" y="4183644"/>
            <a:ext cx="7985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34" name="Text Box 72">
            <a:extLst>
              <a:ext uri="{FF2B5EF4-FFF2-40B4-BE49-F238E27FC236}">
                <a16:creationId xmlns:a16="http://schemas.microsoft.com/office/drawing/2014/main" id="{F4E146E9-E3AE-4753-BDB2-514C50B59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8043" y="4183644"/>
            <a:ext cx="7985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33011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17D466-B826-49D9-82DC-FBE3393624F7}"/>
              </a:ext>
            </a:extLst>
          </p:cNvPr>
          <p:cNvSpPr txBox="1"/>
          <p:nvPr/>
        </p:nvSpPr>
        <p:spPr bwMode="auto">
          <a:xfrm>
            <a:off x="766399" y="868078"/>
            <a:ext cx="10830655" cy="2023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二、体育馆部分场馆的每小时租金如图所示。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人租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小时篮球馆，平均每人要付多少钱？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人租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小时羽毛球馆，平均每人要付多少钱？</a:t>
            </a:r>
            <a:endParaRPr lang="en-US" altLang="zh-CN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31F1F43-2A0C-4B0A-8F03-1E5C7C6C1746}"/>
              </a:ext>
            </a:extLst>
          </p:cNvPr>
          <p:cNvSpPr txBox="1"/>
          <p:nvPr/>
        </p:nvSpPr>
        <p:spPr bwMode="auto">
          <a:xfrm>
            <a:off x="1126249" y="3093535"/>
            <a:ext cx="4105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320÷8 = 40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147770C-1BAF-473C-B6FE-81778F6032F8}"/>
              </a:ext>
            </a:extLst>
          </p:cNvPr>
          <p:cNvGrpSpPr/>
          <p:nvPr/>
        </p:nvGrpSpPr>
        <p:grpSpPr>
          <a:xfrm>
            <a:off x="7951357" y="2429620"/>
            <a:ext cx="4474281" cy="2260981"/>
            <a:chOff x="8038267" y="2438153"/>
            <a:chExt cx="4474281" cy="2260981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DF134C5-CA61-4EF4-BABA-62E4A68DB780}"/>
                </a:ext>
              </a:extLst>
            </p:cNvPr>
            <p:cNvSpPr/>
            <p:nvPr/>
          </p:nvSpPr>
          <p:spPr>
            <a:xfrm>
              <a:off x="8038267" y="2438153"/>
              <a:ext cx="3726270" cy="226098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E4C4EB8-61C6-4AE0-9B1B-5EC9C42D7477}"/>
                </a:ext>
              </a:extLst>
            </p:cNvPr>
            <p:cNvSpPr txBox="1"/>
            <p:nvPr/>
          </p:nvSpPr>
          <p:spPr bwMode="auto">
            <a:xfrm>
              <a:off x="8126415" y="2627403"/>
              <a:ext cx="4386133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篮球馆：</a:t>
              </a: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320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小时</a:t>
              </a:r>
              <a:endPara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羽毛球馆：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88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小时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乒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乓球馆：</a:t>
              </a: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80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/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小时</a:t>
              </a:r>
              <a:endPara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78FC8E41-EF0F-460A-96E0-AD42186DB449}"/>
              </a:ext>
            </a:extLst>
          </p:cNvPr>
          <p:cNvSpPr txBox="1"/>
          <p:nvPr/>
        </p:nvSpPr>
        <p:spPr bwMode="auto">
          <a:xfrm>
            <a:off x="1126249" y="3911264"/>
            <a:ext cx="4105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88÷2 = 44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BF27500-1A4F-4867-8841-708741578A72}"/>
              </a:ext>
            </a:extLst>
          </p:cNvPr>
          <p:cNvSpPr txBox="1"/>
          <p:nvPr/>
        </p:nvSpPr>
        <p:spPr bwMode="auto">
          <a:xfrm>
            <a:off x="1126249" y="4752147"/>
            <a:ext cx="9802589" cy="1358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人租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小时篮球馆，平均每人要付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人租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小时羽毛球馆，平均每人要付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13836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B5D2B9-CB7C-44BE-82CC-33567F4CA8E3}"/>
              </a:ext>
            </a:extLst>
          </p:cNvPr>
          <p:cNvSpPr txBox="1"/>
          <p:nvPr/>
        </p:nvSpPr>
        <p:spPr bwMode="auto">
          <a:xfrm>
            <a:off x="660035" y="819394"/>
            <a:ext cx="10347935" cy="2023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三、买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个魔方和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辆玩具汽车一共用了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102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元，买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个魔方和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辆玩具汽车一共用了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元。买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个魔方和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辆玩具汽车各要多少钱？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ACF05BB-08E2-4EA4-82DA-1212C8257A1C}"/>
              </a:ext>
            </a:extLst>
          </p:cNvPr>
          <p:cNvSpPr txBox="1"/>
          <p:nvPr/>
        </p:nvSpPr>
        <p:spPr bwMode="auto">
          <a:xfrm>
            <a:off x="787270" y="2971258"/>
            <a:ext cx="45223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102 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 = 69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6693473-2743-4945-8EC5-F03919E1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976" y="2951961"/>
            <a:ext cx="3935459" cy="156117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D1673BE-CA1B-43E3-8929-A5DD2BA8BAB8}"/>
              </a:ext>
            </a:extLst>
          </p:cNvPr>
          <p:cNvSpPr txBox="1"/>
          <p:nvPr/>
        </p:nvSpPr>
        <p:spPr bwMode="auto">
          <a:xfrm>
            <a:off x="4944485" y="2993374"/>
            <a:ext cx="45223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= 3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（辆）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CD3C332-12E2-4651-93DE-04F74A1120AD}"/>
              </a:ext>
            </a:extLst>
          </p:cNvPr>
          <p:cNvSpPr txBox="1"/>
          <p:nvPr/>
        </p:nvSpPr>
        <p:spPr bwMode="auto">
          <a:xfrm>
            <a:off x="819596" y="3771218"/>
            <a:ext cx="59755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玩具汽车：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69 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23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8DDDAC9-F295-4F84-8F8D-26ECA4A9A47C}"/>
              </a:ext>
            </a:extLst>
          </p:cNvPr>
          <p:cNvSpPr txBox="1"/>
          <p:nvPr/>
        </p:nvSpPr>
        <p:spPr bwMode="auto">
          <a:xfrm>
            <a:off x="819595" y="4531815"/>
            <a:ext cx="59755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魔方：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 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23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34C967E-736A-4BD3-9A46-D484685F5DC4}"/>
              </a:ext>
            </a:extLst>
          </p:cNvPr>
          <p:cNvSpPr txBox="1"/>
          <p:nvPr/>
        </p:nvSpPr>
        <p:spPr bwMode="auto">
          <a:xfrm>
            <a:off x="802011" y="5288977"/>
            <a:ext cx="105520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答：买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个魔方要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元，买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辆玩具汽车要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89508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体加楷体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19050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algn="l">
          <a:buFont typeface="Arial" panose="020B0604020202020204" pitchFamily="34" charset="0"/>
          <a:buNone/>
          <a:defRPr sz="3600" b="1" dirty="0">
            <a:solidFill>
              <a:srgbClr val="000000"/>
            </a:solidFill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3257</TotalTime>
  <Words>937</Words>
  <Application>Microsoft Office PowerPoint</Application>
  <PresentationFormat>宽屏</PresentationFormat>
  <Paragraphs>214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宋体</vt:lpstr>
      <vt:lpstr>Arial</vt:lpstr>
      <vt:lpstr>Times New Roman</vt:lpstr>
      <vt:lpstr>黑体</vt:lpstr>
      <vt:lpstr>楷体</vt:lpstr>
      <vt:lpstr>微软雅黑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215</cp:revision>
  <dcterms:created xsi:type="dcterms:W3CDTF">2018-08-15T05:40:44Z</dcterms:created>
  <dcterms:modified xsi:type="dcterms:W3CDTF">2025-11-15T01:40:46Z</dcterms:modified>
</cp:coreProperties>
</file>