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376" r:id="rId3"/>
    <p:sldId id="375" r:id="rId4"/>
    <p:sldId id="378" r:id="rId5"/>
    <p:sldId id="379" r:id="rId6"/>
    <p:sldId id="380" r:id="rId7"/>
    <p:sldId id="381" r:id="rId8"/>
    <p:sldId id="382" r:id="rId9"/>
    <p:sldId id="383" r:id="rId10"/>
    <p:sldId id="384" r:id="rId11"/>
    <p:sldId id="377" r:id="rId12"/>
    <p:sldId id="385" r:id="rId13"/>
    <p:sldId id="386" r:id="rId14"/>
    <p:sldId id="387" r:id="rId15"/>
    <p:sldId id="388" r:id="rId16"/>
    <p:sldId id="389" r:id="rId17"/>
    <p:sldId id="390" r:id="rId18"/>
    <p:sldId id="391" r:id="rId19"/>
    <p:sldId id="392" r:id="rId20"/>
    <p:sldId id="312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2" userDrawn="1">
          <p15:clr>
            <a:srgbClr val="A4A3A4"/>
          </p15:clr>
        </p15:guide>
        <p15:guide id="2" orient="horz" pos="2954" userDrawn="1">
          <p15:clr>
            <a:srgbClr val="A4A3A4"/>
          </p15:clr>
        </p15:guide>
        <p15:guide id="4" pos="189" userDrawn="1">
          <p15:clr>
            <a:srgbClr val="A4A3A4"/>
          </p15:clr>
        </p15:guide>
        <p15:guide id="5" pos="2615" userDrawn="1">
          <p15:clr>
            <a:srgbClr val="A4A3A4"/>
          </p15:clr>
        </p15:guide>
        <p15:guide id="6" pos="63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CEADF"/>
    <a:srgbClr val="FEFEFE"/>
    <a:srgbClr val="FF3399"/>
    <a:srgbClr val="3399FF"/>
    <a:srgbClr val="3E6BB3"/>
    <a:srgbClr val="6BA8D9"/>
    <a:srgbClr val="4A9438"/>
    <a:srgbClr val="FFFFFF"/>
    <a:srgbClr val="74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 autoAdjust="0"/>
  </p:normalViewPr>
  <p:slideViewPr>
    <p:cSldViewPr snapToGrid="0">
      <p:cViewPr varScale="1">
        <p:scale>
          <a:sx n="70" d="100"/>
          <a:sy n="70" d="100"/>
        </p:scale>
        <p:origin x="78" y="966"/>
      </p:cViewPr>
      <p:guideLst>
        <p:guide orient="horz" pos="3952"/>
        <p:guide orient="horz" pos="2954"/>
        <p:guide pos="189"/>
        <p:guide pos="2615"/>
        <p:guide pos="633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10BFE80-70CF-4AF0-A241-D0C314764F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B16C5A3-ACFE-4A5D-B2C6-243F7B1EF5B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5896198E-0841-4A4A-87BB-A18B5C15337D}" type="datetimeFigureOut">
              <a:rPr lang="zh-CN" altLang="en-US"/>
              <a:pPr>
                <a:defRPr/>
              </a:pPr>
              <a:t>2025/11/26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58E50643-3384-4204-B3C9-D631F4CD02E8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72AECF5-1BC8-443E-8399-667DC571B1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133EF72-B42A-4BCF-952B-EE33C3867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4C04C165-1A21-436C-A41A-7A08386CDE8A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54A40932-FAA5-4B9D-B38A-DCDFACEDAE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D36074B-A727-4413-9285-78D19D35E64E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359FC12-D7F3-4D76-9808-37248A704CDF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F41EC72-12AF-3DE6-CF51-5398B751CE9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0B3DF77E-9D99-4D45-9B7D-9B38D81733DF}"/>
              </a:ext>
            </a:extLst>
          </p:cNvPr>
          <p:cNvSpPr/>
          <p:nvPr userDrawn="1"/>
        </p:nvSpPr>
        <p:spPr>
          <a:xfrm>
            <a:off x="0" y="201705"/>
            <a:ext cx="12192000" cy="642769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4E73D4-EFBB-4467-8F55-DA7728C51AAB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132D8E-BB6F-57BB-D4A7-16A2906C30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6"/>
          <p:cNvSpPr txBox="1">
            <a:spLocks noChangeArrowheads="1"/>
          </p:cNvSpPr>
          <p:nvPr/>
        </p:nvSpPr>
        <p:spPr bwMode="auto">
          <a:xfrm>
            <a:off x="2986063" y="2197848"/>
            <a:ext cx="57658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en-US" sz="4400" b="1">
                <a:latin typeface="Times New Roman" pitchFamily="18" charset="0"/>
                <a:ea typeface="黑体" pitchFamily="49" charset="-122"/>
              </a:rPr>
              <a:t>整理和复习</a:t>
            </a:r>
            <a:endParaRPr lang="zh-CN" altLang="en-US" sz="4400" b="1" dirty="0"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7171" name="组合 10"/>
          <p:cNvGrpSpPr>
            <a:grpSpLocks/>
          </p:cNvGrpSpPr>
          <p:nvPr/>
        </p:nvGrpSpPr>
        <p:grpSpPr bwMode="auto">
          <a:xfrm>
            <a:off x="4808537" y="4148138"/>
            <a:ext cx="2574925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D175C36-E14B-4D8B-872D-44630D489FAD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13B6577-676E-4677-84E1-73C16AECFACA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8D73846-8CCC-483F-AAD9-6B6E5559C509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4691F0F1-1236-40D2-BE05-25E66C85C4AC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B4F9CEE-4DEE-4B32-9557-65C7AFA1F5B6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957D598-4307-4A4A-A014-71EAD5116764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0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1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2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3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4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5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 dirty="0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6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FFE45151-CA88-4694-80C7-8FBCEF3D616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63513" y="6470650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173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628313" y="506095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F5E2C3-5139-130C-1100-A05FCA4C9A80}"/>
              </a:ext>
            </a:extLst>
          </p:cNvPr>
          <p:cNvSpPr txBox="1"/>
          <p:nvPr/>
        </p:nvSpPr>
        <p:spPr>
          <a:xfrm>
            <a:off x="2108947" y="1644650"/>
            <a:ext cx="8258735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这个单元我们学习的是除数是一位数的除法，具体包括哪些内容呢？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355D43-A920-897F-82FF-16B4349002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23">
            <a:extLst>
              <a:ext uri="{FF2B5EF4-FFF2-40B4-BE49-F238E27FC236}">
                <a16:creationId xmlns:a16="http://schemas.microsoft.com/office/drawing/2014/main" id="{4184C299-F906-29FB-56F3-4B83B7A45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回顾导入</a:t>
            </a:r>
          </a:p>
        </p:txBody>
      </p:sp>
    </p:spTree>
    <p:extLst>
      <p:ext uri="{BB962C8B-B14F-4D97-AF65-F5344CB8AC3E}">
        <p14:creationId xmlns:p14="http://schemas.microsoft.com/office/powerpoint/2010/main" val="173238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CEB2A0-43E9-B459-020C-9B7734F8F7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3">
            <a:extLst>
              <a:ext uri="{FF2B5EF4-FFF2-40B4-BE49-F238E27FC236}">
                <a16:creationId xmlns:a16="http://schemas.microsoft.com/office/drawing/2014/main" id="{DABD1569-F5C1-6476-D7D2-5882CA954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知识梳理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E4BFEB-693A-0A2E-6430-78BF68BB7377}"/>
              </a:ext>
            </a:extLst>
          </p:cNvPr>
          <p:cNvSpPr txBox="1"/>
          <p:nvPr/>
        </p:nvSpPr>
        <p:spPr>
          <a:xfrm>
            <a:off x="1192945" y="1174750"/>
            <a:ext cx="10528663" cy="203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知识点一：口算</a:t>
            </a:r>
            <a:endParaRPr lang="en-US" altLang="zh-CN" sz="36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600÷3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  69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 </a:t>
            </a: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                   120÷4=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633C81-126C-F3DD-0E4B-D9AF0D55D40A}"/>
              </a:ext>
            </a:extLst>
          </p:cNvPr>
          <p:cNvSpPr txBox="1"/>
          <p:nvPr/>
        </p:nvSpPr>
        <p:spPr>
          <a:xfrm>
            <a:off x="2864044" y="2462410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FFF272-413F-C9A3-16C8-F8FC2A9B20D3}"/>
              </a:ext>
            </a:extLst>
          </p:cNvPr>
          <p:cNvSpPr txBox="1"/>
          <p:nvPr/>
        </p:nvSpPr>
        <p:spPr>
          <a:xfrm>
            <a:off x="6060011" y="2448962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F311BB6-4096-4EFF-8270-C4F4CB23C0AD}"/>
              </a:ext>
            </a:extLst>
          </p:cNvPr>
          <p:cNvSpPr txBox="1"/>
          <p:nvPr/>
        </p:nvSpPr>
        <p:spPr>
          <a:xfrm>
            <a:off x="9578136" y="2448961"/>
            <a:ext cx="875212" cy="742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2CF88C-6B08-10A9-23CA-60EC0600D094}"/>
              </a:ext>
            </a:extLst>
          </p:cNvPr>
          <p:cNvSpPr txBox="1"/>
          <p:nvPr/>
        </p:nvSpPr>
        <p:spPr>
          <a:xfrm>
            <a:off x="1892424" y="4096928"/>
            <a:ext cx="8034291" cy="626710"/>
          </a:xfrm>
          <a:prstGeom prst="rect">
            <a:avLst/>
          </a:prstGeom>
          <a:solidFill>
            <a:srgbClr val="BCEAD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都可以转化为表内除法口算。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24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5D0593B-0423-D3B3-16AE-A87EF386EA08}"/>
              </a:ext>
            </a:extLst>
          </p:cNvPr>
          <p:cNvSpPr txBox="1"/>
          <p:nvPr/>
        </p:nvSpPr>
        <p:spPr>
          <a:xfrm>
            <a:off x="628649" y="123849"/>
            <a:ext cx="628650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知识点二：笔算</a:t>
            </a:r>
            <a:endParaRPr lang="en-US" altLang="zh-CN" sz="36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4487644-C7A3-3037-F818-431314AAE5CD}"/>
              </a:ext>
            </a:extLst>
          </p:cNvPr>
          <p:cNvSpPr txBox="1"/>
          <p:nvPr/>
        </p:nvSpPr>
        <p:spPr>
          <a:xfrm>
            <a:off x="883583" y="1284241"/>
            <a:ext cx="11205323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列竖式计算。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84÷6               576÷6              906÷3                800÷5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418÷4             985÷7              503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278            267×6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1A2190-7C91-9091-5748-2994FF22C257}"/>
              </a:ext>
            </a:extLst>
          </p:cNvPr>
          <p:cNvSpPr txBox="1"/>
          <p:nvPr/>
        </p:nvSpPr>
        <p:spPr>
          <a:xfrm>
            <a:off x="1396253" y="3429000"/>
            <a:ext cx="9399494" cy="2399503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小组合作：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组内分工共同完成。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笔算除法要注意什么？和前面学的加、减、乘有什么联系和区别？跟小组同学交流一下。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815E27E-FF6F-EE0C-0895-DBDC20C3F1BA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P37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1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105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A3598F1-C0D7-7219-F483-48B18AFA4755}"/>
              </a:ext>
            </a:extLst>
          </p:cNvPr>
          <p:cNvSpPr/>
          <p:nvPr/>
        </p:nvSpPr>
        <p:spPr>
          <a:xfrm>
            <a:off x="5905414" y="3776393"/>
            <a:ext cx="1515604" cy="174559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AB2827DD-CD2E-E4DE-86B3-E0B49D94E48E}"/>
              </a:ext>
            </a:extLst>
          </p:cNvPr>
          <p:cNvSpPr/>
          <p:nvPr/>
        </p:nvSpPr>
        <p:spPr>
          <a:xfrm>
            <a:off x="8943535" y="3805693"/>
            <a:ext cx="1603300" cy="174559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24A05292-D313-C23A-A4F7-E6AD6A84A948}"/>
              </a:ext>
            </a:extLst>
          </p:cNvPr>
          <p:cNvSpPr/>
          <p:nvPr/>
        </p:nvSpPr>
        <p:spPr>
          <a:xfrm>
            <a:off x="369990" y="776358"/>
            <a:ext cx="1443679" cy="233037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F65BB9B2-BDF8-5862-A72F-957C882FF830}"/>
              </a:ext>
            </a:extLst>
          </p:cNvPr>
          <p:cNvSpPr/>
          <p:nvPr/>
        </p:nvSpPr>
        <p:spPr>
          <a:xfrm>
            <a:off x="3017746" y="794604"/>
            <a:ext cx="1443679" cy="2330373"/>
          </a:xfrm>
          <a:prstGeom prst="roundRect">
            <a:avLst/>
          </a:prstGeom>
          <a:solidFill>
            <a:schemeClr val="accent6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27078767-30AB-38ED-2E76-FB53F93B7C44}"/>
              </a:ext>
            </a:extLst>
          </p:cNvPr>
          <p:cNvSpPr/>
          <p:nvPr/>
        </p:nvSpPr>
        <p:spPr>
          <a:xfrm>
            <a:off x="5933582" y="756656"/>
            <a:ext cx="1443679" cy="2405725"/>
          </a:xfrm>
          <a:prstGeom prst="roundRect">
            <a:avLst/>
          </a:prstGeom>
          <a:solidFill>
            <a:schemeClr val="accent4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49146882-1116-FD9D-C193-4E65B2C85587}"/>
              </a:ext>
            </a:extLst>
          </p:cNvPr>
          <p:cNvSpPr/>
          <p:nvPr/>
        </p:nvSpPr>
        <p:spPr>
          <a:xfrm>
            <a:off x="8708633" y="723364"/>
            <a:ext cx="1443679" cy="2439017"/>
          </a:xfrm>
          <a:prstGeom prst="roundRect">
            <a:avLst/>
          </a:prstGeom>
          <a:solidFill>
            <a:schemeClr val="accent4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44420BAC-6274-3D9D-A2D0-E82903DE56EB}"/>
              </a:ext>
            </a:extLst>
          </p:cNvPr>
          <p:cNvSpPr/>
          <p:nvPr/>
        </p:nvSpPr>
        <p:spPr>
          <a:xfrm>
            <a:off x="439091" y="3735772"/>
            <a:ext cx="1443679" cy="240572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23C4AA87-4425-68B1-605B-5B8D0995221B}"/>
              </a:ext>
            </a:extLst>
          </p:cNvPr>
          <p:cNvSpPr/>
          <p:nvPr/>
        </p:nvSpPr>
        <p:spPr>
          <a:xfrm>
            <a:off x="3214142" y="3702480"/>
            <a:ext cx="1443679" cy="243901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55D72C2-4A24-2DEB-E9BA-6542267DD99F}"/>
              </a:ext>
            </a:extLst>
          </p:cNvPr>
          <p:cNvSpPr txBox="1"/>
          <p:nvPr/>
        </p:nvSpPr>
        <p:spPr>
          <a:xfrm>
            <a:off x="532660" y="195029"/>
            <a:ext cx="11394881" cy="358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84÷6                576÷6              906÷3                800÷5</a:t>
            </a: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418÷4              985÷7              503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278              267×6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859E9A3-0BBF-316B-FEFB-FA6465FD7EFE}"/>
              </a:ext>
            </a:extLst>
          </p:cNvPr>
          <p:cNvGrpSpPr>
            <a:grpSpLocks/>
          </p:cNvGrpSpPr>
          <p:nvPr/>
        </p:nvGrpSpPr>
        <p:grpSpPr bwMode="auto">
          <a:xfrm>
            <a:off x="415710" y="661643"/>
            <a:ext cx="1372029" cy="2584494"/>
            <a:chOff x="2384730" y="1905066"/>
            <a:chExt cx="1373020" cy="2584634"/>
          </a:xfrm>
        </p:grpSpPr>
        <p:grpSp>
          <p:nvGrpSpPr>
            <p:cNvPr id="4" name="组合 8">
              <a:extLst>
                <a:ext uri="{FF2B5EF4-FFF2-40B4-BE49-F238E27FC236}">
                  <a16:creationId xmlns:a16="http://schemas.microsoft.com/office/drawing/2014/main" id="{7F516E0A-4D9C-B27D-88C5-1FE361EBD9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4730" y="2341656"/>
              <a:ext cx="1373020" cy="633460"/>
              <a:chOff x="879304" y="1514562"/>
              <a:chExt cx="1372726" cy="633961"/>
            </a:xfrm>
          </p:grpSpPr>
          <p:pic>
            <p:nvPicPr>
              <p:cNvPr id="18" name="图片 10">
                <a:extLst>
                  <a:ext uri="{FF2B5EF4-FFF2-40B4-BE49-F238E27FC236}">
                    <a16:creationId xmlns:a16="http://schemas.microsoft.com/office/drawing/2014/main" id="{284EB5B1-773F-B3B5-C0CA-A05EFEE853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12202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87CC8BA5-5CE4-77AD-3DEF-39A41D028B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595337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84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0" name="TextBox 5">
                <a:extLst>
                  <a:ext uri="{FF2B5EF4-FFF2-40B4-BE49-F238E27FC236}">
                    <a16:creationId xmlns:a16="http://schemas.microsoft.com/office/drawing/2014/main" id="{1567EDDF-AC83-BCD7-1CB2-65D426DEB4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9304" y="1514562"/>
                <a:ext cx="390048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1169B711-F8B0-777F-DAEB-70EEE09B0C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023" y="1906028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969FF875-3954-C694-DE86-D0B2E9915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C607865E-1305-5679-D402-527799B34645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953617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453F630D-62A2-EF2B-F41D-A05996419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058" y="3129993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2592E62E-E75D-0D05-BF1D-9A2598E2C5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717" y="1905066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6AC676E1-E776-0676-AD37-20D5CA3B48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4979" y="3134312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7A952522-83F5-CAEE-E6DF-5FA0EE968D83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944732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ECE2592B-2782-9911-76AA-95CAED4FC6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118" y="3904894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EFD336BF-1FF2-660E-86A9-C513ADA5B1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205" y="3488101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83E6A8A2-94D9-4F8E-948B-EB6F7F60C0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7126" y="3492419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4AEE4885-639C-3B61-4EF2-4FAFDB63AC5E}"/>
              </a:ext>
            </a:extLst>
          </p:cNvPr>
          <p:cNvSpPr txBox="1"/>
          <p:nvPr/>
        </p:nvSpPr>
        <p:spPr>
          <a:xfrm>
            <a:off x="1787739" y="195029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0655432-5E5D-DB10-02FC-BA6DB8F14EA2}"/>
              </a:ext>
            </a:extLst>
          </p:cNvPr>
          <p:cNvGrpSpPr>
            <a:grpSpLocks/>
          </p:cNvGrpSpPr>
          <p:nvPr/>
        </p:nvGrpSpPr>
        <p:grpSpPr bwMode="auto">
          <a:xfrm>
            <a:off x="2973968" y="668040"/>
            <a:ext cx="1379425" cy="2587095"/>
            <a:chOff x="2439523" y="1879640"/>
            <a:chExt cx="1380420" cy="2587235"/>
          </a:xfrm>
        </p:grpSpPr>
        <p:grpSp>
          <p:nvGrpSpPr>
            <p:cNvPr id="25" name="组合 8">
              <a:extLst>
                <a:ext uri="{FF2B5EF4-FFF2-40B4-BE49-F238E27FC236}">
                  <a16:creationId xmlns:a16="http://schemas.microsoft.com/office/drawing/2014/main" id="{02FD41EE-308A-659E-931C-39692D0187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36" name="图片 10">
                <a:extLst>
                  <a:ext uri="{FF2B5EF4-FFF2-40B4-BE49-F238E27FC236}">
                    <a16:creationId xmlns:a16="http://schemas.microsoft.com/office/drawing/2014/main" id="{9AE24993-E99A-B716-BDC5-EE222E4CC3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7" name="TextBox 4">
                <a:extLst>
                  <a:ext uri="{FF2B5EF4-FFF2-40B4-BE49-F238E27FC236}">
                    <a16:creationId xmlns:a16="http://schemas.microsoft.com/office/drawing/2014/main" id="{CDB09678-776C-DEAA-AD96-96CF725D31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6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576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22666233-0DC9-2319-0D28-69E2A8B6D8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DC1468ED-5D97-FFC3-B083-DA5027E7D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2817" y="1879640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7" name="TextBox 11">
              <a:extLst>
                <a:ext uri="{FF2B5EF4-FFF2-40B4-BE49-F238E27FC236}">
                  <a16:creationId xmlns:a16="http://schemas.microsoft.com/office/drawing/2014/main" id="{DEF949CB-E994-C917-D1EA-89DBC7A6B4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626CD67A-E938-F0FF-02B3-F0E80FE07AF5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60BB7AFF-790F-90BE-2FFB-9C63FCBA3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7127" y="3102488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E3E0BBDE-59C7-7580-BD02-5CAF8BB4CA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9474" y="1886964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383E1C40-84A8-AE35-78AB-F702206EA6C7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C48356F3-2E2B-664F-F706-6F256B9891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983" y="3882069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6" name="TextBox 14">
              <a:extLst>
                <a:ext uri="{FF2B5EF4-FFF2-40B4-BE49-F238E27FC236}">
                  <a16:creationId xmlns:a16="http://schemas.microsoft.com/office/drawing/2014/main" id="{70CC46B7-A493-9880-2F22-BFDE4622B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1686" y="3460973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0EB3CAC7-4360-A040-77EF-71F82294658F}"/>
              </a:ext>
            </a:extLst>
          </p:cNvPr>
          <p:cNvSpPr txBox="1"/>
          <p:nvPr/>
        </p:nvSpPr>
        <p:spPr>
          <a:xfrm>
            <a:off x="4569471" y="180111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BC308EA5-4986-B5F5-3B98-DB4769EBA84F}"/>
              </a:ext>
            </a:extLst>
          </p:cNvPr>
          <p:cNvSpPr txBox="1"/>
          <p:nvPr/>
        </p:nvSpPr>
        <p:spPr>
          <a:xfrm>
            <a:off x="7198015" y="198983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=302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915CF24-ABE6-9AD6-1B83-201AFF00B471}"/>
              </a:ext>
            </a:extLst>
          </p:cNvPr>
          <p:cNvSpPr txBox="1"/>
          <p:nvPr/>
        </p:nvSpPr>
        <p:spPr>
          <a:xfrm>
            <a:off x="10023594" y="196146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=160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B5DCD367-8E81-138F-B61F-D06E13723E25}"/>
              </a:ext>
            </a:extLst>
          </p:cNvPr>
          <p:cNvGrpSpPr>
            <a:grpSpLocks/>
          </p:cNvGrpSpPr>
          <p:nvPr/>
        </p:nvGrpSpPr>
        <p:grpSpPr bwMode="auto">
          <a:xfrm>
            <a:off x="5905414" y="663108"/>
            <a:ext cx="1379425" cy="2572871"/>
            <a:chOff x="2439523" y="1893864"/>
            <a:chExt cx="1380420" cy="2573011"/>
          </a:xfrm>
        </p:grpSpPr>
        <p:grpSp>
          <p:nvGrpSpPr>
            <p:cNvPr id="63" name="组合 8">
              <a:extLst>
                <a:ext uri="{FF2B5EF4-FFF2-40B4-BE49-F238E27FC236}">
                  <a16:creationId xmlns:a16="http://schemas.microsoft.com/office/drawing/2014/main" id="{5DD051EB-BF3E-D31E-0BDC-31F7F8C357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72" name="图片 10">
                <a:extLst>
                  <a:ext uri="{FF2B5EF4-FFF2-40B4-BE49-F238E27FC236}">
                    <a16:creationId xmlns:a16="http://schemas.microsoft.com/office/drawing/2014/main" id="{69DC8443-3D2D-2D71-9918-5F71B6C503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3" name="TextBox 4">
                <a:extLst>
                  <a:ext uri="{FF2B5EF4-FFF2-40B4-BE49-F238E27FC236}">
                    <a16:creationId xmlns:a16="http://schemas.microsoft.com/office/drawing/2014/main" id="{62671225-3D85-4C89-C6E9-F572BB5B8A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906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74" name="TextBox 5">
                <a:extLst>
                  <a:ext uri="{FF2B5EF4-FFF2-40B4-BE49-F238E27FC236}">
                    <a16:creationId xmlns:a16="http://schemas.microsoft.com/office/drawing/2014/main" id="{C1D35CAB-9568-CE9F-516E-A23C0BAD8B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65" name="TextBox 11">
              <a:extLst>
                <a:ext uri="{FF2B5EF4-FFF2-40B4-BE49-F238E27FC236}">
                  <a16:creationId xmlns:a16="http://schemas.microsoft.com/office/drawing/2014/main" id="{CCAAE1FC-E41B-1531-CB4A-7C5A4DC661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2F1DA401-31C5-6BB9-7C85-483EB06E865E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14">
              <a:extLst>
                <a:ext uri="{FF2B5EF4-FFF2-40B4-BE49-F238E27FC236}">
                  <a16:creationId xmlns:a16="http://schemas.microsoft.com/office/drawing/2014/main" id="{0E19CE5B-856A-9B94-9856-D8ACEF056D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0132" y="3086425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8" name="TextBox 15">
              <a:extLst>
                <a:ext uri="{FF2B5EF4-FFF2-40B4-BE49-F238E27FC236}">
                  <a16:creationId xmlns:a16="http://schemas.microsoft.com/office/drawing/2014/main" id="{3242DAB3-0879-CF02-C5CA-04C92A0FD7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6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302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52B38E14-07D7-7F4F-5BEB-C5F4AC1A328C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23">
              <a:extLst>
                <a:ext uri="{FF2B5EF4-FFF2-40B4-BE49-F238E27FC236}">
                  <a16:creationId xmlns:a16="http://schemas.microsoft.com/office/drawing/2014/main" id="{C973BD68-2E6F-46E6-12F7-33903BEE7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5521" y="3882069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1" name="TextBox 14">
              <a:extLst>
                <a:ext uri="{FF2B5EF4-FFF2-40B4-BE49-F238E27FC236}">
                  <a16:creationId xmlns:a16="http://schemas.microsoft.com/office/drawing/2014/main" id="{B9D8DE9B-0CE7-B7AD-5C5D-13BF92D424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417" y="3461896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03475998-B9E7-AA6D-81C6-41C14F67A818}"/>
              </a:ext>
            </a:extLst>
          </p:cNvPr>
          <p:cNvGrpSpPr>
            <a:grpSpLocks/>
          </p:cNvGrpSpPr>
          <p:nvPr/>
        </p:nvGrpSpPr>
        <p:grpSpPr bwMode="auto">
          <a:xfrm>
            <a:off x="8644661" y="680206"/>
            <a:ext cx="1379425" cy="2572871"/>
            <a:chOff x="2439523" y="1893864"/>
            <a:chExt cx="1380420" cy="2573011"/>
          </a:xfrm>
        </p:grpSpPr>
        <p:grpSp>
          <p:nvGrpSpPr>
            <p:cNvPr id="76" name="组合 8">
              <a:extLst>
                <a:ext uri="{FF2B5EF4-FFF2-40B4-BE49-F238E27FC236}">
                  <a16:creationId xmlns:a16="http://schemas.microsoft.com/office/drawing/2014/main" id="{6C084398-4554-4B5D-AC4B-DB8D9E801F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84" name="图片 10">
                <a:extLst>
                  <a:ext uri="{FF2B5EF4-FFF2-40B4-BE49-F238E27FC236}">
                    <a16:creationId xmlns:a16="http://schemas.microsoft.com/office/drawing/2014/main" id="{1ABC6B6F-6686-13C3-5F87-36CDF2F6348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5" name="TextBox 4">
                <a:extLst>
                  <a:ext uri="{FF2B5EF4-FFF2-40B4-BE49-F238E27FC236}">
                    <a16:creationId xmlns:a16="http://schemas.microsoft.com/office/drawing/2014/main" id="{B8B9B12E-5280-DACD-67D5-0AFEFEA094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800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86" name="TextBox 5">
                <a:extLst>
                  <a:ext uri="{FF2B5EF4-FFF2-40B4-BE49-F238E27FC236}">
                    <a16:creationId xmlns:a16="http://schemas.microsoft.com/office/drawing/2014/main" id="{CF6011EF-4B8F-918B-761D-35D5BC87EF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5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77" name="TextBox 11">
              <a:extLst>
                <a:ext uri="{FF2B5EF4-FFF2-40B4-BE49-F238E27FC236}">
                  <a16:creationId xmlns:a16="http://schemas.microsoft.com/office/drawing/2014/main" id="{DE410909-FE96-C411-2663-BDB3FBE4F4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A80B93E7-BF7F-5806-2F0D-9649777BC7DC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14">
              <a:extLst>
                <a:ext uri="{FF2B5EF4-FFF2-40B4-BE49-F238E27FC236}">
                  <a16:creationId xmlns:a16="http://schemas.microsoft.com/office/drawing/2014/main" id="{0CEAF136-B743-8D98-C0E4-BBA294FBC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8389" y="3104281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0" name="TextBox 15">
              <a:extLst>
                <a:ext uri="{FF2B5EF4-FFF2-40B4-BE49-F238E27FC236}">
                  <a16:creationId xmlns:a16="http://schemas.microsoft.com/office/drawing/2014/main" id="{C90B0869-AB98-2DD4-A3F6-4CC43725CF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6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160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43C54F67-0052-85CD-21F4-446E026EC6AF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23">
              <a:extLst>
                <a:ext uri="{FF2B5EF4-FFF2-40B4-BE49-F238E27FC236}">
                  <a16:creationId xmlns:a16="http://schemas.microsoft.com/office/drawing/2014/main" id="{751FCC3A-3113-B860-A8EC-E6290F048F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4486" y="3882069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7" name="TextBox 14">
              <a:extLst>
                <a:ext uri="{FF2B5EF4-FFF2-40B4-BE49-F238E27FC236}">
                  <a16:creationId xmlns:a16="http://schemas.microsoft.com/office/drawing/2014/main" id="{AC565E1E-D8D5-5D68-13C1-BD63D0B5B8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7932" y="3476092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9579DA5-2F6A-3226-4E24-F7C4B967E4D3}"/>
              </a:ext>
            </a:extLst>
          </p:cNvPr>
          <p:cNvGrpSpPr>
            <a:grpSpLocks/>
          </p:cNvGrpSpPr>
          <p:nvPr/>
        </p:nvGrpSpPr>
        <p:grpSpPr bwMode="auto">
          <a:xfrm>
            <a:off x="409276" y="3645172"/>
            <a:ext cx="1379425" cy="2572872"/>
            <a:chOff x="2439523" y="1893864"/>
            <a:chExt cx="1380420" cy="2573012"/>
          </a:xfrm>
        </p:grpSpPr>
        <p:grpSp>
          <p:nvGrpSpPr>
            <p:cNvPr id="89" name="组合 8">
              <a:extLst>
                <a:ext uri="{FF2B5EF4-FFF2-40B4-BE49-F238E27FC236}">
                  <a16:creationId xmlns:a16="http://schemas.microsoft.com/office/drawing/2014/main" id="{5AD745A8-8ECD-FB21-660D-5C43340A57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97" name="图片 10">
                <a:extLst>
                  <a:ext uri="{FF2B5EF4-FFF2-40B4-BE49-F238E27FC236}">
                    <a16:creationId xmlns:a16="http://schemas.microsoft.com/office/drawing/2014/main" id="{DF717F87-257C-C303-1C2B-E7A42F9C812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8" name="TextBox 4">
                <a:extLst>
                  <a:ext uri="{FF2B5EF4-FFF2-40B4-BE49-F238E27FC236}">
                    <a16:creationId xmlns:a16="http://schemas.microsoft.com/office/drawing/2014/main" id="{464EA1BE-778A-61D7-6746-B884F4068B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418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99" name="TextBox 5">
                <a:extLst>
                  <a:ext uri="{FF2B5EF4-FFF2-40B4-BE49-F238E27FC236}">
                    <a16:creationId xmlns:a16="http://schemas.microsoft.com/office/drawing/2014/main" id="{88FD215A-389E-6A03-AEAA-F96DA63E59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4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90" name="TextBox 11">
              <a:extLst>
                <a:ext uri="{FF2B5EF4-FFF2-40B4-BE49-F238E27FC236}">
                  <a16:creationId xmlns:a16="http://schemas.microsoft.com/office/drawing/2014/main" id="{D2C1F7DB-C663-0AB4-7407-99ED074E8C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B8615009-3DD1-1A49-969C-2BE94B417AB1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14">
              <a:extLst>
                <a:ext uri="{FF2B5EF4-FFF2-40B4-BE49-F238E27FC236}">
                  <a16:creationId xmlns:a16="http://schemas.microsoft.com/office/drawing/2014/main" id="{A8E850BB-8E8A-EAFB-226E-FFB20E0B4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5686" y="3060047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3" name="TextBox 15">
              <a:extLst>
                <a:ext uri="{FF2B5EF4-FFF2-40B4-BE49-F238E27FC236}">
                  <a16:creationId xmlns:a16="http://schemas.microsoft.com/office/drawing/2014/main" id="{2B1037FA-EAFB-9BEC-D08A-63B446465C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6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104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11F72DC9-5A2F-5EE4-035A-7807E0E4FB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23">
              <a:extLst>
                <a:ext uri="{FF2B5EF4-FFF2-40B4-BE49-F238E27FC236}">
                  <a16:creationId xmlns:a16="http://schemas.microsoft.com/office/drawing/2014/main" id="{CF56EEBA-2B78-0ED2-21AA-3889125044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4405" y="3882069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6" name="TextBox 14">
              <a:extLst>
                <a:ext uri="{FF2B5EF4-FFF2-40B4-BE49-F238E27FC236}">
                  <a16:creationId xmlns:a16="http://schemas.microsoft.com/office/drawing/2014/main" id="{A80B15EB-2713-301A-238B-8FB5F70C1B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3374" y="3471059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00" name="文本框 99">
            <a:extLst>
              <a:ext uri="{FF2B5EF4-FFF2-40B4-BE49-F238E27FC236}">
                <a16:creationId xmlns:a16="http://schemas.microsoft.com/office/drawing/2014/main" id="{2A8B28BA-B89E-6E30-D899-31BB5DD13817}"/>
              </a:ext>
            </a:extLst>
          </p:cNvPr>
          <p:cNvSpPr txBox="1"/>
          <p:nvPr/>
        </p:nvSpPr>
        <p:spPr>
          <a:xfrm>
            <a:off x="1768913" y="3194154"/>
            <a:ext cx="1862321" cy="496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=104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······2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BCA7B243-B44A-3A81-406C-62F133AE6155}"/>
              </a:ext>
            </a:extLst>
          </p:cNvPr>
          <p:cNvGrpSpPr>
            <a:grpSpLocks/>
          </p:cNvGrpSpPr>
          <p:nvPr/>
        </p:nvGrpSpPr>
        <p:grpSpPr bwMode="auto">
          <a:xfrm>
            <a:off x="3137146" y="3629997"/>
            <a:ext cx="1361667" cy="2588046"/>
            <a:chOff x="2457293" y="1893864"/>
            <a:chExt cx="1362650" cy="2588187"/>
          </a:xfrm>
        </p:grpSpPr>
        <p:grpSp>
          <p:nvGrpSpPr>
            <p:cNvPr id="102" name="组合 8">
              <a:extLst>
                <a:ext uri="{FF2B5EF4-FFF2-40B4-BE49-F238E27FC236}">
                  <a16:creationId xmlns:a16="http://schemas.microsoft.com/office/drawing/2014/main" id="{C648F76B-4A27-18EA-7FF1-29C0E43C25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7293" y="2334187"/>
              <a:ext cx="1362649" cy="640929"/>
              <a:chOff x="951851" y="1507087"/>
              <a:chExt cx="1362358" cy="641436"/>
            </a:xfrm>
          </p:grpSpPr>
          <p:pic>
            <p:nvPicPr>
              <p:cNvPr id="110" name="图片 10">
                <a:extLst>
                  <a:ext uri="{FF2B5EF4-FFF2-40B4-BE49-F238E27FC236}">
                    <a16:creationId xmlns:a16="http://schemas.microsoft.com/office/drawing/2014/main" id="{0703FF08-DCE6-0FDF-FB48-80CD605FB7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1" name="TextBox 4">
                <a:extLst>
                  <a:ext uri="{FF2B5EF4-FFF2-40B4-BE49-F238E27FC236}">
                    <a16:creationId xmlns:a16="http://schemas.microsoft.com/office/drawing/2014/main" id="{39E8602B-B66B-39E4-456C-3898AC7C60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985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112" name="TextBox 5">
                <a:extLst>
                  <a:ext uri="{FF2B5EF4-FFF2-40B4-BE49-F238E27FC236}">
                    <a16:creationId xmlns:a16="http://schemas.microsoft.com/office/drawing/2014/main" id="{D9794733-64A9-ADC2-5E52-441C4B37F8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1851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7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103" name="TextBox 11">
              <a:extLst>
                <a:ext uri="{FF2B5EF4-FFF2-40B4-BE49-F238E27FC236}">
                  <a16:creationId xmlns:a16="http://schemas.microsoft.com/office/drawing/2014/main" id="{5512694C-57B1-0AB9-72AE-627DB23EE7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5CF1C37B-84A9-E62A-D51A-C10A2A85D2CA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4">
              <a:extLst>
                <a:ext uri="{FF2B5EF4-FFF2-40B4-BE49-F238E27FC236}">
                  <a16:creationId xmlns:a16="http://schemas.microsoft.com/office/drawing/2014/main" id="{6D616385-9835-1210-6212-2D01871A3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006" y="3095588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6" name="TextBox 15">
              <a:extLst>
                <a:ext uri="{FF2B5EF4-FFF2-40B4-BE49-F238E27FC236}">
                  <a16:creationId xmlns:a16="http://schemas.microsoft.com/office/drawing/2014/main" id="{AF552E07-6BC5-0C07-1E46-198502887A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7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140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20040883-FEC1-FC34-7B27-8B1F52201584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959395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23">
              <a:extLst>
                <a:ext uri="{FF2B5EF4-FFF2-40B4-BE49-F238E27FC236}">
                  <a16:creationId xmlns:a16="http://schemas.microsoft.com/office/drawing/2014/main" id="{4F82FFA1-2A88-42BD-8E56-0EC089D7B5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8408" y="3897244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9" name="TextBox 14">
              <a:extLst>
                <a:ext uri="{FF2B5EF4-FFF2-40B4-BE49-F238E27FC236}">
                  <a16:creationId xmlns:a16="http://schemas.microsoft.com/office/drawing/2014/main" id="{61DE81AE-2BE3-0222-98F5-3660416C7C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9042" y="3463300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id="{EB73FABE-F39E-FD24-B837-1C0860DD1FAD}"/>
              </a:ext>
            </a:extLst>
          </p:cNvPr>
          <p:cNvSpPr txBox="1"/>
          <p:nvPr/>
        </p:nvSpPr>
        <p:spPr>
          <a:xfrm>
            <a:off x="4399445" y="3217253"/>
            <a:ext cx="2084279" cy="496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=140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······5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9EE9CCE0-FF3E-F6AB-D73E-A4CD0A3DBB38}"/>
              </a:ext>
            </a:extLst>
          </p:cNvPr>
          <p:cNvGrpSpPr>
            <a:grpSpLocks/>
          </p:cNvGrpSpPr>
          <p:nvPr/>
        </p:nvGrpSpPr>
        <p:grpSpPr bwMode="auto">
          <a:xfrm>
            <a:off x="5914090" y="3890909"/>
            <a:ext cx="1464479" cy="1561366"/>
            <a:chOff x="2354407" y="2213195"/>
            <a:chExt cx="1465536" cy="1561451"/>
          </a:xfrm>
        </p:grpSpPr>
        <p:sp>
          <p:nvSpPr>
            <p:cNvPr id="124" name="TextBox 4">
              <a:extLst>
                <a:ext uri="{FF2B5EF4-FFF2-40B4-BE49-F238E27FC236}">
                  <a16:creationId xmlns:a16="http://schemas.microsoft.com/office/drawing/2014/main" id="{7808319D-4381-A61D-6BF3-4718E2EDC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4437" y="2213195"/>
              <a:ext cx="800796" cy="584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503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16" name="TextBox 11">
              <a:extLst>
                <a:ext uri="{FF2B5EF4-FFF2-40B4-BE49-F238E27FC236}">
                  <a16:creationId xmlns:a16="http://schemas.microsoft.com/office/drawing/2014/main" id="{E0307885-28BB-3FBE-3D88-08C844092E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4407" y="2669418"/>
              <a:ext cx="1315733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200" b="1">
                  <a:latin typeface="Times New Roman" pitchFamily="18" charset="0"/>
                  <a:ea typeface="黑体" pitchFamily="49" charset="-122"/>
                </a:rPr>
                <a:t>－</a:t>
              </a: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 278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7" name="直接连接符 116">
              <a:extLst>
                <a:ext uri="{FF2B5EF4-FFF2-40B4-BE49-F238E27FC236}">
                  <a16:creationId xmlns:a16="http://schemas.microsoft.com/office/drawing/2014/main" id="{44DF081D-58F8-D7B1-427F-8374DF94D81E}"/>
                </a:ext>
              </a:extLst>
            </p:cNvPr>
            <p:cNvCxnSpPr>
              <a:cxnSpLocks/>
            </p:cNvCxnSpPr>
            <p:nvPr/>
          </p:nvCxnSpPr>
          <p:spPr>
            <a:xfrm>
              <a:off x="2354407" y="3230318"/>
              <a:ext cx="146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4">
              <a:extLst>
                <a:ext uri="{FF2B5EF4-FFF2-40B4-BE49-F238E27FC236}">
                  <a16:creationId xmlns:a16="http://schemas.microsoft.com/office/drawing/2014/main" id="{223C5003-A84B-90D9-A7B3-EA94DEDF28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9343" y="3189839"/>
              <a:ext cx="800797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225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27" name="文本框 126">
            <a:extLst>
              <a:ext uri="{FF2B5EF4-FFF2-40B4-BE49-F238E27FC236}">
                <a16:creationId xmlns:a16="http://schemas.microsoft.com/office/drawing/2014/main" id="{5ACB6D78-6283-2428-F310-841300FB15EC}"/>
              </a:ext>
            </a:extLst>
          </p:cNvPr>
          <p:cNvSpPr txBox="1"/>
          <p:nvPr/>
        </p:nvSpPr>
        <p:spPr>
          <a:xfrm>
            <a:off x="7554125" y="3144683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=225</a:t>
            </a:r>
          </a:p>
        </p:txBody>
      </p: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995099AA-0ECE-5884-B018-6879785C26E6}"/>
              </a:ext>
            </a:extLst>
          </p:cNvPr>
          <p:cNvGrpSpPr>
            <a:grpSpLocks/>
          </p:cNvGrpSpPr>
          <p:nvPr/>
        </p:nvGrpSpPr>
        <p:grpSpPr bwMode="auto">
          <a:xfrm>
            <a:off x="8952410" y="3935585"/>
            <a:ext cx="1520430" cy="1586406"/>
            <a:chOff x="2354407" y="2204413"/>
            <a:chExt cx="1521529" cy="1586492"/>
          </a:xfrm>
        </p:grpSpPr>
        <p:sp>
          <p:nvSpPr>
            <p:cNvPr id="129" name="TextBox 4">
              <a:extLst>
                <a:ext uri="{FF2B5EF4-FFF2-40B4-BE49-F238E27FC236}">
                  <a16:creationId xmlns:a16="http://schemas.microsoft.com/office/drawing/2014/main" id="{A68D59DA-693B-B3E9-D049-47DD3C2E87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800797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267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0" name="TextBox 11">
              <a:extLst>
                <a:ext uri="{FF2B5EF4-FFF2-40B4-BE49-F238E27FC236}">
                  <a16:creationId xmlns:a16="http://schemas.microsoft.com/office/drawing/2014/main" id="{87DEAA12-6474-CD44-9D8E-F18A0EEE39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4407" y="2669418"/>
              <a:ext cx="15210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×       6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31" name="直接连接符 130">
              <a:extLst>
                <a:ext uri="{FF2B5EF4-FFF2-40B4-BE49-F238E27FC236}">
                  <a16:creationId xmlns:a16="http://schemas.microsoft.com/office/drawing/2014/main" id="{24891B92-A32E-0559-2A1F-F4E8626B6D8F}"/>
                </a:ext>
              </a:extLst>
            </p:cNvPr>
            <p:cNvCxnSpPr>
              <a:cxnSpLocks/>
            </p:cNvCxnSpPr>
            <p:nvPr/>
          </p:nvCxnSpPr>
          <p:spPr>
            <a:xfrm>
              <a:off x="2354407" y="3230318"/>
              <a:ext cx="146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4">
              <a:extLst>
                <a:ext uri="{FF2B5EF4-FFF2-40B4-BE49-F238E27FC236}">
                  <a16:creationId xmlns:a16="http://schemas.microsoft.com/office/drawing/2014/main" id="{C9EAE85E-337A-70AA-472C-F6459BF206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9807" y="3206098"/>
              <a:ext cx="1006129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1602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33" name="文本框 132">
            <a:extLst>
              <a:ext uri="{FF2B5EF4-FFF2-40B4-BE49-F238E27FC236}">
                <a16:creationId xmlns:a16="http://schemas.microsoft.com/office/drawing/2014/main" id="{6EE669EE-E5AE-BCB9-5C3B-FAC346C35EEC}"/>
              </a:ext>
            </a:extLst>
          </p:cNvPr>
          <p:cNvSpPr txBox="1"/>
          <p:nvPr/>
        </p:nvSpPr>
        <p:spPr>
          <a:xfrm>
            <a:off x="10217148" y="3106818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=1602</a:t>
            </a:r>
          </a:p>
        </p:txBody>
      </p:sp>
      <p:sp>
        <p:nvSpPr>
          <p:cNvPr id="135" name="矩形: 圆角 134">
            <a:extLst>
              <a:ext uri="{FF2B5EF4-FFF2-40B4-BE49-F238E27FC236}">
                <a16:creationId xmlns:a16="http://schemas.microsoft.com/office/drawing/2014/main" id="{5DB2CBF5-4BC2-B6BE-E172-53C253B9D312}"/>
              </a:ext>
            </a:extLst>
          </p:cNvPr>
          <p:cNvSpPr/>
          <p:nvPr/>
        </p:nvSpPr>
        <p:spPr>
          <a:xfrm>
            <a:off x="7476507" y="4355398"/>
            <a:ext cx="1377965" cy="1105158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从个位</a:t>
            </a:r>
            <a:endParaRPr lang="en-US" altLang="zh-CN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算起</a:t>
            </a:r>
            <a:endParaRPr lang="en-US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6" name="矩形: 圆角 135">
            <a:extLst>
              <a:ext uri="{FF2B5EF4-FFF2-40B4-BE49-F238E27FC236}">
                <a16:creationId xmlns:a16="http://schemas.microsoft.com/office/drawing/2014/main" id="{C4B1683C-9ABC-9365-39D0-D82B9AA156B4}"/>
              </a:ext>
            </a:extLst>
          </p:cNvPr>
          <p:cNvSpPr/>
          <p:nvPr/>
        </p:nvSpPr>
        <p:spPr>
          <a:xfrm>
            <a:off x="1748441" y="1220806"/>
            <a:ext cx="1307759" cy="146590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从最高位开始试商</a:t>
            </a:r>
            <a:endParaRPr lang="en-US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7" name="矩形: 圆角 136">
            <a:extLst>
              <a:ext uri="{FF2B5EF4-FFF2-40B4-BE49-F238E27FC236}">
                <a16:creationId xmlns:a16="http://schemas.microsoft.com/office/drawing/2014/main" id="{7D12D3CB-ED91-E3F5-25EA-17D60E012483}"/>
              </a:ext>
            </a:extLst>
          </p:cNvPr>
          <p:cNvSpPr/>
          <p:nvPr/>
        </p:nvSpPr>
        <p:spPr>
          <a:xfrm>
            <a:off x="7298439" y="871171"/>
            <a:ext cx="1401207" cy="234608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前一位试商无余数时碰到</a:t>
            </a:r>
            <a:r>
              <a:rPr lang="en-US" altLang="zh-CN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直接商</a:t>
            </a:r>
            <a:r>
              <a:rPr lang="en-US" altLang="zh-CN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en-US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8" name="矩形: 圆角 137">
            <a:extLst>
              <a:ext uri="{FF2B5EF4-FFF2-40B4-BE49-F238E27FC236}">
                <a16:creationId xmlns:a16="http://schemas.microsoft.com/office/drawing/2014/main" id="{09E58DB5-7C15-A0E1-63BB-3D0485E4E0D1}"/>
              </a:ext>
            </a:extLst>
          </p:cNvPr>
          <p:cNvSpPr/>
          <p:nvPr/>
        </p:nvSpPr>
        <p:spPr>
          <a:xfrm>
            <a:off x="4358828" y="1157561"/>
            <a:ext cx="1413187" cy="1741951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首位不够从第二位开始试商</a:t>
            </a:r>
            <a:endParaRPr lang="en-US" sz="2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9" name="矩形: 圆角 138">
            <a:extLst>
              <a:ext uri="{FF2B5EF4-FFF2-40B4-BE49-F238E27FC236}">
                <a16:creationId xmlns:a16="http://schemas.microsoft.com/office/drawing/2014/main" id="{688367FE-54A3-F900-E959-D42CAADD54C0}"/>
              </a:ext>
            </a:extLst>
          </p:cNvPr>
          <p:cNvSpPr/>
          <p:nvPr/>
        </p:nvSpPr>
        <p:spPr>
          <a:xfrm>
            <a:off x="1783053" y="3922384"/>
            <a:ext cx="1348277" cy="227917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不够商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时商</a:t>
            </a:r>
            <a:r>
              <a:rPr lang="en-US" altLang="zh-CN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4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占位，余数小于除数</a:t>
            </a:r>
            <a:endParaRPr lang="en-US" sz="24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0" name="对话气泡: 圆角矩形 139">
            <a:extLst>
              <a:ext uri="{FF2B5EF4-FFF2-40B4-BE49-F238E27FC236}">
                <a16:creationId xmlns:a16="http://schemas.microsoft.com/office/drawing/2014/main" id="{83FF3375-8A12-C62C-B54F-77410888701A}"/>
              </a:ext>
            </a:extLst>
          </p:cNvPr>
          <p:cNvSpPr/>
          <p:nvPr/>
        </p:nvSpPr>
        <p:spPr>
          <a:xfrm>
            <a:off x="5153872" y="5582478"/>
            <a:ext cx="4869722" cy="712736"/>
          </a:xfrm>
          <a:prstGeom prst="wedgeRoundRectCallout">
            <a:avLst>
              <a:gd name="adj1" fmla="val -56685"/>
              <a:gd name="adj2" fmla="val -48489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都算对了吗？怎么验算？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2253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31" grpId="0" animBg="1"/>
      <p:bldP spid="34" grpId="0" animBg="1"/>
      <p:bldP spid="35" grpId="0" animBg="1"/>
      <p:bldP spid="2" grpId="0"/>
      <p:bldP spid="23" grpId="0"/>
      <p:bldP spid="59" grpId="0"/>
      <p:bldP spid="60" grpId="0"/>
      <p:bldP spid="61" grpId="0"/>
      <p:bldP spid="100" grpId="0"/>
      <p:bldP spid="113" grpId="0"/>
      <p:bldP spid="127" grpId="0"/>
      <p:bldP spid="133" grpId="0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9563A-5C0E-D53F-3249-9B3D7724F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24D8A8B-1448-C63F-0FB6-38A9B6A7C80E}"/>
              </a:ext>
            </a:extLst>
          </p:cNvPr>
          <p:cNvSpPr txBox="1"/>
          <p:nvPr/>
        </p:nvSpPr>
        <p:spPr>
          <a:xfrm>
            <a:off x="532660" y="195029"/>
            <a:ext cx="11394881" cy="358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84÷6                576÷6              906÷3                800÷5</a:t>
            </a: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418÷4              985÷7              503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278              267×6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4AFD9EF-E10B-F0FA-8567-CE9014BA0A34}"/>
              </a:ext>
            </a:extLst>
          </p:cNvPr>
          <p:cNvGrpSpPr>
            <a:grpSpLocks/>
          </p:cNvGrpSpPr>
          <p:nvPr/>
        </p:nvGrpSpPr>
        <p:grpSpPr bwMode="auto">
          <a:xfrm>
            <a:off x="415710" y="661643"/>
            <a:ext cx="1372029" cy="2584494"/>
            <a:chOff x="2384730" y="1905066"/>
            <a:chExt cx="1373020" cy="2584634"/>
          </a:xfrm>
        </p:grpSpPr>
        <p:grpSp>
          <p:nvGrpSpPr>
            <p:cNvPr id="4" name="组合 8">
              <a:extLst>
                <a:ext uri="{FF2B5EF4-FFF2-40B4-BE49-F238E27FC236}">
                  <a16:creationId xmlns:a16="http://schemas.microsoft.com/office/drawing/2014/main" id="{D1E3A8E9-D71F-2E80-08F2-31F029B11E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84730" y="2341656"/>
              <a:ext cx="1373020" cy="633460"/>
              <a:chOff x="879304" y="1514562"/>
              <a:chExt cx="1372726" cy="633961"/>
            </a:xfrm>
          </p:grpSpPr>
          <p:pic>
            <p:nvPicPr>
              <p:cNvPr id="18" name="图片 10">
                <a:extLst>
                  <a:ext uri="{FF2B5EF4-FFF2-40B4-BE49-F238E27FC236}">
                    <a16:creationId xmlns:a16="http://schemas.microsoft.com/office/drawing/2014/main" id="{D2EAC959-E281-1170-6578-65912935D2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12202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E6F381C6-C29E-80E9-8590-EBA83237F5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595337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84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0" name="TextBox 5">
                <a:extLst>
                  <a:ext uri="{FF2B5EF4-FFF2-40B4-BE49-F238E27FC236}">
                    <a16:creationId xmlns:a16="http://schemas.microsoft.com/office/drawing/2014/main" id="{02AF341B-45FA-A4FC-5D62-EC84DF14AF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79304" y="1514562"/>
                <a:ext cx="390048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CDF8D5C7-FE03-EE51-D818-35B58DDF67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023" y="1906028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B566A4F6-3536-D8DA-CE88-E63BDB257C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B883B193-706D-A2CB-31E6-3E42ADA03569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953617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DB72F1C9-70B6-7902-ECB6-2DDA043FD8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058" y="3129993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EBC3B79B-BF27-62DD-8803-5BAE1FEDF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6717" y="1905066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05BBBDDA-B4D2-8D82-2B5C-6FE78FCB48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4979" y="3134312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8FBB7052-CE2F-6B81-0691-2A191A6446B4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944732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21279D99-EE29-5335-D2C2-D9CFC6F7B0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3118" y="3904894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EBA8FCB8-3503-8DEF-63F4-7DE0254672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205" y="3488101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F5B8394A-F95A-EAC1-D585-B82F2908E6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7126" y="3492419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7C5EF6A4-D333-D845-5E46-15B539982914}"/>
              </a:ext>
            </a:extLst>
          </p:cNvPr>
          <p:cNvSpPr txBox="1"/>
          <p:nvPr/>
        </p:nvSpPr>
        <p:spPr>
          <a:xfrm>
            <a:off x="1787739" y="195029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351B369-AFBB-F55A-E9DE-3EA8933400D9}"/>
              </a:ext>
            </a:extLst>
          </p:cNvPr>
          <p:cNvGrpSpPr>
            <a:grpSpLocks/>
          </p:cNvGrpSpPr>
          <p:nvPr/>
        </p:nvGrpSpPr>
        <p:grpSpPr bwMode="auto">
          <a:xfrm>
            <a:off x="2973968" y="668040"/>
            <a:ext cx="1379425" cy="2587095"/>
            <a:chOff x="2439523" y="1879640"/>
            <a:chExt cx="1380420" cy="2587235"/>
          </a:xfrm>
        </p:grpSpPr>
        <p:grpSp>
          <p:nvGrpSpPr>
            <p:cNvPr id="25" name="组合 8">
              <a:extLst>
                <a:ext uri="{FF2B5EF4-FFF2-40B4-BE49-F238E27FC236}">
                  <a16:creationId xmlns:a16="http://schemas.microsoft.com/office/drawing/2014/main" id="{7D70F2BC-F2E2-232D-317D-36852768F6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36" name="图片 10">
                <a:extLst>
                  <a:ext uri="{FF2B5EF4-FFF2-40B4-BE49-F238E27FC236}">
                    <a16:creationId xmlns:a16="http://schemas.microsoft.com/office/drawing/2014/main" id="{758A5B85-1A4C-FF9E-A7E6-8E36EDBC4A3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7" name="TextBox 4">
                <a:extLst>
                  <a:ext uri="{FF2B5EF4-FFF2-40B4-BE49-F238E27FC236}">
                    <a16:creationId xmlns:a16="http://schemas.microsoft.com/office/drawing/2014/main" id="{2392842A-641F-8776-188E-24BA915C95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6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576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33F96DB9-20D2-90ED-33B5-64526B4F0B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21210134-1925-1965-EF83-8F69D01990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2817" y="1879640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7" name="TextBox 11">
              <a:extLst>
                <a:ext uri="{FF2B5EF4-FFF2-40B4-BE49-F238E27FC236}">
                  <a16:creationId xmlns:a16="http://schemas.microsoft.com/office/drawing/2014/main" id="{58D5DAED-0240-4EE3-FEC5-0A1B16E757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1437522E-BCD2-54D0-9621-BC033EAF23B8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14">
              <a:extLst>
                <a:ext uri="{FF2B5EF4-FFF2-40B4-BE49-F238E27FC236}">
                  <a16:creationId xmlns:a16="http://schemas.microsoft.com/office/drawing/2014/main" id="{0F3E188A-CBAB-54CD-6405-545E3957F5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7127" y="3102488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0" name="TextBox 15">
              <a:extLst>
                <a:ext uri="{FF2B5EF4-FFF2-40B4-BE49-F238E27FC236}">
                  <a16:creationId xmlns:a16="http://schemas.microsoft.com/office/drawing/2014/main" id="{BF48388A-7C71-FBF8-5214-7767DA997A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09474" y="1886964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A593DC27-F9A0-71F9-4200-188609BF7490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23">
              <a:extLst>
                <a:ext uri="{FF2B5EF4-FFF2-40B4-BE49-F238E27FC236}">
                  <a16:creationId xmlns:a16="http://schemas.microsoft.com/office/drawing/2014/main" id="{DEE3AFE8-F2E6-9F91-7EE5-ED34BAF52A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9983" y="3882069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6" name="TextBox 14">
              <a:extLst>
                <a:ext uri="{FF2B5EF4-FFF2-40B4-BE49-F238E27FC236}">
                  <a16:creationId xmlns:a16="http://schemas.microsoft.com/office/drawing/2014/main" id="{D7F38032-0A39-A912-3FA5-DA1D5CF95A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1686" y="3460973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59" name="文本框 58">
            <a:extLst>
              <a:ext uri="{FF2B5EF4-FFF2-40B4-BE49-F238E27FC236}">
                <a16:creationId xmlns:a16="http://schemas.microsoft.com/office/drawing/2014/main" id="{48FEDFF6-EA06-9E7F-C430-70004F587535}"/>
              </a:ext>
            </a:extLst>
          </p:cNvPr>
          <p:cNvSpPr txBox="1"/>
          <p:nvPr/>
        </p:nvSpPr>
        <p:spPr>
          <a:xfrm>
            <a:off x="4569471" y="180111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ED0E221-52DD-B384-1C3C-8FCD0E35A33B}"/>
              </a:ext>
            </a:extLst>
          </p:cNvPr>
          <p:cNvSpPr txBox="1"/>
          <p:nvPr/>
        </p:nvSpPr>
        <p:spPr>
          <a:xfrm>
            <a:off x="7198015" y="198983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=302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602225FC-241F-0AC8-A26E-94C52E747CC3}"/>
              </a:ext>
            </a:extLst>
          </p:cNvPr>
          <p:cNvSpPr txBox="1"/>
          <p:nvPr/>
        </p:nvSpPr>
        <p:spPr>
          <a:xfrm>
            <a:off x="10023594" y="196146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=160</a:t>
            </a: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17A086C5-00DF-804A-51BD-E2C16A8BBB0A}"/>
              </a:ext>
            </a:extLst>
          </p:cNvPr>
          <p:cNvGrpSpPr>
            <a:grpSpLocks/>
          </p:cNvGrpSpPr>
          <p:nvPr/>
        </p:nvGrpSpPr>
        <p:grpSpPr bwMode="auto">
          <a:xfrm>
            <a:off x="5905414" y="663108"/>
            <a:ext cx="1379425" cy="2572871"/>
            <a:chOff x="2439523" y="1893864"/>
            <a:chExt cx="1380420" cy="2573011"/>
          </a:xfrm>
        </p:grpSpPr>
        <p:grpSp>
          <p:nvGrpSpPr>
            <p:cNvPr id="63" name="组合 8">
              <a:extLst>
                <a:ext uri="{FF2B5EF4-FFF2-40B4-BE49-F238E27FC236}">
                  <a16:creationId xmlns:a16="http://schemas.microsoft.com/office/drawing/2014/main" id="{6AD4055F-5470-8B95-CAC1-BF906E475A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72" name="图片 10">
                <a:extLst>
                  <a:ext uri="{FF2B5EF4-FFF2-40B4-BE49-F238E27FC236}">
                    <a16:creationId xmlns:a16="http://schemas.microsoft.com/office/drawing/2014/main" id="{D49F4C77-C85D-9C6F-9A12-6C8598858C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3" name="TextBox 4">
                <a:extLst>
                  <a:ext uri="{FF2B5EF4-FFF2-40B4-BE49-F238E27FC236}">
                    <a16:creationId xmlns:a16="http://schemas.microsoft.com/office/drawing/2014/main" id="{2E3FFCFB-216F-2E2A-D792-A06B70B7FF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906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74" name="TextBox 5">
                <a:extLst>
                  <a:ext uri="{FF2B5EF4-FFF2-40B4-BE49-F238E27FC236}">
                    <a16:creationId xmlns:a16="http://schemas.microsoft.com/office/drawing/2014/main" id="{CBC21850-E965-EA42-B6AA-4A03FA3F9F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65" name="TextBox 11">
              <a:extLst>
                <a:ext uri="{FF2B5EF4-FFF2-40B4-BE49-F238E27FC236}">
                  <a16:creationId xmlns:a16="http://schemas.microsoft.com/office/drawing/2014/main" id="{E549600F-A277-38F8-E0B6-245AB602E4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6" name="直接连接符 65">
              <a:extLst>
                <a:ext uri="{FF2B5EF4-FFF2-40B4-BE49-F238E27FC236}">
                  <a16:creationId xmlns:a16="http://schemas.microsoft.com/office/drawing/2014/main" id="{F40A2847-1241-136F-3276-ED7104F22789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14">
              <a:extLst>
                <a:ext uri="{FF2B5EF4-FFF2-40B4-BE49-F238E27FC236}">
                  <a16:creationId xmlns:a16="http://schemas.microsoft.com/office/drawing/2014/main" id="{9A01ED01-DA36-05DE-4520-7A90AB65A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0132" y="3086425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8" name="TextBox 15">
              <a:extLst>
                <a:ext uri="{FF2B5EF4-FFF2-40B4-BE49-F238E27FC236}">
                  <a16:creationId xmlns:a16="http://schemas.microsoft.com/office/drawing/2014/main" id="{282AD237-716C-A02F-48EF-4093319EB5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6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302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69" name="直接连接符 68">
              <a:extLst>
                <a:ext uri="{FF2B5EF4-FFF2-40B4-BE49-F238E27FC236}">
                  <a16:creationId xmlns:a16="http://schemas.microsoft.com/office/drawing/2014/main" id="{D601AE1A-7917-AFF7-0046-77D71C21F3EA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23">
              <a:extLst>
                <a:ext uri="{FF2B5EF4-FFF2-40B4-BE49-F238E27FC236}">
                  <a16:creationId xmlns:a16="http://schemas.microsoft.com/office/drawing/2014/main" id="{EAAAB1EA-E642-647E-DA47-F85A122D53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45521" y="3882069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71" name="TextBox 14">
              <a:extLst>
                <a:ext uri="{FF2B5EF4-FFF2-40B4-BE49-F238E27FC236}">
                  <a16:creationId xmlns:a16="http://schemas.microsoft.com/office/drawing/2014/main" id="{48E82953-6676-9CB0-2A15-97B75C722B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417" y="3461896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F98E71B7-412F-FD16-AF0C-0E1563F2CE92}"/>
              </a:ext>
            </a:extLst>
          </p:cNvPr>
          <p:cNvGrpSpPr>
            <a:grpSpLocks/>
          </p:cNvGrpSpPr>
          <p:nvPr/>
        </p:nvGrpSpPr>
        <p:grpSpPr bwMode="auto">
          <a:xfrm>
            <a:off x="8644661" y="680206"/>
            <a:ext cx="1379425" cy="2572871"/>
            <a:chOff x="2439523" y="1893864"/>
            <a:chExt cx="1380420" cy="2573011"/>
          </a:xfrm>
        </p:grpSpPr>
        <p:grpSp>
          <p:nvGrpSpPr>
            <p:cNvPr id="76" name="组合 8">
              <a:extLst>
                <a:ext uri="{FF2B5EF4-FFF2-40B4-BE49-F238E27FC236}">
                  <a16:creationId xmlns:a16="http://schemas.microsoft.com/office/drawing/2014/main" id="{39491363-0361-C3B6-7CED-05763DC999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84" name="图片 10">
                <a:extLst>
                  <a:ext uri="{FF2B5EF4-FFF2-40B4-BE49-F238E27FC236}">
                    <a16:creationId xmlns:a16="http://schemas.microsoft.com/office/drawing/2014/main" id="{FB558102-3DE8-FBEA-367F-C4F1C87875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5" name="TextBox 4">
                <a:extLst>
                  <a:ext uri="{FF2B5EF4-FFF2-40B4-BE49-F238E27FC236}">
                    <a16:creationId xmlns:a16="http://schemas.microsoft.com/office/drawing/2014/main" id="{73532C49-A407-0F56-8F73-CE33012F52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800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86" name="TextBox 5">
                <a:extLst>
                  <a:ext uri="{FF2B5EF4-FFF2-40B4-BE49-F238E27FC236}">
                    <a16:creationId xmlns:a16="http://schemas.microsoft.com/office/drawing/2014/main" id="{8E39AC9C-F49E-5DD0-B264-623B9C0547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5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77" name="TextBox 11">
              <a:extLst>
                <a:ext uri="{FF2B5EF4-FFF2-40B4-BE49-F238E27FC236}">
                  <a16:creationId xmlns:a16="http://schemas.microsoft.com/office/drawing/2014/main" id="{BBFEDDA5-669A-1683-B3D3-63F40592A6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8" name="直接连接符 77">
              <a:extLst>
                <a:ext uri="{FF2B5EF4-FFF2-40B4-BE49-F238E27FC236}">
                  <a16:creationId xmlns:a16="http://schemas.microsoft.com/office/drawing/2014/main" id="{F505D0E7-BA59-042A-CEB3-43EEFEF621A4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14">
              <a:extLst>
                <a:ext uri="{FF2B5EF4-FFF2-40B4-BE49-F238E27FC236}">
                  <a16:creationId xmlns:a16="http://schemas.microsoft.com/office/drawing/2014/main" id="{2C01E445-18F4-5912-EBDC-6F09C87E36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8389" y="3104281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0" name="TextBox 15">
              <a:extLst>
                <a:ext uri="{FF2B5EF4-FFF2-40B4-BE49-F238E27FC236}">
                  <a16:creationId xmlns:a16="http://schemas.microsoft.com/office/drawing/2014/main" id="{DFA43764-7914-96F7-7472-893C8074D0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6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160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id="{9CA1E075-7D11-F080-F095-D1091EFCEA18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23">
              <a:extLst>
                <a:ext uri="{FF2B5EF4-FFF2-40B4-BE49-F238E27FC236}">
                  <a16:creationId xmlns:a16="http://schemas.microsoft.com/office/drawing/2014/main" id="{B13EFFFE-1EB8-570F-9182-68C4D6FFB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4486" y="3882069"/>
              <a:ext cx="390132" cy="584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87" name="TextBox 14">
              <a:extLst>
                <a:ext uri="{FF2B5EF4-FFF2-40B4-BE49-F238E27FC236}">
                  <a16:creationId xmlns:a16="http://schemas.microsoft.com/office/drawing/2014/main" id="{DD0E66A9-112C-C026-8D67-601FBFAEA6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7932" y="3476092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3FCD2915-6B8E-7AD3-9CC1-AAE4526F3855}"/>
              </a:ext>
            </a:extLst>
          </p:cNvPr>
          <p:cNvGrpSpPr>
            <a:grpSpLocks/>
          </p:cNvGrpSpPr>
          <p:nvPr/>
        </p:nvGrpSpPr>
        <p:grpSpPr bwMode="auto">
          <a:xfrm>
            <a:off x="409276" y="3645172"/>
            <a:ext cx="1379425" cy="2572872"/>
            <a:chOff x="2439523" y="1893864"/>
            <a:chExt cx="1380420" cy="2573012"/>
          </a:xfrm>
        </p:grpSpPr>
        <p:grpSp>
          <p:nvGrpSpPr>
            <p:cNvPr id="89" name="组合 8">
              <a:extLst>
                <a:ext uri="{FF2B5EF4-FFF2-40B4-BE49-F238E27FC236}">
                  <a16:creationId xmlns:a16="http://schemas.microsoft.com/office/drawing/2014/main" id="{8D6DB33D-3DB1-485D-66E2-9255F96251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39523" y="2334187"/>
              <a:ext cx="1380419" cy="640929"/>
              <a:chOff x="934085" y="1507087"/>
              <a:chExt cx="1380124" cy="641436"/>
            </a:xfrm>
          </p:grpSpPr>
          <p:pic>
            <p:nvPicPr>
              <p:cNvPr id="97" name="图片 10">
                <a:extLst>
                  <a:ext uri="{FF2B5EF4-FFF2-40B4-BE49-F238E27FC236}">
                    <a16:creationId xmlns:a16="http://schemas.microsoft.com/office/drawing/2014/main" id="{627F9D7A-4A1C-9AC1-6915-F6CC00A75A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8" name="TextBox 4">
                <a:extLst>
                  <a:ext uri="{FF2B5EF4-FFF2-40B4-BE49-F238E27FC236}">
                    <a16:creationId xmlns:a16="http://schemas.microsoft.com/office/drawing/2014/main" id="{71E812B5-A1B6-C800-F92D-9F89B0ED1D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418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99" name="TextBox 5">
                <a:extLst>
                  <a:ext uri="{FF2B5EF4-FFF2-40B4-BE49-F238E27FC236}">
                    <a16:creationId xmlns:a16="http://schemas.microsoft.com/office/drawing/2014/main" id="{1C5361BE-E758-D02C-E1AF-F0FDE85B1C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4085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4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90" name="TextBox 11">
              <a:extLst>
                <a:ext uri="{FF2B5EF4-FFF2-40B4-BE49-F238E27FC236}">
                  <a16:creationId xmlns:a16="http://schemas.microsoft.com/office/drawing/2014/main" id="{7C799736-FBBB-3E78-DAA9-EE94AF49D4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32D10363-2422-3AE5-BCB6-2D5F93D62D95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14">
              <a:extLst>
                <a:ext uri="{FF2B5EF4-FFF2-40B4-BE49-F238E27FC236}">
                  <a16:creationId xmlns:a16="http://schemas.microsoft.com/office/drawing/2014/main" id="{C61360E5-AE5E-257F-3734-29FB17F23E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5686" y="3060047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3" name="TextBox 15">
              <a:extLst>
                <a:ext uri="{FF2B5EF4-FFF2-40B4-BE49-F238E27FC236}">
                  <a16:creationId xmlns:a16="http://schemas.microsoft.com/office/drawing/2014/main" id="{EA3A9018-838F-9777-0BC5-FFA8A2215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6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104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94" name="直接连接符 93">
              <a:extLst>
                <a:ext uri="{FF2B5EF4-FFF2-40B4-BE49-F238E27FC236}">
                  <a16:creationId xmlns:a16="http://schemas.microsoft.com/office/drawing/2014/main" id="{954129BF-7938-3256-4DF3-66F38A9D9E6F}"/>
                </a:ext>
              </a:extLst>
            </p:cNvPr>
            <p:cNvCxnSpPr>
              <a:cxnSpLocks/>
            </p:cNvCxnSpPr>
            <p:nvPr/>
          </p:nvCxnSpPr>
          <p:spPr>
            <a:xfrm>
              <a:off x="2747498" y="3994836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23">
              <a:extLst>
                <a:ext uri="{FF2B5EF4-FFF2-40B4-BE49-F238E27FC236}">
                  <a16:creationId xmlns:a16="http://schemas.microsoft.com/office/drawing/2014/main" id="{61C7E032-8EAA-68D0-0094-0C1F3E466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4405" y="3882069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6" name="TextBox 14">
              <a:extLst>
                <a:ext uri="{FF2B5EF4-FFF2-40B4-BE49-F238E27FC236}">
                  <a16:creationId xmlns:a16="http://schemas.microsoft.com/office/drawing/2014/main" id="{74E9FFAC-D6C2-A4E9-3AEB-C2420075D7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53374" y="3471059"/>
              <a:ext cx="595464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00" name="文本框 99">
            <a:extLst>
              <a:ext uri="{FF2B5EF4-FFF2-40B4-BE49-F238E27FC236}">
                <a16:creationId xmlns:a16="http://schemas.microsoft.com/office/drawing/2014/main" id="{09142121-7F9C-D78E-8E21-413F1883D610}"/>
              </a:ext>
            </a:extLst>
          </p:cNvPr>
          <p:cNvSpPr txBox="1"/>
          <p:nvPr/>
        </p:nvSpPr>
        <p:spPr>
          <a:xfrm>
            <a:off x="1768913" y="3194154"/>
            <a:ext cx="1862321" cy="496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=104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······2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73A05362-9998-BC55-F001-C47FDAE14CE8}"/>
              </a:ext>
            </a:extLst>
          </p:cNvPr>
          <p:cNvGrpSpPr>
            <a:grpSpLocks/>
          </p:cNvGrpSpPr>
          <p:nvPr/>
        </p:nvGrpSpPr>
        <p:grpSpPr bwMode="auto">
          <a:xfrm>
            <a:off x="3137146" y="3629997"/>
            <a:ext cx="1361667" cy="2588046"/>
            <a:chOff x="2457293" y="1893864"/>
            <a:chExt cx="1362650" cy="2588187"/>
          </a:xfrm>
        </p:grpSpPr>
        <p:grpSp>
          <p:nvGrpSpPr>
            <p:cNvPr id="102" name="组合 8">
              <a:extLst>
                <a:ext uri="{FF2B5EF4-FFF2-40B4-BE49-F238E27FC236}">
                  <a16:creationId xmlns:a16="http://schemas.microsoft.com/office/drawing/2014/main" id="{3C3F128D-2AA8-1AA3-F511-8065A247E7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7293" y="2334187"/>
              <a:ext cx="1362649" cy="640929"/>
              <a:chOff x="951851" y="1507087"/>
              <a:chExt cx="1362358" cy="641436"/>
            </a:xfrm>
          </p:grpSpPr>
          <p:pic>
            <p:nvPicPr>
              <p:cNvPr id="110" name="图片 10">
                <a:extLst>
                  <a:ext uri="{FF2B5EF4-FFF2-40B4-BE49-F238E27FC236}">
                    <a16:creationId xmlns:a16="http://schemas.microsoft.com/office/drawing/2014/main" id="{4547AFC3-5A3C-D6DF-8950-59B1DD048B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174381" y="1542098"/>
                <a:ext cx="113982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1" name="TextBox 4">
                <a:extLst>
                  <a:ext uri="{FF2B5EF4-FFF2-40B4-BE49-F238E27FC236}">
                    <a16:creationId xmlns:a16="http://schemas.microsoft.com/office/drawing/2014/main" id="{C1158E10-6618-5A69-C569-BCD0AB6FF3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800625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985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112" name="TextBox 5">
                <a:extLst>
                  <a:ext uri="{FF2B5EF4-FFF2-40B4-BE49-F238E27FC236}">
                    <a16:creationId xmlns:a16="http://schemas.microsoft.com/office/drawing/2014/main" id="{3429C6D4-1AA4-670B-D2E6-9A78D2F759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51851" y="1507087"/>
                <a:ext cx="390048" cy="585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7</a:t>
                </a:r>
                <a:endParaRPr lang="zh-CN" altLang="en-US" sz="32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103" name="TextBox 11">
              <a:extLst>
                <a:ext uri="{FF2B5EF4-FFF2-40B4-BE49-F238E27FC236}">
                  <a16:creationId xmlns:a16="http://schemas.microsoft.com/office/drawing/2014/main" id="{18ADD867-0DCF-0575-158E-DBBED65A8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2138" y="2688548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04" name="直接连接符 103">
              <a:extLst>
                <a:ext uri="{FF2B5EF4-FFF2-40B4-BE49-F238E27FC236}">
                  <a16:creationId xmlns:a16="http://schemas.microsoft.com/office/drawing/2014/main" id="{190D4455-3FDC-9411-81CC-EA3E2E81B8FB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185926"/>
              <a:ext cx="108133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4">
              <a:extLst>
                <a:ext uri="{FF2B5EF4-FFF2-40B4-BE49-F238E27FC236}">
                  <a16:creationId xmlns:a16="http://schemas.microsoft.com/office/drawing/2014/main" id="{70A07933-F22A-1B18-04FA-4275B700B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4006" y="3095588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6" name="TextBox 15">
              <a:extLst>
                <a:ext uri="{FF2B5EF4-FFF2-40B4-BE49-F238E27FC236}">
                  <a16:creationId xmlns:a16="http://schemas.microsoft.com/office/drawing/2014/main" id="{53DF0357-98A1-BAC6-DB6E-32D8C7BE6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2889" y="1893864"/>
              <a:ext cx="800797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140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07" name="直接连接符 106">
              <a:extLst>
                <a:ext uri="{FF2B5EF4-FFF2-40B4-BE49-F238E27FC236}">
                  <a16:creationId xmlns:a16="http://schemas.microsoft.com/office/drawing/2014/main" id="{EB80E16C-A3A4-53FF-898E-1660987E5DC0}"/>
                </a:ext>
              </a:extLst>
            </p:cNvPr>
            <p:cNvCxnSpPr>
              <a:cxnSpLocks/>
            </p:cNvCxnSpPr>
            <p:nvPr/>
          </p:nvCxnSpPr>
          <p:spPr>
            <a:xfrm>
              <a:off x="2738613" y="3959395"/>
              <a:ext cx="107244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23">
              <a:extLst>
                <a:ext uri="{FF2B5EF4-FFF2-40B4-BE49-F238E27FC236}">
                  <a16:creationId xmlns:a16="http://schemas.microsoft.com/office/drawing/2014/main" id="{4BB88954-F28D-60B9-E9C4-365F844FC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8408" y="3897244"/>
              <a:ext cx="390131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9" name="TextBox 14">
              <a:extLst>
                <a:ext uri="{FF2B5EF4-FFF2-40B4-BE49-F238E27FC236}">
                  <a16:creationId xmlns:a16="http://schemas.microsoft.com/office/drawing/2014/main" id="{186823DA-C56F-46FF-8703-66248BCECA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9042" y="3463300"/>
              <a:ext cx="5954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id="{7AA0CE89-3713-6164-BC27-34B5EC2925F4}"/>
              </a:ext>
            </a:extLst>
          </p:cNvPr>
          <p:cNvSpPr txBox="1"/>
          <p:nvPr/>
        </p:nvSpPr>
        <p:spPr>
          <a:xfrm>
            <a:off x="4399445" y="3217253"/>
            <a:ext cx="2084279" cy="496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=140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······5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AD2C6E10-C5FD-2901-1BBB-DDAA30833F42}"/>
              </a:ext>
            </a:extLst>
          </p:cNvPr>
          <p:cNvGrpSpPr>
            <a:grpSpLocks/>
          </p:cNvGrpSpPr>
          <p:nvPr/>
        </p:nvGrpSpPr>
        <p:grpSpPr bwMode="auto">
          <a:xfrm>
            <a:off x="5914090" y="3890909"/>
            <a:ext cx="1464479" cy="1561366"/>
            <a:chOff x="2354407" y="2213195"/>
            <a:chExt cx="1465536" cy="1561451"/>
          </a:xfrm>
        </p:grpSpPr>
        <p:sp>
          <p:nvSpPr>
            <p:cNvPr id="124" name="TextBox 4">
              <a:extLst>
                <a:ext uri="{FF2B5EF4-FFF2-40B4-BE49-F238E27FC236}">
                  <a16:creationId xmlns:a16="http://schemas.microsoft.com/office/drawing/2014/main" id="{D392AFB8-DF7F-D6E5-9EE8-184708EA74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4437" y="2213195"/>
              <a:ext cx="800796" cy="584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503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16" name="TextBox 11">
              <a:extLst>
                <a:ext uri="{FF2B5EF4-FFF2-40B4-BE49-F238E27FC236}">
                  <a16:creationId xmlns:a16="http://schemas.microsoft.com/office/drawing/2014/main" id="{2C0F1B7F-7106-34E4-F785-B8DB9586F8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4407" y="2669418"/>
              <a:ext cx="1315733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－</a:t>
              </a: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 278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7" name="直接连接符 116">
              <a:extLst>
                <a:ext uri="{FF2B5EF4-FFF2-40B4-BE49-F238E27FC236}">
                  <a16:creationId xmlns:a16="http://schemas.microsoft.com/office/drawing/2014/main" id="{6CCB415C-FD67-6A05-F2F1-C45B2C286FB9}"/>
                </a:ext>
              </a:extLst>
            </p:cNvPr>
            <p:cNvCxnSpPr>
              <a:cxnSpLocks/>
            </p:cNvCxnSpPr>
            <p:nvPr/>
          </p:nvCxnSpPr>
          <p:spPr>
            <a:xfrm>
              <a:off x="2354407" y="3230318"/>
              <a:ext cx="1465536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4">
              <a:extLst>
                <a:ext uri="{FF2B5EF4-FFF2-40B4-BE49-F238E27FC236}">
                  <a16:creationId xmlns:a16="http://schemas.microsoft.com/office/drawing/2014/main" id="{4ED7367C-01E1-6A62-8263-25F9532B4A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9343" y="3189839"/>
              <a:ext cx="800797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225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27" name="文本框 126">
            <a:extLst>
              <a:ext uri="{FF2B5EF4-FFF2-40B4-BE49-F238E27FC236}">
                <a16:creationId xmlns:a16="http://schemas.microsoft.com/office/drawing/2014/main" id="{FD67A151-C1C4-1C61-4FF1-16881CAA72E8}"/>
              </a:ext>
            </a:extLst>
          </p:cNvPr>
          <p:cNvSpPr txBox="1"/>
          <p:nvPr/>
        </p:nvSpPr>
        <p:spPr>
          <a:xfrm>
            <a:off x="7554125" y="3144683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=225</a:t>
            </a:r>
          </a:p>
        </p:txBody>
      </p:sp>
      <p:grpSp>
        <p:nvGrpSpPr>
          <p:cNvPr id="128" name="组合 127">
            <a:extLst>
              <a:ext uri="{FF2B5EF4-FFF2-40B4-BE49-F238E27FC236}">
                <a16:creationId xmlns:a16="http://schemas.microsoft.com/office/drawing/2014/main" id="{C33DF899-D18C-D97B-1B2A-33F103CEE354}"/>
              </a:ext>
            </a:extLst>
          </p:cNvPr>
          <p:cNvGrpSpPr>
            <a:grpSpLocks/>
          </p:cNvGrpSpPr>
          <p:nvPr/>
        </p:nvGrpSpPr>
        <p:grpSpPr bwMode="auto">
          <a:xfrm>
            <a:off x="8952410" y="3935585"/>
            <a:ext cx="1520430" cy="1586406"/>
            <a:chOff x="2354407" y="2204413"/>
            <a:chExt cx="1521529" cy="1586492"/>
          </a:xfrm>
        </p:grpSpPr>
        <p:sp>
          <p:nvSpPr>
            <p:cNvPr id="129" name="TextBox 4">
              <a:extLst>
                <a:ext uri="{FF2B5EF4-FFF2-40B4-BE49-F238E27FC236}">
                  <a16:creationId xmlns:a16="http://schemas.microsoft.com/office/drawing/2014/main" id="{0E69DEEC-4CF6-7051-42B7-70BA57475B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800797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267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0" name="TextBox 11">
              <a:extLst>
                <a:ext uri="{FF2B5EF4-FFF2-40B4-BE49-F238E27FC236}">
                  <a16:creationId xmlns:a16="http://schemas.microsoft.com/office/drawing/2014/main" id="{D1CB7574-B2DF-255D-7EB9-9D2031BE0C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4407" y="2669418"/>
              <a:ext cx="1521065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×       6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31" name="直接连接符 130">
              <a:extLst>
                <a:ext uri="{FF2B5EF4-FFF2-40B4-BE49-F238E27FC236}">
                  <a16:creationId xmlns:a16="http://schemas.microsoft.com/office/drawing/2014/main" id="{857EB4E9-C63C-EE3F-5FB8-0983FCC8E4DC}"/>
                </a:ext>
              </a:extLst>
            </p:cNvPr>
            <p:cNvCxnSpPr>
              <a:cxnSpLocks/>
            </p:cNvCxnSpPr>
            <p:nvPr/>
          </p:nvCxnSpPr>
          <p:spPr>
            <a:xfrm>
              <a:off x="2354407" y="3230318"/>
              <a:ext cx="1465536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4">
              <a:extLst>
                <a:ext uri="{FF2B5EF4-FFF2-40B4-BE49-F238E27FC236}">
                  <a16:creationId xmlns:a16="http://schemas.microsoft.com/office/drawing/2014/main" id="{B0EAF8C0-72C1-1BD0-9FB6-61106AE778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9807" y="3206098"/>
              <a:ext cx="1006129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1602</a:t>
              </a:r>
              <a:endParaRPr lang="zh-CN" altLang="en-US" sz="32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33" name="文本框 132">
            <a:extLst>
              <a:ext uri="{FF2B5EF4-FFF2-40B4-BE49-F238E27FC236}">
                <a16:creationId xmlns:a16="http://schemas.microsoft.com/office/drawing/2014/main" id="{7CC1E33E-0F36-CD9B-5DDC-65E1A7E93405}"/>
              </a:ext>
            </a:extLst>
          </p:cNvPr>
          <p:cNvSpPr txBox="1"/>
          <p:nvPr/>
        </p:nvSpPr>
        <p:spPr>
          <a:xfrm>
            <a:off x="10217148" y="3106818"/>
            <a:ext cx="1331651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=1602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843A08C-09AE-3C2F-AA79-C9464B52EEEC}"/>
              </a:ext>
            </a:extLst>
          </p:cNvPr>
          <p:cNvSpPr txBox="1"/>
          <p:nvPr/>
        </p:nvSpPr>
        <p:spPr>
          <a:xfrm>
            <a:off x="1908639" y="1013871"/>
            <a:ext cx="2410314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24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ADDF87A-42F9-26AD-0564-89224BDBFD07}"/>
              </a:ext>
            </a:extLst>
          </p:cNvPr>
          <p:cNvGrpSpPr>
            <a:grpSpLocks/>
          </p:cNvGrpSpPr>
          <p:nvPr/>
        </p:nvGrpSpPr>
        <p:grpSpPr bwMode="auto">
          <a:xfrm>
            <a:off x="1735183" y="1539441"/>
            <a:ext cx="1464477" cy="1273692"/>
            <a:chOff x="2392107" y="2204413"/>
            <a:chExt cx="1465536" cy="1273762"/>
          </a:xfrm>
        </p:grpSpPr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22316660-7B14-8813-0D5B-DB97679F5D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544132" cy="5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14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F5542DF5-2F9F-D3E0-BDD2-45507748C7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0327" y="2544267"/>
              <a:ext cx="1174568" cy="5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×     6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72C08BFE-C7BF-87C6-E092-C65D9C5607B1}"/>
                </a:ext>
              </a:extLst>
            </p:cNvPr>
            <p:cNvCxnSpPr>
              <a:cxnSpLocks/>
            </p:cNvCxnSpPr>
            <p:nvPr/>
          </p:nvCxnSpPr>
          <p:spPr>
            <a:xfrm>
              <a:off x="2392107" y="3027486"/>
              <a:ext cx="146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22238143-0409-1CCF-CC83-FBA14433E7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6819" y="2954927"/>
              <a:ext cx="544132" cy="5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84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42C84FD4-D2AB-9FDD-E851-16808E45E5D1}"/>
              </a:ext>
            </a:extLst>
          </p:cNvPr>
          <p:cNvSpPr txBox="1"/>
          <p:nvPr/>
        </p:nvSpPr>
        <p:spPr>
          <a:xfrm>
            <a:off x="4424000" y="1013871"/>
            <a:ext cx="1882688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24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71F98B94-9E58-54BA-FBF2-7AD09520923A}"/>
              </a:ext>
            </a:extLst>
          </p:cNvPr>
          <p:cNvGrpSpPr>
            <a:grpSpLocks/>
          </p:cNvGrpSpPr>
          <p:nvPr/>
        </p:nvGrpSpPr>
        <p:grpSpPr bwMode="auto">
          <a:xfrm>
            <a:off x="4240443" y="1507372"/>
            <a:ext cx="1464477" cy="1275363"/>
            <a:chOff x="2392107" y="2204413"/>
            <a:chExt cx="1465536" cy="1275433"/>
          </a:xfrm>
        </p:grpSpPr>
        <p:sp>
          <p:nvSpPr>
            <p:cNvPr id="39" name="TextBox 4">
              <a:extLst>
                <a:ext uri="{FF2B5EF4-FFF2-40B4-BE49-F238E27FC236}">
                  <a16:creationId xmlns:a16="http://schemas.microsoft.com/office/drawing/2014/main" id="{00B4B875-BA4E-DA66-332F-1CF89DA9E3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544132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96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0" name="TextBox 11">
              <a:extLst>
                <a:ext uri="{FF2B5EF4-FFF2-40B4-BE49-F238E27FC236}">
                  <a16:creationId xmlns:a16="http://schemas.microsoft.com/office/drawing/2014/main" id="{F950F5A4-7638-D18C-C5E4-D72DF8CDF7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0327" y="2544267"/>
              <a:ext cx="1174568" cy="523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×     6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5C61CF0E-2F0D-B37B-DCF0-5CB14B848804}"/>
                </a:ext>
              </a:extLst>
            </p:cNvPr>
            <p:cNvCxnSpPr>
              <a:cxnSpLocks/>
            </p:cNvCxnSpPr>
            <p:nvPr/>
          </p:nvCxnSpPr>
          <p:spPr>
            <a:xfrm>
              <a:off x="2392107" y="3027486"/>
              <a:ext cx="146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14">
              <a:extLst>
                <a:ext uri="{FF2B5EF4-FFF2-40B4-BE49-F238E27FC236}">
                  <a16:creationId xmlns:a16="http://schemas.microsoft.com/office/drawing/2014/main" id="{F244C7FA-BCDE-1221-B816-B711901E84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4329" y="2956597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576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:a16="http://schemas.microsoft.com/office/drawing/2014/main" id="{414117EF-7ABD-69B7-3C43-26772AFE9FBB}"/>
              </a:ext>
            </a:extLst>
          </p:cNvPr>
          <p:cNvSpPr txBox="1"/>
          <p:nvPr/>
        </p:nvSpPr>
        <p:spPr>
          <a:xfrm>
            <a:off x="7434219" y="1013871"/>
            <a:ext cx="1882688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24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B70EA7D4-E891-5039-4452-11187DC534E8}"/>
              </a:ext>
            </a:extLst>
          </p:cNvPr>
          <p:cNvGrpSpPr>
            <a:grpSpLocks/>
          </p:cNvGrpSpPr>
          <p:nvPr/>
        </p:nvGrpSpPr>
        <p:grpSpPr bwMode="auto">
          <a:xfrm>
            <a:off x="7249587" y="1589423"/>
            <a:ext cx="1464477" cy="1274825"/>
            <a:chOff x="2392107" y="2204413"/>
            <a:chExt cx="1465536" cy="1274895"/>
          </a:xfrm>
        </p:grpSpPr>
        <p:sp>
          <p:nvSpPr>
            <p:cNvPr id="45" name="TextBox 4">
              <a:extLst>
                <a:ext uri="{FF2B5EF4-FFF2-40B4-BE49-F238E27FC236}">
                  <a16:creationId xmlns:a16="http://schemas.microsoft.com/office/drawing/2014/main" id="{688EB2CE-066E-9D28-8CD9-E6991F6C22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302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6" name="TextBox 11">
              <a:extLst>
                <a:ext uri="{FF2B5EF4-FFF2-40B4-BE49-F238E27FC236}">
                  <a16:creationId xmlns:a16="http://schemas.microsoft.com/office/drawing/2014/main" id="{AA49D4E3-57D4-17B8-25FF-861D32B579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32717" y="2535773"/>
              <a:ext cx="117456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×     3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0FE42F99-50C6-3E17-07BA-29CE8CBB9DB5}"/>
                </a:ext>
              </a:extLst>
            </p:cNvPr>
            <p:cNvCxnSpPr>
              <a:cxnSpLocks/>
            </p:cNvCxnSpPr>
            <p:nvPr/>
          </p:nvCxnSpPr>
          <p:spPr>
            <a:xfrm>
              <a:off x="2392107" y="3027486"/>
              <a:ext cx="146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14">
              <a:extLst>
                <a:ext uri="{FF2B5EF4-FFF2-40B4-BE49-F238E27FC236}">
                  <a16:creationId xmlns:a16="http://schemas.microsoft.com/office/drawing/2014/main" id="{12C2D593-688F-D53F-F932-76321F6B24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6314" y="2956059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906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67951231-C75A-FF4C-1854-18B74D0471B3}"/>
              </a:ext>
            </a:extLst>
          </p:cNvPr>
          <p:cNvSpPr txBox="1"/>
          <p:nvPr/>
        </p:nvSpPr>
        <p:spPr>
          <a:xfrm>
            <a:off x="10168288" y="1013871"/>
            <a:ext cx="1882688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24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BCA86C2-9107-3C21-6F4C-664463997F7F}"/>
              </a:ext>
            </a:extLst>
          </p:cNvPr>
          <p:cNvGrpSpPr>
            <a:grpSpLocks/>
          </p:cNvGrpSpPr>
          <p:nvPr/>
        </p:nvGrpSpPr>
        <p:grpSpPr bwMode="auto">
          <a:xfrm>
            <a:off x="9984731" y="1565951"/>
            <a:ext cx="1464477" cy="1274825"/>
            <a:chOff x="2392107" y="2204413"/>
            <a:chExt cx="1465536" cy="1274895"/>
          </a:xfrm>
        </p:grpSpPr>
        <p:sp>
          <p:nvSpPr>
            <p:cNvPr id="51" name="TextBox 4">
              <a:extLst>
                <a:ext uri="{FF2B5EF4-FFF2-40B4-BE49-F238E27FC236}">
                  <a16:creationId xmlns:a16="http://schemas.microsoft.com/office/drawing/2014/main" id="{A8F6DF64-DEAD-411E-6ADC-1C1CB932F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160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52" name="TextBox 11">
              <a:extLst>
                <a:ext uri="{FF2B5EF4-FFF2-40B4-BE49-F238E27FC236}">
                  <a16:creationId xmlns:a16="http://schemas.microsoft.com/office/drawing/2014/main" id="{BEEE57D1-0D13-E2D4-A56F-FFF8B6C58E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4625" y="2555762"/>
              <a:ext cx="994902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×   5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5544233E-F586-D14E-49D7-13F22797020A}"/>
                </a:ext>
              </a:extLst>
            </p:cNvPr>
            <p:cNvCxnSpPr>
              <a:cxnSpLocks/>
            </p:cNvCxnSpPr>
            <p:nvPr/>
          </p:nvCxnSpPr>
          <p:spPr>
            <a:xfrm>
              <a:off x="2392107" y="3027486"/>
              <a:ext cx="14655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14">
              <a:extLst>
                <a:ext uri="{FF2B5EF4-FFF2-40B4-BE49-F238E27FC236}">
                  <a16:creationId xmlns:a16="http://schemas.microsoft.com/office/drawing/2014/main" id="{3A841F9B-9EDB-B1D5-DDFA-86F5B0570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5846" y="2956059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800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4020A4A3-8CAD-EBB4-898D-1D81D39C26FE}"/>
              </a:ext>
            </a:extLst>
          </p:cNvPr>
          <p:cNvSpPr txBox="1"/>
          <p:nvPr/>
        </p:nvSpPr>
        <p:spPr>
          <a:xfrm>
            <a:off x="1851349" y="3731313"/>
            <a:ext cx="130222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24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CCCD551-F40F-4641-4E17-88657112F557}"/>
              </a:ext>
            </a:extLst>
          </p:cNvPr>
          <p:cNvGrpSpPr>
            <a:grpSpLocks/>
          </p:cNvGrpSpPr>
          <p:nvPr/>
        </p:nvGrpSpPr>
        <p:grpSpPr bwMode="auto">
          <a:xfrm>
            <a:off x="1884855" y="4170269"/>
            <a:ext cx="1266272" cy="2041112"/>
            <a:chOff x="2611770" y="2204413"/>
            <a:chExt cx="1267187" cy="2041224"/>
          </a:xfrm>
        </p:grpSpPr>
        <p:sp>
          <p:nvSpPr>
            <p:cNvPr id="58" name="TextBox 4">
              <a:extLst>
                <a:ext uri="{FF2B5EF4-FFF2-40B4-BE49-F238E27FC236}">
                  <a16:creationId xmlns:a16="http://schemas.microsoft.com/office/drawing/2014/main" id="{448E69DB-FD26-1AD9-CD5A-8FFA458833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104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4" name="TextBox 11">
              <a:extLst>
                <a:ext uri="{FF2B5EF4-FFF2-40B4-BE49-F238E27FC236}">
                  <a16:creationId xmlns:a16="http://schemas.microsoft.com/office/drawing/2014/main" id="{3748A6E0-952D-EE53-7E00-044B2BF88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1770" y="2550562"/>
              <a:ext cx="117456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×     4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id="{4C37488A-6D00-970C-B904-C46879CF5C65}"/>
                </a:ext>
              </a:extLst>
            </p:cNvPr>
            <p:cNvCxnSpPr>
              <a:cxnSpLocks/>
            </p:cNvCxnSpPr>
            <p:nvPr/>
          </p:nvCxnSpPr>
          <p:spPr>
            <a:xfrm>
              <a:off x="2688319" y="3027321"/>
              <a:ext cx="1169324" cy="1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TextBox 14">
              <a:extLst>
                <a:ext uri="{FF2B5EF4-FFF2-40B4-BE49-F238E27FC236}">
                  <a16:creationId xmlns:a16="http://schemas.microsoft.com/office/drawing/2014/main" id="{1874A2CE-B81A-92A1-1FC0-36E9C223C4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4065" y="2955478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416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19" name="TextBox 11">
              <a:extLst>
                <a:ext uri="{FF2B5EF4-FFF2-40B4-BE49-F238E27FC236}">
                  <a16:creationId xmlns:a16="http://schemas.microsoft.com/office/drawing/2014/main" id="{BFE185C6-2BDE-FB08-360F-40AAD2F4A7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723" y="3298094"/>
              <a:ext cx="117456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2800" b="1">
                  <a:latin typeface="Times New Roman" pitchFamily="18" charset="0"/>
                  <a:ea typeface="黑体" pitchFamily="49" charset="-122"/>
                </a:rPr>
                <a:t>＋</a:t>
              </a: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     2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20" name="直接连接符 119">
              <a:extLst>
                <a:ext uri="{FF2B5EF4-FFF2-40B4-BE49-F238E27FC236}">
                  <a16:creationId xmlns:a16="http://schemas.microsoft.com/office/drawing/2014/main" id="{40AF43C4-288F-B1E6-38ED-E0CC7F9D742C}"/>
                </a:ext>
              </a:extLst>
            </p:cNvPr>
            <p:cNvCxnSpPr>
              <a:cxnSpLocks/>
            </p:cNvCxnSpPr>
            <p:nvPr/>
          </p:nvCxnSpPr>
          <p:spPr>
            <a:xfrm>
              <a:off x="2613723" y="3748803"/>
              <a:ext cx="1265234" cy="153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14">
              <a:extLst>
                <a:ext uri="{FF2B5EF4-FFF2-40B4-BE49-F238E27FC236}">
                  <a16:creationId xmlns:a16="http://schemas.microsoft.com/office/drawing/2014/main" id="{33054411-54D2-0960-F120-717208CE3E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341" y="3722388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418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25" name="文本框 124">
            <a:extLst>
              <a:ext uri="{FF2B5EF4-FFF2-40B4-BE49-F238E27FC236}">
                <a16:creationId xmlns:a16="http://schemas.microsoft.com/office/drawing/2014/main" id="{B8E37A35-E4A1-4C3E-0648-CD0006469234}"/>
              </a:ext>
            </a:extLst>
          </p:cNvPr>
          <p:cNvSpPr txBox="1"/>
          <p:nvPr/>
        </p:nvSpPr>
        <p:spPr>
          <a:xfrm>
            <a:off x="4547254" y="3771956"/>
            <a:ext cx="130222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验算：</a:t>
            </a:r>
            <a:endParaRPr lang="en-US" sz="2400" b="1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C97BFE6E-16F1-A1CF-342E-2B6B27067460}"/>
              </a:ext>
            </a:extLst>
          </p:cNvPr>
          <p:cNvGrpSpPr>
            <a:grpSpLocks/>
          </p:cNvGrpSpPr>
          <p:nvPr/>
        </p:nvGrpSpPr>
        <p:grpSpPr bwMode="auto">
          <a:xfrm>
            <a:off x="4580760" y="4210912"/>
            <a:ext cx="1266272" cy="2041112"/>
            <a:chOff x="2611770" y="2204413"/>
            <a:chExt cx="1267187" cy="2041224"/>
          </a:xfrm>
        </p:grpSpPr>
        <p:sp>
          <p:nvSpPr>
            <p:cNvPr id="134" name="TextBox 4">
              <a:extLst>
                <a:ext uri="{FF2B5EF4-FFF2-40B4-BE49-F238E27FC236}">
                  <a16:creationId xmlns:a16="http://schemas.microsoft.com/office/drawing/2014/main" id="{5F44B3C7-C54E-F7D9-FC06-F056268259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0763" y="2204413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140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5" name="TextBox 11">
              <a:extLst>
                <a:ext uri="{FF2B5EF4-FFF2-40B4-BE49-F238E27FC236}">
                  <a16:creationId xmlns:a16="http://schemas.microsoft.com/office/drawing/2014/main" id="{BDD10454-E7C5-C94B-E1EA-32E410C218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1770" y="2550562"/>
              <a:ext cx="994901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×   7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36" name="直接连接符 135">
              <a:extLst>
                <a:ext uri="{FF2B5EF4-FFF2-40B4-BE49-F238E27FC236}">
                  <a16:creationId xmlns:a16="http://schemas.microsoft.com/office/drawing/2014/main" id="{7AF3F320-9EBA-6B82-5CBE-8E8F5761CB9A}"/>
                </a:ext>
              </a:extLst>
            </p:cNvPr>
            <p:cNvCxnSpPr>
              <a:cxnSpLocks/>
            </p:cNvCxnSpPr>
            <p:nvPr/>
          </p:nvCxnSpPr>
          <p:spPr>
            <a:xfrm>
              <a:off x="2688319" y="3027321"/>
              <a:ext cx="1169324" cy="16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4">
              <a:extLst>
                <a:ext uri="{FF2B5EF4-FFF2-40B4-BE49-F238E27FC236}">
                  <a16:creationId xmlns:a16="http://schemas.microsoft.com/office/drawing/2014/main" id="{2C0EAAE0-4B07-6616-DDEE-F3656CDE9F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4065" y="2955478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980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8" name="TextBox 11">
              <a:extLst>
                <a:ext uri="{FF2B5EF4-FFF2-40B4-BE49-F238E27FC236}">
                  <a16:creationId xmlns:a16="http://schemas.microsoft.com/office/drawing/2014/main" id="{3D34B757-F29B-BA36-FDD6-4E116A901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13723" y="3298094"/>
              <a:ext cx="1174567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2800" b="1">
                  <a:latin typeface="Times New Roman" pitchFamily="18" charset="0"/>
                  <a:ea typeface="黑体" pitchFamily="49" charset="-122"/>
                </a:rPr>
                <a:t>＋</a:t>
              </a: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     5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39" name="直接连接符 138">
              <a:extLst>
                <a:ext uri="{FF2B5EF4-FFF2-40B4-BE49-F238E27FC236}">
                  <a16:creationId xmlns:a16="http://schemas.microsoft.com/office/drawing/2014/main" id="{D77CD047-BFE0-88BB-F4C8-B31B4C229445}"/>
                </a:ext>
              </a:extLst>
            </p:cNvPr>
            <p:cNvCxnSpPr>
              <a:cxnSpLocks/>
            </p:cNvCxnSpPr>
            <p:nvPr/>
          </p:nvCxnSpPr>
          <p:spPr>
            <a:xfrm>
              <a:off x="2613723" y="3748803"/>
              <a:ext cx="1265234" cy="153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0" name="TextBox 14">
              <a:extLst>
                <a:ext uri="{FF2B5EF4-FFF2-40B4-BE49-F238E27FC236}">
                  <a16:creationId xmlns:a16="http://schemas.microsoft.com/office/drawing/2014/main" id="{77BA68CF-C97C-1B04-9FD2-CF2877DAA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3341" y="3722388"/>
              <a:ext cx="723798" cy="5232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2800" b="1">
                  <a:latin typeface="Times New Roman" pitchFamily="18" charset="0"/>
                  <a:ea typeface="黑体" pitchFamily="49" charset="-122"/>
                </a:rPr>
                <a:t>985</a:t>
              </a:r>
              <a:endParaRPr lang="zh-CN" altLang="en-US" sz="28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56" name="对话气泡: 圆角矩形 155">
            <a:extLst>
              <a:ext uri="{FF2B5EF4-FFF2-40B4-BE49-F238E27FC236}">
                <a16:creationId xmlns:a16="http://schemas.microsoft.com/office/drawing/2014/main" id="{971258F2-049D-6DBF-FB5E-A89EC52362E9}"/>
              </a:ext>
            </a:extLst>
          </p:cNvPr>
          <p:cNvSpPr/>
          <p:nvPr/>
        </p:nvSpPr>
        <p:spPr>
          <a:xfrm>
            <a:off x="6488393" y="3909046"/>
            <a:ext cx="4672704" cy="1807871"/>
          </a:xfrm>
          <a:prstGeom prst="wedgeRoundRectCallout">
            <a:avLst>
              <a:gd name="adj1" fmla="val -60896"/>
              <a:gd name="adj2" fmla="val -33549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组织语言，尝试完整地总结笔算除法的方法及注意事项。</a:t>
            </a:r>
            <a:endParaRPr 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933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4" grpId="0"/>
      <p:bldP spid="43" grpId="0"/>
      <p:bldP spid="49" grpId="0"/>
      <p:bldP spid="55" grpId="0"/>
      <p:bldP spid="125" grpId="0"/>
      <p:bldP spid="1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C7EBC37-1465-1304-FE41-EF48E8E29F6E}"/>
              </a:ext>
            </a:extLst>
          </p:cNvPr>
          <p:cNvGrpSpPr/>
          <p:nvPr/>
        </p:nvGrpSpPr>
        <p:grpSpPr>
          <a:xfrm>
            <a:off x="442257" y="312228"/>
            <a:ext cx="3721100" cy="1073151"/>
            <a:chOff x="737821" y="4930409"/>
            <a:chExt cx="3721100" cy="1073151"/>
          </a:xfrm>
        </p:grpSpPr>
        <p:pic>
          <p:nvPicPr>
            <p:cNvPr id="3" name="图片 5">
              <a:extLst>
                <a:ext uri="{FF2B5EF4-FFF2-40B4-BE49-F238E27FC236}">
                  <a16:creationId xmlns:a16="http://schemas.microsoft.com/office/drawing/2014/main" id="{6539690E-208A-AA67-6F91-519A73831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08" b="46751"/>
            <a:stretch>
              <a:fillRect/>
            </a:stretch>
          </p:blipFill>
          <p:spPr bwMode="auto">
            <a:xfrm>
              <a:off x="737821" y="4930409"/>
              <a:ext cx="3721100" cy="107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6">
              <a:extLst>
                <a:ext uri="{FF2B5EF4-FFF2-40B4-BE49-F238E27FC236}">
                  <a16:creationId xmlns:a16="http://schemas.microsoft.com/office/drawing/2014/main" id="{3F8A8A42-C3B4-A919-B434-E38CCE43B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8871" y="5214572"/>
              <a:ext cx="2520950" cy="63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3FE82CA-B3B5-A515-D6AB-F708F3A4D7E9}"/>
              </a:ext>
            </a:extLst>
          </p:cNvPr>
          <p:cNvGrpSpPr/>
          <p:nvPr/>
        </p:nvGrpSpPr>
        <p:grpSpPr>
          <a:xfrm>
            <a:off x="672846" y="1286821"/>
            <a:ext cx="11020070" cy="4801445"/>
            <a:chOff x="672846" y="1286821"/>
            <a:chExt cx="11020070" cy="480144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2B777BA6-1425-4339-32E7-D5FB46ACE202}"/>
                </a:ext>
              </a:extLst>
            </p:cNvPr>
            <p:cNvGrpSpPr/>
            <p:nvPr/>
          </p:nvGrpSpPr>
          <p:grpSpPr>
            <a:xfrm>
              <a:off x="672846" y="1494836"/>
              <a:ext cx="11020070" cy="4593430"/>
              <a:chOff x="672846" y="1494836"/>
              <a:chExt cx="11020070" cy="4593430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F7D780CF-63C2-A3CD-755F-49E011BAF64A}"/>
                  </a:ext>
                </a:extLst>
              </p:cNvPr>
              <p:cNvGrpSpPr/>
              <p:nvPr/>
            </p:nvGrpSpPr>
            <p:grpSpPr bwMode="auto">
              <a:xfrm>
                <a:off x="672846" y="1494836"/>
                <a:ext cx="11020070" cy="4593430"/>
                <a:chOff x="2985639" y="356125"/>
                <a:chExt cx="6057900" cy="2116417"/>
              </a:xfrm>
            </p:grpSpPr>
            <p:sp>
              <p:nvSpPr>
                <p:cNvPr id="7" name="圆角矩形 51">
                  <a:extLst>
                    <a:ext uri="{FF2B5EF4-FFF2-40B4-BE49-F238E27FC236}">
                      <a16:creationId xmlns:a16="http://schemas.microsoft.com/office/drawing/2014/main" id="{0352A531-58E0-2B59-F0FB-1F034CBB89B5}"/>
                    </a:ext>
                  </a:extLst>
                </p:cNvPr>
                <p:cNvSpPr/>
                <p:nvPr/>
              </p:nvSpPr>
              <p:spPr>
                <a:xfrm>
                  <a:off x="2985639" y="356125"/>
                  <a:ext cx="6057900" cy="2116417"/>
                </a:xfrm>
                <a:prstGeom prst="roundRect">
                  <a:avLst/>
                </a:prstGeom>
                <a:solidFill>
                  <a:srgbClr val="4CC7AA">
                    <a:alpha val="37647"/>
                  </a:srgbClr>
                </a:solidFill>
                <a:ln w="190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" name="Text Box 18">
                  <a:extLst>
                    <a:ext uri="{FF2B5EF4-FFF2-40B4-BE49-F238E27FC236}">
                      <a16:creationId xmlns:a16="http://schemas.microsoft.com/office/drawing/2014/main" id="{EE2B9F3E-1FCD-E4C5-2A05-50B7260760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130336" y="441218"/>
                  <a:ext cx="5611811" cy="6569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eaLnBrk="0" fontAlgn="base" hangingPunct="0"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eaLnBrk="0" fontAlgn="base" hangingPunct="0"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eaLnBrk="0" fontAlgn="base" hangingPunct="0"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eaLnBrk="0" fontAlgn="base" hangingPunct="0"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lang="zh-CN" altLang="en-US" sz="2800">
                      <a:solidFill>
                        <a:srgbClr val="0000FF"/>
                      </a:solidFill>
                    </a:rPr>
                    <a:t>　　</a:t>
                  </a:r>
                  <a:endParaRPr lang="en-US" altLang="zh-CN" sz="2800" dirty="0"/>
                </a:p>
              </p:txBody>
            </p:sp>
          </p:grpSp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4AA4CF4A-05A3-A869-642C-0046E957EB9D}"/>
                  </a:ext>
                </a:extLst>
              </p:cNvPr>
              <p:cNvSpPr txBox="1"/>
              <p:nvPr/>
            </p:nvSpPr>
            <p:spPr>
              <a:xfrm>
                <a:off x="1223307" y="1669542"/>
                <a:ext cx="10058400" cy="4172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1.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笔算除法时，除到哪一位，商就写在那一位的上面， 不够除时要商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占位。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2.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除法的计算是从高位算起，加法、减法和乘法都是从个位算起。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3.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除法可以用乘法来验算。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无余数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商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×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除数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被除数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20000"/>
                  </a:lnSpc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有余数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: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商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×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除数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余数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被除数</a:t>
                </a:r>
                <a:endParaRPr 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9" name="图片 1">
              <a:extLst>
                <a:ext uri="{FF2B5EF4-FFF2-40B4-BE49-F238E27FC236}">
                  <a16:creationId xmlns:a16="http://schemas.microsoft.com/office/drawing/2014/main" id="{1606564A-BE46-107E-4AFC-C3C8F8C0CF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20" y="1286821"/>
              <a:ext cx="390087" cy="675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1522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C00AD84-B8DE-06C2-145B-D91ED444622C}"/>
              </a:ext>
            </a:extLst>
          </p:cNvPr>
          <p:cNvSpPr txBox="1"/>
          <p:nvPr/>
        </p:nvSpPr>
        <p:spPr>
          <a:xfrm>
            <a:off x="420193" y="0"/>
            <a:ext cx="6283842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知识点三：解决问题</a:t>
            </a:r>
            <a:endParaRPr lang="en-US" altLang="zh-CN" sz="3600" b="1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9049FE2-2392-1E37-FA16-15F3D4B2810D}"/>
              </a:ext>
            </a:extLst>
          </p:cNvPr>
          <p:cNvSpPr txBox="1"/>
          <p:nvPr/>
        </p:nvSpPr>
        <p:spPr>
          <a:xfrm>
            <a:off x="704684" y="1025922"/>
            <a:ext cx="10472302" cy="4540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完成下面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个问题。</a:t>
            </a:r>
            <a:endParaRPr lang="en-US" altLang="zh-CN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4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一盒鸡蛋有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排，每排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盒鸡蛋有多少个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4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个鸡蛋，装了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盒，每盒鸡蛋有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排，每排多少个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4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 16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个鸡蛋正好装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盒，用这样的鸡蛋盒装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个鸡蛋，可以装多少盒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40000"/>
              </a:lnSpc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小盒可以装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个鸡蛋，大盒可以装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个鸡蛋。王爷爷家的鸡蛋用小盒装正好装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盒，如果用大盒装，可以装多少盒</a:t>
            </a: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0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67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2DCA5ED-ECA0-9C71-0F6A-A71AC4985CC9}"/>
              </a:ext>
            </a:extLst>
          </p:cNvPr>
          <p:cNvSpPr txBox="1"/>
          <p:nvPr/>
        </p:nvSpPr>
        <p:spPr>
          <a:xfrm>
            <a:off x="336770" y="499776"/>
            <a:ext cx="5492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一盒鸡蛋有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排，每排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盒鸡蛋有多少个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F4A18F3-D6C6-B0FD-09E4-0A0DFD04A47A}"/>
              </a:ext>
            </a:extLst>
          </p:cNvPr>
          <p:cNvSpPr txBox="1"/>
          <p:nvPr/>
        </p:nvSpPr>
        <p:spPr>
          <a:xfrm>
            <a:off x="6038850" y="499776"/>
            <a:ext cx="4991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个鸡蛋，装了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盒，每盒鸡蛋有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排，每排多少个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6EBF9F5-49CC-0DFB-F10A-F6498126B1F4}"/>
              </a:ext>
            </a:extLst>
          </p:cNvPr>
          <p:cNvSpPr txBox="1"/>
          <p:nvPr/>
        </p:nvSpPr>
        <p:spPr>
          <a:xfrm>
            <a:off x="300038" y="3095625"/>
            <a:ext cx="5634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 16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个鸡蛋正好装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盒，用这样的鸡蛋盒装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个鸡蛋，可以装多少盒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E9FF3C6-B78F-73DE-A630-4C1F7521FC28}"/>
              </a:ext>
            </a:extLst>
          </p:cNvPr>
          <p:cNvSpPr txBox="1"/>
          <p:nvPr/>
        </p:nvSpPr>
        <p:spPr>
          <a:xfrm>
            <a:off x="6038850" y="3095625"/>
            <a:ext cx="6010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小盒可以装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个鸡蛋，大盒可以装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个鸡蛋。王爷爷家的鸡蛋用小盒装正好装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盒，如果用大盒装，可以装多少盒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C1B3050-A0EE-B3C2-37B0-DF5A0DDE3645}"/>
              </a:ext>
            </a:extLst>
          </p:cNvPr>
          <p:cNvGrpSpPr/>
          <p:nvPr/>
        </p:nvGrpSpPr>
        <p:grpSpPr>
          <a:xfrm>
            <a:off x="3533775" y="1107602"/>
            <a:ext cx="2295525" cy="1605197"/>
            <a:chOff x="3581400" y="1317152"/>
            <a:chExt cx="2295525" cy="1605197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D3CC57EA-0F48-8A1B-36C3-5E411F609E14}"/>
                </a:ext>
              </a:extLst>
            </p:cNvPr>
            <p:cNvSpPr/>
            <p:nvPr/>
          </p:nvSpPr>
          <p:spPr>
            <a:xfrm>
              <a:off x="3581400" y="1330773"/>
              <a:ext cx="1066800" cy="83099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3DB5B90-3D9A-1FF1-6914-26319577AA81}"/>
                </a:ext>
              </a:extLst>
            </p:cNvPr>
            <p:cNvCxnSpPr>
              <a:stCxn id="9" idx="1"/>
              <a:endCxn id="9" idx="3"/>
            </p:cNvCxnSpPr>
            <p:nvPr/>
          </p:nvCxnSpPr>
          <p:spPr>
            <a:xfrm>
              <a:off x="3581400" y="1746272"/>
              <a:ext cx="10668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40E786A-3289-7212-AA43-6A7C42BB6931}"/>
                </a:ext>
              </a:extLst>
            </p:cNvPr>
            <p:cNvSpPr txBox="1"/>
            <p:nvPr/>
          </p:nvSpPr>
          <p:spPr>
            <a:xfrm>
              <a:off x="3770313" y="1353855"/>
              <a:ext cx="7921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572E9E0-BB2B-E791-C561-E7DA7634F53C}"/>
                </a:ext>
              </a:extLst>
            </p:cNvPr>
            <p:cNvSpPr txBox="1"/>
            <p:nvPr/>
          </p:nvSpPr>
          <p:spPr>
            <a:xfrm>
              <a:off x="3770313" y="1792438"/>
              <a:ext cx="7921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1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en-US"/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9E96A6CF-564B-1B80-4AA8-3D4A4E80D89D}"/>
                </a:ext>
              </a:extLst>
            </p:cNvPr>
            <p:cNvSpPr/>
            <p:nvPr/>
          </p:nvSpPr>
          <p:spPr>
            <a:xfrm>
              <a:off x="4810125" y="1317152"/>
              <a:ext cx="1066800" cy="830997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左大括号 16">
              <a:extLst>
                <a:ext uri="{FF2B5EF4-FFF2-40B4-BE49-F238E27FC236}">
                  <a16:creationId xmlns:a16="http://schemas.microsoft.com/office/drawing/2014/main" id="{14CEBAC6-7F2F-1C40-0C26-5CC06D755681}"/>
                </a:ext>
              </a:extLst>
            </p:cNvPr>
            <p:cNvSpPr/>
            <p:nvPr/>
          </p:nvSpPr>
          <p:spPr>
            <a:xfrm rot="16200000">
              <a:off x="4567237" y="1264618"/>
              <a:ext cx="257175" cy="2114551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435007B-D1CC-AC76-6B0C-E2B02B0F9A80}"/>
                </a:ext>
              </a:extLst>
            </p:cNvPr>
            <p:cNvSpPr txBox="1"/>
            <p:nvPr/>
          </p:nvSpPr>
          <p:spPr>
            <a:xfrm>
              <a:off x="4495800" y="2290638"/>
              <a:ext cx="323850" cy="6317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93B73824-D886-7DC9-4135-AA05BF6C8547}"/>
              </a:ext>
            </a:extLst>
          </p:cNvPr>
          <p:cNvSpPr txBox="1"/>
          <p:nvPr/>
        </p:nvSpPr>
        <p:spPr>
          <a:xfrm>
            <a:off x="1013379" y="1355039"/>
            <a:ext cx="38727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4×2×2</a:t>
            </a:r>
          </a:p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=8×2</a:t>
            </a:r>
          </a:p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=16(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86A9170-D0C0-3C2B-9CE2-ED4FB912BE06}"/>
              </a:ext>
            </a:extLst>
          </p:cNvPr>
          <p:cNvGrpSpPr/>
          <p:nvPr/>
        </p:nvGrpSpPr>
        <p:grpSpPr>
          <a:xfrm>
            <a:off x="8534400" y="1205245"/>
            <a:ext cx="3293616" cy="1355016"/>
            <a:chOff x="8534400" y="1205245"/>
            <a:chExt cx="3293616" cy="1355016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297BA859-670E-5C51-B3D4-7B118EF19C0E}"/>
                </a:ext>
              </a:extLst>
            </p:cNvPr>
            <p:cNvGrpSpPr/>
            <p:nvPr/>
          </p:nvGrpSpPr>
          <p:grpSpPr>
            <a:xfrm>
              <a:off x="8534400" y="1554489"/>
              <a:ext cx="3293616" cy="213065"/>
              <a:chOff x="4891596" y="5912528"/>
              <a:chExt cx="3293616" cy="213065"/>
            </a:xfrm>
          </p:grpSpPr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E2FBA8DC-864B-2B59-9AB9-0786BD8A710F}"/>
                  </a:ext>
                </a:extLst>
              </p:cNvPr>
              <p:cNvCxnSpPr/>
              <p:nvPr/>
            </p:nvCxnSpPr>
            <p:spPr>
              <a:xfrm>
                <a:off x="4891596" y="6107837"/>
                <a:ext cx="3293616" cy="0"/>
              </a:xfrm>
              <a:prstGeom prst="line">
                <a:avLst/>
              </a:prstGeom>
              <a:ln w="57150">
                <a:solidFill>
                  <a:srgbClr val="00B0F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436E69FE-5B2B-F75D-AA72-8B4B5409D31D}"/>
                  </a:ext>
                </a:extLst>
              </p:cNvPr>
              <p:cNvCxnSpPr/>
              <p:nvPr/>
            </p:nvCxnSpPr>
            <p:spPr>
              <a:xfrm flipV="1">
                <a:off x="8167456" y="5930284"/>
                <a:ext cx="0" cy="195309"/>
              </a:xfrm>
              <a:prstGeom prst="line">
                <a:avLst/>
              </a:prstGeom>
              <a:ln w="57150">
                <a:solidFill>
                  <a:srgbClr val="00B0F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A75A7111-91D5-529C-08FC-859CE38D4FD5}"/>
                  </a:ext>
                </a:extLst>
              </p:cNvPr>
              <p:cNvCxnSpPr/>
              <p:nvPr/>
            </p:nvCxnSpPr>
            <p:spPr>
              <a:xfrm flipV="1">
                <a:off x="4918229" y="5912528"/>
                <a:ext cx="0" cy="195309"/>
              </a:xfrm>
              <a:prstGeom prst="line">
                <a:avLst/>
              </a:prstGeom>
              <a:ln w="57150">
                <a:solidFill>
                  <a:srgbClr val="00B0F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9DA754F4-8002-6D84-66E1-45E40DC4672C}"/>
                </a:ext>
              </a:extLst>
            </p:cNvPr>
            <p:cNvCxnSpPr/>
            <p:nvPr/>
          </p:nvCxnSpPr>
          <p:spPr>
            <a:xfrm flipV="1">
              <a:off x="10248900" y="1513637"/>
              <a:ext cx="0" cy="253917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5BFC048A-7D90-B3E9-8FB2-DFE727CAC0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39275" y="1582888"/>
              <a:ext cx="0" cy="166910"/>
            </a:xfrm>
            <a:prstGeom prst="line">
              <a:avLst/>
            </a:prstGeom>
            <a:ln w="3810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左大括号 30">
              <a:extLst>
                <a:ext uri="{FF2B5EF4-FFF2-40B4-BE49-F238E27FC236}">
                  <a16:creationId xmlns:a16="http://schemas.microsoft.com/office/drawing/2014/main" id="{5878751C-618D-BE08-1486-700310046286}"/>
                </a:ext>
              </a:extLst>
            </p:cNvPr>
            <p:cNvSpPr/>
            <p:nvPr/>
          </p:nvSpPr>
          <p:spPr>
            <a:xfrm rot="16200000">
              <a:off x="10062791" y="364875"/>
              <a:ext cx="257175" cy="3237758"/>
            </a:xfrm>
            <a:prstGeom prst="leftBrac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67E999C-7FD0-40EB-BECE-5A1521317537}"/>
                </a:ext>
              </a:extLst>
            </p:cNvPr>
            <p:cNvSpPr txBox="1"/>
            <p:nvPr/>
          </p:nvSpPr>
          <p:spPr>
            <a:xfrm>
              <a:off x="9763124" y="2000364"/>
              <a:ext cx="1181099" cy="55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67D886E-862C-E1E3-095E-B3A24E465CA2}"/>
                </a:ext>
              </a:extLst>
            </p:cNvPr>
            <p:cNvSpPr txBox="1"/>
            <p:nvPr/>
          </p:nvSpPr>
          <p:spPr>
            <a:xfrm>
              <a:off x="8662989" y="1205245"/>
              <a:ext cx="1181099" cy="55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</a:t>
              </a:r>
              <a:endParaRPr 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8F891436-FD1C-2B12-9178-18823E333635}"/>
              </a:ext>
            </a:extLst>
          </p:cNvPr>
          <p:cNvSpPr txBox="1"/>
          <p:nvPr/>
        </p:nvSpPr>
        <p:spPr>
          <a:xfrm>
            <a:off x="6337873" y="1355039"/>
            <a:ext cx="3911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16÷2÷2</a:t>
            </a:r>
          </a:p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=8÷2</a:t>
            </a:r>
          </a:p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=4(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7" name="表格 36">
            <a:extLst>
              <a:ext uri="{FF2B5EF4-FFF2-40B4-BE49-F238E27FC236}">
                <a16:creationId xmlns:a16="http://schemas.microsoft.com/office/drawing/2014/main" id="{A29AF33D-0FD6-4F37-79D1-96D092BFE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901225"/>
              </p:ext>
            </p:extLst>
          </p:nvPr>
        </p:nvGraphicFramePr>
        <p:xfrm>
          <a:off x="3306365" y="4034155"/>
          <a:ext cx="258842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4210">
                  <a:extLst>
                    <a:ext uri="{9D8B030D-6E8A-4147-A177-3AD203B41FA5}">
                      <a16:colId xmlns:a16="http://schemas.microsoft.com/office/drawing/2014/main" val="1761126431"/>
                    </a:ext>
                  </a:extLst>
                </a:gridCol>
                <a:gridCol w="1294210">
                  <a:extLst>
                    <a:ext uri="{9D8B030D-6E8A-4147-A177-3AD203B41FA5}">
                      <a16:colId xmlns:a16="http://schemas.microsoft.com/office/drawing/2014/main" val="1639125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鸡蛋总数</a:t>
                      </a:r>
                      <a:endParaRPr lang="en-US" altLang="zh-CN" sz="2000" b="1"/>
                    </a:p>
                    <a:p>
                      <a:pPr algn="ctr"/>
                      <a:r>
                        <a:rPr lang="en-US" altLang="zh-CN" sz="2000" b="1"/>
                        <a:t>(</a:t>
                      </a:r>
                      <a:r>
                        <a:rPr lang="zh-CN" altLang="en-US" sz="2000" b="1"/>
                        <a:t>个</a:t>
                      </a:r>
                      <a:r>
                        <a:rPr lang="en-US" altLang="zh-CN" sz="2000" b="1"/>
                        <a:t>)</a:t>
                      </a:r>
                      <a:endParaRPr 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/>
                        <a:t>可装盒数</a:t>
                      </a:r>
                      <a:endParaRPr lang="en-US" altLang="zh-CN" sz="2000" b="1"/>
                    </a:p>
                    <a:p>
                      <a:pPr algn="ctr"/>
                      <a:r>
                        <a:rPr lang="en-US" altLang="zh-CN" sz="2000" b="1"/>
                        <a:t>(</a:t>
                      </a:r>
                      <a:r>
                        <a:rPr lang="zh-CN" altLang="en-US" sz="2000" b="1"/>
                        <a:t>盒</a:t>
                      </a:r>
                      <a:r>
                        <a:rPr lang="en-US" altLang="zh-CN" sz="2000" b="1"/>
                        <a:t>)</a:t>
                      </a:r>
                      <a:endParaRPr 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53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238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331548"/>
                  </a:ext>
                </a:extLst>
              </a:tr>
            </a:tbl>
          </a:graphicData>
        </a:graphic>
      </p:graphicFrame>
      <p:graphicFrame>
        <p:nvGraphicFramePr>
          <p:cNvPr id="38" name="表格 37">
            <a:extLst>
              <a:ext uri="{FF2B5EF4-FFF2-40B4-BE49-F238E27FC236}">
                <a16:creationId xmlns:a16="http://schemas.microsoft.com/office/drawing/2014/main" id="{BC8BEA8C-B8A4-B321-5D9B-747D73C538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988033"/>
              </p:ext>
            </p:extLst>
          </p:nvPr>
        </p:nvGraphicFramePr>
        <p:xfrm>
          <a:off x="8964316" y="4283382"/>
          <a:ext cx="2836417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351">
                  <a:extLst>
                    <a:ext uri="{9D8B030D-6E8A-4147-A177-3AD203B41FA5}">
                      <a16:colId xmlns:a16="http://schemas.microsoft.com/office/drawing/2014/main" val="598808180"/>
                    </a:ext>
                  </a:extLst>
                </a:gridCol>
                <a:gridCol w="995594">
                  <a:extLst>
                    <a:ext uri="{9D8B030D-6E8A-4147-A177-3AD203B41FA5}">
                      <a16:colId xmlns:a16="http://schemas.microsoft.com/office/drawing/2014/main" val="1651247682"/>
                    </a:ext>
                  </a:extLst>
                </a:gridCol>
                <a:gridCol w="945472">
                  <a:extLst>
                    <a:ext uri="{9D8B030D-6E8A-4147-A177-3AD203B41FA5}">
                      <a16:colId xmlns:a16="http://schemas.microsoft.com/office/drawing/2014/main" val="232827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/>
                        <a:t>盒子</a:t>
                      </a:r>
                      <a:endParaRPr 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一盒几个</a:t>
                      </a:r>
                      <a:r>
                        <a:rPr lang="en-US" altLang="zh-CN" sz="2000"/>
                        <a:t>/</a:t>
                      </a:r>
                      <a:r>
                        <a:rPr lang="zh-CN" altLang="en-US" sz="2000"/>
                        <a:t>个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总盒数</a:t>
                      </a:r>
                      <a:r>
                        <a:rPr lang="en-US" altLang="zh-CN" sz="2000"/>
                        <a:t>/</a:t>
                      </a:r>
                      <a:r>
                        <a:rPr lang="zh-CN" altLang="en-US" sz="2000"/>
                        <a:t>盒</a:t>
                      </a:r>
                      <a:endParaRPr lang="en-US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3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小盒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1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大盒</a:t>
                      </a:r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/>
                        <a:t>？</a:t>
                      </a:r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05192"/>
                  </a:ext>
                </a:extLst>
              </a:tr>
            </a:tbl>
          </a:graphicData>
        </a:graphic>
      </p:graphicFrame>
      <p:sp>
        <p:nvSpPr>
          <p:cNvPr id="39" name="文本框 38">
            <a:extLst>
              <a:ext uri="{FF2B5EF4-FFF2-40B4-BE49-F238E27FC236}">
                <a16:creationId xmlns:a16="http://schemas.microsoft.com/office/drawing/2014/main" id="{043C3334-560E-A3ED-F943-F896F4BDC211}"/>
              </a:ext>
            </a:extLst>
          </p:cNvPr>
          <p:cNvSpPr txBox="1"/>
          <p:nvPr/>
        </p:nvSpPr>
        <p:spPr>
          <a:xfrm>
            <a:off x="653655" y="4079935"/>
            <a:ext cx="5091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96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÷(16÷2)</a:t>
            </a:r>
          </a:p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=96÷8</a:t>
            </a:r>
          </a:p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=12(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90530E9-B453-00CD-27BE-8FC2AAA7D5A2}"/>
              </a:ext>
            </a:extLst>
          </p:cNvPr>
          <p:cNvSpPr txBox="1"/>
          <p:nvPr/>
        </p:nvSpPr>
        <p:spPr>
          <a:xfrm>
            <a:off x="6297217" y="4252770"/>
            <a:ext cx="3806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6×40÷8</a:t>
            </a:r>
          </a:p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=240÷8</a:t>
            </a:r>
          </a:p>
          <a:p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=30(</a:t>
            </a:r>
            <a:r>
              <a:rPr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3A94699-361C-24C6-5CC1-A26318223326}"/>
              </a:ext>
            </a:extLst>
          </p:cNvPr>
          <p:cNvSpPr txBox="1"/>
          <p:nvPr/>
        </p:nvSpPr>
        <p:spPr>
          <a:xfrm>
            <a:off x="1266137" y="5898822"/>
            <a:ext cx="10715226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总结一下我们是如何分析有关乘法和除法的数量关系的？</a:t>
            </a:r>
            <a:endParaRPr lang="en-US" altLang="zh-CN" sz="2800" b="1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06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6" grpId="0"/>
      <p:bldP spid="39" grpId="0"/>
      <p:bldP spid="40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220F505E-6DD5-47C0-6CA0-D14018C9DEE9}"/>
              </a:ext>
            </a:extLst>
          </p:cNvPr>
          <p:cNvGrpSpPr/>
          <p:nvPr/>
        </p:nvGrpSpPr>
        <p:grpSpPr>
          <a:xfrm>
            <a:off x="1223307" y="1557369"/>
            <a:ext cx="9715500" cy="3510225"/>
            <a:chOff x="1223307" y="1557369"/>
            <a:chExt cx="9715500" cy="3510225"/>
          </a:xfrm>
        </p:grpSpPr>
        <p:sp>
          <p:nvSpPr>
            <p:cNvPr id="6" name="圆角矩形 51">
              <a:extLst>
                <a:ext uri="{FF2B5EF4-FFF2-40B4-BE49-F238E27FC236}">
                  <a16:creationId xmlns:a16="http://schemas.microsoft.com/office/drawing/2014/main" id="{87D77FD6-2AD5-D2F8-B6B0-0E2CE2BD4982}"/>
                </a:ext>
              </a:extLst>
            </p:cNvPr>
            <p:cNvSpPr/>
            <p:nvPr/>
          </p:nvSpPr>
          <p:spPr bwMode="auto">
            <a:xfrm>
              <a:off x="1223307" y="1790405"/>
              <a:ext cx="9715500" cy="3277189"/>
            </a:xfrm>
            <a:prstGeom prst="roundRect">
              <a:avLst/>
            </a:prstGeom>
            <a:solidFill>
              <a:srgbClr val="4CC7AA">
                <a:alpha val="37647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" name="图片 1">
              <a:extLst>
                <a:ext uri="{FF2B5EF4-FFF2-40B4-BE49-F238E27FC236}">
                  <a16:creationId xmlns:a16="http://schemas.microsoft.com/office/drawing/2014/main" id="{744CAF16-6CF5-0591-70DD-87B7CCD0B3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8827" y="1557369"/>
              <a:ext cx="390087" cy="675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A9CE3B77-DCBC-9452-7AD7-E2A4DBC7697A}"/>
                </a:ext>
              </a:extLst>
            </p:cNvPr>
            <p:cNvSpPr txBox="1"/>
            <p:nvPr/>
          </p:nvSpPr>
          <p:spPr>
            <a:xfrm>
              <a:off x="1670755" y="2161960"/>
              <a:ext cx="8810852" cy="2553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  <a:spcBef>
                  <a:spcPts val="1200"/>
                </a:spcBef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①画线段图、列表可以帮助我们更清楚地看出数量关系。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l">
                <a:lnSpc>
                  <a:spcPct val="120000"/>
                </a:lnSpc>
                <a:spcBef>
                  <a:spcPts val="1200"/>
                </a:spcBef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②分析问题时，有时候可以从条件出发思考，有时候可以从问题出发思考。</a:t>
              </a:r>
              <a:endParaRPr 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7359FE36-47E8-52CE-5DB5-833BC0BD6A4B}"/>
              </a:ext>
            </a:extLst>
          </p:cNvPr>
          <p:cNvGrpSpPr/>
          <p:nvPr/>
        </p:nvGrpSpPr>
        <p:grpSpPr>
          <a:xfrm>
            <a:off x="442257" y="312228"/>
            <a:ext cx="3721100" cy="1073151"/>
            <a:chOff x="737821" y="4930409"/>
            <a:chExt cx="3721100" cy="1073151"/>
          </a:xfrm>
        </p:grpSpPr>
        <p:pic>
          <p:nvPicPr>
            <p:cNvPr id="4" name="图片 5">
              <a:extLst>
                <a:ext uri="{FF2B5EF4-FFF2-40B4-BE49-F238E27FC236}">
                  <a16:creationId xmlns:a16="http://schemas.microsoft.com/office/drawing/2014/main" id="{5E39140B-98C1-06CB-8845-DBBD23DCF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408" b="46751"/>
            <a:stretch>
              <a:fillRect/>
            </a:stretch>
          </p:blipFill>
          <p:spPr bwMode="auto">
            <a:xfrm>
              <a:off x="737821" y="4930409"/>
              <a:ext cx="3721100" cy="1073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76C2DB72-0595-8C56-37F0-30CD109EB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8871" y="5214572"/>
              <a:ext cx="2520950" cy="631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473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B87C324-A7BC-55F5-0AF1-4B145D390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021" y="0"/>
            <a:ext cx="6195057" cy="666713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2FC33A6-F7FA-C824-0645-3FF1403B09D5}"/>
              </a:ext>
            </a:extLst>
          </p:cNvPr>
          <p:cNvGrpSpPr/>
          <p:nvPr/>
        </p:nvGrpSpPr>
        <p:grpSpPr>
          <a:xfrm>
            <a:off x="647398" y="704246"/>
            <a:ext cx="3526367" cy="699270"/>
            <a:chOff x="666" y="1776"/>
            <a:chExt cx="4165" cy="82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1DEA02D-D747-D8E0-507E-C1F5E6C75FA3}"/>
                </a:ext>
              </a:extLst>
            </p:cNvPr>
            <p:cNvGrpSpPr/>
            <p:nvPr/>
          </p:nvGrpSpPr>
          <p:grpSpPr>
            <a:xfrm>
              <a:off x="666" y="1776"/>
              <a:ext cx="4165" cy="824"/>
              <a:chOff x="6481" y="5740"/>
              <a:chExt cx="4165" cy="824"/>
            </a:xfrm>
            <a:solidFill>
              <a:srgbClr val="4BACC6"/>
            </a:solidFill>
          </p:grpSpPr>
          <p:sp>
            <p:nvSpPr>
              <p:cNvPr id="6" name="圆角矩形 19">
                <a:extLst>
                  <a:ext uri="{FF2B5EF4-FFF2-40B4-BE49-F238E27FC236}">
                    <a16:creationId xmlns:a16="http://schemas.microsoft.com/office/drawing/2014/main" id="{B5F221FD-4E75-CFCA-92B3-0FF7EA73F720}"/>
                  </a:ext>
                </a:extLst>
              </p:cNvPr>
              <p:cNvSpPr/>
              <p:nvPr/>
            </p:nvSpPr>
            <p:spPr>
              <a:xfrm>
                <a:off x="6481" y="5740"/>
                <a:ext cx="3898" cy="824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endParaRPr kumimoji="0" lang="zh-CN" altLang="en-US" sz="4265" b="0" i="0" u="none" strike="noStrike" kern="120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时尚中黑简体" panose="01010104010101010101" pitchFamily="2" charset="-122"/>
                  <a:ea typeface="时尚中黑简体" panose="01010104010101010101" pitchFamily="2" charset="-122"/>
                  <a:cs typeface="+mn-cs"/>
                  <a:sym typeface="时尚中黑简体" panose="01010104010101010101" pitchFamily="2" charset="-122"/>
                </a:endParaRPr>
              </a:p>
            </p:txBody>
          </p:sp>
          <p:sp>
            <p:nvSpPr>
              <p:cNvPr id="7" name="TextBox 2">
                <a:extLst>
                  <a:ext uri="{FF2B5EF4-FFF2-40B4-BE49-F238E27FC236}">
                    <a16:creationId xmlns:a16="http://schemas.microsoft.com/office/drawing/2014/main" id="{2ED5FF99-ECCB-BAA3-0E97-6D08E8765174}"/>
                  </a:ext>
                </a:extLst>
              </p:cNvPr>
              <p:cNvSpPr txBox="1"/>
              <p:nvPr/>
            </p:nvSpPr>
            <p:spPr>
              <a:xfrm>
                <a:off x="7228" y="5740"/>
                <a:ext cx="3418" cy="7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grpFill/>
                  </a14:hiddenFill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zh-CN" altLang="en-US" sz="3735" b="0" i="0" u="none" strike="noStrike" kern="120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时尚中黑简体" panose="01010104010101010101" pitchFamily="2" charset="-122"/>
                  </a:rPr>
                  <a:t>知识结构图</a:t>
                </a:r>
              </a:p>
            </p:txBody>
          </p:sp>
        </p:grpSp>
        <p:sp>
          <p:nvSpPr>
            <p:cNvPr id="5" name="Freeform 48">
              <a:extLst>
                <a:ext uri="{FF2B5EF4-FFF2-40B4-BE49-F238E27FC236}">
                  <a16:creationId xmlns:a16="http://schemas.microsoft.com/office/drawing/2014/main" id="{512461F3-16DD-A08A-A9FF-F38D4A34DD0A}"/>
                </a:ext>
              </a:extLst>
            </p:cNvPr>
            <p:cNvSpPr>
              <a:spLocks noEditPoints="1"/>
            </p:cNvSpPr>
            <p:nvPr/>
          </p:nvSpPr>
          <p:spPr>
            <a:xfrm>
              <a:off x="910" y="1887"/>
              <a:ext cx="395" cy="628"/>
            </a:xfrm>
            <a:custGeom>
              <a:avLst/>
              <a:gdLst/>
              <a:ahLst/>
              <a:cxnLst>
                <a:cxn ang="0">
                  <a:pos x="11679" y="2074"/>
                </a:cxn>
                <a:cxn ang="0">
                  <a:pos x="12723" y="10599"/>
                </a:cxn>
                <a:cxn ang="0">
                  <a:pos x="10465" y="13721"/>
                </a:cxn>
                <a:cxn ang="0">
                  <a:pos x="11260" y="13514"/>
                </a:cxn>
                <a:cxn ang="0">
                  <a:pos x="11679" y="15161"/>
                </a:cxn>
                <a:cxn ang="0">
                  <a:pos x="11473" y="16636"/>
                </a:cxn>
                <a:cxn ang="0">
                  <a:pos x="11679" y="17904"/>
                </a:cxn>
                <a:cxn ang="0">
                  <a:pos x="11260" y="19338"/>
                </a:cxn>
                <a:cxn ang="0">
                  <a:pos x="3060" y="20185"/>
                </a:cxn>
                <a:cxn ang="0">
                  <a:pos x="2470" y="19764"/>
                </a:cxn>
                <a:cxn ang="0">
                  <a:pos x="2470" y="17270"/>
                </a:cxn>
                <a:cxn ang="0">
                  <a:pos x="2470" y="17057"/>
                </a:cxn>
                <a:cxn ang="0">
                  <a:pos x="2470" y="14776"/>
                </a:cxn>
                <a:cxn ang="0">
                  <a:pos x="3060" y="14355"/>
                </a:cxn>
                <a:cxn ang="0">
                  <a:pos x="3266" y="13093"/>
                </a:cxn>
                <a:cxn ang="0">
                  <a:pos x="0" y="7056"/>
                </a:cxn>
                <a:cxn ang="0">
                  <a:pos x="6780" y="0"/>
                </a:cxn>
                <a:cxn ang="0">
                  <a:pos x="5736" y="8531"/>
                </a:cxn>
                <a:cxn ang="0">
                  <a:pos x="6155" y="8111"/>
                </a:cxn>
                <a:cxn ang="0">
                  <a:pos x="6780" y="8531"/>
                </a:cxn>
                <a:cxn ang="0">
                  <a:pos x="7369" y="8111"/>
                </a:cxn>
                <a:cxn ang="0">
                  <a:pos x="7994" y="8531"/>
                </a:cxn>
                <a:cxn ang="0">
                  <a:pos x="8826" y="7897"/>
                </a:cxn>
                <a:cxn ang="0">
                  <a:pos x="7994" y="10812"/>
                </a:cxn>
                <a:cxn ang="0">
                  <a:pos x="9002" y="13721"/>
                </a:cxn>
                <a:cxn ang="0">
                  <a:pos x="9002" y="12074"/>
                </a:cxn>
                <a:cxn ang="0">
                  <a:pos x="11473" y="9758"/>
                </a:cxn>
                <a:cxn ang="0">
                  <a:pos x="10671" y="3122"/>
                </a:cxn>
                <a:cxn ang="0">
                  <a:pos x="3060" y="3122"/>
                </a:cxn>
                <a:cxn ang="0">
                  <a:pos x="2258" y="9971"/>
                </a:cxn>
                <a:cxn ang="0">
                  <a:pos x="4728" y="12287"/>
                </a:cxn>
                <a:cxn ang="0">
                  <a:pos x="4728" y="13934"/>
                </a:cxn>
                <a:cxn ang="0">
                  <a:pos x="5943" y="10812"/>
                </a:cxn>
                <a:cxn ang="0">
                  <a:pos x="5111" y="7897"/>
                </a:cxn>
                <a:cxn ang="0">
                  <a:pos x="8201" y="8952"/>
                </a:cxn>
                <a:cxn ang="0">
                  <a:pos x="7369" y="8739"/>
                </a:cxn>
                <a:cxn ang="0">
                  <a:pos x="6155" y="8739"/>
                </a:cxn>
                <a:cxn ang="0">
                  <a:pos x="5524" y="8739"/>
                </a:cxn>
                <a:cxn ang="0">
                  <a:pos x="6568" y="10599"/>
                </a:cxn>
                <a:cxn ang="0">
                  <a:pos x="6568" y="13934"/>
                </a:cxn>
                <a:cxn ang="0">
                  <a:pos x="7157" y="10599"/>
                </a:cxn>
                <a:cxn ang="0">
                  <a:pos x="7157" y="10392"/>
                </a:cxn>
                <a:cxn ang="0">
                  <a:pos x="8826" y="19972"/>
                </a:cxn>
                <a:cxn ang="0">
                  <a:pos x="6951" y="22045"/>
                </a:cxn>
                <a:cxn ang="0">
                  <a:pos x="8826" y="19972"/>
                </a:cxn>
                <a:cxn ang="0">
                  <a:pos x="3478" y="18289"/>
                </a:cxn>
                <a:cxn ang="0">
                  <a:pos x="3478" y="18710"/>
                </a:cxn>
                <a:cxn ang="0">
                  <a:pos x="10252" y="17904"/>
                </a:cxn>
                <a:cxn ang="0">
                  <a:pos x="10252" y="15161"/>
                </a:cxn>
                <a:cxn ang="0">
                  <a:pos x="3478" y="16008"/>
                </a:cxn>
                <a:cxn ang="0">
                  <a:pos x="10252" y="15374"/>
                </a:cxn>
                <a:cxn ang="0">
                  <a:pos x="10252" y="15161"/>
                </a:cxn>
              </a:cxnLst>
              <a:rect l="0" t="0" r="0" b="0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78442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51782CE-65AD-B958-746D-BB4A62B31E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3">
            <a:extLst>
              <a:ext uri="{FF2B5EF4-FFF2-40B4-BE49-F238E27FC236}">
                <a16:creationId xmlns:a16="http://schemas.microsoft.com/office/drawing/2014/main" id="{06B6A8D8-0FD3-3818-C952-215E4E647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75" y="177800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应用提升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B3E8AA-2C0E-B9ED-AEF3-6F7A94F48512}"/>
              </a:ext>
            </a:extLst>
          </p:cNvPr>
          <p:cNvSpPr txBox="1"/>
          <p:nvPr/>
        </p:nvSpPr>
        <p:spPr>
          <a:xfrm>
            <a:off x="1042306" y="622300"/>
            <a:ext cx="9840687" cy="33966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65×6÷5                  588÷3÷7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87÷3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(387+373) ÷4          320+208÷2          296÷(2×4)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75F962-3C68-6055-3EAD-90EEE03DFA6C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P37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2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9C6A07-3736-224A-B4A2-E7CE3DEBC218}"/>
              </a:ext>
            </a:extLst>
          </p:cNvPr>
          <p:cNvSpPr txBox="1"/>
          <p:nvPr/>
        </p:nvSpPr>
        <p:spPr>
          <a:xfrm>
            <a:off x="742950" y="1981200"/>
            <a:ext cx="214312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390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78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310063F-012C-A5BC-8F43-B74F16226406}"/>
              </a:ext>
            </a:extLst>
          </p:cNvPr>
          <p:cNvSpPr txBox="1"/>
          <p:nvPr/>
        </p:nvSpPr>
        <p:spPr>
          <a:xfrm>
            <a:off x="4200525" y="1981200"/>
            <a:ext cx="214312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196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÷7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28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FD56373-C7FB-8D79-CAE8-F1266DC72DA7}"/>
              </a:ext>
            </a:extLst>
          </p:cNvPr>
          <p:cNvSpPr txBox="1"/>
          <p:nvPr/>
        </p:nvSpPr>
        <p:spPr>
          <a:xfrm>
            <a:off x="7343775" y="1981200"/>
            <a:ext cx="214312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5C8970B-C572-7235-7C3C-81607184DB64}"/>
              </a:ext>
            </a:extLst>
          </p:cNvPr>
          <p:cNvSpPr txBox="1"/>
          <p:nvPr/>
        </p:nvSpPr>
        <p:spPr>
          <a:xfrm>
            <a:off x="742949" y="4018999"/>
            <a:ext cx="214312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760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190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CB161C9-3D27-1BFD-75A1-EBCD386057A7}"/>
              </a:ext>
            </a:extLst>
          </p:cNvPr>
          <p:cNvSpPr txBox="1"/>
          <p:nvPr/>
        </p:nvSpPr>
        <p:spPr>
          <a:xfrm>
            <a:off x="4200524" y="4003658"/>
            <a:ext cx="214312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320+104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424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81816FF-DA76-9303-B0C0-DB389EB8EA8C}"/>
              </a:ext>
            </a:extLst>
          </p:cNvPr>
          <p:cNvSpPr txBox="1"/>
          <p:nvPr/>
        </p:nvSpPr>
        <p:spPr>
          <a:xfrm>
            <a:off x="7228681" y="4018999"/>
            <a:ext cx="214312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296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37</a:t>
            </a:r>
          </a:p>
        </p:txBody>
      </p:sp>
    </p:spTree>
    <p:extLst>
      <p:ext uri="{BB962C8B-B14F-4D97-AF65-F5344CB8AC3E}">
        <p14:creationId xmlns:p14="http://schemas.microsoft.com/office/powerpoint/2010/main" val="201470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50C89A4-DA4F-0257-DA75-4A9277133E98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P37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3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B6FF8C-273F-8D17-08AE-0A1D607EF4A5}"/>
              </a:ext>
            </a:extLst>
          </p:cNvPr>
          <p:cNvSpPr txBox="1"/>
          <p:nvPr/>
        </p:nvSpPr>
        <p:spPr>
          <a:xfrm>
            <a:off x="1429789" y="980902"/>
            <a:ext cx="9764684" cy="1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一家风筝生产厂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天制作了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个风筝。平均每天制作多少个风筝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CC9E3D-A450-A74F-82E7-1FD6EA674D9F}"/>
              </a:ext>
            </a:extLst>
          </p:cNvPr>
          <p:cNvSpPr txBox="1"/>
          <p:nvPr/>
        </p:nvSpPr>
        <p:spPr>
          <a:xfrm>
            <a:off x="931025" y="1002956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A474A9-F976-D7F5-9A01-1F907C26C7B3}"/>
              </a:ext>
            </a:extLst>
          </p:cNvPr>
          <p:cNvSpPr txBox="1"/>
          <p:nvPr/>
        </p:nvSpPr>
        <p:spPr>
          <a:xfrm>
            <a:off x="3826276" y="2817264"/>
            <a:ext cx="6933460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306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÷3=102(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答：平均每天制作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个风筝。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938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2B52F12-A9BB-7DC1-3251-1BF330C54F3E}"/>
              </a:ext>
            </a:extLst>
          </p:cNvPr>
          <p:cNvSpPr txBox="1"/>
          <p:nvPr/>
        </p:nvSpPr>
        <p:spPr>
          <a:xfrm>
            <a:off x="1429789" y="980902"/>
            <a:ext cx="9764684" cy="1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张照片，正好放满了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本相册。每本相册有多少面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E0877DF-972B-E152-3EFD-BF48A8C34CD1}"/>
              </a:ext>
            </a:extLst>
          </p:cNvPr>
          <p:cNvSpPr txBox="1"/>
          <p:nvPr/>
        </p:nvSpPr>
        <p:spPr>
          <a:xfrm>
            <a:off x="931025" y="1002956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33464AE-E438-2BF4-4E7A-BA03B7578748}"/>
              </a:ext>
            </a:extLst>
          </p:cNvPr>
          <p:cNvSpPr txBox="1"/>
          <p:nvPr/>
        </p:nvSpPr>
        <p:spPr>
          <a:xfrm>
            <a:off x="3833419" y="3369054"/>
            <a:ext cx="6933460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192÷2÷4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=96÷4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答：每本相册有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面。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B35FB7-74BD-77B6-A018-FB54D7209E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007" y="2308231"/>
            <a:ext cx="4273750" cy="125554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C02E6F2-53D4-F562-5720-2DBED3F77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854" y="1756441"/>
            <a:ext cx="3633926" cy="149894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28519A4-E85B-3DFE-3C6E-3731B2756BEC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P37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09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5DDBC1-DA51-2503-45D5-FBA3934010D0}"/>
              </a:ext>
            </a:extLst>
          </p:cNvPr>
          <p:cNvSpPr txBox="1"/>
          <p:nvPr/>
        </p:nvSpPr>
        <p:spPr>
          <a:xfrm>
            <a:off x="1213658" y="609427"/>
            <a:ext cx="9764684" cy="1217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下面是某超市三种书包进货的记录单。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估一估：哪种书包最便宜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19FDF0B-C8CF-0320-48BC-173965634D36}"/>
              </a:ext>
            </a:extLst>
          </p:cNvPr>
          <p:cNvSpPr txBox="1"/>
          <p:nvPr/>
        </p:nvSpPr>
        <p:spPr>
          <a:xfrm>
            <a:off x="714894" y="631481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en-US" sz="320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4E6239B-AB14-93EA-A797-CC02CBB2D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556" y="1330556"/>
            <a:ext cx="5524870" cy="247797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FEB03B3-8DBC-DF6A-77B1-A12F2890E174}"/>
              </a:ext>
            </a:extLst>
          </p:cNvPr>
          <p:cNvSpPr txBox="1"/>
          <p:nvPr/>
        </p:nvSpPr>
        <p:spPr>
          <a:xfrm>
            <a:off x="1636450" y="2232341"/>
            <a:ext cx="4824673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 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C74729D-393A-4682-7569-1310517188F2}"/>
              </a:ext>
            </a:extLst>
          </p:cNvPr>
          <p:cNvSpPr txBox="1"/>
          <p:nvPr/>
        </p:nvSpPr>
        <p:spPr>
          <a:xfrm>
            <a:off x="9507985" y="1916486"/>
            <a:ext cx="104756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270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3EF98B8-FB51-8CF1-BD8D-32D7C42BA979}"/>
              </a:ext>
            </a:extLst>
          </p:cNvPr>
          <p:cNvSpPr txBox="1"/>
          <p:nvPr/>
        </p:nvSpPr>
        <p:spPr>
          <a:xfrm>
            <a:off x="9507984" y="2501943"/>
            <a:ext cx="104756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138CBE-58F8-5910-300D-AB753CEFA1BC}"/>
              </a:ext>
            </a:extLst>
          </p:cNvPr>
          <p:cNvSpPr txBox="1"/>
          <p:nvPr/>
        </p:nvSpPr>
        <p:spPr>
          <a:xfrm>
            <a:off x="9507984" y="3133654"/>
            <a:ext cx="1047565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280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A7BAEDA-0DB4-251C-F64E-36E194F48E66}"/>
              </a:ext>
            </a:extLst>
          </p:cNvPr>
          <p:cNvSpPr txBox="1"/>
          <p:nvPr/>
        </p:nvSpPr>
        <p:spPr>
          <a:xfrm>
            <a:off x="2558169" y="4304802"/>
            <a:ext cx="3902954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书包最便宜。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6EB552-E092-7606-02CE-E2B739F65839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P37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5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959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B04D245-B425-18C8-0617-ACF56A47D9B1}"/>
              </a:ext>
            </a:extLst>
          </p:cNvPr>
          <p:cNvSpPr txBox="1"/>
          <p:nvPr/>
        </p:nvSpPr>
        <p:spPr>
          <a:xfrm>
            <a:off x="1429789" y="980902"/>
            <a:ext cx="9764684" cy="121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把一根长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米的绳子剪成两段，第一段的长度是第二段的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倍。这两段绳子的长度分别是多少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7A5E49F-7A6B-D1C2-C9FC-7121BA44369C}"/>
              </a:ext>
            </a:extLst>
          </p:cNvPr>
          <p:cNvSpPr txBox="1"/>
          <p:nvPr/>
        </p:nvSpPr>
        <p:spPr>
          <a:xfrm>
            <a:off x="931025" y="1002956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endParaRPr lang="en-US" sz="320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5D7DDF1-283F-F88E-336B-3E5E04DB9CC9}"/>
              </a:ext>
            </a:extLst>
          </p:cNvPr>
          <p:cNvGrpSpPr/>
          <p:nvPr/>
        </p:nvGrpSpPr>
        <p:grpSpPr>
          <a:xfrm>
            <a:off x="7715250" y="2981325"/>
            <a:ext cx="2828925" cy="266700"/>
            <a:chOff x="7715250" y="2981325"/>
            <a:chExt cx="2828925" cy="266700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4E04C565-7EF2-E183-C8C2-E83E866EEDE3}"/>
                </a:ext>
              </a:extLst>
            </p:cNvPr>
            <p:cNvCxnSpPr>
              <a:cxnSpLocks/>
            </p:cNvCxnSpPr>
            <p:nvPr/>
          </p:nvCxnSpPr>
          <p:spPr>
            <a:xfrm>
              <a:off x="7715250" y="3248025"/>
              <a:ext cx="2828925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5FBB6042-A79D-4E24-7443-B7CFD188F719}"/>
                </a:ext>
              </a:extLst>
            </p:cNvPr>
            <p:cNvCxnSpPr/>
            <p:nvPr/>
          </p:nvCxnSpPr>
          <p:spPr>
            <a:xfrm>
              <a:off x="9610725" y="2981325"/>
              <a:ext cx="0" cy="26670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86618498-5318-81FC-60A9-EDA4F50E38D7}"/>
                </a:ext>
              </a:extLst>
            </p:cNvPr>
            <p:cNvCxnSpPr/>
            <p:nvPr/>
          </p:nvCxnSpPr>
          <p:spPr>
            <a:xfrm>
              <a:off x="8582025" y="2981325"/>
              <a:ext cx="0" cy="2667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E566F1FF-3010-8858-BED6-F3DEDA388321}"/>
              </a:ext>
            </a:extLst>
          </p:cNvPr>
          <p:cNvSpPr txBox="1"/>
          <p:nvPr/>
        </p:nvSpPr>
        <p:spPr>
          <a:xfrm>
            <a:off x="2049689" y="2505075"/>
            <a:ext cx="9764684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360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÷(1+2)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=360÷3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120×2=240(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答：这两段绳子的长度分别是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米，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E708B4A-58AC-FB0D-BD25-E8A9EC4BA62A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P37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760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8057D0E-E489-1D97-C5D5-D833C2260307}"/>
              </a:ext>
            </a:extLst>
          </p:cNvPr>
          <p:cNvSpPr txBox="1"/>
          <p:nvPr/>
        </p:nvSpPr>
        <p:spPr>
          <a:xfrm>
            <a:off x="1163089" y="790402"/>
            <a:ext cx="9764684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比              每天多吃多少只虫子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830E68-7C81-2510-D189-4322063AA980}"/>
              </a:ext>
            </a:extLst>
          </p:cNvPr>
          <p:cNvSpPr txBox="1"/>
          <p:nvPr/>
        </p:nvSpPr>
        <p:spPr>
          <a:xfrm>
            <a:off x="664325" y="812456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endParaRPr lang="en-US" sz="320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C0AB682-73DB-C628-39A5-FE6834702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089" y="366940"/>
            <a:ext cx="979688" cy="210034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521EAC3-59AD-A029-1223-2F7DE9E23B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242" y="636964"/>
            <a:ext cx="1438543" cy="9335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7AC2F84-1C4C-AFF5-9436-3EEE1CB92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236" y="1417112"/>
            <a:ext cx="5315720" cy="307868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DB03BB1-941D-C7F7-0C44-3D238D36B315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P38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7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6FBC4F7-14E1-32C8-36A2-BEAC2E7AB891}"/>
              </a:ext>
            </a:extLst>
          </p:cNvPr>
          <p:cNvSpPr txBox="1"/>
          <p:nvPr/>
        </p:nvSpPr>
        <p:spPr>
          <a:xfrm>
            <a:off x="2563211" y="2467281"/>
            <a:ext cx="2844800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645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608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645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569(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3575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24DD36F-A324-6223-46C3-FA85BCB657EC}"/>
              </a:ext>
            </a:extLst>
          </p:cNvPr>
          <p:cNvSpPr txBox="1"/>
          <p:nvPr/>
        </p:nvSpPr>
        <p:spPr>
          <a:xfrm>
            <a:off x="948299" y="203703"/>
            <a:ext cx="9809019" cy="358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学校食堂买了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箱苹果，每箱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层，每层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个。三年级有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个班，平均每个班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人。每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千克，每千克苹果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）食堂一共买了多少个苹果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）每人分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个苹果，够吗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）请提出其他数学问题并解答。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7B4334B-23C7-7D8F-9D61-A922BD94D8CE}"/>
              </a:ext>
            </a:extLst>
          </p:cNvPr>
          <p:cNvSpPr txBox="1"/>
          <p:nvPr/>
        </p:nvSpPr>
        <p:spPr>
          <a:xfrm>
            <a:off x="449534" y="203703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endParaRPr lang="en-US" sz="32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9F12B8C-D7D4-3E69-356C-658A7AE2293E}"/>
              </a:ext>
            </a:extLst>
          </p:cNvPr>
          <p:cNvSpPr txBox="1"/>
          <p:nvPr/>
        </p:nvSpPr>
        <p:spPr>
          <a:xfrm>
            <a:off x="8402522" y="6256255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P38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8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82DAC73-B0D9-7166-4CBF-AB6A0EF1FE0E}"/>
              </a:ext>
            </a:extLst>
          </p:cNvPr>
          <p:cNvSpPr txBox="1"/>
          <p:nvPr/>
        </p:nvSpPr>
        <p:spPr>
          <a:xfrm>
            <a:off x="902394" y="3785068"/>
            <a:ext cx="4093028" cy="1813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   15×(2×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4)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=15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×8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=120(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A38F96B-6125-1F9D-205C-3E45FDD8E463}"/>
              </a:ext>
            </a:extLst>
          </p:cNvPr>
          <p:cNvSpPr txBox="1"/>
          <p:nvPr/>
        </p:nvSpPr>
        <p:spPr>
          <a:xfrm>
            <a:off x="4122730" y="3800520"/>
            <a:ext cx="4093028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20000"/>
              </a:lnSpc>
              <a:buAutoNum type="arabicParenBoth" startAt="2"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36×3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=108(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108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，够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28D262-F622-80CA-3579-726FC295AB1B}"/>
              </a:ext>
            </a:extLst>
          </p:cNvPr>
          <p:cNvSpPr txBox="1"/>
          <p:nvPr/>
        </p:nvSpPr>
        <p:spPr>
          <a:xfrm>
            <a:off x="7828922" y="3279040"/>
            <a:ext cx="40930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买这些苹果一共花了多少钱？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120÷4×6</a:t>
            </a:r>
          </a:p>
          <a:p>
            <a:pPr algn="l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</a:t>
            </a:r>
          </a:p>
          <a:p>
            <a:pPr algn="l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=180(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9725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389D8E7-3C2A-58B8-A773-41FD3BB2ADAF}"/>
              </a:ext>
            </a:extLst>
          </p:cNvPr>
          <p:cNvSpPr txBox="1"/>
          <p:nvPr/>
        </p:nvSpPr>
        <p:spPr>
          <a:xfrm>
            <a:off x="482143" y="399012"/>
            <a:ext cx="743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</a:t>
            </a:r>
            <a:endParaRPr lang="en-US" sz="32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AD7F8E9-3943-1138-B12E-1321EE906379}"/>
              </a:ext>
            </a:extLst>
          </p:cNvPr>
          <p:cNvSpPr txBox="1"/>
          <p:nvPr/>
        </p:nvSpPr>
        <p:spPr>
          <a:xfrm>
            <a:off x="960124" y="365762"/>
            <a:ext cx="11083636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选择下面的信息，提出数学问题并解决。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20000"/>
              </a:lnSpc>
            </a:pP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20000"/>
              </a:lnSpc>
            </a:pP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20000"/>
              </a:lnSpc>
            </a:pP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选择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(       )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，问题：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______________________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             </a:t>
            </a:r>
            <a:endParaRPr 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B559AD2-0C18-B82F-680C-21F975C89D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0935" y="1017037"/>
            <a:ext cx="11083636" cy="151839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54579F3-996E-A5CC-0036-1D5734C9F4F6}"/>
              </a:ext>
            </a:extLst>
          </p:cNvPr>
          <p:cNvSpPr txBox="1"/>
          <p:nvPr/>
        </p:nvSpPr>
        <p:spPr>
          <a:xfrm>
            <a:off x="8677729" y="6188529"/>
            <a:ext cx="3619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【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教材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P38 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练习七 第</a:t>
            </a:r>
            <a:r>
              <a:rPr lang="en-US" altLang="zh-CN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9</a:t>
            </a:r>
            <a:r>
              <a:rPr lang="zh-CN" altLang="en-US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题</a:t>
            </a:r>
            <a:r>
              <a:rPr lang="en-US" altLang="zh-CN" dirty="0">
                <a:solidFill>
                  <a:srgbClr val="00B0F0"/>
                </a:solidFill>
                <a:latin typeface="Times New Roman" pitchFamily="18" charset="0"/>
                <a:ea typeface="黑体" pitchFamily="49" charset="-122"/>
              </a:rPr>
              <a:t>】</a:t>
            </a:r>
            <a:endParaRPr lang="zh-CN" altLang="en-US" dirty="0">
              <a:solidFill>
                <a:srgbClr val="00B0F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FF2FF4-E545-BC05-2E52-E8F72CD44626}"/>
              </a:ext>
            </a:extLst>
          </p:cNvPr>
          <p:cNvSpPr txBox="1"/>
          <p:nvPr/>
        </p:nvSpPr>
        <p:spPr>
          <a:xfrm>
            <a:off x="3020177" y="3599386"/>
            <a:ext cx="5921404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480÷2 ÷6 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=240÷6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（盒）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E28AAA-4120-FB66-AAE0-4D42B535718A}"/>
              </a:ext>
            </a:extLst>
          </p:cNvPr>
          <p:cNvSpPr txBox="1"/>
          <p:nvPr/>
        </p:nvSpPr>
        <p:spPr>
          <a:xfrm>
            <a:off x="2006354" y="2724485"/>
            <a:ext cx="94103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DF576F6-9F06-CE25-C2EA-C0F0ADD7ED09}"/>
              </a:ext>
            </a:extLst>
          </p:cNvPr>
          <p:cNvSpPr txBox="1"/>
          <p:nvPr/>
        </p:nvSpPr>
        <p:spPr>
          <a:xfrm>
            <a:off x="3523100" y="2751555"/>
            <a:ext cx="94103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8C6145-2AF0-50D0-B02E-87E24F01CBA1}"/>
              </a:ext>
            </a:extLst>
          </p:cNvPr>
          <p:cNvSpPr txBox="1"/>
          <p:nvPr/>
        </p:nvSpPr>
        <p:spPr>
          <a:xfrm>
            <a:off x="5039846" y="2751555"/>
            <a:ext cx="94103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④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330CCBB-2BBF-74A3-7D82-7512FEEBACE5}"/>
              </a:ext>
            </a:extLst>
          </p:cNvPr>
          <p:cNvSpPr txBox="1"/>
          <p:nvPr/>
        </p:nvSpPr>
        <p:spPr>
          <a:xfrm>
            <a:off x="7342390" y="2617703"/>
            <a:ext cx="5072285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蛋黄粽一共能装多少盒？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778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E5DD0-33FC-45DE-8089-F1C035E242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云形标注 3">
            <a:extLst>
              <a:ext uri="{FF2B5EF4-FFF2-40B4-BE49-F238E27FC236}">
                <a16:creationId xmlns:a16="http://schemas.microsoft.com/office/drawing/2014/main" id="{E99D7049-85C2-4C1A-9FCD-763CD026AB99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4" name="图片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39225" y="4335166"/>
            <a:ext cx="1289050" cy="1572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0726" name="文本框 5"/>
          <p:cNvSpPr txBox="1">
            <a:spLocks noChangeArrowheads="1"/>
          </p:cNvSpPr>
          <p:nvPr/>
        </p:nvSpPr>
        <p:spPr bwMode="auto">
          <a:xfrm>
            <a:off x="5105400" y="165100"/>
            <a:ext cx="6858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158E91F-6DE3-49EE-85A1-732DD8A7C0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0728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28575">
          <a:solidFill>
            <a:srgbClr val="00B0F0"/>
          </a:solidFill>
        </a:ln>
      </a:spPr>
      <a:bodyPr rtlCol="0" anchor="ctr"/>
      <a:lstStyle>
        <a:defPPr algn="ctr">
          <a:defRPr sz="3200" b="1" smtClean="0">
            <a:solidFill>
              <a:schemeClr val="tx1"/>
            </a:solidFill>
            <a:latin typeface="楷体" panose="02010609060101010101" pitchFamily="49" charset="-122"/>
            <a:ea typeface="楷体" panose="02010609060101010101" pitchFamily="49" charset="-122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2765</TotalTime>
  <Words>1418</Words>
  <Application>Microsoft Office PowerPoint</Application>
  <PresentationFormat>宽屏</PresentationFormat>
  <Paragraphs>339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等线 Light</vt:lpstr>
      <vt:lpstr>黑体</vt:lpstr>
      <vt:lpstr>楷体</vt:lpstr>
      <vt:lpstr>时尚中黑简体</vt:lpstr>
      <vt:lpstr>宋体</vt:lpstr>
      <vt:lpstr>微软雅黑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432</cp:revision>
  <dcterms:created xsi:type="dcterms:W3CDTF">2018-08-15T05:40:00Z</dcterms:created>
  <dcterms:modified xsi:type="dcterms:W3CDTF">2025-11-26T01:39:48Z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