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58" r:id="rId2"/>
    <p:sldId id="353" r:id="rId3"/>
    <p:sldId id="298" r:id="rId4"/>
    <p:sldId id="345" r:id="rId5"/>
    <p:sldId id="303" r:id="rId6"/>
    <p:sldId id="362" r:id="rId7"/>
    <p:sldId id="355" r:id="rId8"/>
    <p:sldId id="363" r:id="rId9"/>
    <p:sldId id="349" r:id="rId10"/>
    <p:sldId id="364" r:id="rId11"/>
    <p:sldId id="365" r:id="rId12"/>
    <p:sldId id="366" r:id="rId13"/>
    <p:sldId id="368" r:id="rId14"/>
    <p:sldId id="312" r:id="rId15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74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  <p15:guide id="3" orient="horz" pos="740">
          <p15:clr>
            <a:srgbClr val="A4A3A4"/>
          </p15:clr>
        </p15:guide>
        <p15:guide id="5" pos="3839">
          <p15:clr>
            <a:srgbClr val="A4A3A4"/>
          </p15:clr>
        </p15:guide>
        <p15:guide id="6" pos="665">
          <p15:clr>
            <a:srgbClr val="A4A3A4"/>
          </p15:clr>
        </p15:guide>
        <p15:guide id="7" pos="7015">
          <p15:clr>
            <a:srgbClr val="A4A3A4"/>
          </p15:clr>
        </p15:guide>
        <p15:guide id="8" pos="2162">
          <p15:clr>
            <a:srgbClr val="A4A3A4"/>
          </p15:clr>
        </p15:guide>
        <p15:guide id="9" pos="554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E6BB3"/>
    <a:srgbClr val="74C96D"/>
    <a:srgbClr val="A8D023"/>
    <a:srgbClr val="80BE19"/>
    <a:srgbClr val="DEF4E0"/>
    <a:srgbClr val="6BA8D9"/>
    <a:srgbClr val="FFFFFF"/>
    <a:srgbClr val="7FC8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964" autoAdjust="0"/>
    <p:restoredTop sz="94660" autoAdjust="0"/>
  </p:normalViewPr>
  <p:slideViewPr>
    <p:cSldViewPr snapToGrid="0">
      <p:cViewPr varScale="1">
        <p:scale>
          <a:sx n="82" d="100"/>
          <a:sy n="82" d="100"/>
        </p:scale>
        <p:origin x="859" y="48"/>
      </p:cViewPr>
      <p:guideLst>
        <p:guide orient="horz" pos="3974"/>
        <p:guide orient="horz" pos="2160"/>
        <p:guide orient="horz" pos="740"/>
        <p:guide pos="3839"/>
        <p:guide pos="665"/>
        <p:guide pos="7015"/>
        <p:guide pos="2162"/>
        <p:guide pos="554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6" cy="72006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8T01:59:46.253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1464 23 17064,'0'-4'92,"0"4"-32,0-1-1,0 1 1,1-1 0,-1 1 0,0-1 0,0 1 0,0-1 0,0 0 0,0 1 0,0-1 0,0 1 0,0-1 0,0 1 0,0-1 0,0 1 0,0-1 0,0 0-1,0 1 1,0-1 0,-1 1 0,1-1 0,0 1 0,0-1 0,-1 1 0,1-1 0,0 1 0,-1 0 0,1-1 0,0 1 0,-1-1 0,1 1 0,-1 0-1,1-1 1,0 1 0,-1 0 0,1-1 0,-1 1 0,1 0 0,-1 0 0,0 0 0,1-1 0,-1 1 0,1 0 0,-1 0 0,1 0 0,-1 0 0,1 0 0,-1 0-1,1 0 1,-1 0 0,0 0 0,1 0 0,-1 0 0,1 1 0,-1-1 0,1 0 0,-1 0 0,1 0 0,-1 1 0,1-1 0,-1 0 0,1 1 0,-1-1-1,1 0 1,0 1 0,-1-1 0,1 1 0,0-1 0,-1 1 0,-13 8 54,1 0 0,1 2-1,-17 16 1,5-5-46,-1090 984 1922,1056-953-2690,-58 69 1,54-42-6492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8T01:59:46.719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0 17400,'1'1'60,"0"-1"0,0 1 0,0-1-1,0 1 1,0-1 0,0 1 0,0 0 0,0-1 0,0 1 0,0 0 0,0 0-1,-1 0 1,1 0 0,0-1 0,-1 1 0,1 0 0,0 0 0,-1 1 0,1-1-1,-1 0 1,1 0 0,-1 0 0,1 2 0,2 5 10,148 329 1084,187 618 0,-329-925-1639,92 358 853,-78-223-10021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8T02:00:23.699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1 625 19753,'0'-1'97,"0"0"1,0 0-1,0 0 0,0 0 1,0 0-1,0 0 0,0 0 1,1 0-1,-1 0 0,0 0 1,1 0-1,-1 0 0,1 1 1,-1-1-1,1 0 0,-1 0 1,1 0-1,0 1 0,-1-1 1,1 0-1,0 1 0,1-2 1,-1 2-68,1 0 0,-1 0 0,0 1 0,0-1 0,0 0 0,0 1 0,1-1 0,-1 1 0,0-1 0,0 1 0,0 0 0,0-1 0,0 1 1,0 0-1,0 0 0,0-1 0,-1 1 0,1 0 0,0 0 0,0 0 0,0 1 0,18 21 144,-2 1 0,0 1 0,-1 0 0,-2 1-1,-1 0 1,-1 1 0,-1 1 0,-1-1 0,10 51 0,-4 14 229,6 163 0,-3-21-165,-14-190-200,3-1 0,2 0 0,18 50 0,-22-77-35,0 0 0,1-1 0,1 1 0,0-2 1,1 1-1,1-1 0,19 22 0,-25-32 28,0 0 0,1 0 0,0 0 0,0 0 1,1-1-1,-1 0 0,0 0 0,1 0 0,0-1 0,0 1 0,0-2 0,0 1 0,0 0 1,0-1-1,0 0 0,0-1 0,1 0 0,-1 1 0,0-2 0,0 1 0,0-1 0,1 0 1,-1 0-1,10-4 0,6-4 23,-1-1 1,0-1-1,-1-1 0,0 0 1,20-18-1,-10 8-33,321-228 66,772-520-1103,-188 234-2770,-471 290-1461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8T02:12:27.507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1464 23 17064,'0'-4'92,"0"4"-32,0-1-1,0 1 1,1-1 0,-1 1 0,0-1 0,0 1 0,0-1 0,0 0 0,0 1 0,0-1 0,0 1 0,0-1 0,0 1 0,0-1 0,0 1 0,0-1 0,0 0-1,0 1 1,0-1 0,-1 1 0,1-1 0,0 1 0,0-1 0,-1 1 0,1-1 0,0 1 0,-1 0 0,1-1 0,0 1 0,-1-1 0,1 1 0,-1 0-1,1-1 1,0 1 0,-1 0 0,1-1 0,-1 1 0,1 0 0,-1 0 0,0 0 0,1-1 0,-1 1 0,1 0 0,-1 0 0,1 0 0,-1 0 0,1 0 0,-1 0-1,1 0 1,-1 0 0,0 0 0,1 0 0,-1 0 0,1 1 0,-1-1 0,1 0 0,-1 0 0,1 0 0,-1 1 0,1-1 0,-1 0 0,1 1 0,-1-1-1,1 0 1,0 1 0,-1-1 0,1 1 0,0-1 0,-1 1 0,-13 8 54,1 0 0,1 2-1,-17 16 1,5-5-46,-1090 984 1922,1056-953-2690,-58 69 1,54-42-6492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8T02:12:27.508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0 17400,'1'1'60,"0"-1"0,0 1 0,0-1-1,0 1 1,0-1 0,0 1 0,0 0 0,0-1 0,0 1 0,0 0 0,0 0-1,-1 0 1,1 0 0,0-1 0,-1 1 0,1 0 0,0 0 0,-1 1 0,1-1-1,-1 0 1,1 0 0,-1 0 0,1 2 0,2 5 10,148 329 1084,187 618 0,-329-925-1639,92 358 853,-78-223-10021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defRPr sz="1200"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CDF89446-E256-49E9-AD46-E75D904D0A3F}" type="datetimeFigureOut">
              <a:rPr lang="zh-CN" altLang="en-US"/>
              <a:t>2026/2/28</a:t>
            </a:fld>
            <a:endParaRPr lang="zh-CN" altLang="en-US"/>
          </a:p>
        </p:txBody>
      </p:sp>
      <p:sp>
        <p:nvSpPr>
          <p:cNvPr id="4100" name="幻灯片图像占位符 3"/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</a:ln>
        </p:spPr>
      </p:sp>
      <p:sp>
        <p:nvSpPr>
          <p:cNvPr id="4101" name="备注占位符 4"/>
          <p:cNvSpPr>
            <a:spLocks noGrp="1" noChangeArrowheads="1"/>
          </p:cNvSpPr>
          <p:nvPr>
            <p:ph type="body" sz="quarter" idx="9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noProof="1"/>
            </a:lvl1pPr>
          </a:lstStyle>
          <a:p>
            <a:fld id="{44553D41-8CF4-488F-A4A2-4212DE403627}" type="slidenum">
              <a:rPr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8195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6147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DF34F1C8-6597-4598-B22A-66C26BCBB393}" type="slidenum">
              <a:rPr altLang="en-US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11267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9219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7E380A52-97A1-42B2-983A-C11E4FC65BA0}" type="slidenum">
              <a:rPr altLang="en-US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0"/>
          <p:cNvGrpSpPr/>
          <p:nvPr userDrawn="1"/>
        </p:nvGrpSpPr>
        <p:grpSpPr bwMode="auto">
          <a:xfrm>
            <a:off x="0" y="0"/>
            <a:ext cx="12192000" cy="6858000"/>
            <a:chOff x="-13" y="-1"/>
            <a:chExt cx="12192014" cy="6836241"/>
          </a:xfrm>
        </p:grpSpPr>
        <p:pic>
          <p:nvPicPr>
            <p:cNvPr id="3" name="图片 38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-13" y="-1"/>
              <a:ext cx="6836241" cy="6836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" name="图片 47"/>
            <p:cNvPicPr>
              <a:picLocks noChangeAspect="1" noChangeArrowheads="1"/>
            </p:cNvPicPr>
            <p:nvPr/>
          </p:nvPicPr>
          <p:blipFill>
            <a:blip r:embed="rId2"/>
            <a:srcRect r="21655"/>
            <a:stretch>
              <a:fillRect/>
            </a:stretch>
          </p:blipFill>
          <p:spPr bwMode="auto">
            <a:xfrm>
              <a:off x="6836229" y="-1"/>
              <a:ext cx="5355772" cy="6836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5" name="图片 49"/>
          <p:cNvPicPr>
            <a:picLocks noChangeAspect="1" noChangeArrowheads="1"/>
          </p:cNvPicPr>
          <p:nvPr userDrawn="1"/>
        </p:nvPicPr>
        <p:blipFill>
          <a:blip r:embed="rId3"/>
          <a:srcRect l="27734" t="19185" r="24449" b="11330"/>
          <a:stretch>
            <a:fillRect/>
          </a:stretch>
        </p:blipFill>
        <p:spPr bwMode="auto">
          <a:xfrm>
            <a:off x="0" y="4313238"/>
            <a:ext cx="3368675" cy="2544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图片 50"/>
          <p:cNvPicPr>
            <a:picLocks noChangeAspect="1" noChangeArrowheads="1"/>
          </p:cNvPicPr>
          <p:nvPr userDrawn="1"/>
        </p:nvPicPr>
        <p:blipFill>
          <a:blip r:embed="rId3"/>
          <a:srcRect l="27734" t="39900" r="36929" b="11330"/>
          <a:stretch>
            <a:fillRect/>
          </a:stretch>
        </p:blipFill>
        <p:spPr bwMode="auto">
          <a:xfrm>
            <a:off x="9128125" y="-26988"/>
            <a:ext cx="3063875" cy="219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图片 51"/>
          <p:cNvPicPr>
            <a:picLocks noChangeAspect="1" noChangeArrowheads="1"/>
          </p:cNvPicPr>
          <p:nvPr userDrawn="1"/>
        </p:nvPicPr>
        <p:blipFill>
          <a:blip r:embed="rId4"/>
          <a:srcRect t="16251" b="19643"/>
          <a:stretch>
            <a:fillRect/>
          </a:stretch>
        </p:blipFill>
        <p:spPr bwMode="auto">
          <a:xfrm>
            <a:off x="157163" y="-481013"/>
            <a:ext cx="11968162" cy="767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图片 52"/>
          <p:cNvPicPr>
            <a:picLocks noChangeAspect="1" noChangeArrowheads="1"/>
          </p:cNvPicPr>
          <p:nvPr userDrawn="1"/>
        </p:nvPicPr>
        <p:blipFill>
          <a:blip r:embed="rId5"/>
          <a:srcRect l="19760" t="73981" r="22630" b="15335"/>
          <a:stretch>
            <a:fillRect/>
          </a:stretch>
        </p:blipFill>
        <p:spPr bwMode="auto">
          <a:xfrm>
            <a:off x="2827338" y="4945063"/>
            <a:ext cx="6164262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文本框 9"/>
          <p:cNvSpPr txBox="1"/>
          <p:nvPr/>
        </p:nvSpPr>
        <p:spPr>
          <a:xfrm rot="20132266">
            <a:off x="5276487" y="3198167"/>
            <a:ext cx="17291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noProof="1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6108C383-C9AE-B727-BF0A-E05AD97E7729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995278" y="77051"/>
            <a:ext cx="1044828" cy="102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1"/>
          <p:cNvGrpSpPr/>
          <p:nvPr userDrawn="1"/>
        </p:nvGrpSpPr>
        <p:grpSpPr bwMode="auto">
          <a:xfrm>
            <a:off x="0" y="0"/>
            <a:ext cx="12192000" cy="6858000"/>
            <a:chOff x="-13" y="-1"/>
            <a:chExt cx="12192014" cy="6836241"/>
          </a:xfrm>
        </p:grpSpPr>
        <p:pic>
          <p:nvPicPr>
            <p:cNvPr id="3" name="图片 2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-13" y="-1"/>
              <a:ext cx="6836241" cy="6836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" name="图片 23"/>
            <p:cNvPicPr>
              <a:picLocks noChangeAspect="1" noChangeArrowheads="1"/>
            </p:cNvPicPr>
            <p:nvPr/>
          </p:nvPicPr>
          <p:blipFill>
            <a:blip r:embed="rId2"/>
            <a:srcRect r="21655"/>
            <a:stretch>
              <a:fillRect/>
            </a:stretch>
          </p:blipFill>
          <p:spPr bwMode="auto">
            <a:xfrm>
              <a:off x="6836229" y="-1"/>
              <a:ext cx="5355772" cy="6836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" name="矩形 4"/>
          <p:cNvSpPr/>
          <p:nvPr userDrawn="1"/>
        </p:nvSpPr>
        <p:spPr>
          <a:xfrm>
            <a:off x="0" y="171450"/>
            <a:ext cx="12192000" cy="646747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noProof="1"/>
          </a:p>
        </p:txBody>
      </p:sp>
      <p:sp>
        <p:nvSpPr>
          <p:cNvPr id="7" name="文本框 6"/>
          <p:cNvSpPr txBox="1"/>
          <p:nvPr/>
        </p:nvSpPr>
        <p:spPr>
          <a:xfrm rot="20132266">
            <a:off x="5276487" y="3198167"/>
            <a:ext cx="17291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noProof="1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2A5EE978-01F1-52B8-B883-C5D5D1C7EA2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995278" y="77051"/>
            <a:ext cx="1044828" cy="102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1" hangingPunct="1"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1" hangingPunct="1"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>
                <a:ea typeface="黑体" panose="02010609060101010101" pitchFamily="49" charset="-122"/>
              </a:defRPr>
            </a:lvl1pPr>
          </a:lstStyle>
          <a:p>
            <a:fld id="{5D0AAC57-B770-480E-B7A5-5FB9853341A5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 defTabSz="1219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1219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defTabSz="1219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defTabSz="1219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defTabSz="1219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defTabSz="1219200" rtl="0" fontAlgn="base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defTabSz="1219200" rtl="0" fontAlgn="base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defTabSz="1219200" rtl="0" fontAlgn="base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defTabSz="1219200" rtl="0" fontAlgn="base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304800" indent="-304800" algn="l" defTabSz="1219200" rtl="0" eaLnBrk="0" fontAlgn="base" hangingPunct="0">
        <a:lnSpc>
          <a:spcPct val="90000"/>
        </a:lnSpc>
        <a:spcBef>
          <a:spcPts val="1340"/>
        </a:spcBef>
        <a:spcAft>
          <a:spcPct val="0"/>
        </a:spcAft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04800" algn="l" defTabSz="1219200" rtl="0" eaLnBrk="0" fontAlgn="base" hangingPunct="0">
        <a:lnSpc>
          <a:spcPct val="90000"/>
        </a:lnSpc>
        <a:spcBef>
          <a:spcPts val="665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0" fontAlgn="base" hangingPunct="0">
        <a:lnSpc>
          <a:spcPct val="90000"/>
        </a:lnSpc>
        <a:spcBef>
          <a:spcPts val="665"/>
        </a:spcBef>
        <a:spcAft>
          <a:spcPct val="0"/>
        </a:spcAft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9200" rtl="0" eaLnBrk="0" fontAlgn="base" hangingPunct="0">
        <a:lnSpc>
          <a:spcPct val="90000"/>
        </a:lnSpc>
        <a:spcBef>
          <a:spcPts val="665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9200" rtl="0" eaLnBrk="0" fontAlgn="base" hangingPunct="0">
        <a:lnSpc>
          <a:spcPct val="90000"/>
        </a:lnSpc>
        <a:spcBef>
          <a:spcPts val="665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.pn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image" Target="../media/image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5" Type="http://schemas.openxmlformats.org/officeDocument/2006/relationships/image" Target="../media/image19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5" Type="http://schemas.openxmlformats.org/officeDocument/2006/relationships/image" Target="../media/image6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24.png"/><Relationship Id="rId5" Type="http://schemas.openxmlformats.org/officeDocument/2006/relationships/customXml" Target="../ink/ink2.xml"/><Relationship Id="rId10" Type="http://schemas.openxmlformats.org/officeDocument/2006/relationships/customXml" Target="../ink/ink5.xml"/><Relationship Id="rId4" Type="http://schemas.openxmlformats.org/officeDocument/2006/relationships/image" Target="../media/image21.png"/><Relationship Id="rId9" Type="http://schemas.openxmlformats.org/officeDocument/2006/relationships/customXml" Target="../ink/ink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文本框 10"/>
          <p:cNvSpPr txBox="1">
            <a:spLocks noChangeArrowheads="1"/>
          </p:cNvSpPr>
          <p:nvPr/>
        </p:nvSpPr>
        <p:spPr bwMode="auto">
          <a:xfrm>
            <a:off x="2355056" y="2304794"/>
            <a:ext cx="7481887" cy="14465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一位数除两位数</a:t>
            </a:r>
            <a:endParaRPr lang="en-US" altLang="zh-CN" sz="44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algn="ctr" eaLnBrk="1" hangingPunct="1"/>
            <a:r>
              <a:rPr lang="zh-CN" altLang="en-US" sz="4400" b="1" dirty="0">
                <a:latin typeface="楷体" panose="02010609060101010101" pitchFamily="49" charset="-122"/>
                <a:ea typeface="楷体" panose="02010609060101010101" pitchFamily="49" charset="-122"/>
              </a:rPr>
              <a:t>（商是两位数）</a:t>
            </a:r>
          </a:p>
        </p:txBody>
      </p:sp>
      <p:grpSp>
        <p:nvGrpSpPr>
          <p:cNvPr id="7171" name="组合 11"/>
          <p:cNvGrpSpPr/>
          <p:nvPr/>
        </p:nvGrpSpPr>
        <p:grpSpPr bwMode="auto">
          <a:xfrm>
            <a:off x="5068888" y="4476608"/>
            <a:ext cx="1931987" cy="327025"/>
            <a:chOff x="242380" y="196184"/>
            <a:chExt cx="2575081" cy="436193"/>
          </a:xfrm>
        </p:grpSpPr>
        <p:sp>
          <p:nvSpPr>
            <p:cNvPr id="13" name="矩形 12"/>
            <p:cNvSpPr/>
            <p:nvPr/>
          </p:nvSpPr>
          <p:spPr>
            <a:xfrm>
              <a:off x="242380" y="196184"/>
              <a:ext cx="421341" cy="421341"/>
            </a:xfrm>
            <a:prstGeom prst="rect">
              <a:avLst/>
            </a:prstGeom>
            <a:solidFill>
              <a:srgbClr val="349FC6"/>
            </a:solidFill>
            <a:ln>
              <a:noFill/>
            </a:ln>
            <a:scene3d>
              <a:camera prst="isometricLeftDown">
                <a:rot lat="1200000" lon="12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sz="1015" noProof="1"/>
            </a:p>
          </p:txBody>
        </p:sp>
        <p:sp>
          <p:nvSpPr>
            <p:cNvPr id="14" name="矩形 13"/>
            <p:cNvSpPr/>
            <p:nvPr/>
          </p:nvSpPr>
          <p:spPr>
            <a:xfrm>
              <a:off x="667290" y="196184"/>
              <a:ext cx="421341" cy="421341"/>
            </a:xfrm>
            <a:prstGeom prst="rect">
              <a:avLst/>
            </a:prstGeom>
            <a:solidFill>
              <a:srgbClr val="E83B18"/>
            </a:solidFill>
            <a:ln>
              <a:noFill/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sz="1015" noProof="1"/>
            </a:p>
          </p:txBody>
        </p:sp>
        <p:sp>
          <p:nvSpPr>
            <p:cNvPr id="15" name="矩形 14"/>
            <p:cNvSpPr/>
            <p:nvPr/>
          </p:nvSpPr>
          <p:spPr>
            <a:xfrm>
              <a:off x="1092200" y="196184"/>
              <a:ext cx="421341" cy="421341"/>
            </a:xfrm>
            <a:prstGeom prst="rect">
              <a:avLst/>
            </a:prstGeom>
            <a:solidFill>
              <a:srgbClr val="3EB35C"/>
            </a:solidFill>
            <a:ln>
              <a:noFill/>
            </a:ln>
            <a:scene3d>
              <a:camera prst="isometricLeftDown">
                <a:rot lat="1200000" lon="12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sz="1015" noProof="1"/>
            </a:p>
          </p:txBody>
        </p:sp>
        <p:sp>
          <p:nvSpPr>
            <p:cNvPr id="16" name="矩形 15"/>
            <p:cNvSpPr/>
            <p:nvPr/>
          </p:nvSpPr>
          <p:spPr>
            <a:xfrm>
              <a:off x="1517110" y="196184"/>
              <a:ext cx="421341" cy="421341"/>
            </a:xfrm>
            <a:prstGeom prst="rect">
              <a:avLst/>
            </a:prstGeom>
            <a:solidFill>
              <a:srgbClr val="F39517"/>
            </a:solidFill>
            <a:ln>
              <a:noFill/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sz="1015" noProof="1"/>
            </a:p>
          </p:txBody>
        </p:sp>
        <p:sp>
          <p:nvSpPr>
            <p:cNvPr id="17" name="矩形 16"/>
            <p:cNvSpPr/>
            <p:nvPr/>
          </p:nvSpPr>
          <p:spPr>
            <a:xfrm>
              <a:off x="1942020" y="196184"/>
              <a:ext cx="421341" cy="421341"/>
            </a:xfrm>
            <a:prstGeom prst="rect">
              <a:avLst/>
            </a:prstGeom>
            <a:solidFill>
              <a:srgbClr val="CF2D6E"/>
            </a:solidFill>
            <a:ln>
              <a:noFill/>
            </a:ln>
            <a:scene3d>
              <a:camera prst="isometricLeftDown">
                <a:rot lat="1200000" lon="12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sz="1015" noProof="1"/>
            </a:p>
          </p:txBody>
        </p:sp>
        <p:sp>
          <p:nvSpPr>
            <p:cNvPr id="18" name="矩形 17"/>
            <p:cNvSpPr/>
            <p:nvPr/>
          </p:nvSpPr>
          <p:spPr>
            <a:xfrm>
              <a:off x="2366930" y="196184"/>
              <a:ext cx="421341" cy="421341"/>
            </a:xfrm>
            <a:prstGeom prst="rect">
              <a:avLst/>
            </a:prstGeom>
            <a:solidFill>
              <a:srgbClr val="574E9E"/>
            </a:solidFill>
            <a:ln>
              <a:noFill/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sz="1015" noProof="1"/>
            </a:p>
          </p:txBody>
        </p:sp>
        <p:grpSp>
          <p:nvGrpSpPr>
            <p:cNvPr id="7180" name="组合 18"/>
            <p:cNvGrpSpPr/>
            <p:nvPr/>
          </p:nvGrpSpPr>
          <p:grpSpPr bwMode="auto">
            <a:xfrm>
              <a:off x="242380" y="201491"/>
              <a:ext cx="2575081" cy="430886"/>
              <a:chOff x="242380" y="201491"/>
              <a:chExt cx="2575081" cy="430886"/>
            </a:xfrm>
          </p:grpSpPr>
          <p:sp>
            <p:nvSpPr>
              <p:cNvPr id="7181" name="文本框 19"/>
              <p:cNvSpPr txBox="1">
                <a:spLocks noChangeArrowheads="1"/>
              </p:cNvSpPr>
              <p:nvPr/>
            </p:nvSpPr>
            <p:spPr bwMode="auto">
              <a:xfrm>
                <a:off x="242380" y="201491"/>
                <a:ext cx="533797" cy="430886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1500" b="1">
                    <a:solidFill>
                      <a:schemeClr val="bg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rPr>
                  <a:t>R·</a:t>
                </a:r>
                <a:endParaRPr lang="zh-CN" altLang="en-US" sz="1500" b="1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7182" name="文本框 20"/>
              <p:cNvSpPr txBox="1">
                <a:spLocks noChangeArrowheads="1"/>
              </p:cNvSpPr>
              <p:nvPr/>
            </p:nvSpPr>
            <p:spPr bwMode="auto">
              <a:xfrm>
                <a:off x="661576" y="201491"/>
                <a:ext cx="484104" cy="430886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1500" b="1">
                    <a:solidFill>
                      <a:schemeClr val="bg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三</a:t>
                </a:r>
              </a:p>
            </p:txBody>
          </p:sp>
          <p:sp>
            <p:nvSpPr>
              <p:cNvPr id="7183" name="文本框 21"/>
              <p:cNvSpPr txBox="1">
                <a:spLocks noChangeArrowheads="1"/>
              </p:cNvSpPr>
              <p:nvPr/>
            </p:nvSpPr>
            <p:spPr bwMode="auto">
              <a:xfrm>
                <a:off x="1081155" y="201491"/>
                <a:ext cx="428436" cy="430886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1500" b="1">
                    <a:solidFill>
                      <a:schemeClr val="bg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年</a:t>
                </a:r>
              </a:p>
            </p:txBody>
          </p:sp>
          <p:sp>
            <p:nvSpPr>
              <p:cNvPr id="7184" name="文本框 22"/>
              <p:cNvSpPr txBox="1">
                <a:spLocks noChangeArrowheads="1"/>
              </p:cNvSpPr>
              <p:nvPr/>
            </p:nvSpPr>
            <p:spPr bwMode="auto">
              <a:xfrm>
                <a:off x="2378452" y="201491"/>
                <a:ext cx="439009" cy="430886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1500" b="1">
                    <a:solidFill>
                      <a:schemeClr val="bg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册</a:t>
                </a:r>
              </a:p>
            </p:txBody>
          </p:sp>
          <p:sp>
            <p:nvSpPr>
              <p:cNvPr id="7185" name="文本框 23"/>
              <p:cNvSpPr txBox="1">
                <a:spLocks noChangeArrowheads="1"/>
              </p:cNvSpPr>
              <p:nvPr/>
            </p:nvSpPr>
            <p:spPr bwMode="auto">
              <a:xfrm>
                <a:off x="1500188" y="201491"/>
                <a:ext cx="462231" cy="430886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1500" b="1">
                    <a:solidFill>
                      <a:schemeClr val="bg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级</a:t>
                </a:r>
              </a:p>
            </p:txBody>
          </p:sp>
          <p:sp>
            <p:nvSpPr>
              <p:cNvPr id="7186" name="文本框 24"/>
              <p:cNvSpPr txBox="1">
                <a:spLocks noChangeArrowheads="1"/>
              </p:cNvSpPr>
              <p:nvPr/>
            </p:nvSpPr>
            <p:spPr bwMode="auto">
              <a:xfrm>
                <a:off x="1938450" y="201491"/>
                <a:ext cx="463704" cy="430886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1500" b="1">
                    <a:solidFill>
                      <a:schemeClr val="bg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下</a:t>
                </a:r>
              </a:p>
            </p:txBody>
          </p:sp>
        </p:grpSp>
      </p:grpSp>
      <p:sp>
        <p:nvSpPr>
          <p:cNvPr id="29" name="文本框 28"/>
          <p:cNvSpPr txBox="1"/>
          <p:nvPr>
            <p:custDataLst>
              <p:tags r:id="rId1"/>
            </p:custDataLst>
          </p:nvPr>
        </p:nvSpPr>
        <p:spPr>
          <a:xfrm>
            <a:off x="276225" y="6480175"/>
            <a:ext cx="895350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defRPr/>
            </a:pPr>
            <a:r>
              <a:rPr lang="zh-CN" altLang="en-US" sz="1050" noProof="1">
                <a:solidFill>
                  <a:schemeClr val="bg1">
                    <a:lumMod val="8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7173" name="图片 29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10475913" y="5080000"/>
            <a:ext cx="896937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4">
            <a:lum bright="70000" contrast="-70000"/>
          </a:blip>
          <a:srcRect b="70081"/>
          <a:stretch>
            <a:fillRect/>
          </a:stretch>
        </p:blipFill>
        <p:spPr>
          <a:xfrm>
            <a:off x="3644900" y="-292100"/>
            <a:ext cx="4902200" cy="14668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219" name="文本框 1"/>
          <p:cNvSpPr txBox="1">
            <a:spLocks noChangeArrowheads="1"/>
          </p:cNvSpPr>
          <p:nvPr/>
        </p:nvSpPr>
        <p:spPr bwMode="auto">
          <a:xfrm>
            <a:off x="5146675" y="187325"/>
            <a:ext cx="2465388" cy="7080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4000" b="1">
                <a:latin typeface="黑体" panose="02010609060101010101" pitchFamily="49" charset="-122"/>
                <a:ea typeface="黑体" panose="02010609060101010101" pitchFamily="49" charset="-122"/>
              </a:rPr>
              <a:t>复习回顾</a:t>
            </a:r>
          </a:p>
        </p:txBody>
      </p:sp>
      <p:sp>
        <p:nvSpPr>
          <p:cNvPr id="20" name="文本框 19"/>
          <p:cNvSpPr txBox="1"/>
          <p:nvPr>
            <p:custDataLst>
              <p:tags r:id="rId1"/>
            </p:custDataLst>
          </p:nvPr>
        </p:nvSpPr>
        <p:spPr>
          <a:xfrm>
            <a:off x="0" y="6670675"/>
            <a:ext cx="895350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defRPr/>
            </a:pPr>
            <a:r>
              <a:rPr lang="zh-CN" altLang="en-US" sz="1050" noProof="1">
                <a:solidFill>
                  <a:srgbClr val="8DC31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238" name="图片 20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11295063" y="6642100"/>
            <a:ext cx="896937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A7A2BABA-AA43-475C-A7C6-6F88FD1A90EC}"/>
              </a:ext>
            </a:extLst>
          </p:cNvPr>
          <p:cNvSpPr txBox="1"/>
          <p:nvPr/>
        </p:nvSpPr>
        <p:spPr bwMode="auto">
          <a:xfrm>
            <a:off x="605971" y="1174750"/>
            <a:ext cx="2686050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rtlCol="0">
            <a:spAutoFit/>
          </a:bodyPr>
          <a:lstStyle/>
          <a:p>
            <a:pPr algn="l" eaLnBrk="1" hangingPunct="1"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口算。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29307830-9069-4D35-A82C-1A405D32FB9F}"/>
              </a:ext>
            </a:extLst>
          </p:cNvPr>
          <p:cNvSpPr txBox="1"/>
          <p:nvPr/>
        </p:nvSpPr>
        <p:spPr bwMode="auto">
          <a:xfrm>
            <a:off x="958396" y="2032000"/>
            <a:ext cx="2686050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rtlCol="0">
            <a:spAutoFit/>
          </a:bodyPr>
          <a:lstStyle/>
          <a:p>
            <a:pPr algn="l"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9÷3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12396B07-65B3-4EE9-90D8-A0BCC3FADB67}"/>
              </a:ext>
            </a:extLst>
          </p:cNvPr>
          <p:cNvSpPr txBox="1"/>
          <p:nvPr/>
        </p:nvSpPr>
        <p:spPr bwMode="auto">
          <a:xfrm>
            <a:off x="4663621" y="2032000"/>
            <a:ext cx="2686050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rtlCol="0">
            <a:spAutoFit/>
          </a:bodyPr>
          <a:lstStyle/>
          <a:p>
            <a:pPr algn="l"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12÷4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00692741-0AD1-4734-9F85-1437CD8BC460}"/>
              </a:ext>
            </a:extLst>
          </p:cNvPr>
          <p:cNvSpPr txBox="1"/>
          <p:nvPr/>
        </p:nvSpPr>
        <p:spPr bwMode="auto">
          <a:xfrm>
            <a:off x="8368846" y="2032000"/>
            <a:ext cx="2686050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rtlCol="0">
            <a:spAutoFit/>
          </a:bodyPr>
          <a:lstStyle/>
          <a:p>
            <a:pPr algn="l"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600÷2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C46FE244-8DAF-4C8B-9870-7FC9CBFEAF2B}"/>
              </a:ext>
            </a:extLst>
          </p:cNvPr>
          <p:cNvSpPr txBox="1"/>
          <p:nvPr/>
        </p:nvSpPr>
        <p:spPr bwMode="auto">
          <a:xfrm>
            <a:off x="891721" y="2862368"/>
            <a:ext cx="2686050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rtlCol="0">
            <a:spAutoFit/>
          </a:bodyPr>
          <a:lstStyle/>
          <a:p>
            <a:pPr algn="l"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150÷5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B82C2F6A-7439-4BC1-AC2D-23C4053BD693}"/>
              </a:ext>
            </a:extLst>
          </p:cNvPr>
          <p:cNvSpPr txBox="1"/>
          <p:nvPr/>
        </p:nvSpPr>
        <p:spPr bwMode="auto">
          <a:xfrm>
            <a:off x="4663621" y="2895025"/>
            <a:ext cx="2686050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rtlCol="0">
            <a:spAutoFit/>
          </a:bodyPr>
          <a:lstStyle/>
          <a:p>
            <a:pPr algn="l"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10÷2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290A0CF2-BC63-4017-9E6B-7557093A4492}"/>
              </a:ext>
            </a:extLst>
          </p:cNvPr>
          <p:cNvSpPr txBox="1"/>
          <p:nvPr/>
        </p:nvSpPr>
        <p:spPr bwMode="auto">
          <a:xfrm>
            <a:off x="8368846" y="2895025"/>
            <a:ext cx="2686050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rtlCol="0">
            <a:spAutoFit/>
          </a:bodyPr>
          <a:lstStyle/>
          <a:p>
            <a:pPr algn="l"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2400÷6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104F0613-B983-4796-8FBB-D87A726366BE}"/>
              </a:ext>
            </a:extLst>
          </p:cNvPr>
          <p:cNvSpPr txBox="1"/>
          <p:nvPr/>
        </p:nvSpPr>
        <p:spPr bwMode="auto">
          <a:xfrm>
            <a:off x="2364695" y="2048328"/>
            <a:ext cx="1409700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rtlCol="0">
            <a:spAutoFit/>
          </a:bodyPr>
          <a:lstStyle/>
          <a:p>
            <a:pPr algn="l"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C3D7FFE2-7BA5-4FB3-A6B7-0D41C31BDA93}"/>
              </a:ext>
            </a:extLst>
          </p:cNvPr>
          <p:cNvSpPr txBox="1"/>
          <p:nvPr/>
        </p:nvSpPr>
        <p:spPr bwMode="auto">
          <a:xfrm>
            <a:off x="6228783" y="2030850"/>
            <a:ext cx="1409700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rtlCol="0">
            <a:spAutoFit/>
          </a:bodyPr>
          <a:lstStyle/>
          <a:p>
            <a:pPr algn="l" eaLnBrk="1" hangingPunct="1"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1EE9EFE0-AF0B-4483-AD80-A36222EFE310}"/>
              </a:ext>
            </a:extLst>
          </p:cNvPr>
          <p:cNvSpPr txBox="1"/>
          <p:nvPr/>
        </p:nvSpPr>
        <p:spPr bwMode="auto">
          <a:xfrm>
            <a:off x="10092871" y="2032000"/>
            <a:ext cx="1409700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rtlCol="0">
            <a:spAutoFit/>
          </a:bodyPr>
          <a:lstStyle/>
          <a:p>
            <a:pPr algn="l"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300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C07DEFE3-CDE6-4135-8527-AB375E29F644}"/>
              </a:ext>
            </a:extLst>
          </p:cNvPr>
          <p:cNvSpPr txBox="1"/>
          <p:nvPr/>
        </p:nvSpPr>
        <p:spPr bwMode="auto">
          <a:xfrm>
            <a:off x="2587171" y="2856593"/>
            <a:ext cx="1409700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rtlCol="0">
            <a:spAutoFit/>
          </a:bodyPr>
          <a:lstStyle/>
          <a:p>
            <a:pPr algn="l"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3242034D-1EA5-42D5-9937-F362A37611DC}"/>
              </a:ext>
            </a:extLst>
          </p:cNvPr>
          <p:cNvSpPr txBox="1"/>
          <p:nvPr/>
        </p:nvSpPr>
        <p:spPr bwMode="auto">
          <a:xfrm>
            <a:off x="6238082" y="2895025"/>
            <a:ext cx="1409700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rtlCol="0">
            <a:spAutoFit/>
          </a:bodyPr>
          <a:lstStyle/>
          <a:p>
            <a:pPr algn="l"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EC707E09-016C-49D3-9C26-874B33F09470}"/>
              </a:ext>
            </a:extLst>
          </p:cNvPr>
          <p:cNvSpPr txBox="1"/>
          <p:nvPr/>
        </p:nvSpPr>
        <p:spPr bwMode="auto">
          <a:xfrm>
            <a:off x="10245271" y="2895024"/>
            <a:ext cx="1409700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rtlCol="0">
            <a:spAutoFit/>
          </a:bodyPr>
          <a:lstStyle/>
          <a:p>
            <a:pPr algn="l"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400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F05E0A78-5105-66F1-C6FB-47F269D9D922}"/>
              </a:ext>
            </a:extLst>
          </p:cNvPr>
          <p:cNvSpPr txBox="1"/>
          <p:nvPr/>
        </p:nvSpPr>
        <p:spPr bwMode="auto">
          <a:xfrm>
            <a:off x="856002" y="3789588"/>
            <a:ext cx="2686050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rtlCol="0">
            <a:spAutoFit/>
          </a:bodyPr>
          <a:lstStyle/>
          <a:p>
            <a:pPr algn="l"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240÷8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FCC249C-FE38-B244-2B00-1B8FBC59D1B1}"/>
              </a:ext>
            </a:extLst>
          </p:cNvPr>
          <p:cNvSpPr txBox="1"/>
          <p:nvPr/>
        </p:nvSpPr>
        <p:spPr bwMode="auto">
          <a:xfrm>
            <a:off x="4627902" y="3822245"/>
            <a:ext cx="2686050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rtlCol="0">
            <a:spAutoFit/>
          </a:bodyPr>
          <a:lstStyle/>
          <a:p>
            <a:pPr algn="l"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300÷5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A03148F-9D3D-130F-DC89-12E9C8435E64}"/>
              </a:ext>
            </a:extLst>
          </p:cNvPr>
          <p:cNvSpPr txBox="1"/>
          <p:nvPr/>
        </p:nvSpPr>
        <p:spPr bwMode="auto">
          <a:xfrm>
            <a:off x="8399802" y="3822244"/>
            <a:ext cx="2686050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rtlCol="0">
            <a:spAutoFit/>
          </a:bodyPr>
          <a:lstStyle/>
          <a:p>
            <a:pPr algn="l"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210÷7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19288DA-2AFB-84B3-E5F2-F4890FAC43CE}"/>
              </a:ext>
            </a:extLst>
          </p:cNvPr>
          <p:cNvSpPr txBox="1"/>
          <p:nvPr/>
        </p:nvSpPr>
        <p:spPr bwMode="auto">
          <a:xfrm>
            <a:off x="2551452" y="3783813"/>
            <a:ext cx="1409700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rtlCol="0">
            <a:spAutoFit/>
          </a:bodyPr>
          <a:lstStyle/>
          <a:p>
            <a:pPr algn="l"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4C682A7-60F1-6FDD-D2B9-FDB9956EC0A4}"/>
              </a:ext>
            </a:extLst>
          </p:cNvPr>
          <p:cNvSpPr txBox="1"/>
          <p:nvPr/>
        </p:nvSpPr>
        <p:spPr bwMode="auto">
          <a:xfrm>
            <a:off x="6379369" y="3822244"/>
            <a:ext cx="1409700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rtlCol="0">
            <a:spAutoFit/>
          </a:bodyPr>
          <a:lstStyle/>
          <a:p>
            <a:pPr algn="l"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295A3C6-40C4-5512-2F8D-408A776542B7}"/>
              </a:ext>
            </a:extLst>
          </p:cNvPr>
          <p:cNvSpPr txBox="1"/>
          <p:nvPr/>
        </p:nvSpPr>
        <p:spPr bwMode="auto">
          <a:xfrm>
            <a:off x="10131424" y="3816919"/>
            <a:ext cx="1409700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rtlCol="0">
            <a:spAutoFit/>
          </a:bodyPr>
          <a:lstStyle/>
          <a:p>
            <a:pPr algn="l"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2" grpId="0"/>
      <p:bldP spid="43" grpId="0"/>
      <p:bldP spid="44" grpId="0"/>
      <p:bldP spid="45" grpId="0"/>
      <p:bldP spid="5" grpId="0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>
            <p:custDataLst>
              <p:tags r:id="rId1"/>
            </p:custDataLst>
          </p:nvPr>
        </p:nvSpPr>
        <p:spPr>
          <a:xfrm>
            <a:off x="0" y="6670675"/>
            <a:ext cx="895350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defRPr/>
            </a:pPr>
            <a:r>
              <a:rPr lang="zh-CN" altLang="en-US" sz="1050" noProof="1">
                <a:solidFill>
                  <a:srgbClr val="8DC31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0245" name="图片 8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11295063" y="6642100"/>
            <a:ext cx="896937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6">
            <a:lum bright="70000" contrast="-70000"/>
          </a:blip>
          <a:srcRect b="70081"/>
          <a:stretch>
            <a:fillRect/>
          </a:stretch>
        </p:blipFill>
        <p:spPr>
          <a:xfrm>
            <a:off x="3644900" y="-292100"/>
            <a:ext cx="4902200" cy="14668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247" name="文本框 10"/>
          <p:cNvSpPr txBox="1">
            <a:spLocks noChangeArrowheads="1"/>
          </p:cNvSpPr>
          <p:nvPr/>
        </p:nvSpPr>
        <p:spPr bwMode="auto">
          <a:xfrm>
            <a:off x="4861719" y="228268"/>
            <a:ext cx="2465388" cy="7080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</a:rPr>
              <a:t>探究新知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9E2FF29-65A3-B763-3076-5733B0E24FC6}"/>
              </a:ext>
            </a:extLst>
          </p:cNvPr>
          <p:cNvSpPr txBox="1"/>
          <p:nvPr/>
        </p:nvSpPr>
        <p:spPr bwMode="auto">
          <a:xfrm>
            <a:off x="1133475" y="1174750"/>
            <a:ext cx="10399713" cy="121764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学校派出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36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名志愿者去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个社区为居民普及垃圾分类知识，平均为每个社区派了多少名志愿者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BEFB84D4-7B28-C3D6-EE01-1A478C3DB99F}"/>
              </a:ext>
            </a:extLst>
          </p:cNvPr>
          <p:cNvGrpSpPr/>
          <p:nvPr/>
        </p:nvGrpSpPr>
        <p:grpSpPr>
          <a:xfrm>
            <a:off x="535554" y="1174750"/>
            <a:ext cx="540771" cy="738664"/>
            <a:chOff x="245169" y="833418"/>
            <a:chExt cx="405578" cy="553997"/>
          </a:xfrm>
        </p:grpSpPr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DC787341-28C6-C07C-28F9-6DBAB8B99298}"/>
                </a:ext>
              </a:extLst>
            </p:cNvPr>
            <p:cNvSpPr/>
            <p:nvPr/>
          </p:nvSpPr>
          <p:spPr>
            <a:xfrm>
              <a:off x="245169" y="916469"/>
              <a:ext cx="405578" cy="406800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rgbClr val="0070C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6DAAC005-7305-5766-F675-8FD5641EFAD7}"/>
                </a:ext>
              </a:extLst>
            </p:cNvPr>
            <p:cNvSpPr/>
            <p:nvPr/>
          </p:nvSpPr>
          <p:spPr>
            <a:xfrm>
              <a:off x="258844" y="833418"/>
              <a:ext cx="378228" cy="553997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4000" b="1" dirty="0">
                  <a:ln w="0"/>
                  <a:solidFill>
                    <a:srgbClr val="007AB7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endParaRPr lang="zh-CN" altLang="en-US" sz="4000" b="1" dirty="0">
                <a:ln w="0"/>
                <a:solidFill>
                  <a:srgbClr val="007AB7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5" name="AutoShape 27">
            <a:extLst>
              <a:ext uri="{FF2B5EF4-FFF2-40B4-BE49-F238E27FC236}">
                <a16:creationId xmlns:a16="http://schemas.microsoft.com/office/drawing/2014/main" id="{E92DA30F-4CFF-BA80-2AC3-30D7264CCF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80907" y="3670006"/>
            <a:ext cx="5452403" cy="1374775"/>
          </a:xfrm>
          <a:prstGeom prst="wedgeRoundRectCallout">
            <a:avLst>
              <a:gd name="adj1" fmla="val -36151"/>
              <a:gd name="adj2" fmla="val -70106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你知道了哪些信息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? 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需要解决什么问题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? 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怎样列式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?</a:t>
            </a:r>
            <a:endParaRPr lang="en-US" altLang="zh-CN" sz="4800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Text Box 6">
            <a:extLst>
              <a:ext uri="{FF2B5EF4-FFF2-40B4-BE49-F238E27FC236}">
                <a16:creationId xmlns:a16="http://schemas.microsoft.com/office/drawing/2014/main" id="{392BAFFC-B1D3-1570-6BF3-D4BBE66141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34707" y="2541882"/>
            <a:ext cx="2692400" cy="646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6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36÷2</a:t>
            </a:r>
            <a:r>
              <a:rPr lang="zh-CN" altLang="en-US" sz="36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＝</a:t>
            </a:r>
            <a:r>
              <a:rPr lang="en-US" altLang="zh-CN" sz="36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___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92691B76-4E3D-6763-BE11-077E8FCE8661}"/>
              </a:ext>
            </a:extLst>
          </p:cNvPr>
          <p:cNvGrpSpPr/>
          <p:nvPr/>
        </p:nvGrpSpPr>
        <p:grpSpPr>
          <a:xfrm>
            <a:off x="535925" y="3176436"/>
            <a:ext cx="5085312" cy="3019433"/>
            <a:chOff x="535925" y="3176436"/>
            <a:chExt cx="5085312" cy="3019433"/>
          </a:xfrm>
        </p:grpSpPr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348E00A0-4704-A7ED-EF5D-ACD84759877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20875">
              <a:off x="535925" y="3176436"/>
              <a:ext cx="5085312" cy="3019433"/>
            </a:xfrm>
            <a:prstGeom prst="rect">
              <a:avLst/>
            </a:prstGeom>
          </p:spPr>
        </p:pic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8FA19593-E772-5EE5-FC86-B04D3FB62B45}"/>
                </a:ext>
              </a:extLst>
            </p:cNvPr>
            <p:cNvSpPr txBox="1"/>
            <p:nvPr/>
          </p:nvSpPr>
          <p:spPr bwMode="auto">
            <a:xfrm>
              <a:off x="758690" y="3591331"/>
              <a:ext cx="4451350" cy="216578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rtlCol="0">
              <a:spAutoFit/>
            </a:bodyPr>
            <a:lstStyle/>
            <a:p>
              <a:pPr algn="l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3200" b="1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小组合作：</a:t>
              </a:r>
              <a:endParaRPr lang="en-US" altLang="zh-CN" sz="3200" b="1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algn="l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sz="2800" b="1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1.</a:t>
              </a:r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拿出</a:t>
              </a:r>
              <a:r>
                <a:rPr lang="en-US" altLang="zh-CN" sz="2800" b="1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36</a:t>
              </a:r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根小棒分一分；</a:t>
              </a:r>
              <a:endPara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endParaRPr>
            </a:p>
            <a:p>
              <a:pPr algn="l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sz="2800" b="1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2.</a:t>
              </a:r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你是怎么分的，结合分的过程尝试用竖式计算。</a:t>
              </a:r>
              <a:endParaRPr lang="en-US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0FA62630-A5F6-2F72-9181-D0826171B1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61820" y="991623"/>
            <a:ext cx="255588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4E68CBB0-2D2F-BC54-4B6E-7AACB52549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06444" y="991623"/>
            <a:ext cx="255588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69A06070-BBFD-9263-23D5-6D752D2869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84132" y="991623"/>
            <a:ext cx="255588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图片 43">
            <a:extLst>
              <a:ext uri="{FF2B5EF4-FFF2-40B4-BE49-F238E27FC236}">
                <a16:creationId xmlns:a16="http://schemas.microsoft.com/office/drawing/2014/main" id="{14BEB81B-7451-0FB6-FAD8-9A2C88A77C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28756" y="991623"/>
            <a:ext cx="255588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图片 45">
            <a:extLst>
              <a:ext uri="{FF2B5EF4-FFF2-40B4-BE49-F238E27FC236}">
                <a16:creationId xmlns:a16="http://schemas.microsoft.com/office/drawing/2014/main" id="{DA3E10FA-71BE-AAEA-0952-F3EC00875E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51068" y="991623"/>
            <a:ext cx="255588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图片 49">
            <a:extLst>
              <a:ext uri="{FF2B5EF4-FFF2-40B4-BE49-F238E27FC236}">
                <a16:creationId xmlns:a16="http://schemas.microsoft.com/office/drawing/2014/main" id="{281E6FFA-D82B-618F-6DED-60E7352768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73378" y="991623"/>
            <a:ext cx="255588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" name="AutoShape 36"/>
          <p:cNvSpPr>
            <a:spLocks noChangeArrowheads="1"/>
          </p:cNvSpPr>
          <p:nvPr/>
        </p:nvSpPr>
        <p:spPr bwMode="auto">
          <a:xfrm>
            <a:off x="1420416" y="836613"/>
            <a:ext cx="1727200" cy="815975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3399FF"/>
            </a:solidFill>
            <a:prstDash val="sysDot"/>
            <a:round/>
          </a:ln>
        </p:spPr>
        <p:txBody>
          <a:bodyPr wrap="none" lIns="90000" tIns="46800" rIns="90000" bIns="46800" anchor="ctr"/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>
              <a:latin typeface="Calibri" panose="020F0502020204030204" pitchFamily="34" charset="0"/>
              <a:ea typeface="楷体_GB2312" pitchFamily="49" charset="-122"/>
            </a:endParaRPr>
          </a:p>
        </p:txBody>
      </p:sp>
      <p:sp>
        <p:nvSpPr>
          <p:cNvPr id="15363" name="Text Box 21"/>
          <p:cNvSpPr txBox="1">
            <a:spLocks noChangeArrowheads="1"/>
          </p:cNvSpPr>
          <p:nvPr/>
        </p:nvSpPr>
        <p:spPr bwMode="auto">
          <a:xfrm>
            <a:off x="4717654" y="296863"/>
            <a:ext cx="2762250" cy="7064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zh-CN" sz="3600" b="1">
                <a:latin typeface="Times New Roman" panose="02020603050405020304" pitchFamily="18" charset="0"/>
                <a:ea typeface="Arial Unicode MS" pitchFamily="34" charset="-122"/>
              </a:rPr>
              <a:t>36</a:t>
            </a:r>
            <a:r>
              <a:rPr lang="en-US" altLang="zh-CN" sz="36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÷</a:t>
            </a:r>
            <a:r>
              <a:rPr lang="en-US" altLang="zh-CN" sz="3600" b="1">
                <a:latin typeface="Times New Roman" panose="02020603050405020304" pitchFamily="18" charset="0"/>
                <a:ea typeface="Arial Unicode MS" pitchFamily="34" charset="-122"/>
              </a:rPr>
              <a:t>2</a:t>
            </a:r>
            <a:r>
              <a:rPr lang="zh-CN" altLang="en-US" sz="36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＝</a:t>
            </a:r>
            <a:r>
              <a:rPr lang="en-US" altLang="zh-CN" sz="36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____</a:t>
            </a:r>
            <a:endParaRPr lang="zh-CN" altLang="en-US" sz="3600" b="1">
              <a:latin typeface="Times New Roman" panose="02020603050405020304" pitchFamily="18" charset="0"/>
              <a:ea typeface="Arial Unicode MS" pitchFamily="34" charset="-122"/>
            </a:endParaRPr>
          </a:p>
        </p:txBody>
      </p:sp>
      <p:pic>
        <p:nvPicPr>
          <p:cNvPr id="7" name="图片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60676" y="988685"/>
            <a:ext cx="255588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图片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05300" y="988685"/>
            <a:ext cx="255588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图片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82988" y="988685"/>
            <a:ext cx="255588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图片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27612" y="988685"/>
            <a:ext cx="255588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 Box 21"/>
          <p:cNvSpPr txBox="1">
            <a:spLocks noChangeArrowheads="1"/>
          </p:cNvSpPr>
          <p:nvPr/>
        </p:nvSpPr>
        <p:spPr bwMode="auto">
          <a:xfrm>
            <a:off x="6708379" y="1511300"/>
            <a:ext cx="412590" cy="70128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0000" tIns="46800" rIns="90000" bIns="46800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600" b="1">
                <a:latin typeface="Times New Roman" panose="02020603050405020304" pitchFamily="18" charset="0"/>
                <a:ea typeface="楷体" panose="02010609060101010101" pitchFamily="49" charset="-122"/>
              </a:rPr>
              <a:t>3</a:t>
            </a:r>
          </a:p>
        </p:txBody>
      </p:sp>
      <p:sp>
        <p:nvSpPr>
          <p:cNvPr id="12" name="Text Box 25"/>
          <p:cNvSpPr txBox="1">
            <a:spLocks noChangeArrowheads="1"/>
          </p:cNvSpPr>
          <p:nvPr/>
        </p:nvSpPr>
        <p:spPr bwMode="auto">
          <a:xfrm>
            <a:off x="6238479" y="1511300"/>
            <a:ext cx="412750" cy="7016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0000" tIns="46800" rIns="90000" bIns="46800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600" b="1">
                <a:latin typeface="Times New Roman" panose="02020603050405020304" pitchFamily="18" charset="0"/>
                <a:ea typeface="楷体" panose="02010609060101010101" pitchFamily="49" charset="-122"/>
              </a:rPr>
              <a:t>2</a:t>
            </a:r>
          </a:p>
        </p:txBody>
      </p:sp>
      <p:sp>
        <p:nvSpPr>
          <p:cNvPr id="13" name="Text Box 26"/>
          <p:cNvSpPr txBox="1">
            <a:spLocks noChangeArrowheads="1"/>
          </p:cNvSpPr>
          <p:nvPr/>
        </p:nvSpPr>
        <p:spPr bwMode="auto">
          <a:xfrm>
            <a:off x="6700282" y="1501775"/>
            <a:ext cx="428625" cy="7016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</a:t>
            </a:r>
          </a:p>
        </p:txBody>
      </p:sp>
      <p:sp>
        <p:nvSpPr>
          <p:cNvPr id="14" name="Line 30"/>
          <p:cNvSpPr>
            <a:spLocks noChangeShapeType="1"/>
          </p:cNvSpPr>
          <p:nvPr/>
        </p:nvSpPr>
        <p:spPr bwMode="auto">
          <a:xfrm>
            <a:off x="6651229" y="2606675"/>
            <a:ext cx="1066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</a:ln>
        </p:spPr>
        <p:txBody>
          <a:bodyPr wrap="none" lIns="90000" tIns="46800" rIns="90000" bIns="46800" anchor="ctr"/>
          <a:lstStyle/>
          <a:p>
            <a:endParaRPr lang="zh-CN" altLang="en-US"/>
          </a:p>
        </p:txBody>
      </p:sp>
      <p:sp>
        <p:nvSpPr>
          <p:cNvPr id="15" name="Line 45"/>
          <p:cNvSpPr>
            <a:spLocks noChangeShapeType="1"/>
          </p:cNvSpPr>
          <p:nvPr/>
        </p:nvSpPr>
        <p:spPr bwMode="auto">
          <a:xfrm>
            <a:off x="6651229" y="3814763"/>
            <a:ext cx="1066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</a:ln>
        </p:spPr>
        <p:txBody>
          <a:bodyPr wrap="none" lIns="90000" tIns="46800" rIns="90000" bIns="46800" anchor="ctr"/>
          <a:lstStyle/>
          <a:p>
            <a:endParaRPr lang="zh-CN" altLang="en-US"/>
          </a:p>
        </p:txBody>
      </p:sp>
      <p:sp>
        <p:nvSpPr>
          <p:cNvPr id="16" name="Text Box 47"/>
          <p:cNvSpPr txBox="1">
            <a:spLocks noChangeArrowheads="1"/>
          </p:cNvSpPr>
          <p:nvPr/>
        </p:nvSpPr>
        <p:spPr bwMode="auto">
          <a:xfrm>
            <a:off x="7260829" y="3835400"/>
            <a:ext cx="450850" cy="7016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600" b="1">
                <a:latin typeface="Times New Roman" panose="02020603050405020304" pitchFamily="18" charset="0"/>
                <a:ea typeface="楷体" panose="02010609060101010101" pitchFamily="49" charset="-122"/>
              </a:rPr>
              <a:t>0</a:t>
            </a:r>
          </a:p>
        </p:txBody>
      </p:sp>
      <p:sp>
        <p:nvSpPr>
          <p:cNvPr id="17" name="Text Box 78"/>
          <p:cNvSpPr txBox="1">
            <a:spLocks noChangeArrowheads="1"/>
          </p:cNvSpPr>
          <p:nvPr/>
        </p:nvSpPr>
        <p:spPr bwMode="auto">
          <a:xfrm>
            <a:off x="6540104" y="242888"/>
            <a:ext cx="817562" cy="7159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2"/>
              </a:rPr>
              <a:t>18</a:t>
            </a:r>
          </a:p>
        </p:txBody>
      </p:sp>
      <p:sp>
        <p:nvSpPr>
          <p:cNvPr id="18" name="Text Box 27"/>
          <p:cNvSpPr txBox="1">
            <a:spLocks noChangeArrowheads="1"/>
          </p:cNvSpPr>
          <p:nvPr/>
        </p:nvSpPr>
        <p:spPr bwMode="auto">
          <a:xfrm>
            <a:off x="6706791" y="938213"/>
            <a:ext cx="412590" cy="70128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0000" tIns="46800" rIns="90000" bIns="46800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</a:t>
            </a:r>
          </a:p>
        </p:txBody>
      </p:sp>
      <p:sp>
        <p:nvSpPr>
          <p:cNvPr id="19" name="Text Box 43"/>
          <p:cNvSpPr txBox="1">
            <a:spLocks noChangeArrowheads="1"/>
          </p:cNvSpPr>
          <p:nvPr/>
        </p:nvSpPr>
        <p:spPr bwMode="auto">
          <a:xfrm>
            <a:off x="7260829" y="938213"/>
            <a:ext cx="412590" cy="70128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0000" tIns="46800" rIns="90000" bIns="46800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008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8</a:t>
            </a:r>
          </a:p>
        </p:txBody>
      </p:sp>
      <p:sp>
        <p:nvSpPr>
          <p:cNvPr id="20" name="Text Box 29"/>
          <p:cNvSpPr txBox="1">
            <a:spLocks noChangeArrowheads="1"/>
          </p:cNvSpPr>
          <p:nvPr/>
        </p:nvSpPr>
        <p:spPr bwMode="auto">
          <a:xfrm>
            <a:off x="6708379" y="2016125"/>
            <a:ext cx="523875" cy="7016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</a:t>
            </a:r>
          </a:p>
        </p:txBody>
      </p:sp>
      <p:sp>
        <p:nvSpPr>
          <p:cNvPr id="21" name="Text Box 41"/>
          <p:cNvSpPr txBox="1">
            <a:spLocks noChangeArrowheads="1"/>
          </p:cNvSpPr>
          <p:nvPr/>
        </p:nvSpPr>
        <p:spPr bwMode="auto">
          <a:xfrm>
            <a:off x="7255267" y="1506939"/>
            <a:ext cx="523875" cy="7016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600" b="1">
                <a:latin typeface="Times New Roman" panose="02020603050405020304" pitchFamily="18" charset="0"/>
                <a:ea typeface="楷体" panose="02010609060101010101" pitchFamily="49" charset="-122"/>
              </a:rPr>
              <a:t>6</a:t>
            </a:r>
          </a:p>
        </p:txBody>
      </p:sp>
      <p:sp>
        <p:nvSpPr>
          <p:cNvPr id="22" name="Text Box 29"/>
          <p:cNvSpPr txBox="1">
            <a:spLocks noChangeArrowheads="1"/>
          </p:cNvSpPr>
          <p:nvPr/>
        </p:nvSpPr>
        <p:spPr bwMode="auto">
          <a:xfrm>
            <a:off x="6708379" y="2677441"/>
            <a:ext cx="523875" cy="6485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</a:t>
            </a:r>
          </a:p>
        </p:txBody>
      </p:sp>
      <p:sp>
        <p:nvSpPr>
          <p:cNvPr id="23" name="Text Box 44"/>
          <p:cNvSpPr txBox="1">
            <a:spLocks noChangeArrowheads="1"/>
          </p:cNvSpPr>
          <p:nvPr/>
        </p:nvSpPr>
        <p:spPr bwMode="auto">
          <a:xfrm>
            <a:off x="6708379" y="3167063"/>
            <a:ext cx="1171575" cy="7016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008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1   6</a:t>
            </a:r>
          </a:p>
        </p:txBody>
      </p:sp>
      <p:sp>
        <p:nvSpPr>
          <p:cNvPr id="24" name="Text Box 41"/>
          <p:cNvSpPr txBox="1">
            <a:spLocks noChangeArrowheads="1"/>
          </p:cNvSpPr>
          <p:nvPr/>
        </p:nvSpPr>
        <p:spPr bwMode="auto">
          <a:xfrm>
            <a:off x="7250781" y="1504951"/>
            <a:ext cx="523875" cy="7016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008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6</a:t>
            </a:r>
          </a:p>
        </p:txBody>
      </p:sp>
      <p:sp>
        <p:nvSpPr>
          <p:cNvPr id="25" name="Text Box 78"/>
          <p:cNvSpPr txBox="1">
            <a:spLocks noChangeArrowheads="1"/>
          </p:cNvSpPr>
          <p:nvPr/>
        </p:nvSpPr>
        <p:spPr bwMode="auto">
          <a:xfrm>
            <a:off x="8092680" y="1331119"/>
            <a:ext cx="3328987" cy="6953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0000" tIns="46800" rIns="90000" bIns="46800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600" b="1">
                <a:latin typeface="Times New Roman" panose="02020603050405020304" pitchFamily="18" charset="0"/>
                <a:ea typeface="楷体" panose="02010609060101010101" pitchFamily="49" charset="-122"/>
              </a:rPr>
              <a:t>（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1</a:t>
            </a:r>
            <a:r>
              <a:rPr lang="en-US" altLang="zh-CN" sz="3600" b="1">
                <a:latin typeface="Times New Roman" panose="02020603050405020304" pitchFamily="18" charset="0"/>
                <a:ea typeface="楷体" panose="02010609060101010101" pitchFamily="49" charset="-122"/>
              </a:rPr>
              <a:t>×2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）个十</a:t>
            </a:r>
          </a:p>
        </p:txBody>
      </p:sp>
      <p:sp>
        <p:nvSpPr>
          <p:cNvPr id="26" name="Line 60"/>
          <p:cNvSpPr>
            <a:spLocks noChangeShapeType="1"/>
          </p:cNvSpPr>
          <p:nvPr/>
        </p:nvSpPr>
        <p:spPr bwMode="auto">
          <a:xfrm>
            <a:off x="6930629" y="2590800"/>
            <a:ext cx="0" cy="71438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" name="Line 61"/>
          <p:cNvSpPr>
            <a:spLocks noChangeShapeType="1"/>
          </p:cNvSpPr>
          <p:nvPr/>
        </p:nvSpPr>
        <p:spPr bwMode="auto">
          <a:xfrm flipV="1">
            <a:off x="6930629" y="2481263"/>
            <a:ext cx="1403350" cy="11430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" name="Text Box 78"/>
          <p:cNvSpPr txBox="1">
            <a:spLocks noChangeArrowheads="1"/>
          </p:cNvSpPr>
          <p:nvPr/>
        </p:nvSpPr>
        <p:spPr bwMode="auto">
          <a:xfrm>
            <a:off x="8311754" y="2008188"/>
            <a:ext cx="2978150" cy="6953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600" b="1">
                <a:latin typeface="Times New Roman" panose="02020603050405020304" pitchFamily="18" charset="0"/>
                <a:ea typeface="楷体" panose="02010609060101010101" pitchFamily="49" charset="-122"/>
              </a:rPr>
              <a:t>3</a:t>
            </a:r>
            <a:r>
              <a:rPr lang="zh-CN" altLang="en-US" sz="3600" b="1">
                <a:latin typeface="Times New Roman" panose="02020603050405020304" pitchFamily="18" charset="0"/>
                <a:ea typeface="楷体" panose="02010609060101010101" pitchFamily="49" charset="-122"/>
              </a:rPr>
              <a:t>个十减</a:t>
            </a:r>
            <a:r>
              <a:rPr lang="en-US" altLang="zh-CN" sz="3600" b="1">
                <a:latin typeface="Times New Roman" panose="02020603050405020304" pitchFamily="18" charset="0"/>
                <a:ea typeface="楷体" panose="02010609060101010101" pitchFamily="49" charset="-122"/>
              </a:rPr>
              <a:t>2</a:t>
            </a:r>
            <a:r>
              <a:rPr lang="zh-CN" altLang="en-US" sz="3600" b="1">
                <a:latin typeface="Times New Roman" panose="02020603050405020304" pitchFamily="18" charset="0"/>
                <a:ea typeface="楷体" panose="02010609060101010101" pitchFamily="49" charset="-122"/>
              </a:rPr>
              <a:t>个十</a:t>
            </a:r>
          </a:p>
        </p:txBody>
      </p:sp>
      <p:sp>
        <p:nvSpPr>
          <p:cNvPr id="29" name="Text Box 41"/>
          <p:cNvSpPr txBox="1">
            <a:spLocks noChangeArrowheads="1"/>
          </p:cNvSpPr>
          <p:nvPr/>
        </p:nvSpPr>
        <p:spPr bwMode="auto">
          <a:xfrm>
            <a:off x="7255906" y="1501383"/>
            <a:ext cx="530907" cy="7016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0000" tIns="46800" rIns="90000" bIns="46800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008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6</a:t>
            </a:r>
          </a:p>
        </p:txBody>
      </p:sp>
      <p:sp>
        <p:nvSpPr>
          <p:cNvPr id="30" name="Oval 77"/>
          <p:cNvSpPr>
            <a:spLocks noChangeArrowheads="1"/>
          </p:cNvSpPr>
          <p:nvPr/>
        </p:nvSpPr>
        <p:spPr bwMode="auto">
          <a:xfrm>
            <a:off x="6654404" y="2727325"/>
            <a:ext cx="1079500" cy="503238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FF0000"/>
            </a:solidFill>
            <a:round/>
          </a:ln>
        </p:spPr>
        <p:txBody>
          <a:bodyPr wrap="none" lIns="90000" tIns="46800" rIns="90000" bIns="46800" anchor="ctr"/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3600" b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31" name="Line 61"/>
          <p:cNvSpPr>
            <a:spLocks noChangeShapeType="1"/>
          </p:cNvSpPr>
          <p:nvPr/>
        </p:nvSpPr>
        <p:spPr bwMode="auto">
          <a:xfrm>
            <a:off x="7733904" y="2941638"/>
            <a:ext cx="504825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2" name="Text Box 78"/>
          <p:cNvSpPr txBox="1">
            <a:spLocks noChangeArrowheads="1"/>
          </p:cNvSpPr>
          <p:nvPr/>
        </p:nvSpPr>
        <p:spPr bwMode="auto">
          <a:xfrm>
            <a:off x="8311754" y="2643188"/>
            <a:ext cx="3141662" cy="10795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0000" tIns="46800" rIns="90000" bIns="46800">
            <a:spAutoFit/>
          </a:bodyPr>
          <a:lstStyle/>
          <a:p>
            <a:pPr algn="just"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</a:rPr>
              <a:t>剩下的</a:t>
            </a:r>
            <a:r>
              <a:rPr lang="en-US" altLang="zh-CN" sz="3200" b="1">
                <a:latin typeface="Times New Roman" panose="02020603050405020304" pitchFamily="18" charset="0"/>
                <a:ea typeface="楷体" panose="02010609060101010101" pitchFamily="49" charset="-122"/>
              </a:rPr>
              <a:t>1</a:t>
            </a: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</a:rPr>
              <a:t>个十和</a:t>
            </a:r>
            <a:r>
              <a:rPr lang="en-US" altLang="zh-CN" sz="3200" b="1">
                <a:latin typeface="Times New Roman" panose="02020603050405020304" pitchFamily="18" charset="0"/>
                <a:ea typeface="楷体" panose="02010609060101010101" pitchFamily="49" charset="-122"/>
              </a:rPr>
              <a:t>6</a:t>
            </a: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</a:rPr>
              <a:t>个一合起来是</a:t>
            </a:r>
            <a:r>
              <a:rPr lang="en-US" altLang="zh-CN" sz="3200" b="1">
                <a:latin typeface="Times New Roman" panose="02020603050405020304" pitchFamily="18" charset="0"/>
                <a:ea typeface="楷体" panose="02010609060101010101" pitchFamily="49" charset="-122"/>
              </a:rPr>
              <a:t>16</a:t>
            </a:r>
          </a:p>
        </p:txBody>
      </p:sp>
      <p:sp>
        <p:nvSpPr>
          <p:cNvPr id="33" name="Text Box 78"/>
          <p:cNvSpPr txBox="1">
            <a:spLocks noChangeArrowheads="1"/>
          </p:cNvSpPr>
          <p:nvPr/>
        </p:nvSpPr>
        <p:spPr bwMode="auto">
          <a:xfrm>
            <a:off x="8173766" y="3722688"/>
            <a:ext cx="3368308" cy="69570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0000" tIns="46800" rIns="90000" bIns="46800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600" b="1">
                <a:latin typeface="Times New Roman" panose="02020603050405020304" pitchFamily="18" charset="0"/>
                <a:ea typeface="楷体" panose="02010609060101010101" pitchFamily="49" charset="-122"/>
              </a:rPr>
              <a:t>（</a:t>
            </a:r>
            <a:r>
              <a:rPr lang="en-US" altLang="zh-CN" sz="3600" b="1">
                <a:latin typeface="Times New Roman" panose="02020603050405020304" pitchFamily="18" charset="0"/>
                <a:ea typeface="楷体" panose="02010609060101010101" pitchFamily="49" charset="-122"/>
              </a:rPr>
              <a:t> 2×8 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）个一</a:t>
            </a:r>
            <a:endParaRPr lang="en-US" altLang="zh-CN" sz="3600" b="1" dirty="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grpSp>
        <p:nvGrpSpPr>
          <p:cNvPr id="34" name="组合 3"/>
          <p:cNvGrpSpPr/>
          <p:nvPr/>
        </p:nvGrpSpPr>
        <p:grpSpPr bwMode="auto">
          <a:xfrm>
            <a:off x="1134666" y="1652588"/>
            <a:ext cx="2032000" cy="1008062"/>
            <a:chOff x="551233" y="3623777"/>
            <a:chExt cx="1868487" cy="709835"/>
          </a:xfrm>
        </p:grpSpPr>
        <p:sp>
          <p:nvSpPr>
            <p:cNvPr id="15459" name="Line 55"/>
            <p:cNvSpPr>
              <a:spLocks noChangeShapeType="1"/>
            </p:cNvSpPr>
            <p:nvPr/>
          </p:nvSpPr>
          <p:spPr bwMode="auto">
            <a:xfrm flipH="1">
              <a:off x="984564" y="3623777"/>
              <a:ext cx="233052" cy="147780"/>
            </a:xfrm>
            <a:prstGeom prst="line">
              <a:avLst/>
            </a:prstGeom>
            <a:noFill/>
            <a:ln w="38100">
              <a:solidFill>
                <a:srgbClr val="3399FF"/>
              </a:solidFill>
              <a:rou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460" name="Line 56"/>
            <p:cNvSpPr>
              <a:spLocks noChangeShapeType="1"/>
            </p:cNvSpPr>
            <p:nvPr/>
          </p:nvSpPr>
          <p:spPr bwMode="auto">
            <a:xfrm>
              <a:off x="1845394" y="3623778"/>
              <a:ext cx="198040" cy="144949"/>
            </a:xfrm>
            <a:prstGeom prst="line">
              <a:avLst/>
            </a:prstGeom>
            <a:noFill/>
            <a:ln w="38100">
              <a:solidFill>
                <a:srgbClr val="3399FF"/>
              </a:solidFill>
              <a:rou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461" name="AutoShape 58"/>
            <p:cNvSpPr>
              <a:spLocks noChangeArrowheads="1"/>
            </p:cNvSpPr>
            <p:nvPr/>
          </p:nvSpPr>
          <p:spPr bwMode="auto">
            <a:xfrm>
              <a:off x="551233" y="3757612"/>
              <a:ext cx="863600" cy="576000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rgbClr val="3399FF"/>
              </a:solidFill>
              <a:round/>
            </a:ln>
          </p:spPr>
          <p:txBody>
            <a:bodyPr wrap="none" lIns="90000" tIns="46800" rIns="90000" bIns="46800" anchor="ctr"/>
            <a:lstStyle/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>
                <a:latin typeface="Calibri" panose="020F0502020204030204" pitchFamily="34" charset="0"/>
                <a:ea typeface="楷体_GB2312" pitchFamily="49" charset="-122"/>
              </a:endParaRPr>
            </a:p>
          </p:txBody>
        </p:sp>
        <p:sp>
          <p:nvSpPr>
            <p:cNvPr id="15462" name="AutoShape 58"/>
            <p:cNvSpPr>
              <a:spLocks noChangeArrowheads="1"/>
            </p:cNvSpPr>
            <p:nvPr/>
          </p:nvSpPr>
          <p:spPr bwMode="auto">
            <a:xfrm>
              <a:off x="1556120" y="3757612"/>
              <a:ext cx="863600" cy="576000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rgbClr val="3399FF"/>
              </a:solidFill>
              <a:round/>
            </a:ln>
          </p:spPr>
          <p:txBody>
            <a:bodyPr wrap="none" lIns="90000" tIns="46800" rIns="90000" bIns="46800" anchor="ctr"/>
            <a:lstStyle/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>
                <a:latin typeface="Calibri" panose="020F0502020204030204" pitchFamily="34" charset="0"/>
                <a:ea typeface="楷体_GB2312" pitchFamily="49" charset="-122"/>
              </a:endParaRPr>
            </a:p>
          </p:txBody>
        </p:sp>
      </p:grpSp>
      <p:sp>
        <p:nvSpPr>
          <p:cNvPr id="40" name="AutoShape 58"/>
          <p:cNvSpPr>
            <a:spLocks noChangeArrowheads="1"/>
          </p:cNvSpPr>
          <p:nvPr/>
        </p:nvSpPr>
        <p:spPr bwMode="auto">
          <a:xfrm>
            <a:off x="3361928" y="1836738"/>
            <a:ext cx="1691595" cy="817562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3399FF"/>
            </a:solidFill>
            <a:prstDash val="sysDot"/>
            <a:round/>
          </a:ln>
        </p:spPr>
        <p:txBody>
          <a:bodyPr wrap="none" lIns="90000" tIns="46800" rIns="90000" bIns="46800" anchor="ctr"/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>
              <a:latin typeface="Calibri" panose="020F0502020204030204" pitchFamily="34" charset="0"/>
              <a:ea typeface="楷体_GB2312" pitchFamily="49" charset="-122"/>
            </a:endParaRPr>
          </a:p>
        </p:txBody>
      </p:sp>
      <p:sp>
        <p:nvSpPr>
          <p:cNvPr id="41" name="AutoShape 58"/>
          <p:cNvSpPr>
            <a:spLocks noChangeArrowheads="1"/>
          </p:cNvSpPr>
          <p:nvPr/>
        </p:nvSpPr>
        <p:spPr bwMode="auto">
          <a:xfrm>
            <a:off x="1983979" y="4160838"/>
            <a:ext cx="1254125" cy="609600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3399FF"/>
            </a:solidFill>
            <a:round/>
          </a:ln>
        </p:spPr>
        <p:txBody>
          <a:bodyPr wrap="none" lIns="90000" tIns="46800" rIns="90000" bIns="46800" anchor="ctr"/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>
              <a:latin typeface="Calibri" panose="020F0502020204030204" pitchFamily="34" charset="0"/>
              <a:ea typeface="楷体_GB2312" pitchFamily="49" charset="-122"/>
            </a:endParaRPr>
          </a:p>
        </p:txBody>
      </p:sp>
      <p:sp>
        <p:nvSpPr>
          <p:cNvPr id="42" name="AutoShape 58"/>
          <p:cNvSpPr>
            <a:spLocks noChangeArrowheads="1"/>
          </p:cNvSpPr>
          <p:nvPr/>
        </p:nvSpPr>
        <p:spPr bwMode="auto">
          <a:xfrm>
            <a:off x="4368404" y="4143375"/>
            <a:ext cx="1250950" cy="612775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3399FF"/>
            </a:solidFill>
            <a:round/>
          </a:ln>
        </p:spPr>
        <p:txBody>
          <a:bodyPr wrap="none" lIns="90000" tIns="46800" rIns="90000" bIns="46800" anchor="ctr"/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>
              <a:latin typeface="Calibri" panose="020F0502020204030204" pitchFamily="34" charset="0"/>
              <a:ea typeface="楷体_GB2312" pitchFamily="49" charset="-122"/>
            </a:endParaRPr>
          </a:p>
        </p:txBody>
      </p:sp>
      <p:pic>
        <p:nvPicPr>
          <p:cNvPr id="43" name="图片 4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90266" y="909638"/>
            <a:ext cx="409575" cy="617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图片 4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09391" y="909638"/>
            <a:ext cx="409575" cy="617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图片 4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28516" y="909638"/>
            <a:ext cx="409575" cy="617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图片 4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77541" y="1952625"/>
            <a:ext cx="409575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图片 5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87191" y="1938338"/>
            <a:ext cx="409575" cy="617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图片 5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422254" y="1927225"/>
            <a:ext cx="409575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" name="Line 61"/>
          <p:cNvSpPr>
            <a:spLocks noChangeShapeType="1"/>
          </p:cNvSpPr>
          <p:nvPr/>
        </p:nvSpPr>
        <p:spPr bwMode="auto">
          <a:xfrm flipV="1">
            <a:off x="7043341" y="1863725"/>
            <a:ext cx="1250950" cy="466725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55" name="组合 6301"/>
          <p:cNvGrpSpPr/>
          <p:nvPr/>
        </p:nvGrpSpPr>
        <p:grpSpPr bwMode="auto">
          <a:xfrm>
            <a:off x="1141016" y="2649538"/>
            <a:ext cx="2689225" cy="1127125"/>
            <a:chOff x="614760" y="4542777"/>
            <a:chExt cx="2472500" cy="810010"/>
          </a:xfrm>
        </p:grpSpPr>
        <p:sp>
          <p:nvSpPr>
            <p:cNvPr id="15450" name="Line 56"/>
            <p:cNvSpPr>
              <a:spLocks noChangeShapeType="1"/>
            </p:cNvSpPr>
            <p:nvPr/>
          </p:nvSpPr>
          <p:spPr bwMode="auto">
            <a:xfrm>
              <a:off x="3078390" y="4542777"/>
              <a:ext cx="8870" cy="231935"/>
            </a:xfrm>
            <a:prstGeom prst="line">
              <a:avLst/>
            </a:prstGeom>
            <a:noFill/>
            <a:ln w="38100">
              <a:solidFill>
                <a:srgbClr val="3399FF"/>
              </a:solidFill>
              <a:rou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5451" name="组合 6300"/>
            <p:cNvGrpSpPr/>
            <p:nvPr/>
          </p:nvGrpSpPr>
          <p:grpSpPr bwMode="auto">
            <a:xfrm>
              <a:off x="614760" y="4776787"/>
              <a:ext cx="1868487" cy="576000"/>
              <a:chOff x="614760" y="4776787"/>
              <a:chExt cx="1868487" cy="576000"/>
            </a:xfrm>
          </p:grpSpPr>
          <p:grpSp>
            <p:nvGrpSpPr>
              <p:cNvPr id="15452" name="组合 119"/>
              <p:cNvGrpSpPr/>
              <p:nvPr/>
            </p:nvGrpSpPr>
            <p:grpSpPr bwMode="auto">
              <a:xfrm>
                <a:off x="614760" y="4776787"/>
                <a:ext cx="1868487" cy="576000"/>
                <a:chOff x="551233" y="3757612"/>
                <a:chExt cx="1868487" cy="576000"/>
              </a:xfrm>
            </p:grpSpPr>
            <p:sp>
              <p:nvSpPr>
                <p:cNvPr id="15457" name="AutoShape 58"/>
                <p:cNvSpPr>
                  <a:spLocks noChangeArrowheads="1"/>
                </p:cNvSpPr>
                <p:nvPr/>
              </p:nvSpPr>
              <p:spPr bwMode="auto">
                <a:xfrm>
                  <a:off x="551233" y="3757612"/>
                  <a:ext cx="863600" cy="576000"/>
                </a:xfrm>
                <a:prstGeom prst="roundRect">
                  <a:avLst>
                    <a:gd name="adj" fmla="val 16667"/>
                  </a:avLst>
                </a:prstGeom>
                <a:noFill/>
                <a:ln w="19050">
                  <a:solidFill>
                    <a:srgbClr val="3399FF"/>
                  </a:solidFill>
                  <a:round/>
                </a:ln>
              </p:spPr>
              <p:txBody>
                <a:bodyPr wrap="none" lIns="90000" tIns="46800" rIns="90000" bIns="46800" anchor="ctr"/>
                <a:lstStyle/>
                <a:p>
                  <a:pPr eaLnBrk="1" hangingPunct="1">
                    <a:lnSpc>
                      <a:spcPct val="120000"/>
                    </a:lnSpc>
                    <a:buFont typeface="Arial" panose="020B0604020202020204" pitchFamily="34" charset="0"/>
                    <a:buNone/>
                  </a:pPr>
                  <a:endParaRPr lang="zh-CN" altLang="en-US">
                    <a:latin typeface="Calibri" panose="020F0502020204030204" pitchFamily="34" charset="0"/>
                    <a:ea typeface="楷体_GB2312" pitchFamily="49" charset="-122"/>
                  </a:endParaRPr>
                </a:p>
              </p:txBody>
            </p:sp>
            <p:sp>
              <p:nvSpPr>
                <p:cNvPr id="15458" name="AutoShape 58"/>
                <p:cNvSpPr>
                  <a:spLocks noChangeArrowheads="1"/>
                </p:cNvSpPr>
                <p:nvPr/>
              </p:nvSpPr>
              <p:spPr bwMode="auto">
                <a:xfrm>
                  <a:off x="1556120" y="3757612"/>
                  <a:ext cx="863600" cy="576000"/>
                </a:xfrm>
                <a:prstGeom prst="roundRect">
                  <a:avLst>
                    <a:gd name="adj" fmla="val 16667"/>
                  </a:avLst>
                </a:prstGeom>
                <a:noFill/>
                <a:ln w="19050">
                  <a:solidFill>
                    <a:srgbClr val="3399FF"/>
                  </a:solidFill>
                  <a:round/>
                </a:ln>
              </p:spPr>
              <p:txBody>
                <a:bodyPr wrap="none" lIns="90000" tIns="46800" rIns="90000" bIns="46800" anchor="ctr"/>
                <a:lstStyle/>
                <a:p>
                  <a:pPr eaLnBrk="1" hangingPunct="1">
                    <a:lnSpc>
                      <a:spcPct val="120000"/>
                    </a:lnSpc>
                    <a:buFont typeface="Arial" panose="020B0604020202020204" pitchFamily="34" charset="0"/>
                    <a:buNone/>
                  </a:pPr>
                  <a:endParaRPr lang="zh-CN" altLang="en-US">
                    <a:latin typeface="Calibri" panose="020F0502020204030204" pitchFamily="34" charset="0"/>
                    <a:ea typeface="楷体_GB2312" pitchFamily="49" charset="-122"/>
                  </a:endParaRPr>
                </a:p>
              </p:txBody>
            </p:sp>
          </p:grpSp>
          <p:pic>
            <p:nvPicPr>
              <p:cNvPr id="15453" name="图片 124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757266" y="4849164"/>
                <a:ext cx="287188" cy="4348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455" name="图片 126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1766916" y="4849164"/>
                <a:ext cx="287188" cy="4348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pic>
        <p:nvPicPr>
          <p:cNvPr id="65" name="图片 6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580543" y="3131057"/>
            <a:ext cx="252413" cy="52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" name="图片 6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45559" y="3131057"/>
            <a:ext cx="257175" cy="52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" name="图片 6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982829" y="3131057"/>
            <a:ext cx="252413" cy="52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" name="图片 6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15337" y="3131057"/>
            <a:ext cx="257175" cy="52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" name="图片 6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252607" y="3131057"/>
            <a:ext cx="252413" cy="52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" name="图片 6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85115" y="3131057"/>
            <a:ext cx="257175" cy="52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" name="图片 7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22385" y="3131057"/>
            <a:ext cx="257175" cy="52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" name="图片 7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59655" y="3131057"/>
            <a:ext cx="257175" cy="52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" name="图片 7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34195" y="3131057"/>
            <a:ext cx="257175" cy="52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" name="图片 7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71465" y="3131057"/>
            <a:ext cx="257175" cy="52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" name="图片 7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08735" y="3131057"/>
            <a:ext cx="257175" cy="52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" name="图片 7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346005" y="3131057"/>
            <a:ext cx="252413" cy="52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7" name="AutoShape 58"/>
          <p:cNvSpPr>
            <a:spLocks noChangeArrowheads="1"/>
          </p:cNvSpPr>
          <p:nvPr/>
        </p:nvSpPr>
        <p:spPr bwMode="auto">
          <a:xfrm>
            <a:off x="3366691" y="2978150"/>
            <a:ext cx="2427288" cy="815975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3399FF"/>
            </a:solidFill>
            <a:prstDash val="sysDot"/>
            <a:round/>
          </a:ln>
        </p:spPr>
        <p:txBody>
          <a:bodyPr wrap="none" lIns="90000" tIns="46800" rIns="90000" bIns="46800" anchor="ctr"/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>
              <a:latin typeface="Calibri" panose="020F0502020204030204" pitchFamily="34" charset="0"/>
              <a:ea typeface="楷体_GB2312" pitchFamily="49" charset="-122"/>
            </a:endParaRPr>
          </a:p>
        </p:txBody>
      </p:sp>
      <p:sp>
        <p:nvSpPr>
          <p:cNvPr id="15448" name="Line 55"/>
          <p:cNvSpPr>
            <a:spLocks noChangeShapeType="1"/>
          </p:cNvSpPr>
          <p:nvPr/>
        </p:nvSpPr>
        <p:spPr bwMode="auto">
          <a:xfrm flipH="1">
            <a:off x="3022246" y="3812495"/>
            <a:ext cx="647413" cy="328784"/>
          </a:xfrm>
          <a:prstGeom prst="line">
            <a:avLst/>
          </a:prstGeom>
          <a:noFill/>
          <a:ln w="38100">
            <a:solidFill>
              <a:srgbClr val="3399FF"/>
            </a:solidFill>
            <a:rou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449" name="Line 56"/>
          <p:cNvSpPr>
            <a:spLocks noChangeShapeType="1"/>
          </p:cNvSpPr>
          <p:nvPr/>
        </p:nvSpPr>
        <p:spPr bwMode="auto">
          <a:xfrm flipH="1">
            <a:off x="4584059" y="3809999"/>
            <a:ext cx="7799" cy="328613"/>
          </a:xfrm>
          <a:prstGeom prst="line">
            <a:avLst/>
          </a:prstGeom>
          <a:noFill/>
          <a:ln w="38100">
            <a:solidFill>
              <a:srgbClr val="3399FF"/>
            </a:solidFill>
            <a:rou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60" name="组合 59">
            <a:extLst>
              <a:ext uri="{FF2B5EF4-FFF2-40B4-BE49-F238E27FC236}">
                <a16:creationId xmlns:a16="http://schemas.microsoft.com/office/drawing/2014/main" id="{3AA87ABE-DEF9-4AE6-A665-230351FE36BB}"/>
              </a:ext>
            </a:extLst>
          </p:cNvPr>
          <p:cNvGrpSpPr/>
          <p:nvPr/>
        </p:nvGrpSpPr>
        <p:grpSpPr>
          <a:xfrm>
            <a:off x="1141016" y="4051806"/>
            <a:ext cx="4556125" cy="817057"/>
            <a:chOff x="1141016" y="4051806"/>
            <a:chExt cx="4556125" cy="817057"/>
          </a:xfrm>
        </p:grpSpPr>
        <p:sp>
          <p:nvSpPr>
            <p:cNvPr id="15446" name="AutoShape 58"/>
            <p:cNvSpPr>
              <a:spLocks noChangeArrowheads="1"/>
            </p:cNvSpPr>
            <p:nvPr/>
          </p:nvSpPr>
          <p:spPr bwMode="auto">
            <a:xfrm>
              <a:off x="1141016" y="4051807"/>
              <a:ext cx="2190943" cy="817056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rgbClr val="3399FF"/>
              </a:solidFill>
              <a:round/>
            </a:ln>
          </p:spPr>
          <p:txBody>
            <a:bodyPr wrap="none" lIns="90000" tIns="46800" rIns="90000" bIns="46800" anchor="ctr"/>
            <a:lstStyle/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>
                <a:latin typeface="Calibri" panose="020F0502020204030204" pitchFamily="34" charset="0"/>
                <a:ea typeface="楷体_GB2312" pitchFamily="49" charset="-122"/>
              </a:endParaRPr>
            </a:p>
          </p:txBody>
        </p:sp>
        <p:sp>
          <p:nvSpPr>
            <p:cNvPr id="15447" name="AutoShape 58"/>
            <p:cNvSpPr>
              <a:spLocks noChangeArrowheads="1"/>
            </p:cNvSpPr>
            <p:nvPr/>
          </p:nvSpPr>
          <p:spPr bwMode="auto">
            <a:xfrm>
              <a:off x="3506198" y="4051806"/>
              <a:ext cx="2190943" cy="817056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rgbClr val="3399FF"/>
              </a:solidFill>
              <a:round/>
            </a:ln>
          </p:spPr>
          <p:txBody>
            <a:bodyPr wrap="none" lIns="90000" tIns="46800" rIns="90000" bIns="46800" anchor="ctr"/>
            <a:lstStyle/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>
                <a:latin typeface="Calibri" panose="020F0502020204030204" pitchFamily="34" charset="0"/>
                <a:ea typeface="楷体_GB2312" pitchFamily="49" charset="-122"/>
              </a:endParaRPr>
            </a:p>
          </p:txBody>
        </p:sp>
        <p:pic>
          <p:nvPicPr>
            <p:cNvPr id="15442" name="图片 155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1290245" y="4141279"/>
              <a:ext cx="312090" cy="6168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444" name="图片 157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3650253" y="4141279"/>
              <a:ext cx="312090" cy="6168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88" name="图片 8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041129" y="4208463"/>
            <a:ext cx="252412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" name="图片 8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66371" y="4208463"/>
            <a:ext cx="257175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" name="图片 8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26381" y="4208463"/>
            <a:ext cx="257175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1" name="图片 9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556386" y="4208463"/>
            <a:ext cx="252412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" name="图片 9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81628" y="4208463"/>
            <a:ext cx="257175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3" name="图片 9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811633" y="4208463"/>
            <a:ext cx="252412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4" name="图片 9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454129" y="4183063"/>
            <a:ext cx="252412" cy="52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" name="图片 9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65027" y="4183063"/>
            <a:ext cx="257175" cy="52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6" name="图片 9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0688" y="4183063"/>
            <a:ext cx="257175" cy="52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7" name="图片 9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912010" y="4183063"/>
            <a:ext cx="252412" cy="52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8" name="图片 9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22908" y="4183063"/>
            <a:ext cx="257175" cy="52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9" name="图片 9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254229" y="4183063"/>
            <a:ext cx="252412" cy="52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0" name="Line 61"/>
          <p:cNvSpPr>
            <a:spLocks noChangeShapeType="1"/>
          </p:cNvSpPr>
          <p:nvPr/>
        </p:nvSpPr>
        <p:spPr bwMode="auto">
          <a:xfrm>
            <a:off x="7679929" y="3733800"/>
            <a:ext cx="631825" cy="30480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1" name="文本框 100"/>
          <p:cNvSpPr txBox="1"/>
          <p:nvPr>
            <p:custDataLst>
              <p:tags r:id="rId1"/>
            </p:custDataLst>
          </p:nvPr>
        </p:nvSpPr>
        <p:spPr>
          <a:xfrm>
            <a:off x="0" y="6670675"/>
            <a:ext cx="895350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defRPr/>
            </a:pPr>
            <a:r>
              <a:rPr lang="zh-CN" altLang="en-US" sz="1050" noProof="1">
                <a:solidFill>
                  <a:srgbClr val="8DC31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5438" name="图片 102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8"/>
          <a:srcRect/>
          <a:stretch>
            <a:fillRect/>
          </a:stretch>
        </p:blipFill>
        <p:spPr bwMode="auto">
          <a:xfrm>
            <a:off x="11295063" y="6435725"/>
            <a:ext cx="896937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39C69B7C-456E-7806-4CD2-78A9E3A3B6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49924" y="988685"/>
            <a:ext cx="255588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9F9578BE-88A8-7779-3CB2-A3F119F1C6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72234" y="988685"/>
            <a:ext cx="255588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id="{AF2663CE-DC7C-5496-8C51-808EDC1C37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448035" y="3131057"/>
            <a:ext cx="252413" cy="52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图片 35">
            <a:extLst>
              <a:ext uri="{FF2B5EF4-FFF2-40B4-BE49-F238E27FC236}">
                <a16:creationId xmlns:a16="http://schemas.microsoft.com/office/drawing/2014/main" id="{2C12FCA9-82CC-65C0-B5E0-B3D04082CE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478507" y="3131057"/>
            <a:ext cx="252413" cy="52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图片 36">
            <a:extLst>
              <a:ext uri="{FF2B5EF4-FFF2-40B4-BE49-F238E27FC236}">
                <a16:creationId xmlns:a16="http://schemas.microsoft.com/office/drawing/2014/main" id="{1AF01694-14F4-5611-A0B2-DAA6AB1BE0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713051" y="3131057"/>
            <a:ext cx="252413" cy="52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图片 37">
            <a:extLst>
              <a:ext uri="{FF2B5EF4-FFF2-40B4-BE49-F238E27FC236}">
                <a16:creationId xmlns:a16="http://schemas.microsoft.com/office/drawing/2014/main" id="{58344F44-800E-F325-F48A-6AD46FB422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96925" y="3131057"/>
            <a:ext cx="257175" cy="52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" name="图片 55">
            <a:extLst>
              <a:ext uri="{FF2B5EF4-FFF2-40B4-BE49-F238E27FC236}">
                <a16:creationId xmlns:a16="http://schemas.microsoft.com/office/drawing/2014/main" id="{DC17C1F1-EAB7-01EF-0925-0AD2FF929D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36876" y="4208463"/>
            <a:ext cx="257175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" name="图片 56">
            <a:extLst>
              <a:ext uri="{FF2B5EF4-FFF2-40B4-BE49-F238E27FC236}">
                <a16:creationId xmlns:a16="http://schemas.microsoft.com/office/drawing/2014/main" id="{F8FF772E-D90A-4EC4-D48C-44C3C96C30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96376" y="4208463"/>
            <a:ext cx="257175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" name="图片 57">
            <a:extLst>
              <a:ext uri="{FF2B5EF4-FFF2-40B4-BE49-F238E27FC236}">
                <a16:creationId xmlns:a16="http://schemas.microsoft.com/office/drawing/2014/main" id="{34FC404E-F396-15A3-FD89-0B66CC9A95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96349" y="4196015"/>
            <a:ext cx="257175" cy="52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" name="图片 58">
            <a:extLst>
              <a:ext uri="{FF2B5EF4-FFF2-40B4-BE49-F238E27FC236}">
                <a16:creationId xmlns:a16="http://schemas.microsoft.com/office/drawing/2014/main" id="{9F24F86C-318B-412F-1CC6-83769474EE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38569" y="4196015"/>
            <a:ext cx="257175" cy="52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图片 47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527404" y="1514475"/>
            <a:ext cx="1123950" cy="60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" name="AutoShape 27">
            <a:extLst>
              <a:ext uri="{FF2B5EF4-FFF2-40B4-BE49-F238E27FC236}">
                <a16:creationId xmlns:a16="http://schemas.microsoft.com/office/drawing/2014/main" id="{F78D3CF1-8B54-5360-19C2-79EDF20374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03492" y="4921629"/>
            <a:ext cx="5826826" cy="663384"/>
          </a:xfrm>
          <a:prstGeom prst="wedgeRoundRectCallout">
            <a:avLst>
              <a:gd name="adj1" fmla="val -35653"/>
              <a:gd name="adj2" fmla="val -92617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如果从个位算起，方便吗？</a:t>
            </a:r>
            <a:endParaRPr lang="en-US" altLang="zh-CN" sz="4800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8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7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6" dur="250" autoRev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7" dur="250" autoRev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8" dur="250" autoRev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250" autoRev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27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1" dur="250" autoRev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2" dur="250" autoRev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3" dur="250" autoRev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" dur="250" autoRev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" dur="25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 tmFilter="0, 0; .2, .5; .8, .5; 1, 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250" autoRev="1" fill="hold"/>
                                        <p:tgtEl>
                                          <p:spTgt spid="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 tmFilter="0, 0; .2, .5; .8, .5; 1, 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" dur="250" autoRev="1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5" dur="indefinite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6" dur="indefinite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400"/>
                            </p:stCondLst>
                            <p:childTnLst>
                              <p:par>
                                <p:cTn id="91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2" dur="indefinite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3" dur="indefinite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90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400"/>
                            </p:stCondLst>
                            <p:childTnLst>
                              <p:par>
                                <p:cTn id="11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 tmFilter="0, 0; .2, .5; .8, .5; 1, 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2" dur="250" autoRev="1" fill="hold"/>
                                        <p:tgtEl>
                                          <p:spTgt spid="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 tmFilter="0, 0; .2, .5; .8, .5; 1, 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5" dur="250" autoRev="1" fill="hold"/>
                                        <p:tgtEl>
                                          <p:spTgt spid="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7" dur="indefinite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8" dur="indefinite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500"/>
                            </p:stCondLst>
                            <p:childTnLst>
                              <p:par>
                                <p:cTn id="1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1000"/>
                            </p:stCondLst>
                            <p:childTnLst>
                              <p:par>
                                <p:cTn id="1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8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49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50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1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500"/>
                            </p:stCondLst>
                            <p:childTnLst>
                              <p:par>
                                <p:cTn id="15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500" tmFilter="0, 0; .2, .5; .8, .5; 1, 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5" dur="250" autoRev="1" fill="hold"/>
                                        <p:tgtEl>
                                          <p:spTgt spid="5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27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1" dur="250" autoRev="1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62" dur="250" autoRev="1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3" dur="250" autoRev="1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4" dur="250" autoRev="1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7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9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0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2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3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6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8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9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2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96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7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99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00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02" dur="indefinite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03" dur="indefinite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05" dur="indefinite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06" dur="indefinite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08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09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11" dur="indefinite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12" dur="indefinite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500"/>
                            </p:stCondLst>
                            <p:childTnLst>
                              <p:par>
                                <p:cTn id="21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3.7037E-7 L 0.04609 0.15347 " pathEditMode="relative" rAng="0" ptsTypes="AA">
                                      <p:cBhvr>
                                        <p:cTn id="2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05" y="7662"/>
                                    </p:animMotion>
                                  </p:childTnLst>
                                </p:cTn>
                              </p:par>
                              <p:par>
                                <p:cTn id="21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3.7037E-7 L 0.0461 0.15347 " pathEditMode="relative" rAng="0" ptsTypes="AA">
                                      <p:cBhvr>
                                        <p:cTn id="21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05" y="7662"/>
                                    </p:animMotion>
                                  </p:childTnLst>
                                </p:cTn>
                              </p:par>
                              <p:par>
                                <p:cTn id="21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3.7037E-7 L 0.0461 0.15347 " pathEditMode="relative" rAng="0" ptsTypes="AA">
                                      <p:cBhvr>
                                        <p:cTn id="2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05" y="7662"/>
                                    </p:animMotion>
                                  </p:childTnLst>
                                </p:cTn>
                              </p:par>
                              <p:par>
                                <p:cTn id="22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7037E-7 L 0.04609 0.15347 " pathEditMode="relative" rAng="0" ptsTypes="AA">
                                      <p:cBhvr>
                                        <p:cTn id="2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05" y="7662"/>
                                    </p:animMotion>
                                  </p:childTnLst>
                                </p:cTn>
                              </p:par>
                              <p:par>
                                <p:cTn id="22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3.7037E-7 L 0.0461 0.15347 " pathEditMode="relative" rAng="0" ptsTypes="AA">
                                      <p:cBhvr>
                                        <p:cTn id="22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05" y="7662"/>
                                    </p:animMotion>
                                  </p:childTnLst>
                                </p:cTn>
                              </p:par>
                              <p:par>
                                <p:cTn id="22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3.7037E-7 L 0.04609 0.15347 " pathEditMode="relative" rAng="0" ptsTypes="AA">
                                      <p:cBhvr>
                                        <p:cTn id="22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05" y="76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27" presetClass="emph" presetSubtype="0" fill="remove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4" dur="250" autoRev="1" fill="remove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5" dur="250" autoRev="1" fill="remove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36" dur="250" autoRev="1" fill="remove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7" dur="250" autoRev="1" fill="remove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1.11111E-6 L -0.00013 0.1618 " pathEditMode="relative" rAng="0" ptsTypes="AA">
                                      <p:cBhvr>
                                        <p:cTn id="240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80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>
                      <p:stCondLst>
                        <p:cond delay="indefinite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27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9" dur="250" autoRev="1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50" dur="250" autoRev="1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51" dur="250" autoRev="1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2" dur="250" autoRev="1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27" presetClass="emph" presetSubtype="0" fill="remove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4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55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56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7" dur="250" autoRev="1" fill="remove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8" fill="hold">
                            <p:stCondLst>
                              <p:cond delay="500"/>
                            </p:stCondLst>
                            <p:childTnLst>
                              <p:par>
                                <p:cTn id="259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60" dur="indefinite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61" dur="indefinite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63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64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66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67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69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70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72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73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75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76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78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79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3" presetID="22" presetClass="entr" presetSubtype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6" presetID="22" presetClass="entr" presetSubtype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9" presetID="22" presetClass="entr" presetSubtype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2" presetID="22" presetClass="entr" presetSubtype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5" presetID="22" presetClass="entr" presetSubtype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8" presetID="22" presetClass="entr" presetSubtype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1" presetID="22" presetClass="entr" presetSubtype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4" presetID="22" presetClass="entr" presetSubtype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7" presetID="22" presetClass="entr" presetSubtype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0" presetID="22" presetClass="entr" presetSubtype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3" presetID="22" presetClass="entr" presetSubtype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6" presetID="22" presetClass="entr" presetSubtype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9" presetID="22" presetClass="entr" presetSubtype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2" presetID="22" presetClass="entr" presetSubtype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5" presetID="22" presetClass="entr" presetSubtype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8" presetID="22" presetClass="entr" presetSubtype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>
                      <p:stCondLst>
                        <p:cond delay="indefinite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6" fill="hold">
                            <p:stCondLst>
                              <p:cond delay="500"/>
                            </p:stCondLst>
                            <p:childTnLst>
                              <p:par>
                                <p:cTn id="3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0" fill="hold">
                            <p:stCondLst>
                              <p:cond delay="1000"/>
                            </p:stCondLst>
                            <p:childTnLst>
                              <p:par>
                                <p:cTn id="34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6" fill="hold">
                      <p:stCondLst>
                        <p:cond delay="indefinite"/>
                      </p:stCondLst>
                      <p:childTnLst>
                        <p:par>
                          <p:cTn id="347" fill="hold">
                            <p:stCondLst>
                              <p:cond delay="0"/>
                            </p:stCondLst>
                            <p:childTnLst>
                              <p:par>
                                <p:cTn id="348" presetID="27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9" dur="250" autoRev="1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50" dur="250" autoRev="1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1" dur="250" autoRev="1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2" dur="250" autoRev="1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3" fill="hold">
                      <p:stCondLst>
                        <p:cond delay="indefinite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8" fill="hold">
                      <p:stCondLst>
                        <p:cond delay="indefinite"/>
                      </p:stCondLst>
                      <p:childTnLst>
                        <p:par>
                          <p:cTn id="359" fill="hold">
                            <p:stCondLst>
                              <p:cond delay="0"/>
                            </p:stCondLst>
                            <p:childTnLst>
                              <p:par>
                                <p:cTn id="3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2" dur="500"/>
                                        <p:tgtEl>
                                          <p:spTgt spid="15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5" dur="500"/>
                                        <p:tgtEl>
                                          <p:spTgt spid="15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6" fill="hold">
                            <p:stCondLst>
                              <p:cond delay="500"/>
                            </p:stCondLst>
                            <p:childTnLst>
                              <p:par>
                                <p:cTn id="36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70" dur="indefinite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71" dur="indefinite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75" dur="indefinite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76" dur="indefinite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80" dur="indefinite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81" dur="indefinite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85" dur="indefinite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86" dur="indefinite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90" dur="indefinite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91" dur="indefinite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95" dur="indefinite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96" dur="indefinite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00" dur="indefinite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01" dur="indefinite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05" dur="indefinite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06" dur="indefinite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10" dur="indefinite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11" dur="indefinite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15" dur="indefinite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16" dur="indefinite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20" dur="indefinite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21" dur="indefinite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33" dur="indefinite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34" dur="indefinite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36" dur="indefinite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37" dur="indefinite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39" dur="indefinite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40" dur="indefinite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42" dur="indefinite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43" dur="indefinite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45" dur="indefinite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46" dur="indefinite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7" fill="hold">
                            <p:stCondLst>
                              <p:cond delay="500"/>
                            </p:stCondLst>
                            <p:childTnLst>
                              <p:par>
                                <p:cTn id="448" presetID="1" presetClass="entr" presetSubtype="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0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2" fill="hold">
                      <p:stCondLst>
                        <p:cond delay="indefinite"/>
                      </p:stCondLst>
                      <p:childTnLst>
                        <p:par>
                          <p:cTn id="453" fill="hold">
                            <p:stCondLst>
                              <p:cond delay="0"/>
                            </p:stCondLst>
                            <p:childTnLst>
                              <p:par>
                                <p:cTn id="4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6" fill="hold">
                      <p:stCondLst>
                        <p:cond delay="indefinite"/>
                      </p:stCondLst>
                      <p:childTnLst>
                        <p:par>
                          <p:cTn id="457" fill="hold">
                            <p:stCondLst>
                              <p:cond delay="0"/>
                            </p:stCondLst>
                            <p:childTnLst>
                              <p:par>
                                <p:cTn id="4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0" fill="hold">
                            <p:stCondLst>
                              <p:cond delay="0"/>
                            </p:stCondLst>
                            <p:childTnLst>
                              <p:par>
                                <p:cTn id="4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4" fill="hold">
                            <p:stCondLst>
                              <p:cond delay="500"/>
                            </p:stCondLst>
                            <p:childTnLst>
                              <p:par>
                                <p:cTn id="4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8" fill="hold">
                      <p:stCondLst>
                        <p:cond delay="indefinite"/>
                      </p:stCondLst>
                      <p:childTnLst>
                        <p:par>
                          <p:cTn id="469" fill="hold">
                            <p:stCondLst>
                              <p:cond delay="0"/>
                            </p:stCondLst>
                            <p:childTnLst>
                              <p:par>
                                <p:cTn id="4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3" fill="hold">
                      <p:stCondLst>
                        <p:cond delay="indefinite"/>
                      </p:stCondLst>
                      <p:childTnLst>
                        <p:par>
                          <p:cTn id="474" fill="hold">
                            <p:stCondLst>
                              <p:cond delay="0"/>
                            </p:stCondLst>
                            <p:childTnLst>
                              <p:par>
                                <p:cTn id="4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7" fill="hold">
                      <p:stCondLst>
                        <p:cond delay="indefinite"/>
                      </p:stCondLst>
                      <p:childTnLst>
                        <p:par>
                          <p:cTn id="478" fill="hold">
                            <p:stCondLst>
                              <p:cond delay="0"/>
                            </p:stCondLst>
                            <p:childTnLst>
                              <p:par>
                                <p:cTn id="4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3" fill="hold">
                      <p:stCondLst>
                        <p:cond delay="indefinite"/>
                      </p:stCondLst>
                      <p:childTnLst>
                        <p:par>
                          <p:cTn id="484" fill="hold">
                            <p:stCondLst>
                              <p:cond delay="0"/>
                            </p:stCondLst>
                            <p:childTnLst>
                              <p:par>
                                <p:cTn id="48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bldLvl="0" animBg="1"/>
      <p:bldP spid="11" grpId="0"/>
      <p:bldP spid="11" grpId="1"/>
      <p:bldP spid="12" grpId="0" build="allAtOnce"/>
      <p:bldP spid="13" grpId="0"/>
      <p:bldP spid="13" grpId="1"/>
      <p:bldP spid="14" grpId="0" animBg="1"/>
      <p:bldP spid="15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2" grpId="1"/>
      <p:bldP spid="22" grpId="2"/>
      <p:bldP spid="23" grpId="0"/>
      <p:bldP spid="24" grpId="0"/>
      <p:bldP spid="24" grpId="1"/>
      <p:bldP spid="25" grpId="0" bldLvl="0"/>
      <p:bldP spid="26" grpId="0" animBg="1"/>
      <p:bldP spid="27" grpId="0" animBg="1"/>
      <p:bldP spid="28" grpId="0" bldLvl="0"/>
      <p:bldP spid="29" grpId="0"/>
      <p:bldP spid="29" grpId="1"/>
      <p:bldP spid="29" grpId="2"/>
      <p:bldP spid="29" grpId="3"/>
      <p:bldP spid="30" grpId="0" bldLvl="0" animBg="1"/>
      <p:bldP spid="30" grpId="1" bldLvl="0" animBg="1"/>
      <p:bldP spid="31" grpId="0" animBg="1"/>
      <p:bldP spid="32" grpId="0" bldLvl="0"/>
      <p:bldP spid="33" grpId="0" bldLvl="0"/>
      <p:bldP spid="40" grpId="0" bldLvl="0" animBg="1"/>
      <p:bldP spid="41" grpId="0" bldLvl="0" animBg="1"/>
      <p:bldP spid="42" grpId="0" bldLvl="0" animBg="1"/>
      <p:bldP spid="54" grpId="0" animBg="1"/>
      <p:bldP spid="77" grpId="0" bldLvl="0" animBg="1"/>
      <p:bldP spid="15448" grpId="0" animBg="1"/>
      <p:bldP spid="15449" grpId="0" animBg="1"/>
      <p:bldP spid="100" grpId="0" animBg="1"/>
      <p:bldP spid="5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7"/>
          <p:cNvSpPr txBox="1">
            <a:spLocks noChangeArrowheads="1"/>
          </p:cNvSpPr>
          <p:nvPr/>
        </p:nvSpPr>
        <p:spPr bwMode="auto">
          <a:xfrm>
            <a:off x="1158875" y="642938"/>
            <a:ext cx="2476500" cy="646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36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回顾检验</a:t>
            </a:r>
          </a:p>
        </p:txBody>
      </p:sp>
      <p:grpSp>
        <p:nvGrpSpPr>
          <p:cNvPr id="3" name="组合 25"/>
          <p:cNvGrpSpPr/>
          <p:nvPr/>
        </p:nvGrpSpPr>
        <p:grpSpPr bwMode="auto">
          <a:xfrm>
            <a:off x="2584450" y="3317875"/>
            <a:ext cx="2449513" cy="2006600"/>
            <a:chOff x="2483037" y="4509120"/>
            <a:chExt cx="2448272" cy="2006535"/>
          </a:xfrm>
        </p:grpSpPr>
        <p:sp>
          <p:nvSpPr>
            <p:cNvPr id="16399" name="TextBox 18"/>
            <p:cNvSpPr txBox="1">
              <a:spLocks noChangeArrowheads="1"/>
            </p:cNvSpPr>
            <p:nvPr/>
          </p:nvSpPr>
          <p:spPr bwMode="auto">
            <a:xfrm>
              <a:off x="2483037" y="4509120"/>
              <a:ext cx="2448272" cy="13747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marL="514350" indent="-514350" eaLnBrk="1" hangingPunct="1">
                <a:lnSpc>
                  <a:spcPct val="120000"/>
                </a:lnSpc>
              </a:pPr>
              <a:r>
                <a:rPr lang="zh-CN" altLang="zh-CN" sz="3600" b="1" noProof="1"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      </a:t>
              </a:r>
              <a:r>
                <a:rPr lang="en-US" altLang="zh-CN" sz="3600" b="1" noProof="1"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1</a:t>
              </a:r>
              <a:r>
                <a:rPr lang="zh-CN" altLang="zh-CN" sz="3600" b="1" noProof="1"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    </a:t>
              </a:r>
              <a:r>
                <a:rPr lang="en-US" altLang="zh-CN" sz="3600" b="1" noProof="1"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8</a:t>
              </a:r>
              <a:endParaRPr lang="zh-CN" altLang="zh-CN" sz="3600" b="1" noProof="1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endParaRPr>
            </a:p>
            <a:p>
              <a:pPr marL="514350" indent="-514350" eaLnBrk="1" hangingPunct="1">
                <a:lnSpc>
                  <a:spcPct val="120000"/>
                </a:lnSpc>
              </a:pPr>
              <a:r>
                <a:rPr lang="zh-CN" altLang="zh-CN" sz="3600" b="1" noProof="1"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 ×       2</a:t>
              </a:r>
              <a:endParaRPr lang="zh-CN" altLang="en-US" sz="3600" b="1" noProof="1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6400" name="直接连接符 20"/>
            <p:cNvCxnSpPr>
              <a:cxnSpLocks noChangeShapeType="1"/>
            </p:cNvCxnSpPr>
            <p:nvPr/>
          </p:nvCxnSpPr>
          <p:spPr bwMode="auto">
            <a:xfrm>
              <a:off x="2730538" y="5803461"/>
              <a:ext cx="158987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</p:spPr>
        </p:cxnSp>
        <p:sp>
          <p:nvSpPr>
            <p:cNvPr id="16401" name="TextBox 21"/>
            <p:cNvSpPr txBox="1">
              <a:spLocks noChangeArrowheads="1"/>
            </p:cNvSpPr>
            <p:nvPr/>
          </p:nvSpPr>
          <p:spPr bwMode="auto">
            <a:xfrm>
              <a:off x="3102065" y="5975987"/>
              <a:ext cx="539727" cy="53966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20000"/>
                </a:lnSpc>
              </a:pPr>
              <a:endParaRPr lang="zh-CN" altLang="en-US" sz="3600" b="1"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sp>
          <p:nvSpPr>
            <p:cNvPr id="16402" name="TextBox 22"/>
            <p:cNvSpPr txBox="1">
              <a:spLocks noChangeArrowheads="1"/>
            </p:cNvSpPr>
            <p:nvPr/>
          </p:nvSpPr>
          <p:spPr bwMode="auto">
            <a:xfrm>
              <a:off x="3736463" y="5975987"/>
              <a:ext cx="539727" cy="53966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20000"/>
                </a:lnSpc>
              </a:pPr>
              <a:endParaRPr lang="zh-CN" altLang="en-US" sz="3600" b="1"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</p:grpSp>
      <p:grpSp>
        <p:nvGrpSpPr>
          <p:cNvPr id="8" name="组合 30"/>
          <p:cNvGrpSpPr/>
          <p:nvPr/>
        </p:nvGrpSpPr>
        <p:grpSpPr bwMode="auto">
          <a:xfrm>
            <a:off x="3201988" y="4692650"/>
            <a:ext cx="1169987" cy="700088"/>
            <a:chOff x="4341617" y="5545374"/>
            <a:chExt cx="1168154" cy="698913"/>
          </a:xfrm>
        </p:grpSpPr>
        <p:sp>
          <p:nvSpPr>
            <p:cNvPr id="16397" name="TextBox 24"/>
            <p:cNvSpPr txBox="1">
              <a:spLocks noChangeArrowheads="1"/>
            </p:cNvSpPr>
            <p:nvPr/>
          </p:nvSpPr>
          <p:spPr bwMode="auto">
            <a:xfrm>
              <a:off x="4341617" y="5545374"/>
              <a:ext cx="499506" cy="69891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120000"/>
                </a:lnSpc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3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sp>
          <p:nvSpPr>
            <p:cNvPr id="16398" name="TextBox 29"/>
            <p:cNvSpPr txBox="1">
              <a:spLocks noChangeArrowheads="1"/>
            </p:cNvSpPr>
            <p:nvPr/>
          </p:nvSpPr>
          <p:spPr bwMode="auto">
            <a:xfrm>
              <a:off x="5010265" y="5545374"/>
              <a:ext cx="499506" cy="69891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120000"/>
                </a:lnSpc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6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</p:grpSp>
      <p:pic>
        <p:nvPicPr>
          <p:cNvPr id="12" name="Picture 2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86913" y="1042431"/>
            <a:ext cx="1791625" cy="2185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AutoShape 27"/>
          <p:cNvSpPr>
            <a:spLocks noChangeArrowheads="1"/>
          </p:cNvSpPr>
          <p:nvPr/>
        </p:nvSpPr>
        <p:spPr bwMode="auto">
          <a:xfrm>
            <a:off x="5811838" y="652463"/>
            <a:ext cx="3997325" cy="1316037"/>
          </a:xfrm>
          <a:prstGeom prst="wedgeRoundRectCallout">
            <a:avLst>
              <a:gd name="adj1" fmla="val 60356"/>
              <a:gd name="adj2" fmla="val 32574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solidFill>
                  <a:srgbClr val="1C1C1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我们的计算正确吗？怎么检验呢？</a:t>
            </a:r>
            <a:endParaRPr lang="en-US" altLang="zh-CN" sz="3200" b="1">
              <a:solidFill>
                <a:srgbClr val="1C1C1C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pic>
        <p:nvPicPr>
          <p:cNvPr id="15" name="Picture 1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90138" y="3895941"/>
            <a:ext cx="1887537" cy="2014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AutoShape 27"/>
          <p:cNvSpPr>
            <a:spLocks noChangeArrowheads="1"/>
          </p:cNvSpPr>
          <p:nvPr/>
        </p:nvSpPr>
        <p:spPr bwMode="auto">
          <a:xfrm>
            <a:off x="5562600" y="2946400"/>
            <a:ext cx="4495800" cy="1374775"/>
          </a:xfrm>
          <a:prstGeom prst="wedgeRoundRectCallout">
            <a:avLst>
              <a:gd name="adj1" fmla="val 57764"/>
              <a:gd name="adj2" fmla="val 39384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当没有余数时，可以用商和除数相乘来验算。</a:t>
            </a:r>
            <a:endParaRPr lang="en-US" altLang="zh-CN" sz="3200" b="1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6393" name="Text Box 21"/>
          <p:cNvSpPr txBox="1">
            <a:spLocks noChangeArrowheads="1"/>
          </p:cNvSpPr>
          <p:nvPr/>
        </p:nvSpPr>
        <p:spPr bwMode="auto">
          <a:xfrm>
            <a:off x="2271713" y="1614488"/>
            <a:ext cx="2762250" cy="7080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zh-CN" sz="3600" b="1">
                <a:solidFill>
                  <a:srgbClr val="000000"/>
                </a:solidFill>
                <a:latin typeface="Times New Roman" panose="02020603050405020304" pitchFamily="18" charset="0"/>
                <a:ea typeface="Arial Unicode MS" pitchFamily="34" charset="-122"/>
              </a:rPr>
              <a:t>36</a:t>
            </a:r>
            <a:r>
              <a:rPr lang="en-US" altLang="zh-CN" sz="36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÷</a:t>
            </a:r>
            <a:r>
              <a:rPr lang="en-US" altLang="zh-CN" sz="3600" b="1">
                <a:latin typeface="Times New Roman" panose="02020603050405020304" pitchFamily="18" charset="0"/>
                <a:ea typeface="Arial Unicode MS" pitchFamily="34" charset="-122"/>
              </a:rPr>
              <a:t>2</a:t>
            </a:r>
            <a:r>
              <a:rPr lang="zh-CN" altLang="en-US" sz="36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＝</a:t>
            </a:r>
            <a:r>
              <a:rPr lang="en-US" altLang="zh-CN" sz="36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____</a:t>
            </a:r>
            <a:endParaRPr lang="zh-CN" altLang="en-US" sz="3600" b="1">
              <a:latin typeface="Times New Roman" panose="02020603050405020304" pitchFamily="18" charset="0"/>
              <a:ea typeface="Arial Unicode MS" pitchFamily="34" charset="-122"/>
            </a:endParaRPr>
          </a:p>
        </p:txBody>
      </p:sp>
      <p:sp>
        <p:nvSpPr>
          <p:cNvPr id="16394" name="Text Box 78"/>
          <p:cNvSpPr txBox="1">
            <a:spLocks noChangeArrowheads="1"/>
          </p:cNvSpPr>
          <p:nvPr/>
        </p:nvSpPr>
        <p:spPr bwMode="auto">
          <a:xfrm>
            <a:off x="3984435" y="1560513"/>
            <a:ext cx="817562" cy="7175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2"/>
              </a:rPr>
              <a:t>18</a:t>
            </a:r>
          </a:p>
        </p:txBody>
      </p:sp>
      <p:sp>
        <p:nvSpPr>
          <p:cNvPr id="18" name="文本框 17"/>
          <p:cNvSpPr txBox="1"/>
          <p:nvPr>
            <p:custDataLst>
              <p:tags r:id="rId1"/>
            </p:custDataLst>
          </p:nvPr>
        </p:nvSpPr>
        <p:spPr>
          <a:xfrm>
            <a:off x="0" y="6670675"/>
            <a:ext cx="895350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defRPr/>
            </a:pPr>
            <a:r>
              <a:rPr lang="zh-CN" altLang="en-US" sz="1050" noProof="1">
                <a:solidFill>
                  <a:srgbClr val="8DC31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6396" name="图片 18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11295063" y="6642100"/>
            <a:ext cx="896937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 Box 78">
            <a:extLst>
              <a:ext uri="{FF2B5EF4-FFF2-40B4-BE49-F238E27FC236}">
                <a16:creationId xmlns:a16="http://schemas.microsoft.com/office/drawing/2014/main" id="{9F6246CC-8745-D118-0A8D-CA4AE2F993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9103" y="4188451"/>
            <a:ext cx="817562" cy="49904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2"/>
              </a:rPr>
              <a:t>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 animBg="1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63D2EEF3-3D54-F2F9-8B76-46FB52D9655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5782" y="1511420"/>
            <a:ext cx="11083636" cy="523216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A6F15539-55F6-101B-F9F2-20D69A8FDB21}"/>
              </a:ext>
            </a:extLst>
          </p:cNvPr>
          <p:cNvSpPr txBox="1"/>
          <p:nvPr/>
        </p:nvSpPr>
        <p:spPr bwMode="auto">
          <a:xfrm>
            <a:off x="655782" y="698620"/>
            <a:ext cx="2276104" cy="63171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计算。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401B73F-D0A9-2478-2D63-C940B40CD73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lum bright="70000" contrast="-70000"/>
          </a:blip>
          <a:srcRect b="70081"/>
          <a:stretch>
            <a:fillRect/>
          </a:stretch>
        </p:blipFill>
        <p:spPr>
          <a:xfrm>
            <a:off x="3805015" y="-346639"/>
            <a:ext cx="4902200" cy="14668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文本框 99">
            <a:extLst>
              <a:ext uri="{FF2B5EF4-FFF2-40B4-BE49-F238E27FC236}">
                <a16:creationId xmlns:a16="http://schemas.microsoft.com/office/drawing/2014/main" id="{0599EBD8-966B-09EB-6B08-FAAC2E619F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6790" y="132786"/>
            <a:ext cx="2465388" cy="7080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4000" b="1">
                <a:latin typeface="黑体" panose="02010609060101010101" pitchFamily="49" charset="-122"/>
                <a:ea typeface="黑体" panose="02010609060101010101" pitchFamily="49" charset="-122"/>
              </a:rPr>
              <a:t>巩固练习</a:t>
            </a:r>
          </a:p>
        </p:txBody>
      </p:sp>
      <p:sp>
        <p:nvSpPr>
          <p:cNvPr id="7" name="TextBox 57">
            <a:extLst>
              <a:ext uri="{FF2B5EF4-FFF2-40B4-BE49-F238E27FC236}">
                <a16:creationId xmlns:a16="http://schemas.microsoft.com/office/drawing/2014/main" id="{62F0B799-C0A8-0F42-4C5E-99195CB34E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5236" y="1644948"/>
            <a:ext cx="466794" cy="76944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4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endParaRPr lang="zh-CN" altLang="en-US" sz="4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8" name="TextBox 58">
            <a:extLst>
              <a:ext uri="{FF2B5EF4-FFF2-40B4-BE49-F238E27FC236}">
                <a16:creationId xmlns:a16="http://schemas.microsoft.com/office/drawing/2014/main" id="{B3B55F74-C4D0-FB51-D146-DD3E28DBD1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0437" y="3263809"/>
            <a:ext cx="466794" cy="76944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4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endParaRPr lang="zh-CN" altLang="en-US" sz="4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0" name="TextBox 60">
            <a:extLst>
              <a:ext uri="{FF2B5EF4-FFF2-40B4-BE49-F238E27FC236}">
                <a16:creationId xmlns:a16="http://schemas.microsoft.com/office/drawing/2014/main" id="{36A44280-E2F0-70D2-1529-155E941469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1211" y="4083958"/>
            <a:ext cx="466794" cy="76944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4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</a:t>
            </a:r>
            <a:endParaRPr lang="zh-CN" altLang="en-US" sz="4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1" name="TextBox 61">
            <a:extLst>
              <a:ext uri="{FF2B5EF4-FFF2-40B4-BE49-F238E27FC236}">
                <a16:creationId xmlns:a16="http://schemas.microsoft.com/office/drawing/2014/main" id="{5760E53C-1E7D-350D-87D3-AFF667A89E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9397" y="1605545"/>
            <a:ext cx="466794" cy="76944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4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endParaRPr lang="zh-CN" altLang="en-US" sz="4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2" name="TextBox 62">
            <a:extLst>
              <a:ext uri="{FF2B5EF4-FFF2-40B4-BE49-F238E27FC236}">
                <a16:creationId xmlns:a16="http://schemas.microsoft.com/office/drawing/2014/main" id="{DA4255A9-858A-947D-7395-9DC28C172F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9397" y="4925659"/>
            <a:ext cx="466794" cy="76944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4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</a:t>
            </a:r>
            <a:endParaRPr lang="zh-CN" altLang="en-US" sz="4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4" name="TextBox 64">
            <a:extLst>
              <a:ext uri="{FF2B5EF4-FFF2-40B4-BE49-F238E27FC236}">
                <a16:creationId xmlns:a16="http://schemas.microsoft.com/office/drawing/2014/main" id="{6FB0858D-8144-C8F6-4A1E-0693E3A7B1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3584" y="5778599"/>
            <a:ext cx="466794" cy="76944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4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</a:t>
            </a:r>
            <a:endParaRPr lang="zh-CN" altLang="en-US" sz="4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5" name="TextBox 57">
            <a:extLst>
              <a:ext uri="{FF2B5EF4-FFF2-40B4-BE49-F238E27FC236}">
                <a16:creationId xmlns:a16="http://schemas.microsoft.com/office/drawing/2014/main" id="{4ED55B39-07B5-9203-D8BA-38E985A975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8792" y="1644948"/>
            <a:ext cx="466794" cy="76944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4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endParaRPr lang="zh-CN" altLang="en-US" sz="4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" name="TextBox 58">
            <a:extLst>
              <a:ext uri="{FF2B5EF4-FFF2-40B4-BE49-F238E27FC236}">
                <a16:creationId xmlns:a16="http://schemas.microsoft.com/office/drawing/2014/main" id="{683F2200-3754-2374-5612-1EF637869A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3993" y="3263809"/>
            <a:ext cx="466794" cy="76944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4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endParaRPr lang="zh-CN" altLang="en-US" sz="4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7" name="TextBox 60">
            <a:extLst>
              <a:ext uri="{FF2B5EF4-FFF2-40B4-BE49-F238E27FC236}">
                <a16:creationId xmlns:a16="http://schemas.microsoft.com/office/drawing/2014/main" id="{B928B2E9-B214-4C24-354E-7DB445B0DD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4767" y="4083958"/>
            <a:ext cx="466794" cy="76944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4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endParaRPr lang="zh-CN" altLang="en-US" sz="4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8" name="TextBox 61">
            <a:extLst>
              <a:ext uri="{FF2B5EF4-FFF2-40B4-BE49-F238E27FC236}">
                <a16:creationId xmlns:a16="http://schemas.microsoft.com/office/drawing/2014/main" id="{5698696C-16BF-87ED-4BA0-3AD10F8024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2953" y="1605545"/>
            <a:ext cx="466794" cy="76944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4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endParaRPr lang="zh-CN" altLang="en-US" sz="4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0" name="TextBox 64">
            <a:extLst>
              <a:ext uri="{FF2B5EF4-FFF2-40B4-BE49-F238E27FC236}">
                <a16:creationId xmlns:a16="http://schemas.microsoft.com/office/drawing/2014/main" id="{9A0FA66F-4C7D-6CC5-66D5-A1984A2EA5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7140" y="5778599"/>
            <a:ext cx="466794" cy="76944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4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</a:t>
            </a:r>
            <a:endParaRPr lang="zh-CN" altLang="en-US" sz="4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1" name="TextBox 57">
            <a:extLst>
              <a:ext uri="{FF2B5EF4-FFF2-40B4-BE49-F238E27FC236}">
                <a16:creationId xmlns:a16="http://schemas.microsoft.com/office/drawing/2014/main" id="{9354C59B-165F-3D76-5E48-BF9DFB33F3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3993" y="4077820"/>
            <a:ext cx="466794" cy="76944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4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endParaRPr lang="zh-CN" altLang="en-US" sz="4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2" name="TextBox 60">
            <a:extLst>
              <a:ext uri="{FF2B5EF4-FFF2-40B4-BE49-F238E27FC236}">
                <a16:creationId xmlns:a16="http://schemas.microsoft.com/office/drawing/2014/main" id="{683DBF7D-DA86-3A86-81EF-5DF7F5D16E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2343" y="4968348"/>
            <a:ext cx="466794" cy="76944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4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endParaRPr lang="zh-CN" altLang="en-US" sz="4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3" name="TextBox 57">
            <a:extLst>
              <a:ext uri="{FF2B5EF4-FFF2-40B4-BE49-F238E27FC236}">
                <a16:creationId xmlns:a16="http://schemas.microsoft.com/office/drawing/2014/main" id="{B9477FB1-7F5E-F4EC-B9E6-72FAFD06EB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1569" y="4962210"/>
            <a:ext cx="466794" cy="76944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4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endParaRPr lang="zh-CN" altLang="en-US" sz="4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24" name="组合 8262">
            <a:extLst>
              <a:ext uri="{FF2B5EF4-FFF2-40B4-BE49-F238E27FC236}">
                <a16:creationId xmlns:a16="http://schemas.microsoft.com/office/drawing/2014/main" id="{752CFA3E-EDAD-947B-F91C-444CB1D75609}"/>
              </a:ext>
            </a:extLst>
          </p:cNvPr>
          <p:cNvGrpSpPr/>
          <p:nvPr/>
        </p:nvGrpSpPr>
        <p:grpSpPr bwMode="auto">
          <a:xfrm>
            <a:off x="6997246" y="3287396"/>
            <a:ext cx="4602163" cy="3349628"/>
            <a:chOff x="921" y="987"/>
            <a:chExt cx="2899" cy="2110"/>
          </a:xfrm>
        </p:grpSpPr>
        <p:pic>
          <p:nvPicPr>
            <p:cNvPr id="25" name="Picture 15">
              <a:extLst>
                <a:ext uri="{FF2B5EF4-FFF2-40B4-BE49-F238E27FC236}">
                  <a16:creationId xmlns:a16="http://schemas.microsoft.com/office/drawing/2014/main" id="{75182D15-9184-93A1-4982-E8476B4BD6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flipH="1">
              <a:off x="3096" y="1985"/>
              <a:ext cx="724" cy="1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6" name="AutoShape 27">
              <a:extLst>
                <a:ext uri="{FF2B5EF4-FFF2-40B4-BE49-F238E27FC236}">
                  <a16:creationId xmlns:a16="http://schemas.microsoft.com/office/drawing/2014/main" id="{5B5AC09D-C58D-7AD1-5104-A2602D90E9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1" y="987"/>
              <a:ext cx="2819" cy="920"/>
            </a:xfrm>
            <a:prstGeom prst="wedgeRoundRectCallout">
              <a:avLst>
                <a:gd name="adj1" fmla="val 34615"/>
                <a:gd name="adj2" fmla="val 66788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/>
            <a:lstStyle/>
            <a:p>
              <a:pPr eaLnBrk="1" hangingPunct="1">
                <a:lnSpc>
                  <a:spcPct val="120000"/>
                </a:lnSpc>
              </a:pPr>
              <a:r>
                <a:rPr lang="zh-CN" altLang="en-US" sz="3600" b="1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对比两个竖式有什么不一样？</a:t>
              </a:r>
              <a:endParaRPr lang="en-US" altLang="zh-CN" sz="36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27" name="AutoShape 27">
            <a:extLst>
              <a:ext uri="{FF2B5EF4-FFF2-40B4-BE49-F238E27FC236}">
                <a16:creationId xmlns:a16="http://schemas.microsoft.com/office/drawing/2014/main" id="{B0642497-5991-9A4F-F488-31B0C8ACAD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882" y="223342"/>
            <a:ext cx="4139871" cy="1234938"/>
          </a:xfrm>
          <a:prstGeom prst="wedgeRoundRectCallout">
            <a:avLst>
              <a:gd name="adj1" fmla="val -5792"/>
              <a:gd name="adj2" fmla="val 56826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algn="just" eaLnBrk="1" hangingPunct="1">
              <a:lnSpc>
                <a:spcPct val="12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被除数最高位上的数除以除数，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没有余数。</a:t>
            </a:r>
            <a:endParaRPr lang="zh-CN" altLang="zh-CN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8" name="AutoShape 27">
            <a:extLst>
              <a:ext uri="{FF2B5EF4-FFF2-40B4-BE49-F238E27FC236}">
                <a16:creationId xmlns:a16="http://schemas.microsoft.com/office/drawing/2014/main" id="{FEC4B320-4845-FEE7-F7A9-C3D6477ADF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794" y="1120211"/>
            <a:ext cx="3844235" cy="1195583"/>
          </a:xfrm>
          <a:prstGeom prst="wedgeRoundRectCallout">
            <a:avLst>
              <a:gd name="adj1" fmla="val -56736"/>
              <a:gd name="adj2" fmla="val 31547"/>
              <a:gd name="adj3" fmla="val 16667"/>
            </a:avLst>
          </a:prstGeom>
          <a:noFill/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algn="just" eaLnBrk="1" hangingPunct="1">
              <a:lnSpc>
                <a:spcPct val="12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被除数最高位的数除以除数，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有余数。</a:t>
            </a:r>
            <a:endParaRPr lang="zh-CN" altLang="zh-CN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B183FC29-8F62-2010-0927-213A113D28A3}"/>
              </a:ext>
            </a:extLst>
          </p:cNvPr>
          <p:cNvGrpSpPr/>
          <p:nvPr/>
        </p:nvGrpSpPr>
        <p:grpSpPr>
          <a:xfrm>
            <a:off x="6492841" y="5140832"/>
            <a:ext cx="3844235" cy="1132859"/>
            <a:chOff x="6492841" y="5140832"/>
            <a:chExt cx="3844235" cy="1132859"/>
          </a:xfrm>
        </p:grpSpPr>
        <p:pic>
          <p:nvPicPr>
            <p:cNvPr id="33" name="图片 32">
              <a:extLst>
                <a:ext uri="{FF2B5EF4-FFF2-40B4-BE49-F238E27FC236}">
                  <a16:creationId xmlns:a16="http://schemas.microsoft.com/office/drawing/2014/main" id="{03F90896-8BCF-9D59-B681-30BECF44776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-10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92841" y="5140832"/>
              <a:ext cx="3844235" cy="1132859"/>
            </a:xfrm>
            <a:prstGeom prst="rect">
              <a:avLst/>
            </a:prstGeom>
          </p:spPr>
        </p:pic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5D210C3D-071D-CA84-FB6F-3A3572BF9C03}"/>
                </a:ext>
              </a:extLst>
            </p:cNvPr>
            <p:cNvSpPr txBox="1"/>
            <p:nvPr/>
          </p:nvSpPr>
          <p:spPr bwMode="auto">
            <a:xfrm>
              <a:off x="6927002" y="5310379"/>
              <a:ext cx="2757486" cy="76033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rtlCol="0">
              <a:spAutoFit/>
            </a:bodyPr>
            <a:lstStyle/>
            <a:p>
              <a:pPr algn="l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40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验算下吧！</a:t>
              </a:r>
              <a:endParaRPr lang="en-US" sz="4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6B67CCFA-13E7-B8B0-84AF-EDA1152534F4}"/>
              </a:ext>
            </a:extLst>
          </p:cNvPr>
          <p:cNvSpPr txBox="1"/>
          <p:nvPr/>
        </p:nvSpPr>
        <p:spPr bwMode="auto">
          <a:xfrm>
            <a:off x="6505019" y="625509"/>
            <a:ext cx="4648200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rtlCol="0">
            <a:spAutoFit/>
          </a:bodyPr>
          <a:lstStyle/>
          <a:p>
            <a:pPr algn="r" eaLnBrk="1" hangingPunct="1">
              <a:buFont typeface="Arial" panose="020B0604020202020204" pitchFamily="34" charset="0"/>
              <a:buNone/>
            </a:pPr>
            <a:r>
              <a:rPr lang="en-US" altLang="zh-CN" sz="2000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2000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选自</a:t>
            </a:r>
            <a:r>
              <a:rPr lang="zh-CN" altLang="en-US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P16  </a:t>
            </a:r>
            <a:r>
              <a:rPr lang="zh-CN" altLang="en-US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做一做</a:t>
            </a:r>
            <a:r>
              <a:rPr lang="en-US" altLang="zh-CN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2000" dirty="0">
              <a:solidFill>
                <a:srgbClr val="00B0F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4151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1" grpId="0"/>
      <p:bldP spid="12" grpId="0"/>
      <p:bldP spid="14" grpId="0"/>
      <p:bldP spid="15" grpId="0"/>
      <p:bldP spid="16" grpId="0"/>
      <p:bldP spid="17" grpId="0"/>
      <p:bldP spid="18" grpId="0"/>
      <p:bldP spid="20" grpId="0"/>
      <p:bldP spid="21" grpId="0"/>
      <p:bldP spid="22" grpId="0"/>
      <p:bldP spid="23" grpId="0"/>
      <p:bldP spid="27" grpId="0" bldLvl="0" animBg="1"/>
      <p:bldP spid="28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0" y="6670675"/>
            <a:ext cx="895350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defRPr/>
            </a:pPr>
            <a:r>
              <a:rPr lang="zh-CN" altLang="en-US" sz="1050" noProof="1">
                <a:solidFill>
                  <a:srgbClr val="8DC31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9460" name="图片 4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11295063" y="6642100"/>
            <a:ext cx="896937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AutoShape 27">
            <a:extLst>
              <a:ext uri="{FF2B5EF4-FFF2-40B4-BE49-F238E27FC236}">
                <a16:creationId xmlns:a16="http://schemas.microsoft.com/office/drawing/2014/main" id="{CEAC8111-1267-BB1E-B512-64005A91DD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094" y="319314"/>
            <a:ext cx="12033813" cy="844530"/>
          </a:xfrm>
          <a:prstGeom prst="wedgeRoundRectCallout">
            <a:avLst>
              <a:gd name="adj1" fmla="val -49929"/>
              <a:gd name="adj2" fmla="val -9759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algn="ctr" eaLnBrk="1" hangingPunct="1">
              <a:lnSpc>
                <a:spcPct val="120000"/>
              </a:lnSpc>
            </a:pPr>
            <a:r>
              <a:rPr lang="zh-CN" altLang="en-US"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一位数除两位数（商是两位数）该怎么计算？</a:t>
            </a:r>
            <a:endParaRPr lang="en-US" altLang="zh-CN" sz="36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034816" y="1267995"/>
            <a:ext cx="6708715" cy="52699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just" eaLnBrk="1" fontAlgn="auto" hangingPunct="1">
              <a:lnSpc>
                <a:spcPct val="120000"/>
              </a:lnSpc>
              <a:defRPr/>
            </a:pPr>
            <a:r>
              <a:rPr lang="zh-CN" altLang="en-US" sz="3200" b="1" spc="-200" noProof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笔算一位数除两位数时，先用一位数去除十位上的数，商写在十位上，然后将余数和个位上的数合并，再用一位数去除，商写在个位上。为了简洁，末位前面的余数如果是</a:t>
            </a:r>
            <a:r>
              <a:rPr lang="en-US" altLang="zh-CN" sz="3200" b="1" spc="-200" noProof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3200" b="1" spc="-200" noProof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，可以省略不写。</a:t>
            </a:r>
            <a:endParaRPr lang="en-US" altLang="zh-CN" sz="3200" b="1" spc="-200" noProof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 eaLnBrk="1" fontAlgn="auto" hangingPunct="1">
              <a:lnSpc>
                <a:spcPct val="120000"/>
              </a:lnSpc>
              <a:defRPr/>
            </a:pPr>
            <a:r>
              <a:rPr lang="zh-CN" altLang="en-US" sz="3200" b="1" spc="-200" noProof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当没有余数时可以用“</a:t>
            </a:r>
            <a:r>
              <a:rPr lang="zh-CN" altLang="en-US" sz="3200" b="1" spc="-200" noProof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商</a:t>
            </a:r>
            <a:r>
              <a:rPr lang="en-US" altLang="zh-CN" sz="3200" b="1" spc="-200" noProof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zh-CN" altLang="en-US" sz="3200" b="1" spc="-200" noProof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除数＝被除数</a:t>
            </a:r>
            <a:r>
              <a:rPr lang="zh-CN" altLang="en-US" sz="3200" b="1" spc="-200" noProof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”来验算。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6B254849-6950-185F-B7DD-5AB3F2F3AC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244" y="1506317"/>
            <a:ext cx="4677533" cy="41039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EA8F95-A84D-AF39-2BBB-7E7F4E5360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DCDEA939-C313-1091-E7D9-4C641FBEF87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5782" y="1511420"/>
            <a:ext cx="11083636" cy="523216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1CDA7213-4728-B538-2378-A1D28A47C770}"/>
              </a:ext>
            </a:extLst>
          </p:cNvPr>
          <p:cNvSpPr txBox="1"/>
          <p:nvPr/>
        </p:nvSpPr>
        <p:spPr bwMode="auto">
          <a:xfrm>
            <a:off x="655782" y="698620"/>
            <a:ext cx="2276104" cy="63171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计算。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0ACC3AB-BAFB-289C-F778-DCB8720EF47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lum bright="70000" contrast="-70000"/>
          </a:blip>
          <a:srcRect b="70081"/>
          <a:stretch>
            <a:fillRect/>
          </a:stretch>
        </p:blipFill>
        <p:spPr>
          <a:xfrm>
            <a:off x="3805015" y="-346639"/>
            <a:ext cx="4902200" cy="14668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文本框 99">
            <a:extLst>
              <a:ext uri="{FF2B5EF4-FFF2-40B4-BE49-F238E27FC236}">
                <a16:creationId xmlns:a16="http://schemas.microsoft.com/office/drawing/2014/main" id="{002FF6B1-C3E2-A3D1-ECEE-95A23D15BB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6790" y="132786"/>
            <a:ext cx="2465388" cy="7080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4000" b="1">
                <a:latin typeface="黑体" panose="02010609060101010101" pitchFamily="49" charset="-122"/>
                <a:ea typeface="黑体" panose="02010609060101010101" pitchFamily="49" charset="-122"/>
              </a:rPr>
              <a:t>巩固练习</a:t>
            </a:r>
          </a:p>
        </p:txBody>
      </p:sp>
      <p:sp>
        <p:nvSpPr>
          <p:cNvPr id="7" name="TextBox 57">
            <a:extLst>
              <a:ext uri="{FF2B5EF4-FFF2-40B4-BE49-F238E27FC236}">
                <a16:creationId xmlns:a16="http://schemas.microsoft.com/office/drawing/2014/main" id="{E5DFF545-3C55-448B-DC5B-C0637EFA94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5236" y="1644948"/>
            <a:ext cx="466794" cy="76944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4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endParaRPr lang="zh-CN" altLang="en-US" sz="4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8" name="TextBox 58">
            <a:extLst>
              <a:ext uri="{FF2B5EF4-FFF2-40B4-BE49-F238E27FC236}">
                <a16:creationId xmlns:a16="http://schemas.microsoft.com/office/drawing/2014/main" id="{E4905BA8-A57E-9DD4-11B8-9C37057B86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0437" y="3263809"/>
            <a:ext cx="466794" cy="76944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4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endParaRPr lang="zh-CN" altLang="en-US" sz="4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0" name="TextBox 60">
            <a:extLst>
              <a:ext uri="{FF2B5EF4-FFF2-40B4-BE49-F238E27FC236}">
                <a16:creationId xmlns:a16="http://schemas.microsoft.com/office/drawing/2014/main" id="{7E0C78B9-556B-A461-4F85-E5101F6966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1211" y="4083958"/>
            <a:ext cx="466794" cy="76944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4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</a:t>
            </a:r>
            <a:endParaRPr lang="zh-CN" altLang="en-US" sz="4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1" name="TextBox 61">
            <a:extLst>
              <a:ext uri="{FF2B5EF4-FFF2-40B4-BE49-F238E27FC236}">
                <a16:creationId xmlns:a16="http://schemas.microsoft.com/office/drawing/2014/main" id="{CDC5DA6E-5940-F296-8B97-35FB585BF9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9397" y="1605545"/>
            <a:ext cx="466794" cy="76944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4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endParaRPr lang="zh-CN" altLang="en-US" sz="4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2" name="TextBox 62">
            <a:extLst>
              <a:ext uri="{FF2B5EF4-FFF2-40B4-BE49-F238E27FC236}">
                <a16:creationId xmlns:a16="http://schemas.microsoft.com/office/drawing/2014/main" id="{AFAE9491-5140-359C-0D53-3189D5F95E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9397" y="4925659"/>
            <a:ext cx="466794" cy="76944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4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</a:t>
            </a:r>
            <a:endParaRPr lang="zh-CN" altLang="en-US" sz="4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4" name="TextBox 64">
            <a:extLst>
              <a:ext uri="{FF2B5EF4-FFF2-40B4-BE49-F238E27FC236}">
                <a16:creationId xmlns:a16="http://schemas.microsoft.com/office/drawing/2014/main" id="{68CED603-8E6F-7978-81DE-E34DAD678A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3584" y="5778599"/>
            <a:ext cx="466794" cy="76944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4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</a:t>
            </a:r>
            <a:endParaRPr lang="zh-CN" altLang="en-US" sz="4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5" name="TextBox 57">
            <a:extLst>
              <a:ext uri="{FF2B5EF4-FFF2-40B4-BE49-F238E27FC236}">
                <a16:creationId xmlns:a16="http://schemas.microsoft.com/office/drawing/2014/main" id="{8C5CF642-C08D-0A65-ABBF-3D52FC998D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8792" y="1644948"/>
            <a:ext cx="466794" cy="76944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4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endParaRPr lang="zh-CN" altLang="en-US" sz="4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" name="TextBox 58">
            <a:extLst>
              <a:ext uri="{FF2B5EF4-FFF2-40B4-BE49-F238E27FC236}">
                <a16:creationId xmlns:a16="http://schemas.microsoft.com/office/drawing/2014/main" id="{2CE7FD82-7F71-A5B1-C0E7-590449D498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3993" y="3263809"/>
            <a:ext cx="466794" cy="76944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4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endParaRPr lang="zh-CN" altLang="en-US" sz="4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7" name="TextBox 60">
            <a:extLst>
              <a:ext uri="{FF2B5EF4-FFF2-40B4-BE49-F238E27FC236}">
                <a16:creationId xmlns:a16="http://schemas.microsoft.com/office/drawing/2014/main" id="{2B82C633-43C4-51AC-3314-46D13C2117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4767" y="4083958"/>
            <a:ext cx="466794" cy="76944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4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endParaRPr lang="zh-CN" altLang="en-US" sz="4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8" name="TextBox 61">
            <a:extLst>
              <a:ext uri="{FF2B5EF4-FFF2-40B4-BE49-F238E27FC236}">
                <a16:creationId xmlns:a16="http://schemas.microsoft.com/office/drawing/2014/main" id="{939B29EA-7EF1-0940-7C74-4991C53E4E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2953" y="1605545"/>
            <a:ext cx="466794" cy="76944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4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endParaRPr lang="zh-CN" altLang="en-US" sz="4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0" name="TextBox 64">
            <a:extLst>
              <a:ext uri="{FF2B5EF4-FFF2-40B4-BE49-F238E27FC236}">
                <a16:creationId xmlns:a16="http://schemas.microsoft.com/office/drawing/2014/main" id="{738C4A29-0988-BB54-2A91-651FE871A9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7140" y="5778599"/>
            <a:ext cx="466794" cy="76944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4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</a:t>
            </a:r>
            <a:endParaRPr lang="zh-CN" altLang="en-US" sz="4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1" name="TextBox 57">
            <a:extLst>
              <a:ext uri="{FF2B5EF4-FFF2-40B4-BE49-F238E27FC236}">
                <a16:creationId xmlns:a16="http://schemas.microsoft.com/office/drawing/2014/main" id="{695CF155-EFE9-347B-0521-F1187E2D19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3993" y="4077820"/>
            <a:ext cx="466794" cy="76944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4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endParaRPr lang="zh-CN" altLang="en-US" sz="4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2" name="TextBox 60">
            <a:extLst>
              <a:ext uri="{FF2B5EF4-FFF2-40B4-BE49-F238E27FC236}">
                <a16:creationId xmlns:a16="http://schemas.microsoft.com/office/drawing/2014/main" id="{26E0882F-5755-BAC3-BA1E-A24BB69241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2343" y="4968348"/>
            <a:ext cx="466794" cy="76944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4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endParaRPr lang="zh-CN" altLang="en-US" sz="4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3" name="TextBox 57">
            <a:extLst>
              <a:ext uri="{FF2B5EF4-FFF2-40B4-BE49-F238E27FC236}">
                <a16:creationId xmlns:a16="http://schemas.microsoft.com/office/drawing/2014/main" id="{EB24579E-2368-62CF-1F04-297A9D2EE1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1569" y="4962210"/>
            <a:ext cx="466794" cy="76944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4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endParaRPr lang="zh-CN" altLang="en-US" sz="4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TextBox 57">
            <a:extLst>
              <a:ext uri="{FF2B5EF4-FFF2-40B4-BE49-F238E27FC236}">
                <a16:creationId xmlns:a16="http://schemas.microsoft.com/office/drawing/2014/main" id="{2CA0E90E-9174-2DC5-001C-F4BADEF2C7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5270" y="1675280"/>
            <a:ext cx="466794" cy="76944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4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endParaRPr lang="zh-CN" altLang="en-US" sz="4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9" name="TextBox 61">
            <a:extLst>
              <a:ext uri="{FF2B5EF4-FFF2-40B4-BE49-F238E27FC236}">
                <a16:creationId xmlns:a16="http://schemas.microsoft.com/office/drawing/2014/main" id="{914D59C7-F152-49DF-AB0B-A78CFC84F2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87788" y="1675279"/>
            <a:ext cx="466794" cy="76944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4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</a:t>
            </a:r>
            <a:endParaRPr lang="zh-CN" altLang="en-US" sz="4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3" name="TextBox 57">
            <a:extLst>
              <a:ext uri="{FF2B5EF4-FFF2-40B4-BE49-F238E27FC236}">
                <a16:creationId xmlns:a16="http://schemas.microsoft.com/office/drawing/2014/main" id="{2F17CD92-78E0-407E-5F7D-D9C9BBF5DD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2178" y="2912130"/>
            <a:ext cx="466794" cy="76944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4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endParaRPr lang="zh-CN" altLang="en-US" sz="4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EEDC07F6-D535-23A8-C991-C4C2C04BBC46}"/>
              </a:ext>
            </a:extLst>
          </p:cNvPr>
          <p:cNvCxnSpPr/>
          <p:nvPr/>
        </p:nvCxnSpPr>
        <p:spPr>
          <a:xfrm>
            <a:off x="7244179" y="3648529"/>
            <a:ext cx="177553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57">
            <a:extLst>
              <a:ext uri="{FF2B5EF4-FFF2-40B4-BE49-F238E27FC236}">
                <a16:creationId xmlns:a16="http://schemas.microsoft.com/office/drawing/2014/main" id="{0A8AFAB4-EFC4-7E20-EA53-8BC364CC07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2178" y="3635925"/>
            <a:ext cx="466794" cy="76944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4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endParaRPr lang="zh-CN" altLang="en-US" sz="4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1" name="TextBox 57">
            <a:extLst>
              <a:ext uri="{FF2B5EF4-FFF2-40B4-BE49-F238E27FC236}">
                <a16:creationId xmlns:a16="http://schemas.microsoft.com/office/drawing/2014/main" id="{F7156362-2595-6848-8769-06650659A0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87788" y="3640174"/>
            <a:ext cx="466794" cy="76944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4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</a:t>
            </a:r>
            <a:endParaRPr lang="zh-CN" altLang="en-US" sz="4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2" name="TextBox 57">
            <a:extLst>
              <a:ext uri="{FF2B5EF4-FFF2-40B4-BE49-F238E27FC236}">
                <a16:creationId xmlns:a16="http://schemas.microsoft.com/office/drawing/2014/main" id="{1012DDE0-4A0F-8D9D-A848-770E6D0267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63760" y="4301242"/>
            <a:ext cx="466794" cy="76944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4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endParaRPr lang="zh-CN" altLang="en-US" sz="4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6" name="TextBox 57">
            <a:extLst>
              <a:ext uri="{FF2B5EF4-FFF2-40B4-BE49-F238E27FC236}">
                <a16:creationId xmlns:a16="http://schemas.microsoft.com/office/drawing/2014/main" id="{56CD4AB4-BA39-937B-240E-A080987E40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9370" y="4307069"/>
            <a:ext cx="466794" cy="76944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4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</a:t>
            </a:r>
            <a:endParaRPr lang="zh-CN" altLang="en-US" sz="4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id="{DB1C9D3B-7E3D-0D45-D13B-DD3BF2AADC1C}"/>
              </a:ext>
            </a:extLst>
          </p:cNvPr>
          <p:cNvCxnSpPr/>
          <p:nvPr/>
        </p:nvCxnSpPr>
        <p:spPr>
          <a:xfrm>
            <a:off x="7235539" y="5005570"/>
            <a:ext cx="177553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57">
            <a:extLst>
              <a:ext uri="{FF2B5EF4-FFF2-40B4-BE49-F238E27FC236}">
                <a16:creationId xmlns:a16="http://schemas.microsoft.com/office/drawing/2014/main" id="{F65EA88A-02AD-513D-8416-616ED9A7FC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9370" y="4980885"/>
            <a:ext cx="466794" cy="76944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4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</a:t>
            </a:r>
            <a:endParaRPr lang="zh-CN" altLang="en-US" sz="4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9" name="TextBox 57">
            <a:extLst>
              <a:ext uri="{FF2B5EF4-FFF2-40B4-BE49-F238E27FC236}">
                <a16:creationId xmlns:a16="http://schemas.microsoft.com/office/drawing/2014/main" id="{0D157D00-15F9-BB1F-DCC1-AB69188EC5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35571" y="1703553"/>
            <a:ext cx="466794" cy="76944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4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endParaRPr lang="zh-CN" altLang="en-US" sz="4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0" name="TextBox 61">
            <a:extLst>
              <a:ext uri="{FF2B5EF4-FFF2-40B4-BE49-F238E27FC236}">
                <a16:creationId xmlns:a16="http://schemas.microsoft.com/office/drawing/2014/main" id="{EF6E6923-6865-00A6-7BC6-035A120E1A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48089" y="1703552"/>
            <a:ext cx="466794" cy="76944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4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endParaRPr lang="zh-CN" altLang="en-US" sz="4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1" name="TextBox 57">
            <a:extLst>
              <a:ext uri="{FF2B5EF4-FFF2-40B4-BE49-F238E27FC236}">
                <a16:creationId xmlns:a16="http://schemas.microsoft.com/office/drawing/2014/main" id="{92E417D4-4704-2A1B-1D4C-E02564CEEA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32479" y="2940403"/>
            <a:ext cx="466794" cy="76944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4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endParaRPr lang="zh-CN" altLang="en-US" sz="4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cxnSp>
        <p:nvCxnSpPr>
          <p:cNvPr id="42" name="直接连接符 41">
            <a:extLst>
              <a:ext uri="{FF2B5EF4-FFF2-40B4-BE49-F238E27FC236}">
                <a16:creationId xmlns:a16="http://schemas.microsoft.com/office/drawing/2014/main" id="{D9AC5CDB-6DBF-FF90-E088-80471D232F94}"/>
              </a:ext>
            </a:extLst>
          </p:cNvPr>
          <p:cNvCxnSpPr/>
          <p:nvPr/>
        </p:nvCxnSpPr>
        <p:spPr>
          <a:xfrm>
            <a:off x="10104480" y="3676802"/>
            <a:ext cx="177553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57">
            <a:extLst>
              <a:ext uri="{FF2B5EF4-FFF2-40B4-BE49-F238E27FC236}">
                <a16:creationId xmlns:a16="http://schemas.microsoft.com/office/drawing/2014/main" id="{20563399-47CE-011C-3D0B-2A6B6E988E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32479" y="3664198"/>
            <a:ext cx="466794" cy="76944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4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endParaRPr lang="zh-CN" altLang="en-US" sz="4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4" name="TextBox 57">
            <a:extLst>
              <a:ext uri="{FF2B5EF4-FFF2-40B4-BE49-F238E27FC236}">
                <a16:creationId xmlns:a16="http://schemas.microsoft.com/office/drawing/2014/main" id="{3D3A7FB8-214D-3F1A-37CB-5699286D39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48089" y="3668447"/>
            <a:ext cx="466794" cy="76944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4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endParaRPr lang="zh-CN" altLang="en-US" sz="4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5" name="TextBox 57">
            <a:extLst>
              <a:ext uri="{FF2B5EF4-FFF2-40B4-BE49-F238E27FC236}">
                <a16:creationId xmlns:a16="http://schemas.microsoft.com/office/drawing/2014/main" id="{2284E368-62AB-F5A0-B5FD-2651BDD305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24061" y="4329515"/>
            <a:ext cx="466794" cy="76944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4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endParaRPr lang="zh-CN" altLang="en-US" sz="4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6" name="TextBox 57">
            <a:extLst>
              <a:ext uri="{FF2B5EF4-FFF2-40B4-BE49-F238E27FC236}">
                <a16:creationId xmlns:a16="http://schemas.microsoft.com/office/drawing/2014/main" id="{794B05F6-C843-9220-B62E-1C7F710968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39671" y="4335342"/>
            <a:ext cx="466794" cy="76944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4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endParaRPr lang="zh-CN" altLang="en-US" sz="4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cxnSp>
        <p:nvCxnSpPr>
          <p:cNvPr id="47" name="直接连接符 46">
            <a:extLst>
              <a:ext uri="{FF2B5EF4-FFF2-40B4-BE49-F238E27FC236}">
                <a16:creationId xmlns:a16="http://schemas.microsoft.com/office/drawing/2014/main" id="{C764605F-51FB-AADE-5CC4-90765CDDF2B5}"/>
              </a:ext>
            </a:extLst>
          </p:cNvPr>
          <p:cNvCxnSpPr/>
          <p:nvPr/>
        </p:nvCxnSpPr>
        <p:spPr>
          <a:xfrm>
            <a:off x="10095840" y="5033843"/>
            <a:ext cx="177553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57">
            <a:extLst>
              <a:ext uri="{FF2B5EF4-FFF2-40B4-BE49-F238E27FC236}">
                <a16:creationId xmlns:a16="http://schemas.microsoft.com/office/drawing/2014/main" id="{5007A5AE-058C-0877-B1A0-D3E62498C5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39671" y="5009158"/>
            <a:ext cx="466794" cy="76944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4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</a:t>
            </a:r>
            <a:endParaRPr lang="zh-CN" altLang="en-US" sz="4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31BBD3C0-F7D3-0AD1-1734-3DFD08027E69}"/>
              </a:ext>
            </a:extLst>
          </p:cNvPr>
          <p:cNvSpPr txBox="1"/>
          <p:nvPr/>
        </p:nvSpPr>
        <p:spPr bwMode="auto">
          <a:xfrm>
            <a:off x="6505019" y="625509"/>
            <a:ext cx="4648200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rtlCol="0">
            <a:spAutoFit/>
          </a:bodyPr>
          <a:lstStyle/>
          <a:p>
            <a:pPr algn="r" eaLnBrk="1" hangingPunct="1">
              <a:buFont typeface="Arial" panose="020B0604020202020204" pitchFamily="34" charset="0"/>
              <a:buNone/>
            </a:pPr>
            <a:r>
              <a:rPr lang="en-US" altLang="zh-CN" sz="2000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2000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选自</a:t>
            </a:r>
            <a:r>
              <a:rPr lang="zh-CN" altLang="en-US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P16  </a:t>
            </a:r>
            <a:r>
              <a:rPr lang="zh-CN" altLang="en-US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做一做</a:t>
            </a:r>
            <a:r>
              <a:rPr lang="en-US" altLang="zh-CN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2000" dirty="0">
              <a:solidFill>
                <a:srgbClr val="00B0F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8347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3" grpId="0"/>
      <p:bldP spid="30" grpId="0"/>
      <p:bldP spid="31" grpId="0"/>
      <p:bldP spid="32" grpId="0"/>
      <p:bldP spid="36" grpId="0"/>
      <p:bldP spid="38" grpId="0"/>
      <p:bldP spid="39" grpId="0"/>
      <p:bldP spid="40" grpId="0"/>
      <p:bldP spid="41" grpId="0"/>
      <p:bldP spid="43" grpId="0"/>
      <p:bldP spid="44" grpId="0"/>
      <p:bldP spid="45" grpId="0"/>
      <p:bldP spid="46" grpId="0"/>
      <p:bldP spid="4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14"/>
          <p:cNvGrpSpPr/>
          <p:nvPr/>
        </p:nvGrpSpPr>
        <p:grpSpPr bwMode="auto">
          <a:xfrm>
            <a:off x="1319373" y="1475292"/>
            <a:ext cx="1109662" cy="3221037"/>
            <a:chOff x="1224631" y="988692"/>
            <a:chExt cx="626269" cy="2617856"/>
          </a:xfrm>
        </p:grpSpPr>
        <p:sp>
          <p:nvSpPr>
            <p:cNvPr id="21550" name="文本框 3"/>
            <p:cNvSpPr txBox="1">
              <a:spLocks noChangeArrowheads="1"/>
            </p:cNvSpPr>
            <p:nvPr/>
          </p:nvSpPr>
          <p:spPr bwMode="auto">
            <a:xfrm>
              <a:off x="1224631" y="988692"/>
              <a:ext cx="626269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1  4 </a:t>
              </a:r>
              <a:endPara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1230240" y="2219562"/>
              <a:ext cx="529506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1552" name="文本框 5"/>
            <p:cNvSpPr txBox="1">
              <a:spLocks noChangeArrowheads="1"/>
            </p:cNvSpPr>
            <p:nvPr/>
          </p:nvSpPr>
          <p:spPr bwMode="auto">
            <a:xfrm>
              <a:off x="1236599" y="1748631"/>
              <a:ext cx="344924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6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21553" name="文本框 6"/>
            <p:cNvSpPr txBox="1">
              <a:spLocks noChangeArrowheads="1"/>
            </p:cNvSpPr>
            <p:nvPr/>
          </p:nvSpPr>
          <p:spPr bwMode="auto">
            <a:xfrm>
              <a:off x="1435287" y="2150676"/>
              <a:ext cx="346514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4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1230240" y="2960148"/>
              <a:ext cx="560865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1556" name="文本框 9"/>
            <p:cNvSpPr txBox="1">
              <a:spLocks noChangeArrowheads="1"/>
            </p:cNvSpPr>
            <p:nvPr/>
          </p:nvSpPr>
          <p:spPr bwMode="auto">
            <a:xfrm>
              <a:off x="1420982" y="2960254"/>
              <a:ext cx="344924" cy="64629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0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10" name="文本框 6">
              <a:extLst>
                <a:ext uri="{FF2B5EF4-FFF2-40B4-BE49-F238E27FC236}">
                  <a16:creationId xmlns:a16="http://schemas.microsoft.com/office/drawing/2014/main" id="{D5D5E528-E46F-E363-C0AF-5834E5FA84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29673" y="2150504"/>
              <a:ext cx="346514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2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12" name="文本框 6">
              <a:extLst>
                <a:ext uri="{FF2B5EF4-FFF2-40B4-BE49-F238E27FC236}">
                  <a16:creationId xmlns:a16="http://schemas.microsoft.com/office/drawing/2014/main" id="{5DE96076-0856-91C6-14DD-CA9E3E1397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34763" y="2496945"/>
              <a:ext cx="346514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4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14" name="文本框 6">
              <a:extLst>
                <a:ext uri="{FF2B5EF4-FFF2-40B4-BE49-F238E27FC236}">
                  <a16:creationId xmlns:a16="http://schemas.microsoft.com/office/drawing/2014/main" id="{F3EA191C-FE71-A143-555D-0E47A8A9C5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29149" y="2496773"/>
              <a:ext cx="346514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2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</p:grpSp>
      <p:grpSp>
        <p:nvGrpSpPr>
          <p:cNvPr id="11" name="组合 15"/>
          <p:cNvGrpSpPr/>
          <p:nvPr/>
        </p:nvGrpSpPr>
        <p:grpSpPr bwMode="auto">
          <a:xfrm>
            <a:off x="3933272" y="1478190"/>
            <a:ext cx="1167676" cy="3218139"/>
            <a:chOff x="1176250" y="990506"/>
            <a:chExt cx="659216" cy="2616121"/>
          </a:xfrm>
        </p:grpSpPr>
        <p:sp>
          <p:nvSpPr>
            <p:cNvPr id="21543" name="文本框 11"/>
            <p:cNvSpPr txBox="1">
              <a:spLocks noChangeArrowheads="1"/>
            </p:cNvSpPr>
            <p:nvPr/>
          </p:nvSpPr>
          <p:spPr bwMode="auto">
            <a:xfrm>
              <a:off x="1208106" y="990506"/>
              <a:ext cx="627360" cy="5254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2 5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cxnSp>
          <p:nvCxnSpPr>
            <p:cNvPr id="13" name="直接连接符 12"/>
            <p:cNvCxnSpPr/>
            <p:nvPr/>
          </p:nvCxnSpPr>
          <p:spPr>
            <a:xfrm>
              <a:off x="1236846" y="2227054"/>
              <a:ext cx="54401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1545" name="文本框 13"/>
            <p:cNvSpPr txBox="1">
              <a:spLocks noChangeArrowheads="1"/>
            </p:cNvSpPr>
            <p:nvPr/>
          </p:nvSpPr>
          <p:spPr bwMode="auto">
            <a:xfrm>
              <a:off x="1236460" y="1757754"/>
              <a:ext cx="346239" cy="5254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6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21546" name="文本框 14"/>
            <p:cNvSpPr txBox="1">
              <a:spLocks noChangeArrowheads="1"/>
            </p:cNvSpPr>
            <p:nvPr/>
          </p:nvSpPr>
          <p:spPr bwMode="auto">
            <a:xfrm>
              <a:off x="1207314" y="2151721"/>
              <a:ext cx="553869" cy="5254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1 5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21547" name="文本框 15"/>
            <p:cNvSpPr txBox="1">
              <a:spLocks noChangeArrowheads="1"/>
            </p:cNvSpPr>
            <p:nvPr/>
          </p:nvSpPr>
          <p:spPr bwMode="auto">
            <a:xfrm>
              <a:off x="1176250" y="2499512"/>
              <a:ext cx="625273" cy="5254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1 5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cxnSp>
          <p:nvCxnSpPr>
            <p:cNvPr id="17" name="直接连接符 16"/>
            <p:cNvCxnSpPr/>
            <p:nvPr/>
          </p:nvCxnSpPr>
          <p:spPr>
            <a:xfrm>
              <a:off x="1236846" y="2961364"/>
              <a:ext cx="553869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1549" name="文本框 17"/>
            <p:cNvSpPr txBox="1">
              <a:spLocks noChangeArrowheads="1"/>
            </p:cNvSpPr>
            <p:nvPr/>
          </p:nvSpPr>
          <p:spPr bwMode="auto">
            <a:xfrm>
              <a:off x="1400649" y="2960057"/>
              <a:ext cx="346239" cy="64657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0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</p:grpSp>
      <p:grpSp>
        <p:nvGrpSpPr>
          <p:cNvPr id="19" name="组合 24"/>
          <p:cNvGrpSpPr/>
          <p:nvPr/>
        </p:nvGrpSpPr>
        <p:grpSpPr bwMode="auto">
          <a:xfrm>
            <a:off x="6307875" y="1486403"/>
            <a:ext cx="1952461" cy="3209926"/>
            <a:chOff x="926930" y="997183"/>
            <a:chExt cx="1102269" cy="2609445"/>
          </a:xfrm>
        </p:grpSpPr>
        <p:sp>
          <p:nvSpPr>
            <p:cNvPr id="21536" name="文本框 19"/>
            <p:cNvSpPr txBox="1">
              <a:spLocks noChangeArrowheads="1"/>
            </p:cNvSpPr>
            <p:nvPr/>
          </p:nvSpPr>
          <p:spPr bwMode="auto">
            <a:xfrm>
              <a:off x="1177695" y="997183"/>
              <a:ext cx="627360" cy="5254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1 9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cxnSp>
          <p:nvCxnSpPr>
            <p:cNvPr id="21" name="直接连接符 20"/>
            <p:cNvCxnSpPr/>
            <p:nvPr/>
          </p:nvCxnSpPr>
          <p:spPr>
            <a:xfrm>
              <a:off x="1236846" y="2212859"/>
              <a:ext cx="54401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1538" name="文本框 21"/>
            <p:cNvSpPr txBox="1">
              <a:spLocks noChangeArrowheads="1"/>
            </p:cNvSpPr>
            <p:nvPr/>
          </p:nvSpPr>
          <p:spPr bwMode="auto">
            <a:xfrm>
              <a:off x="1236460" y="1766878"/>
              <a:ext cx="346239" cy="5254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5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21539" name="文本框 22"/>
            <p:cNvSpPr txBox="1">
              <a:spLocks noChangeArrowheads="1"/>
            </p:cNvSpPr>
            <p:nvPr/>
          </p:nvSpPr>
          <p:spPr bwMode="auto">
            <a:xfrm>
              <a:off x="926930" y="2151721"/>
              <a:ext cx="1102269" cy="5254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4 5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21540" name="文本框 23"/>
            <p:cNvSpPr txBox="1">
              <a:spLocks noChangeArrowheads="1"/>
            </p:cNvSpPr>
            <p:nvPr/>
          </p:nvSpPr>
          <p:spPr bwMode="auto">
            <a:xfrm>
              <a:off x="1105225" y="2492669"/>
              <a:ext cx="749723" cy="52542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4 5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cxnSp>
          <p:nvCxnSpPr>
            <p:cNvPr id="25" name="直接连接符 24"/>
            <p:cNvCxnSpPr/>
            <p:nvPr/>
          </p:nvCxnSpPr>
          <p:spPr>
            <a:xfrm>
              <a:off x="1215337" y="2961364"/>
              <a:ext cx="589718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1542" name="文本框 25"/>
            <p:cNvSpPr txBox="1">
              <a:spLocks noChangeArrowheads="1"/>
            </p:cNvSpPr>
            <p:nvPr/>
          </p:nvSpPr>
          <p:spPr bwMode="auto">
            <a:xfrm>
              <a:off x="1403847" y="2960058"/>
              <a:ext cx="346239" cy="64657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0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</p:grpSp>
      <p:grpSp>
        <p:nvGrpSpPr>
          <p:cNvPr id="27" name="组合 32"/>
          <p:cNvGrpSpPr/>
          <p:nvPr/>
        </p:nvGrpSpPr>
        <p:grpSpPr bwMode="auto">
          <a:xfrm>
            <a:off x="9672375" y="1450939"/>
            <a:ext cx="1172015" cy="3211442"/>
            <a:chOff x="1177694" y="997183"/>
            <a:chExt cx="661019" cy="2609265"/>
          </a:xfrm>
        </p:grpSpPr>
        <p:sp>
          <p:nvSpPr>
            <p:cNvPr id="21529" name="文本框 27"/>
            <p:cNvSpPr txBox="1">
              <a:spLocks noChangeArrowheads="1"/>
            </p:cNvSpPr>
            <p:nvPr/>
          </p:nvSpPr>
          <p:spPr bwMode="auto">
            <a:xfrm>
              <a:off x="1177694" y="997183"/>
              <a:ext cx="627361" cy="52513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1 9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cxnSp>
          <p:nvCxnSpPr>
            <p:cNvPr id="29" name="直接连接符 28"/>
            <p:cNvCxnSpPr/>
            <p:nvPr/>
          </p:nvCxnSpPr>
          <p:spPr>
            <a:xfrm>
              <a:off x="1299462" y="2203173"/>
              <a:ext cx="507665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1531" name="文本框 29"/>
            <p:cNvSpPr txBox="1">
              <a:spLocks noChangeArrowheads="1"/>
            </p:cNvSpPr>
            <p:nvPr/>
          </p:nvSpPr>
          <p:spPr bwMode="auto">
            <a:xfrm>
              <a:off x="1236460" y="1767872"/>
              <a:ext cx="346239" cy="52513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4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21532" name="文本框 30"/>
            <p:cNvSpPr txBox="1">
              <a:spLocks noChangeArrowheads="1"/>
            </p:cNvSpPr>
            <p:nvPr/>
          </p:nvSpPr>
          <p:spPr bwMode="auto">
            <a:xfrm>
              <a:off x="1188804" y="2145861"/>
              <a:ext cx="649909" cy="52513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3 6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21533" name="文本框 31"/>
            <p:cNvSpPr txBox="1">
              <a:spLocks noChangeArrowheads="1"/>
            </p:cNvSpPr>
            <p:nvPr/>
          </p:nvSpPr>
          <p:spPr bwMode="auto">
            <a:xfrm>
              <a:off x="1263796" y="2498529"/>
              <a:ext cx="507664" cy="52513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3 6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cxnSp>
          <p:nvCxnSpPr>
            <p:cNvPr id="33" name="直接连接符 32"/>
            <p:cNvCxnSpPr/>
            <p:nvPr/>
          </p:nvCxnSpPr>
          <p:spPr>
            <a:xfrm>
              <a:off x="1309311" y="2960302"/>
              <a:ext cx="507665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1535" name="文本框 33"/>
            <p:cNvSpPr txBox="1">
              <a:spLocks noChangeArrowheads="1"/>
            </p:cNvSpPr>
            <p:nvPr/>
          </p:nvSpPr>
          <p:spPr bwMode="auto">
            <a:xfrm>
              <a:off x="1452342" y="2960302"/>
              <a:ext cx="346239" cy="64614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0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</p:grpSp>
      <p:grpSp>
        <p:nvGrpSpPr>
          <p:cNvPr id="21510" name="组合 19"/>
          <p:cNvGrpSpPr/>
          <p:nvPr/>
        </p:nvGrpSpPr>
        <p:grpSpPr bwMode="auto">
          <a:xfrm>
            <a:off x="837186" y="1999167"/>
            <a:ext cx="1501775" cy="646331"/>
            <a:chOff x="769873" y="1520382"/>
            <a:chExt cx="1502188" cy="644443"/>
          </a:xfrm>
        </p:grpSpPr>
        <p:pic>
          <p:nvPicPr>
            <p:cNvPr id="21526" name="图片 20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076673" y="1542098"/>
              <a:ext cx="1195388" cy="606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527" name="TextBox 21"/>
            <p:cNvSpPr txBox="1">
              <a:spLocks noChangeArrowheads="1"/>
            </p:cNvSpPr>
            <p:nvPr/>
          </p:nvSpPr>
          <p:spPr bwMode="auto">
            <a:xfrm>
              <a:off x="1363761" y="1520382"/>
              <a:ext cx="877404" cy="64444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 b="1">
                  <a:latin typeface="Times New Roman" panose="02020603050405020304" pitchFamily="18" charset="0"/>
                  <a:ea typeface="黑体" panose="02010609060101010101" pitchFamily="49" charset="-122"/>
                </a:rPr>
                <a:t>8  4</a:t>
              </a:r>
              <a:endPara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1528" name="TextBox 22"/>
            <p:cNvSpPr txBox="1">
              <a:spLocks noChangeArrowheads="1"/>
            </p:cNvSpPr>
            <p:nvPr/>
          </p:nvSpPr>
          <p:spPr bwMode="auto">
            <a:xfrm>
              <a:off x="769873" y="1520382"/>
              <a:ext cx="415612" cy="64444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 b="1">
                  <a:latin typeface="Times New Roman" panose="02020603050405020304" pitchFamily="18" charset="0"/>
                  <a:ea typeface="黑体" panose="02010609060101010101" pitchFamily="49" charset="-122"/>
                </a:rPr>
                <a:t>6</a:t>
              </a:r>
              <a:endPara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21511" name="组合 19"/>
          <p:cNvGrpSpPr/>
          <p:nvPr/>
        </p:nvGrpSpPr>
        <p:grpSpPr bwMode="auto">
          <a:xfrm>
            <a:off x="3543720" y="1994403"/>
            <a:ext cx="1501775" cy="647700"/>
            <a:chOff x="769873" y="1520382"/>
            <a:chExt cx="1502188" cy="645808"/>
          </a:xfrm>
        </p:grpSpPr>
        <p:pic>
          <p:nvPicPr>
            <p:cNvPr id="21523" name="图片 20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076673" y="1542098"/>
              <a:ext cx="1195388" cy="606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524" name="TextBox 21"/>
            <p:cNvSpPr txBox="1">
              <a:spLocks noChangeArrowheads="1"/>
            </p:cNvSpPr>
            <p:nvPr/>
          </p:nvSpPr>
          <p:spPr bwMode="auto">
            <a:xfrm>
              <a:off x="1363761" y="1520382"/>
              <a:ext cx="761956" cy="64444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 b="1">
                  <a:latin typeface="Times New Roman" panose="02020603050405020304" pitchFamily="18" charset="0"/>
                  <a:ea typeface="黑体" panose="02010609060101010101" pitchFamily="49" charset="-122"/>
                </a:rPr>
                <a:t>7 5</a:t>
              </a:r>
              <a:endPara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1525" name="TextBox 22"/>
            <p:cNvSpPr txBox="1">
              <a:spLocks noChangeArrowheads="1"/>
            </p:cNvSpPr>
            <p:nvPr/>
          </p:nvSpPr>
          <p:spPr bwMode="auto">
            <a:xfrm>
              <a:off x="769873" y="1520382"/>
              <a:ext cx="415612" cy="64580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 b="1">
                  <a:latin typeface="Times New Roman" panose="02020603050405020304" pitchFamily="18" charset="0"/>
                  <a:ea typeface="黑体" panose="02010609060101010101" pitchFamily="49" charset="-122"/>
                </a:rPr>
                <a:t>3</a:t>
              </a:r>
              <a:endPara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21512" name="组合 19"/>
          <p:cNvGrpSpPr/>
          <p:nvPr/>
        </p:nvGrpSpPr>
        <p:grpSpPr bwMode="auto">
          <a:xfrm>
            <a:off x="6337720" y="1994403"/>
            <a:ext cx="1501775" cy="646331"/>
            <a:chOff x="769873" y="1520382"/>
            <a:chExt cx="1502188" cy="644443"/>
          </a:xfrm>
        </p:grpSpPr>
        <p:pic>
          <p:nvPicPr>
            <p:cNvPr id="21520" name="图片 20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076673" y="1542098"/>
              <a:ext cx="1195388" cy="606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521" name="TextBox 21"/>
            <p:cNvSpPr txBox="1">
              <a:spLocks noChangeArrowheads="1"/>
            </p:cNvSpPr>
            <p:nvPr/>
          </p:nvSpPr>
          <p:spPr bwMode="auto">
            <a:xfrm>
              <a:off x="1363761" y="1520382"/>
              <a:ext cx="761956" cy="64444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 b="1">
                  <a:latin typeface="Times New Roman" panose="02020603050405020304" pitchFamily="18" charset="0"/>
                  <a:ea typeface="黑体" panose="02010609060101010101" pitchFamily="49" charset="-122"/>
                </a:rPr>
                <a:t>9 5</a:t>
              </a:r>
              <a:endPara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1522" name="TextBox 22"/>
            <p:cNvSpPr txBox="1">
              <a:spLocks noChangeArrowheads="1"/>
            </p:cNvSpPr>
            <p:nvPr/>
          </p:nvSpPr>
          <p:spPr bwMode="auto">
            <a:xfrm>
              <a:off x="769873" y="1520382"/>
              <a:ext cx="415612" cy="64444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 b="1">
                  <a:latin typeface="Times New Roman" panose="02020603050405020304" pitchFamily="18" charset="0"/>
                  <a:ea typeface="黑体" panose="02010609060101010101" pitchFamily="49" charset="-122"/>
                </a:rPr>
                <a:t>5</a:t>
              </a:r>
              <a:endPara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21513" name="组合 19"/>
          <p:cNvGrpSpPr/>
          <p:nvPr/>
        </p:nvGrpSpPr>
        <p:grpSpPr bwMode="auto">
          <a:xfrm>
            <a:off x="9283440" y="1966877"/>
            <a:ext cx="1501775" cy="646331"/>
            <a:chOff x="769873" y="1520382"/>
            <a:chExt cx="1502188" cy="644443"/>
          </a:xfrm>
        </p:grpSpPr>
        <p:pic>
          <p:nvPicPr>
            <p:cNvPr id="21517" name="图片 20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076673" y="1542098"/>
              <a:ext cx="1195388" cy="606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518" name="TextBox 21"/>
            <p:cNvSpPr txBox="1">
              <a:spLocks noChangeArrowheads="1"/>
            </p:cNvSpPr>
            <p:nvPr/>
          </p:nvSpPr>
          <p:spPr bwMode="auto">
            <a:xfrm>
              <a:off x="1363761" y="1520382"/>
              <a:ext cx="761956" cy="64444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 b="1">
                  <a:latin typeface="Times New Roman" panose="02020603050405020304" pitchFamily="18" charset="0"/>
                  <a:ea typeface="黑体" panose="02010609060101010101" pitchFamily="49" charset="-122"/>
                </a:rPr>
                <a:t>7 6</a:t>
              </a:r>
              <a:endPara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1519" name="TextBox 22"/>
            <p:cNvSpPr txBox="1">
              <a:spLocks noChangeArrowheads="1"/>
            </p:cNvSpPr>
            <p:nvPr/>
          </p:nvSpPr>
          <p:spPr bwMode="auto">
            <a:xfrm>
              <a:off x="769873" y="1520382"/>
              <a:ext cx="415612" cy="64444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 b="1">
                  <a:latin typeface="Times New Roman" panose="02020603050405020304" pitchFamily="18" charset="0"/>
                  <a:ea typeface="黑体" panose="02010609060101010101" pitchFamily="49" charset="-122"/>
                </a:rPr>
                <a:t>4</a:t>
              </a:r>
              <a:endPara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sp>
        <p:nvSpPr>
          <p:cNvPr id="65" name="文本框 64"/>
          <p:cNvSpPr txBox="1"/>
          <p:nvPr/>
        </p:nvSpPr>
        <p:spPr>
          <a:xfrm>
            <a:off x="526760" y="164594"/>
            <a:ext cx="9351924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fontAlgn="auto" hangingPunct="1">
              <a:lnSpc>
                <a:spcPct val="130000"/>
              </a:lnSpc>
              <a:defRPr/>
            </a:pPr>
            <a:r>
              <a:rPr lang="en-US" altLang="zh-CN" sz="3600" b="1" spc="-200" noProof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600" b="1" spc="-200" noProof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列竖式计算下面各题，并验算。</a:t>
            </a:r>
          </a:p>
        </p:txBody>
      </p:sp>
      <p:sp>
        <p:nvSpPr>
          <p:cNvPr id="52" name="文本框 51"/>
          <p:cNvSpPr txBox="1"/>
          <p:nvPr>
            <p:custDataLst>
              <p:tags r:id="rId1"/>
            </p:custDataLst>
          </p:nvPr>
        </p:nvSpPr>
        <p:spPr>
          <a:xfrm>
            <a:off x="0" y="6670675"/>
            <a:ext cx="895350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defRPr/>
            </a:pPr>
            <a:r>
              <a:rPr lang="zh-CN" altLang="en-US" sz="1050" noProof="1">
                <a:solidFill>
                  <a:srgbClr val="8DC31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21516" name="图片 52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11295063" y="6642100"/>
            <a:ext cx="896937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" name="文本框 52">
            <a:extLst>
              <a:ext uri="{FF2B5EF4-FFF2-40B4-BE49-F238E27FC236}">
                <a16:creationId xmlns:a16="http://schemas.microsoft.com/office/drawing/2014/main" id="{4D576BB9-7A00-42B1-BDA1-8747F5CAA902}"/>
              </a:ext>
            </a:extLst>
          </p:cNvPr>
          <p:cNvSpPr txBox="1"/>
          <p:nvPr/>
        </p:nvSpPr>
        <p:spPr bwMode="auto">
          <a:xfrm>
            <a:off x="5690131" y="432230"/>
            <a:ext cx="4648200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rtlCol="0">
            <a:spAutoFit/>
          </a:bodyPr>
          <a:lstStyle/>
          <a:p>
            <a:pPr algn="r" eaLnBrk="1" hangingPunct="1">
              <a:buFont typeface="Arial" panose="020B0604020202020204" pitchFamily="34" charset="0"/>
              <a:buNone/>
            </a:pPr>
            <a:r>
              <a:rPr lang="en-US" altLang="zh-CN" sz="2000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2000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选自</a:t>
            </a:r>
            <a:r>
              <a:rPr lang="zh-CN" altLang="en-US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P16  </a:t>
            </a:r>
            <a:r>
              <a:rPr lang="zh-CN" altLang="en-US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做一做</a:t>
            </a:r>
            <a:r>
              <a:rPr lang="en-US" altLang="zh-CN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2000" dirty="0">
              <a:solidFill>
                <a:srgbClr val="00B0F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Text Box 21">
            <a:extLst>
              <a:ext uri="{FF2B5EF4-FFF2-40B4-BE49-F238E27FC236}">
                <a16:creationId xmlns:a16="http://schemas.microsoft.com/office/drawing/2014/main" id="{86244ACD-627E-2D62-AFDB-470CA99AC1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7186" y="887736"/>
            <a:ext cx="1952463" cy="7080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0000" tIns="46800" rIns="90000" bIns="4680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zh-CN" sz="3600" b="1">
                <a:solidFill>
                  <a:srgbClr val="000000"/>
                </a:solidFill>
                <a:latin typeface="Times New Roman" panose="02020603050405020304" pitchFamily="18" charset="0"/>
                <a:ea typeface="Arial Unicode MS" pitchFamily="34" charset="-122"/>
              </a:rPr>
              <a:t>84</a:t>
            </a:r>
            <a:r>
              <a:rPr lang="en-US" altLang="zh-CN" sz="36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÷</a:t>
            </a:r>
            <a:r>
              <a:rPr lang="en-US" altLang="zh-CN" sz="3600" b="1">
                <a:solidFill>
                  <a:srgbClr val="000000"/>
                </a:solidFill>
                <a:latin typeface="Times New Roman" panose="02020603050405020304" pitchFamily="18" charset="0"/>
                <a:ea typeface="Arial Unicode MS" pitchFamily="34" charset="-122"/>
              </a:rPr>
              <a:t>6</a:t>
            </a:r>
            <a:endParaRPr lang="zh-CN" altLang="en-US" sz="3600" b="1">
              <a:latin typeface="Times New Roman" panose="02020603050405020304" pitchFamily="18" charset="0"/>
              <a:ea typeface="Arial Unicode MS" pitchFamily="34" charset="-122"/>
            </a:endParaRPr>
          </a:p>
        </p:txBody>
      </p:sp>
      <p:sp>
        <p:nvSpPr>
          <p:cNvPr id="6" name="Text Box 21">
            <a:extLst>
              <a:ext uri="{FF2B5EF4-FFF2-40B4-BE49-F238E27FC236}">
                <a16:creationId xmlns:a16="http://schemas.microsoft.com/office/drawing/2014/main" id="{994FB9F3-0BE0-84E3-F95A-37ABB913AF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3294" y="887736"/>
            <a:ext cx="1952463" cy="7080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0000" tIns="46800" rIns="90000" bIns="4680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zh-CN" sz="3600" b="1">
                <a:solidFill>
                  <a:srgbClr val="000000"/>
                </a:solidFill>
                <a:latin typeface="Times New Roman" panose="02020603050405020304" pitchFamily="18" charset="0"/>
                <a:ea typeface="Arial Unicode MS" pitchFamily="34" charset="-122"/>
              </a:rPr>
              <a:t>75</a:t>
            </a:r>
            <a:r>
              <a:rPr lang="en-US" altLang="zh-CN" sz="36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÷</a:t>
            </a:r>
            <a:r>
              <a:rPr lang="en-US" altLang="zh-CN" sz="3600" b="1">
                <a:solidFill>
                  <a:srgbClr val="000000"/>
                </a:solidFill>
                <a:latin typeface="Times New Roman" panose="02020603050405020304" pitchFamily="18" charset="0"/>
                <a:ea typeface="Arial Unicode MS" pitchFamily="34" charset="-122"/>
              </a:rPr>
              <a:t>3</a:t>
            </a:r>
            <a:endParaRPr lang="zh-CN" altLang="en-US" sz="3600" b="1">
              <a:latin typeface="Times New Roman" panose="02020603050405020304" pitchFamily="18" charset="0"/>
              <a:ea typeface="Arial Unicode MS" pitchFamily="34" charset="-122"/>
            </a:endParaRPr>
          </a:p>
        </p:txBody>
      </p:sp>
      <p:sp>
        <p:nvSpPr>
          <p:cNvPr id="7" name="Text Box 21">
            <a:extLst>
              <a:ext uri="{FF2B5EF4-FFF2-40B4-BE49-F238E27FC236}">
                <a16:creationId xmlns:a16="http://schemas.microsoft.com/office/drawing/2014/main" id="{D6664C81-0596-9200-34DB-792B536DC5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3890" y="887736"/>
            <a:ext cx="1952463" cy="7080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0000" tIns="46800" rIns="90000" bIns="4680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zh-CN" sz="3600" b="1">
                <a:solidFill>
                  <a:srgbClr val="000000"/>
                </a:solidFill>
                <a:latin typeface="Times New Roman" panose="02020603050405020304" pitchFamily="18" charset="0"/>
                <a:ea typeface="Arial Unicode MS" pitchFamily="34" charset="-122"/>
              </a:rPr>
              <a:t>95</a:t>
            </a:r>
            <a:r>
              <a:rPr lang="en-US" altLang="zh-CN" sz="36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÷</a:t>
            </a:r>
            <a:r>
              <a:rPr lang="en-US" altLang="zh-CN" sz="3600" b="1">
                <a:solidFill>
                  <a:srgbClr val="000000"/>
                </a:solidFill>
                <a:latin typeface="Times New Roman" panose="02020603050405020304" pitchFamily="18" charset="0"/>
                <a:ea typeface="Arial Unicode MS" pitchFamily="34" charset="-122"/>
              </a:rPr>
              <a:t>5</a:t>
            </a:r>
            <a:endParaRPr lang="zh-CN" altLang="en-US" sz="3600" b="1">
              <a:latin typeface="Times New Roman" panose="02020603050405020304" pitchFamily="18" charset="0"/>
              <a:ea typeface="Arial Unicode MS" pitchFamily="34" charset="-122"/>
            </a:endParaRPr>
          </a:p>
        </p:txBody>
      </p:sp>
      <p:sp>
        <p:nvSpPr>
          <p:cNvPr id="8" name="Text Box 21">
            <a:extLst>
              <a:ext uri="{FF2B5EF4-FFF2-40B4-BE49-F238E27FC236}">
                <a16:creationId xmlns:a16="http://schemas.microsoft.com/office/drawing/2014/main" id="{8FAE0114-0294-B96D-8A8A-40F1681A9C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12243" y="887736"/>
            <a:ext cx="1952463" cy="7080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0000" tIns="46800" rIns="90000" bIns="4680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zh-CN" sz="3600" b="1">
                <a:solidFill>
                  <a:srgbClr val="000000"/>
                </a:solidFill>
                <a:latin typeface="Times New Roman" panose="02020603050405020304" pitchFamily="18" charset="0"/>
                <a:ea typeface="Arial Unicode MS" pitchFamily="34" charset="-122"/>
              </a:rPr>
              <a:t>76</a:t>
            </a:r>
            <a:r>
              <a:rPr lang="en-US" altLang="zh-CN" sz="36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÷</a:t>
            </a:r>
            <a:r>
              <a:rPr lang="en-US" altLang="zh-CN" sz="3600" b="1">
                <a:solidFill>
                  <a:srgbClr val="000000"/>
                </a:solidFill>
                <a:latin typeface="Times New Roman" panose="02020603050405020304" pitchFamily="18" charset="0"/>
                <a:ea typeface="Arial Unicode MS" pitchFamily="34" charset="-122"/>
              </a:rPr>
              <a:t>4</a:t>
            </a:r>
            <a:endParaRPr lang="zh-CN" altLang="en-US" sz="3600" b="1">
              <a:latin typeface="Times New Roman" panose="02020603050405020304" pitchFamily="18" charset="0"/>
              <a:ea typeface="Arial Unicode MS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E9A85C0B-0C4F-740E-F421-DFD0D2AF4D63}"/>
              </a:ext>
            </a:extLst>
          </p:cNvPr>
          <p:cNvSpPr txBox="1"/>
          <p:nvPr/>
        </p:nvSpPr>
        <p:spPr bwMode="auto">
          <a:xfrm>
            <a:off x="2024853" y="887218"/>
            <a:ext cx="1111250" cy="63171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=14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11036E15-9273-27A9-7128-93EB1E559E65}"/>
              </a:ext>
            </a:extLst>
          </p:cNvPr>
          <p:cNvSpPr txBox="1"/>
          <p:nvPr/>
        </p:nvSpPr>
        <p:spPr bwMode="auto">
          <a:xfrm>
            <a:off x="370930" y="4579778"/>
            <a:ext cx="1048840" cy="6267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验算：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FBD211CE-B3D0-55F2-F7DF-5F200EB0B14A}"/>
              </a:ext>
            </a:extLst>
          </p:cNvPr>
          <p:cNvGrpSpPr/>
          <p:nvPr/>
        </p:nvGrpSpPr>
        <p:grpSpPr>
          <a:xfrm>
            <a:off x="996083" y="4619543"/>
            <a:ext cx="2326919" cy="1542450"/>
            <a:chOff x="1292423" y="4674837"/>
            <a:chExt cx="2326919" cy="1542450"/>
          </a:xfrm>
        </p:grpSpPr>
        <p:sp>
          <p:nvSpPr>
            <p:cNvPr id="2" name="文本框 1">
              <a:extLst>
                <a:ext uri="{FF2B5EF4-FFF2-40B4-BE49-F238E27FC236}">
                  <a16:creationId xmlns:a16="http://schemas.microsoft.com/office/drawing/2014/main" id="{C5C21235-A5F7-D101-9968-C7F1631BDAF7}"/>
                </a:ext>
              </a:extLst>
            </p:cNvPr>
            <p:cNvSpPr txBox="1"/>
            <p:nvPr/>
          </p:nvSpPr>
          <p:spPr bwMode="auto">
            <a:xfrm>
              <a:off x="1905056" y="4674837"/>
              <a:ext cx="1111250" cy="63171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rtlCol="0">
              <a:spAutoFit/>
            </a:bodyPr>
            <a:lstStyle/>
            <a:p>
              <a:pPr algn="l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1  4</a:t>
              </a: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70028614-4A21-CF83-8E70-FA63B13F2572}"/>
                </a:ext>
              </a:extLst>
            </p:cNvPr>
            <p:cNvSpPr txBox="1"/>
            <p:nvPr/>
          </p:nvSpPr>
          <p:spPr bwMode="auto">
            <a:xfrm>
              <a:off x="1292423" y="5110168"/>
              <a:ext cx="2326919" cy="62671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rtlCol="0">
              <a:spAutoFit/>
            </a:bodyPr>
            <a:lstStyle/>
            <a:p>
              <a:pPr algn="l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×      6</a:t>
              </a:r>
              <a:endPara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42F716E3-86EA-D89E-1580-E167A77E2486}"/>
                </a:ext>
              </a:extLst>
            </p:cNvPr>
            <p:cNvSpPr txBox="1"/>
            <p:nvPr/>
          </p:nvSpPr>
          <p:spPr bwMode="auto">
            <a:xfrm>
              <a:off x="1381728" y="5590577"/>
              <a:ext cx="1734960" cy="62671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rtlCol="0">
              <a:spAutoFit/>
            </a:bodyPr>
            <a:lstStyle/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8  4</a:t>
              </a:r>
              <a:endPara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3C1C2546-A6DF-5A46-D8D9-05BCE7E08BF6}"/>
                </a:ext>
              </a:extLst>
            </p:cNvPr>
            <p:cNvCxnSpPr/>
            <p:nvPr/>
          </p:nvCxnSpPr>
          <p:spPr>
            <a:xfrm>
              <a:off x="1351120" y="5674351"/>
              <a:ext cx="153857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B24280F2-CE7B-C691-3697-6BA72F6E3CF6}"/>
              </a:ext>
            </a:extLst>
          </p:cNvPr>
          <p:cNvSpPr txBox="1"/>
          <p:nvPr/>
        </p:nvSpPr>
        <p:spPr bwMode="auto">
          <a:xfrm>
            <a:off x="4822491" y="961080"/>
            <a:ext cx="1111250" cy="63171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=25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5C201357-03A1-738F-193D-A77503EA4D4F}"/>
              </a:ext>
            </a:extLst>
          </p:cNvPr>
          <p:cNvSpPr txBox="1"/>
          <p:nvPr/>
        </p:nvSpPr>
        <p:spPr bwMode="auto">
          <a:xfrm>
            <a:off x="7525996" y="925892"/>
            <a:ext cx="1111250" cy="63171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=19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C8A55975-C0A0-2B4F-FA50-4BE001A8EBA5}"/>
              </a:ext>
            </a:extLst>
          </p:cNvPr>
          <p:cNvSpPr txBox="1"/>
          <p:nvPr/>
        </p:nvSpPr>
        <p:spPr bwMode="auto">
          <a:xfrm>
            <a:off x="10317002" y="949382"/>
            <a:ext cx="1111250" cy="63171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=19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A17D495C-4F36-0262-8B83-8B4A68C5C90B}"/>
              </a:ext>
            </a:extLst>
          </p:cNvPr>
          <p:cNvSpPr txBox="1"/>
          <p:nvPr/>
        </p:nvSpPr>
        <p:spPr bwMode="auto">
          <a:xfrm>
            <a:off x="3136103" y="4561662"/>
            <a:ext cx="1048840" cy="6267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验算：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AAABFDFA-A1F9-BBF6-1EC6-77709EB3E081}"/>
              </a:ext>
            </a:extLst>
          </p:cNvPr>
          <p:cNvGrpSpPr/>
          <p:nvPr/>
        </p:nvGrpSpPr>
        <p:grpSpPr>
          <a:xfrm>
            <a:off x="3729719" y="4680896"/>
            <a:ext cx="2326919" cy="1554084"/>
            <a:chOff x="1292423" y="4674837"/>
            <a:chExt cx="2326919" cy="1554084"/>
          </a:xfrm>
        </p:grpSpPr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BBC6B06B-FFD0-5AB2-9FF7-A975261FFCD8}"/>
                </a:ext>
              </a:extLst>
            </p:cNvPr>
            <p:cNvSpPr txBox="1"/>
            <p:nvPr/>
          </p:nvSpPr>
          <p:spPr bwMode="auto">
            <a:xfrm>
              <a:off x="1905056" y="4674837"/>
              <a:ext cx="1111250" cy="63171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rtlCol="0">
              <a:spAutoFit/>
            </a:bodyPr>
            <a:lstStyle/>
            <a:p>
              <a:pPr algn="l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2  5</a:t>
              </a: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724902E4-00F7-A7C8-41FF-6639B0E9D3D7}"/>
                </a:ext>
              </a:extLst>
            </p:cNvPr>
            <p:cNvSpPr txBox="1"/>
            <p:nvPr/>
          </p:nvSpPr>
          <p:spPr bwMode="auto">
            <a:xfrm>
              <a:off x="1292423" y="5110168"/>
              <a:ext cx="2326919" cy="62671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rtlCol="0">
              <a:spAutoFit/>
            </a:bodyPr>
            <a:lstStyle/>
            <a:p>
              <a:pPr algn="l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×      3</a:t>
              </a:r>
              <a:endPara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D914ADF8-B648-DCBE-EF44-0CB8E1540A2C}"/>
                </a:ext>
              </a:extLst>
            </p:cNvPr>
            <p:cNvSpPr txBox="1"/>
            <p:nvPr/>
          </p:nvSpPr>
          <p:spPr bwMode="auto">
            <a:xfrm>
              <a:off x="1402137" y="5602211"/>
              <a:ext cx="1734960" cy="62671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rtlCol="0">
              <a:spAutoFit/>
            </a:bodyPr>
            <a:lstStyle/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7  5</a:t>
              </a:r>
              <a:endPara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id="{DB17E62B-C910-D8CB-6D1D-30639BF89BED}"/>
                </a:ext>
              </a:extLst>
            </p:cNvPr>
            <p:cNvCxnSpPr/>
            <p:nvPr/>
          </p:nvCxnSpPr>
          <p:spPr>
            <a:xfrm>
              <a:off x="1351120" y="5674351"/>
              <a:ext cx="153857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文本框 37">
            <a:extLst>
              <a:ext uri="{FF2B5EF4-FFF2-40B4-BE49-F238E27FC236}">
                <a16:creationId xmlns:a16="http://schemas.microsoft.com/office/drawing/2014/main" id="{6D27DFA5-7189-E52A-5AA0-B6D51291D399}"/>
              </a:ext>
            </a:extLst>
          </p:cNvPr>
          <p:cNvSpPr txBox="1"/>
          <p:nvPr/>
        </p:nvSpPr>
        <p:spPr bwMode="auto">
          <a:xfrm>
            <a:off x="6066235" y="4562913"/>
            <a:ext cx="1048840" cy="6267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验算：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E7DD45B7-1DF7-7CC9-E583-B379C0ACF6DC}"/>
              </a:ext>
            </a:extLst>
          </p:cNvPr>
          <p:cNvGrpSpPr/>
          <p:nvPr/>
        </p:nvGrpSpPr>
        <p:grpSpPr>
          <a:xfrm>
            <a:off x="6691388" y="4602678"/>
            <a:ext cx="2326919" cy="1555335"/>
            <a:chOff x="1292423" y="4674837"/>
            <a:chExt cx="2326919" cy="1555335"/>
          </a:xfrm>
        </p:grpSpPr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BD9CFFBA-7057-4CAF-C7D2-0C015000A0CD}"/>
                </a:ext>
              </a:extLst>
            </p:cNvPr>
            <p:cNvSpPr txBox="1"/>
            <p:nvPr/>
          </p:nvSpPr>
          <p:spPr bwMode="auto">
            <a:xfrm>
              <a:off x="1905056" y="4674837"/>
              <a:ext cx="1111250" cy="63171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rtlCol="0">
              <a:spAutoFit/>
            </a:bodyPr>
            <a:lstStyle/>
            <a:p>
              <a:pPr algn="l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1  9</a:t>
              </a:r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725EC310-8790-36E2-6645-22ECE4314B98}"/>
                </a:ext>
              </a:extLst>
            </p:cNvPr>
            <p:cNvSpPr txBox="1"/>
            <p:nvPr/>
          </p:nvSpPr>
          <p:spPr bwMode="auto">
            <a:xfrm>
              <a:off x="1292423" y="5110168"/>
              <a:ext cx="2326919" cy="62671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rtlCol="0">
              <a:spAutoFit/>
            </a:bodyPr>
            <a:lstStyle/>
            <a:p>
              <a:pPr algn="l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×      5</a:t>
              </a:r>
              <a:endPara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A2D95F2A-6F57-6691-B8B7-D5485739548C}"/>
                </a:ext>
              </a:extLst>
            </p:cNvPr>
            <p:cNvSpPr txBox="1"/>
            <p:nvPr/>
          </p:nvSpPr>
          <p:spPr bwMode="auto">
            <a:xfrm>
              <a:off x="1419768" y="5603462"/>
              <a:ext cx="1734960" cy="62671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rtlCol="0">
              <a:spAutoFit/>
            </a:bodyPr>
            <a:lstStyle/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9  5</a:t>
              </a:r>
              <a:endPara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43" name="直接连接符 42">
              <a:extLst>
                <a:ext uri="{FF2B5EF4-FFF2-40B4-BE49-F238E27FC236}">
                  <a16:creationId xmlns:a16="http://schemas.microsoft.com/office/drawing/2014/main" id="{7B84C8F3-1E6E-EA19-C0B0-E4D5702D326E}"/>
                </a:ext>
              </a:extLst>
            </p:cNvPr>
            <p:cNvCxnSpPr/>
            <p:nvPr/>
          </p:nvCxnSpPr>
          <p:spPr>
            <a:xfrm>
              <a:off x="1351120" y="5674351"/>
              <a:ext cx="153857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文本框 43">
            <a:extLst>
              <a:ext uri="{FF2B5EF4-FFF2-40B4-BE49-F238E27FC236}">
                <a16:creationId xmlns:a16="http://schemas.microsoft.com/office/drawing/2014/main" id="{C85AFF37-2057-8882-E786-1825D519D584}"/>
              </a:ext>
            </a:extLst>
          </p:cNvPr>
          <p:cNvSpPr txBox="1"/>
          <p:nvPr/>
        </p:nvSpPr>
        <p:spPr bwMode="auto">
          <a:xfrm>
            <a:off x="9065736" y="4619543"/>
            <a:ext cx="1048840" cy="6267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验算：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5CEB9763-B915-4FBD-BC55-64B37C2F11E5}"/>
              </a:ext>
            </a:extLst>
          </p:cNvPr>
          <p:cNvGrpSpPr/>
          <p:nvPr/>
        </p:nvGrpSpPr>
        <p:grpSpPr>
          <a:xfrm>
            <a:off x="9690889" y="4659308"/>
            <a:ext cx="2326919" cy="1555335"/>
            <a:chOff x="1292423" y="4674837"/>
            <a:chExt cx="2326919" cy="1555335"/>
          </a:xfrm>
        </p:grpSpPr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86F009E3-797A-79A4-03E4-871511E19781}"/>
                </a:ext>
              </a:extLst>
            </p:cNvPr>
            <p:cNvSpPr txBox="1"/>
            <p:nvPr/>
          </p:nvSpPr>
          <p:spPr bwMode="auto">
            <a:xfrm>
              <a:off x="1905056" y="4674837"/>
              <a:ext cx="1111250" cy="63171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rtlCol="0">
              <a:spAutoFit/>
            </a:bodyPr>
            <a:lstStyle/>
            <a:p>
              <a:pPr algn="l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1  9</a:t>
              </a:r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C7864130-FE65-CC86-9FFF-75C70EBA4F11}"/>
                </a:ext>
              </a:extLst>
            </p:cNvPr>
            <p:cNvSpPr txBox="1"/>
            <p:nvPr/>
          </p:nvSpPr>
          <p:spPr bwMode="auto">
            <a:xfrm>
              <a:off x="1292423" y="5110168"/>
              <a:ext cx="2326919" cy="62671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rtlCol="0">
              <a:spAutoFit/>
            </a:bodyPr>
            <a:lstStyle/>
            <a:p>
              <a:pPr algn="l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×      4</a:t>
              </a:r>
              <a:endPara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068EAEB6-CB9D-882E-DB56-A87BCCDEBD29}"/>
                </a:ext>
              </a:extLst>
            </p:cNvPr>
            <p:cNvSpPr txBox="1"/>
            <p:nvPr/>
          </p:nvSpPr>
          <p:spPr bwMode="auto">
            <a:xfrm>
              <a:off x="1419768" y="5603462"/>
              <a:ext cx="1734960" cy="62671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rtlCol="0">
              <a:spAutoFit/>
            </a:bodyPr>
            <a:lstStyle/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7  6</a:t>
              </a:r>
              <a:endPara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49" name="直接连接符 48">
              <a:extLst>
                <a:ext uri="{FF2B5EF4-FFF2-40B4-BE49-F238E27FC236}">
                  <a16:creationId xmlns:a16="http://schemas.microsoft.com/office/drawing/2014/main" id="{9E8DBF12-68B1-E17D-FED4-3AAC279C44BC}"/>
                </a:ext>
              </a:extLst>
            </p:cNvPr>
            <p:cNvCxnSpPr/>
            <p:nvPr/>
          </p:nvCxnSpPr>
          <p:spPr>
            <a:xfrm>
              <a:off x="1351120" y="5674351"/>
              <a:ext cx="153857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24" grpId="0"/>
      <p:bldP spid="28" grpId="0"/>
      <p:bldP spid="30" grpId="0"/>
      <p:bldP spid="31" grpId="0"/>
      <p:bldP spid="38" grpId="0"/>
      <p:bldP spid="4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E531B1F-C00A-5636-EBAC-2B000E5D3B0C}"/>
              </a:ext>
            </a:extLst>
          </p:cNvPr>
          <p:cNvSpPr txBox="1"/>
          <p:nvPr/>
        </p:nvSpPr>
        <p:spPr bwMode="auto">
          <a:xfrm>
            <a:off x="1357086" y="972457"/>
            <a:ext cx="10014857" cy="121764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园林工人种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96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棵树苗，如果种成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行，平均每行种多少棵？如果种成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行，平均每行种多少棵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95A6525-F118-6E78-6D21-5CEF64255CD5}"/>
              </a:ext>
            </a:extLst>
          </p:cNvPr>
          <p:cNvSpPr txBox="1"/>
          <p:nvPr/>
        </p:nvSpPr>
        <p:spPr bwMode="auto">
          <a:xfrm>
            <a:off x="6505019" y="625509"/>
            <a:ext cx="4648200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rtlCol="0">
            <a:spAutoFit/>
          </a:bodyPr>
          <a:lstStyle/>
          <a:p>
            <a:pPr algn="r" eaLnBrk="1" hangingPunct="1">
              <a:buFont typeface="Arial" panose="020B0604020202020204" pitchFamily="34" charset="0"/>
              <a:buNone/>
            </a:pPr>
            <a:r>
              <a:rPr lang="en-US" altLang="zh-CN" sz="2000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2000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选自</a:t>
            </a:r>
            <a:r>
              <a:rPr lang="zh-CN" altLang="en-US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P16  </a:t>
            </a:r>
            <a:r>
              <a:rPr lang="zh-CN" altLang="en-US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做一做</a:t>
            </a:r>
            <a:r>
              <a:rPr lang="en-US" altLang="zh-CN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2000" dirty="0">
              <a:solidFill>
                <a:srgbClr val="00B0F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15DA37A-EBD2-6BCE-3D0C-5A7D877F7A65}"/>
              </a:ext>
            </a:extLst>
          </p:cNvPr>
          <p:cNvSpPr txBox="1"/>
          <p:nvPr/>
        </p:nvSpPr>
        <p:spPr bwMode="auto">
          <a:xfrm>
            <a:off x="2902998" y="2537046"/>
            <a:ext cx="3752941" cy="63171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96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÷4=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16310AA-FF22-6257-A29E-A57C50FEED6D}"/>
              </a:ext>
            </a:extLst>
          </p:cNvPr>
          <p:cNvSpPr txBox="1"/>
          <p:nvPr/>
        </p:nvSpPr>
        <p:spPr bwMode="auto">
          <a:xfrm>
            <a:off x="2965142" y="3343268"/>
            <a:ext cx="3752941" cy="63171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96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÷6=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F468213-611C-67BD-65D0-6FFA906A36A5}"/>
              </a:ext>
            </a:extLst>
          </p:cNvPr>
          <p:cNvSpPr txBox="1"/>
          <p:nvPr/>
        </p:nvSpPr>
        <p:spPr bwMode="auto">
          <a:xfrm>
            <a:off x="4308305" y="2537046"/>
            <a:ext cx="2261170" cy="6267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 (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棵</a:t>
            </a: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4B97A88-AF1A-BF27-48E1-2753D8F1828F}"/>
              </a:ext>
            </a:extLst>
          </p:cNvPr>
          <p:cNvSpPr txBox="1"/>
          <p:nvPr/>
        </p:nvSpPr>
        <p:spPr bwMode="auto">
          <a:xfrm>
            <a:off x="4308305" y="3366285"/>
            <a:ext cx="2261170" cy="6267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 (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棵</a:t>
            </a: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E31F0FD-FD5F-328E-48A6-43580373F2DF}"/>
              </a:ext>
            </a:extLst>
          </p:cNvPr>
          <p:cNvSpPr txBox="1"/>
          <p:nvPr/>
        </p:nvSpPr>
        <p:spPr bwMode="auto">
          <a:xfrm>
            <a:off x="3488924" y="4277070"/>
            <a:ext cx="8558074" cy="121764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答：如果种成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行，平均每行种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棵；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如果种成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行，平均每行种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棵。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9522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A9C64F68-8C3E-CDF7-2FB1-A2200F6BF59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b="70081"/>
          <a:stretch>
            <a:fillRect/>
          </a:stretch>
        </p:blipFill>
        <p:spPr>
          <a:xfrm>
            <a:off x="3556615" y="-465294"/>
            <a:ext cx="4902200" cy="14668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文本框 99">
            <a:extLst>
              <a:ext uri="{FF2B5EF4-FFF2-40B4-BE49-F238E27FC236}">
                <a16:creationId xmlns:a16="http://schemas.microsoft.com/office/drawing/2014/main" id="{3F9A8B1D-D27A-F7E3-A4DF-CE01E76A99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0824" y="31511"/>
            <a:ext cx="2465388" cy="7080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4000" b="1">
                <a:latin typeface="黑体" panose="02010609060101010101" pitchFamily="49" charset="-122"/>
                <a:ea typeface="黑体" panose="02010609060101010101" pitchFamily="49" charset="-122"/>
              </a:rPr>
              <a:t>提升训练</a:t>
            </a:r>
          </a:p>
        </p:txBody>
      </p:sp>
      <p:grpSp>
        <p:nvGrpSpPr>
          <p:cNvPr id="4" name="组合 14">
            <a:extLst>
              <a:ext uri="{FF2B5EF4-FFF2-40B4-BE49-F238E27FC236}">
                <a16:creationId xmlns:a16="http://schemas.microsoft.com/office/drawing/2014/main" id="{98BD9CBA-1E98-5A9F-4253-15CEDC7ED10A}"/>
              </a:ext>
            </a:extLst>
          </p:cNvPr>
          <p:cNvGrpSpPr/>
          <p:nvPr/>
        </p:nvGrpSpPr>
        <p:grpSpPr bwMode="auto">
          <a:xfrm>
            <a:off x="1513048" y="984288"/>
            <a:ext cx="1109662" cy="2839652"/>
            <a:chOff x="1224631" y="988692"/>
            <a:chExt cx="626269" cy="2307890"/>
          </a:xfrm>
        </p:grpSpPr>
        <p:sp>
          <p:nvSpPr>
            <p:cNvPr id="5" name="文本框 3">
              <a:extLst>
                <a:ext uri="{FF2B5EF4-FFF2-40B4-BE49-F238E27FC236}">
                  <a16:creationId xmlns:a16="http://schemas.microsoft.com/office/drawing/2014/main" id="{AD6CCD6A-8392-7590-2D07-45140BB61D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24631" y="988692"/>
              <a:ext cx="626269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1  3 </a:t>
              </a:r>
              <a:endPara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id="{90835A64-0DFE-119D-1DBC-1F3EAA7C1188}"/>
                </a:ext>
              </a:extLst>
            </p:cNvPr>
            <p:cNvCxnSpPr/>
            <p:nvPr/>
          </p:nvCxnSpPr>
          <p:spPr>
            <a:xfrm>
              <a:off x="1229149" y="2117927"/>
              <a:ext cx="529506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" name="文本框 5">
              <a:extLst>
                <a:ext uri="{FF2B5EF4-FFF2-40B4-BE49-F238E27FC236}">
                  <a16:creationId xmlns:a16="http://schemas.microsoft.com/office/drawing/2014/main" id="{C25C95EF-93E5-B8CD-CF2F-5F656806DB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36599" y="1694443"/>
              <a:ext cx="344924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2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8" name="文本框 6">
              <a:extLst>
                <a:ext uri="{FF2B5EF4-FFF2-40B4-BE49-F238E27FC236}">
                  <a16:creationId xmlns:a16="http://schemas.microsoft.com/office/drawing/2014/main" id="{DE710324-28EE-86DC-414F-FD6CAE047A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72135" y="2005206"/>
              <a:ext cx="346514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6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75B5B10E-C2AC-9106-2863-3A903D6A31CB}"/>
                </a:ext>
              </a:extLst>
            </p:cNvPr>
            <p:cNvCxnSpPr/>
            <p:nvPr/>
          </p:nvCxnSpPr>
          <p:spPr>
            <a:xfrm>
              <a:off x="1230240" y="2751132"/>
              <a:ext cx="560865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9D3CCCCB-B802-4CBA-B7EA-0CF8F61F9A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62721" y="2650288"/>
              <a:ext cx="344924" cy="64629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0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12" name="文本框 6">
              <a:extLst>
                <a:ext uri="{FF2B5EF4-FFF2-40B4-BE49-F238E27FC236}">
                  <a16:creationId xmlns:a16="http://schemas.microsoft.com/office/drawing/2014/main" id="{2DC6FB69-52BC-5281-D34F-636021C47F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67783" y="2318721"/>
              <a:ext cx="346514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6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</p:grpSp>
      <p:grpSp>
        <p:nvGrpSpPr>
          <p:cNvPr id="38" name="组合 19">
            <a:extLst>
              <a:ext uri="{FF2B5EF4-FFF2-40B4-BE49-F238E27FC236}">
                <a16:creationId xmlns:a16="http://schemas.microsoft.com/office/drawing/2014/main" id="{389A03A5-C3CF-37F4-5A75-F41FDAAB695F}"/>
              </a:ext>
            </a:extLst>
          </p:cNvPr>
          <p:cNvGrpSpPr/>
          <p:nvPr/>
        </p:nvGrpSpPr>
        <p:grpSpPr bwMode="auto">
          <a:xfrm>
            <a:off x="1030861" y="1464623"/>
            <a:ext cx="1501775" cy="673525"/>
            <a:chOff x="769873" y="1476966"/>
            <a:chExt cx="1502188" cy="671557"/>
          </a:xfrm>
        </p:grpSpPr>
        <p:pic>
          <p:nvPicPr>
            <p:cNvPr id="39" name="图片 20">
              <a:extLst>
                <a:ext uri="{FF2B5EF4-FFF2-40B4-BE49-F238E27FC236}">
                  <a16:creationId xmlns:a16="http://schemas.microsoft.com/office/drawing/2014/main" id="{133B970E-44F2-48F3-6C8D-AE5D88A152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076673" y="1542098"/>
              <a:ext cx="1195388" cy="606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0" name="TextBox 21">
              <a:extLst>
                <a:ext uri="{FF2B5EF4-FFF2-40B4-BE49-F238E27FC236}">
                  <a16:creationId xmlns:a16="http://schemas.microsoft.com/office/drawing/2014/main" id="{AEE963CA-F80C-9EA8-D752-3C30808103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63761" y="1491891"/>
              <a:ext cx="877404" cy="64444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 b="1">
                  <a:latin typeface="Times New Roman" panose="02020603050405020304" pitchFamily="18" charset="0"/>
                  <a:ea typeface="黑体" panose="02010609060101010101" pitchFamily="49" charset="-122"/>
                </a:rPr>
                <a:t>2  6</a:t>
              </a:r>
              <a:endPara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41" name="TextBox 22">
              <a:extLst>
                <a:ext uri="{FF2B5EF4-FFF2-40B4-BE49-F238E27FC236}">
                  <a16:creationId xmlns:a16="http://schemas.microsoft.com/office/drawing/2014/main" id="{7BA42CA3-8AFA-50F7-1511-4E601BAE20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9873" y="1476966"/>
              <a:ext cx="415612" cy="64444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 b="1">
                  <a:latin typeface="Times New Roman" panose="02020603050405020304" pitchFamily="18" charset="0"/>
                  <a:ea typeface="黑体" panose="02010609060101010101" pitchFamily="49" charset="-122"/>
                </a:rPr>
                <a:t>2</a:t>
              </a:r>
              <a:endPara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105" name="组合 14">
            <a:extLst>
              <a:ext uri="{FF2B5EF4-FFF2-40B4-BE49-F238E27FC236}">
                <a16:creationId xmlns:a16="http://schemas.microsoft.com/office/drawing/2014/main" id="{75D4DE93-9EE5-7CDF-1AE0-8FE9841556C2}"/>
              </a:ext>
            </a:extLst>
          </p:cNvPr>
          <p:cNvGrpSpPr/>
          <p:nvPr/>
        </p:nvGrpSpPr>
        <p:grpSpPr bwMode="auto">
          <a:xfrm>
            <a:off x="4074037" y="913198"/>
            <a:ext cx="1109662" cy="2839652"/>
            <a:chOff x="1224631" y="988692"/>
            <a:chExt cx="626269" cy="2307890"/>
          </a:xfrm>
        </p:grpSpPr>
        <p:sp>
          <p:nvSpPr>
            <p:cNvPr id="106" name="文本框 3">
              <a:extLst>
                <a:ext uri="{FF2B5EF4-FFF2-40B4-BE49-F238E27FC236}">
                  <a16:creationId xmlns:a16="http://schemas.microsoft.com/office/drawing/2014/main" id="{75D392D7-4ED5-FDA5-5828-424E0E263B2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24631" y="988692"/>
              <a:ext cx="626269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3  1 </a:t>
              </a:r>
              <a:endPara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cxnSp>
          <p:nvCxnSpPr>
            <p:cNvPr id="107" name="直接连接符 106">
              <a:extLst>
                <a:ext uri="{FF2B5EF4-FFF2-40B4-BE49-F238E27FC236}">
                  <a16:creationId xmlns:a16="http://schemas.microsoft.com/office/drawing/2014/main" id="{742215B6-F3AA-A6DD-A8E8-5EDDB37105D1}"/>
                </a:ext>
              </a:extLst>
            </p:cNvPr>
            <p:cNvCxnSpPr/>
            <p:nvPr/>
          </p:nvCxnSpPr>
          <p:spPr>
            <a:xfrm>
              <a:off x="1229149" y="2117927"/>
              <a:ext cx="529506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8" name="文本框 5">
              <a:extLst>
                <a:ext uri="{FF2B5EF4-FFF2-40B4-BE49-F238E27FC236}">
                  <a16:creationId xmlns:a16="http://schemas.microsoft.com/office/drawing/2014/main" id="{B8788441-7D88-E0F5-0AEE-61310427C5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36599" y="1694443"/>
              <a:ext cx="344924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9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109" name="文本框 6">
              <a:extLst>
                <a:ext uri="{FF2B5EF4-FFF2-40B4-BE49-F238E27FC236}">
                  <a16:creationId xmlns:a16="http://schemas.microsoft.com/office/drawing/2014/main" id="{D75D1854-0621-D870-A0D4-0B30D7956D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72135" y="2005206"/>
              <a:ext cx="346514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3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cxnSp>
          <p:nvCxnSpPr>
            <p:cNvPr id="110" name="直接连接符 109">
              <a:extLst>
                <a:ext uri="{FF2B5EF4-FFF2-40B4-BE49-F238E27FC236}">
                  <a16:creationId xmlns:a16="http://schemas.microsoft.com/office/drawing/2014/main" id="{19FD6F0F-666A-3FE2-D024-7F84DB394799}"/>
                </a:ext>
              </a:extLst>
            </p:cNvPr>
            <p:cNvCxnSpPr/>
            <p:nvPr/>
          </p:nvCxnSpPr>
          <p:spPr>
            <a:xfrm>
              <a:off x="1230240" y="2751132"/>
              <a:ext cx="560865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1" name="文本框 110">
              <a:extLst>
                <a:ext uri="{FF2B5EF4-FFF2-40B4-BE49-F238E27FC236}">
                  <a16:creationId xmlns:a16="http://schemas.microsoft.com/office/drawing/2014/main" id="{F98FF418-410A-4D5B-C1F7-758C27878F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62721" y="2650288"/>
              <a:ext cx="344924" cy="64629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0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113" name="文本框 6">
              <a:extLst>
                <a:ext uri="{FF2B5EF4-FFF2-40B4-BE49-F238E27FC236}">
                  <a16:creationId xmlns:a16="http://schemas.microsoft.com/office/drawing/2014/main" id="{03A6FADA-EBE3-37C0-03C1-26F60E03FD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67783" y="2318721"/>
              <a:ext cx="346514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3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</p:grpSp>
      <p:grpSp>
        <p:nvGrpSpPr>
          <p:cNvPr id="115" name="组合 19">
            <a:extLst>
              <a:ext uri="{FF2B5EF4-FFF2-40B4-BE49-F238E27FC236}">
                <a16:creationId xmlns:a16="http://schemas.microsoft.com/office/drawing/2014/main" id="{E2AC88B0-C9BE-DB04-7456-0C91E4655D68}"/>
              </a:ext>
            </a:extLst>
          </p:cNvPr>
          <p:cNvGrpSpPr/>
          <p:nvPr/>
        </p:nvGrpSpPr>
        <p:grpSpPr bwMode="auto">
          <a:xfrm>
            <a:off x="3591850" y="1393533"/>
            <a:ext cx="1501775" cy="673525"/>
            <a:chOff x="769873" y="1476966"/>
            <a:chExt cx="1502188" cy="671557"/>
          </a:xfrm>
        </p:grpSpPr>
        <p:pic>
          <p:nvPicPr>
            <p:cNvPr id="116" name="图片 20">
              <a:extLst>
                <a:ext uri="{FF2B5EF4-FFF2-40B4-BE49-F238E27FC236}">
                  <a16:creationId xmlns:a16="http://schemas.microsoft.com/office/drawing/2014/main" id="{0AA523AF-4D2D-9BC2-B7A1-05DC596B898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076673" y="1542098"/>
              <a:ext cx="1195388" cy="606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7" name="TextBox 21">
              <a:extLst>
                <a:ext uri="{FF2B5EF4-FFF2-40B4-BE49-F238E27FC236}">
                  <a16:creationId xmlns:a16="http://schemas.microsoft.com/office/drawing/2014/main" id="{C200B354-1D7D-C685-239D-6500E62752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63761" y="1491891"/>
              <a:ext cx="877404" cy="64444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 b="1">
                  <a:latin typeface="Times New Roman" panose="02020603050405020304" pitchFamily="18" charset="0"/>
                  <a:ea typeface="黑体" panose="02010609060101010101" pitchFamily="49" charset="-122"/>
                </a:rPr>
                <a:t>9  3</a:t>
              </a:r>
              <a:endPara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18" name="TextBox 22">
              <a:extLst>
                <a:ext uri="{FF2B5EF4-FFF2-40B4-BE49-F238E27FC236}">
                  <a16:creationId xmlns:a16="http://schemas.microsoft.com/office/drawing/2014/main" id="{93AA0741-FECF-357F-AD0D-ADB0CA3E91B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9873" y="1476966"/>
              <a:ext cx="415612" cy="64444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 b="1">
                  <a:latin typeface="Times New Roman" panose="02020603050405020304" pitchFamily="18" charset="0"/>
                  <a:ea typeface="黑体" panose="02010609060101010101" pitchFamily="49" charset="-122"/>
                </a:rPr>
                <a:t>3</a:t>
              </a:r>
              <a:endPara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119" name="组合 14">
            <a:extLst>
              <a:ext uri="{FF2B5EF4-FFF2-40B4-BE49-F238E27FC236}">
                <a16:creationId xmlns:a16="http://schemas.microsoft.com/office/drawing/2014/main" id="{3F6C118B-3189-7B8C-150B-69058B29C265}"/>
              </a:ext>
            </a:extLst>
          </p:cNvPr>
          <p:cNvGrpSpPr/>
          <p:nvPr/>
        </p:nvGrpSpPr>
        <p:grpSpPr bwMode="auto">
          <a:xfrm>
            <a:off x="6464812" y="913198"/>
            <a:ext cx="1109662" cy="2839652"/>
            <a:chOff x="1224631" y="988692"/>
            <a:chExt cx="626269" cy="2307890"/>
          </a:xfrm>
        </p:grpSpPr>
        <p:sp>
          <p:nvSpPr>
            <p:cNvPr id="120" name="文本框 3">
              <a:extLst>
                <a:ext uri="{FF2B5EF4-FFF2-40B4-BE49-F238E27FC236}">
                  <a16:creationId xmlns:a16="http://schemas.microsoft.com/office/drawing/2014/main" id="{F7D5BCC1-8D92-A80D-EEAA-B40B7E6CB5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24631" y="988692"/>
              <a:ext cx="626269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2  2 </a:t>
              </a:r>
              <a:endPara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cxnSp>
          <p:nvCxnSpPr>
            <p:cNvPr id="121" name="直接连接符 120">
              <a:extLst>
                <a:ext uri="{FF2B5EF4-FFF2-40B4-BE49-F238E27FC236}">
                  <a16:creationId xmlns:a16="http://schemas.microsoft.com/office/drawing/2014/main" id="{CE2DCED0-E284-CFD1-C04A-D35FCCB6239C}"/>
                </a:ext>
              </a:extLst>
            </p:cNvPr>
            <p:cNvCxnSpPr/>
            <p:nvPr/>
          </p:nvCxnSpPr>
          <p:spPr>
            <a:xfrm>
              <a:off x="1229149" y="2117927"/>
              <a:ext cx="529506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22" name="文本框 5">
              <a:extLst>
                <a:ext uri="{FF2B5EF4-FFF2-40B4-BE49-F238E27FC236}">
                  <a16:creationId xmlns:a16="http://schemas.microsoft.com/office/drawing/2014/main" id="{C17A68C4-21EE-2096-F974-712A3C9639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36599" y="1694443"/>
              <a:ext cx="344924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8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123" name="文本框 6">
              <a:extLst>
                <a:ext uri="{FF2B5EF4-FFF2-40B4-BE49-F238E27FC236}">
                  <a16:creationId xmlns:a16="http://schemas.microsoft.com/office/drawing/2014/main" id="{0A162986-7BD6-2922-8ECD-9C22ECD2F9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72135" y="2005206"/>
              <a:ext cx="346514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8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cxnSp>
          <p:nvCxnSpPr>
            <p:cNvPr id="124" name="直接连接符 123">
              <a:extLst>
                <a:ext uri="{FF2B5EF4-FFF2-40B4-BE49-F238E27FC236}">
                  <a16:creationId xmlns:a16="http://schemas.microsoft.com/office/drawing/2014/main" id="{9EC7FD85-A95E-C93E-4D64-6B7A9BFF18A1}"/>
                </a:ext>
              </a:extLst>
            </p:cNvPr>
            <p:cNvCxnSpPr/>
            <p:nvPr/>
          </p:nvCxnSpPr>
          <p:spPr>
            <a:xfrm>
              <a:off x="1230240" y="2751132"/>
              <a:ext cx="560865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25" name="文本框 124">
              <a:extLst>
                <a:ext uri="{FF2B5EF4-FFF2-40B4-BE49-F238E27FC236}">
                  <a16:creationId xmlns:a16="http://schemas.microsoft.com/office/drawing/2014/main" id="{BCD5315C-D2A2-726C-EAA5-E83BC701B4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62721" y="2650288"/>
              <a:ext cx="344924" cy="64629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0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127" name="文本框 6">
              <a:extLst>
                <a:ext uri="{FF2B5EF4-FFF2-40B4-BE49-F238E27FC236}">
                  <a16:creationId xmlns:a16="http://schemas.microsoft.com/office/drawing/2014/main" id="{ABB0832D-9EE3-90F3-FE76-80D84908A3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67783" y="2318721"/>
              <a:ext cx="346514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8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</p:grpSp>
      <p:grpSp>
        <p:nvGrpSpPr>
          <p:cNvPr id="129" name="组合 19">
            <a:extLst>
              <a:ext uri="{FF2B5EF4-FFF2-40B4-BE49-F238E27FC236}">
                <a16:creationId xmlns:a16="http://schemas.microsoft.com/office/drawing/2014/main" id="{E1AA742F-676B-C8F4-DCC5-8F74FDEA2777}"/>
              </a:ext>
            </a:extLst>
          </p:cNvPr>
          <p:cNvGrpSpPr/>
          <p:nvPr/>
        </p:nvGrpSpPr>
        <p:grpSpPr bwMode="auto">
          <a:xfrm>
            <a:off x="5982625" y="1393533"/>
            <a:ext cx="1501775" cy="673525"/>
            <a:chOff x="769873" y="1476966"/>
            <a:chExt cx="1502188" cy="671557"/>
          </a:xfrm>
        </p:grpSpPr>
        <p:pic>
          <p:nvPicPr>
            <p:cNvPr id="130" name="图片 20">
              <a:extLst>
                <a:ext uri="{FF2B5EF4-FFF2-40B4-BE49-F238E27FC236}">
                  <a16:creationId xmlns:a16="http://schemas.microsoft.com/office/drawing/2014/main" id="{C3560640-9338-16C1-2CA4-2391BAEDB8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076673" y="1542098"/>
              <a:ext cx="1195388" cy="606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1" name="TextBox 21">
              <a:extLst>
                <a:ext uri="{FF2B5EF4-FFF2-40B4-BE49-F238E27FC236}">
                  <a16:creationId xmlns:a16="http://schemas.microsoft.com/office/drawing/2014/main" id="{C034E25F-55B4-A01E-BC02-5EFFE3B06C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63761" y="1491891"/>
              <a:ext cx="877404" cy="64444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 b="1">
                  <a:latin typeface="Times New Roman" panose="02020603050405020304" pitchFamily="18" charset="0"/>
                  <a:ea typeface="黑体" panose="02010609060101010101" pitchFamily="49" charset="-122"/>
                </a:rPr>
                <a:t>8  8</a:t>
              </a:r>
              <a:endPara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32" name="TextBox 22">
              <a:extLst>
                <a:ext uri="{FF2B5EF4-FFF2-40B4-BE49-F238E27FC236}">
                  <a16:creationId xmlns:a16="http://schemas.microsoft.com/office/drawing/2014/main" id="{BE07D7A7-472A-897E-4DBA-4814D776D5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9873" y="1476966"/>
              <a:ext cx="415612" cy="64444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 b="1">
                  <a:latin typeface="Times New Roman" panose="02020603050405020304" pitchFamily="18" charset="0"/>
                  <a:ea typeface="黑体" panose="02010609060101010101" pitchFamily="49" charset="-122"/>
                </a:rPr>
                <a:t>4</a:t>
              </a:r>
              <a:endPara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133" name="组合 14">
            <a:extLst>
              <a:ext uri="{FF2B5EF4-FFF2-40B4-BE49-F238E27FC236}">
                <a16:creationId xmlns:a16="http://schemas.microsoft.com/office/drawing/2014/main" id="{3003F59D-9CFD-B7E5-7D8F-7EA809660FBF}"/>
              </a:ext>
            </a:extLst>
          </p:cNvPr>
          <p:cNvGrpSpPr/>
          <p:nvPr/>
        </p:nvGrpSpPr>
        <p:grpSpPr bwMode="auto">
          <a:xfrm>
            <a:off x="9195927" y="913198"/>
            <a:ext cx="1109662" cy="2839652"/>
            <a:chOff x="1224631" y="988692"/>
            <a:chExt cx="626269" cy="2307890"/>
          </a:xfrm>
        </p:grpSpPr>
        <p:sp>
          <p:nvSpPr>
            <p:cNvPr id="134" name="文本框 3">
              <a:extLst>
                <a:ext uri="{FF2B5EF4-FFF2-40B4-BE49-F238E27FC236}">
                  <a16:creationId xmlns:a16="http://schemas.microsoft.com/office/drawing/2014/main" id="{C5841468-953F-6047-88EC-4928F3C70C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24631" y="988692"/>
              <a:ext cx="626269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1  1 </a:t>
              </a:r>
              <a:endPara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cxnSp>
          <p:nvCxnSpPr>
            <p:cNvPr id="135" name="直接连接符 134">
              <a:extLst>
                <a:ext uri="{FF2B5EF4-FFF2-40B4-BE49-F238E27FC236}">
                  <a16:creationId xmlns:a16="http://schemas.microsoft.com/office/drawing/2014/main" id="{CF9C11E2-28A5-081C-6679-EED750914E19}"/>
                </a:ext>
              </a:extLst>
            </p:cNvPr>
            <p:cNvCxnSpPr/>
            <p:nvPr/>
          </p:nvCxnSpPr>
          <p:spPr>
            <a:xfrm>
              <a:off x="1229149" y="2117927"/>
              <a:ext cx="529506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36" name="文本框 5">
              <a:extLst>
                <a:ext uri="{FF2B5EF4-FFF2-40B4-BE49-F238E27FC236}">
                  <a16:creationId xmlns:a16="http://schemas.microsoft.com/office/drawing/2014/main" id="{733EFAC3-9550-B82B-E2B5-8E1C1A423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36599" y="1694443"/>
              <a:ext cx="344924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7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137" name="文本框 6">
              <a:extLst>
                <a:ext uri="{FF2B5EF4-FFF2-40B4-BE49-F238E27FC236}">
                  <a16:creationId xmlns:a16="http://schemas.microsoft.com/office/drawing/2014/main" id="{1C00E687-0B33-538D-74DF-A074EBA3A3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72135" y="2005206"/>
              <a:ext cx="346514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7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cxnSp>
          <p:nvCxnSpPr>
            <p:cNvPr id="138" name="直接连接符 137">
              <a:extLst>
                <a:ext uri="{FF2B5EF4-FFF2-40B4-BE49-F238E27FC236}">
                  <a16:creationId xmlns:a16="http://schemas.microsoft.com/office/drawing/2014/main" id="{3C232E6B-4A82-03C7-73C3-BE05B214B61E}"/>
                </a:ext>
              </a:extLst>
            </p:cNvPr>
            <p:cNvCxnSpPr/>
            <p:nvPr/>
          </p:nvCxnSpPr>
          <p:spPr>
            <a:xfrm>
              <a:off x="1230240" y="2751132"/>
              <a:ext cx="560865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39" name="文本框 138">
              <a:extLst>
                <a:ext uri="{FF2B5EF4-FFF2-40B4-BE49-F238E27FC236}">
                  <a16:creationId xmlns:a16="http://schemas.microsoft.com/office/drawing/2014/main" id="{132DC05E-BCB1-6522-41C5-740275A2F4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62721" y="2650288"/>
              <a:ext cx="344924" cy="64629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0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141" name="文本框 6">
              <a:extLst>
                <a:ext uri="{FF2B5EF4-FFF2-40B4-BE49-F238E27FC236}">
                  <a16:creationId xmlns:a16="http://schemas.microsoft.com/office/drawing/2014/main" id="{5525F660-8ADE-4CAC-2A14-13B7226A05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67783" y="2318721"/>
              <a:ext cx="346514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7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</p:grpSp>
      <p:grpSp>
        <p:nvGrpSpPr>
          <p:cNvPr id="143" name="组合 19">
            <a:extLst>
              <a:ext uri="{FF2B5EF4-FFF2-40B4-BE49-F238E27FC236}">
                <a16:creationId xmlns:a16="http://schemas.microsoft.com/office/drawing/2014/main" id="{A41DEA51-B5DC-796E-CCDE-798766BBCFF1}"/>
              </a:ext>
            </a:extLst>
          </p:cNvPr>
          <p:cNvGrpSpPr/>
          <p:nvPr/>
        </p:nvGrpSpPr>
        <p:grpSpPr bwMode="auto">
          <a:xfrm>
            <a:off x="8713740" y="1393533"/>
            <a:ext cx="1501775" cy="673525"/>
            <a:chOff x="769873" y="1476966"/>
            <a:chExt cx="1502188" cy="671557"/>
          </a:xfrm>
        </p:grpSpPr>
        <p:pic>
          <p:nvPicPr>
            <p:cNvPr id="144" name="图片 20">
              <a:extLst>
                <a:ext uri="{FF2B5EF4-FFF2-40B4-BE49-F238E27FC236}">
                  <a16:creationId xmlns:a16="http://schemas.microsoft.com/office/drawing/2014/main" id="{299158A8-73B6-D1F5-76CB-4975AAE66F8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076673" y="1542098"/>
              <a:ext cx="1195388" cy="606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5" name="TextBox 21">
              <a:extLst>
                <a:ext uri="{FF2B5EF4-FFF2-40B4-BE49-F238E27FC236}">
                  <a16:creationId xmlns:a16="http://schemas.microsoft.com/office/drawing/2014/main" id="{8BF2BAFB-5525-9002-5B97-37C6377906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63761" y="1491891"/>
              <a:ext cx="877404" cy="64444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 b="1">
                  <a:latin typeface="Times New Roman" panose="02020603050405020304" pitchFamily="18" charset="0"/>
                  <a:ea typeface="黑体" panose="02010609060101010101" pitchFamily="49" charset="-122"/>
                </a:rPr>
                <a:t>7  7</a:t>
              </a:r>
              <a:endPara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46" name="TextBox 22">
              <a:extLst>
                <a:ext uri="{FF2B5EF4-FFF2-40B4-BE49-F238E27FC236}">
                  <a16:creationId xmlns:a16="http://schemas.microsoft.com/office/drawing/2014/main" id="{9882A122-A21B-359C-A2B1-66212B4762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9873" y="1476966"/>
              <a:ext cx="415612" cy="64444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 b="1">
                  <a:latin typeface="Times New Roman" panose="02020603050405020304" pitchFamily="18" charset="0"/>
                  <a:ea typeface="黑体" panose="02010609060101010101" pitchFamily="49" charset="-122"/>
                </a:rPr>
                <a:t>7</a:t>
              </a:r>
              <a:endPara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147" name="组合 14">
            <a:extLst>
              <a:ext uri="{FF2B5EF4-FFF2-40B4-BE49-F238E27FC236}">
                <a16:creationId xmlns:a16="http://schemas.microsoft.com/office/drawing/2014/main" id="{573AC164-508D-B752-BC56-72130D5296A6}"/>
              </a:ext>
            </a:extLst>
          </p:cNvPr>
          <p:cNvGrpSpPr/>
          <p:nvPr/>
        </p:nvGrpSpPr>
        <p:grpSpPr bwMode="auto">
          <a:xfrm>
            <a:off x="1455898" y="3670338"/>
            <a:ext cx="1109662" cy="2839652"/>
            <a:chOff x="1224631" y="988692"/>
            <a:chExt cx="626269" cy="2307890"/>
          </a:xfrm>
        </p:grpSpPr>
        <p:sp>
          <p:nvSpPr>
            <p:cNvPr id="148" name="文本框 3">
              <a:extLst>
                <a:ext uri="{FF2B5EF4-FFF2-40B4-BE49-F238E27FC236}">
                  <a16:creationId xmlns:a16="http://schemas.microsoft.com/office/drawing/2014/main" id="{393469E9-76CC-8B36-E9C2-C80DEECC21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24631" y="988692"/>
              <a:ext cx="626269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1  7 </a:t>
              </a:r>
              <a:endPara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cxnSp>
          <p:nvCxnSpPr>
            <p:cNvPr id="149" name="直接连接符 148">
              <a:extLst>
                <a:ext uri="{FF2B5EF4-FFF2-40B4-BE49-F238E27FC236}">
                  <a16:creationId xmlns:a16="http://schemas.microsoft.com/office/drawing/2014/main" id="{4C1FE1B1-3428-FEE7-87B8-39C0199EA146}"/>
                </a:ext>
              </a:extLst>
            </p:cNvPr>
            <p:cNvCxnSpPr/>
            <p:nvPr/>
          </p:nvCxnSpPr>
          <p:spPr>
            <a:xfrm>
              <a:off x="1229149" y="2117927"/>
              <a:ext cx="529506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0" name="文本框 5">
              <a:extLst>
                <a:ext uri="{FF2B5EF4-FFF2-40B4-BE49-F238E27FC236}">
                  <a16:creationId xmlns:a16="http://schemas.microsoft.com/office/drawing/2014/main" id="{88121CFC-7355-13FA-66AC-E8873ED836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36599" y="1694443"/>
              <a:ext cx="344924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2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151" name="文本框 6">
              <a:extLst>
                <a:ext uri="{FF2B5EF4-FFF2-40B4-BE49-F238E27FC236}">
                  <a16:creationId xmlns:a16="http://schemas.microsoft.com/office/drawing/2014/main" id="{9D5F5DC2-7B71-DE6D-DCE3-0F77784AA0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72135" y="2005206"/>
              <a:ext cx="346514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4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cxnSp>
          <p:nvCxnSpPr>
            <p:cNvPr id="152" name="直接连接符 151">
              <a:extLst>
                <a:ext uri="{FF2B5EF4-FFF2-40B4-BE49-F238E27FC236}">
                  <a16:creationId xmlns:a16="http://schemas.microsoft.com/office/drawing/2014/main" id="{535C0408-8DFE-3ECE-29AA-1575AF0021CB}"/>
                </a:ext>
              </a:extLst>
            </p:cNvPr>
            <p:cNvCxnSpPr/>
            <p:nvPr/>
          </p:nvCxnSpPr>
          <p:spPr>
            <a:xfrm>
              <a:off x="1230240" y="2751132"/>
              <a:ext cx="560865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3" name="文本框 152">
              <a:extLst>
                <a:ext uri="{FF2B5EF4-FFF2-40B4-BE49-F238E27FC236}">
                  <a16:creationId xmlns:a16="http://schemas.microsoft.com/office/drawing/2014/main" id="{CFCBA4F7-6788-EEAD-1104-C93A91604B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62721" y="2650288"/>
              <a:ext cx="344924" cy="64629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0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154" name="文本框 6">
              <a:extLst>
                <a:ext uri="{FF2B5EF4-FFF2-40B4-BE49-F238E27FC236}">
                  <a16:creationId xmlns:a16="http://schemas.microsoft.com/office/drawing/2014/main" id="{15C3DEF8-899D-C862-1D97-3749408B06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29673" y="2011159"/>
              <a:ext cx="346514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1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155" name="文本框 6">
              <a:extLst>
                <a:ext uri="{FF2B5EF4-FFF2-40B4-BE49-F238E27FC236}">
                  <a16:creationId xmlns:a16="http://schemas.microsoft.com/office/drawing/2014/main" id="{979CAB45-B5D0-B87C-630C-DCD48C8A6C5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67783" y="2318721"/>
              <a:ext cx="346514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4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156" name="文本框 6">
              <a:extLst>
                <a:ext uri="{FF2B5EF4-FFF2-40B4-BE49-F238E27FC236}">
                  <a16:creationId xmlns:a16="http://schemas.microsoft.com/office/drawing/2014/main" id="{C0DCDF33-0E03-C12D-79B1-93A0F86723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29149" y="2318721"/>
              <a:ext cx="346514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1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</p:grpSp>
      <p:grpSp>
        <p:nvGrpSpPr>
          <p:cNvPr id="157" name="组合 19">
            <a:extLst>
              <a:ext uri="{FF2B5EF4-FFF2-40B4-BE49-F238E27FC236}">
                <a16:creationId xmlns:a16="http://schemas.microsoft.com/office/drawing/2014/main" id="{49B8FB1B-931B-9B30-0F24-A19FE01AD1D5}"/>
              </a:ext>
            </a:extLst>
          </p:cNvPr>
          <p:cNvGrpSpPr/>
          <p:nvPr/>
        </p:nvGrpSpPr>
        <p:grpSpPr bwMode="auto">
          <a:xfrm>
            <a:off x="973711" y="4150673"/>
            <a:ext cx="1501775" cy="673525"/>
            <a:chOff x="769873" y="1476966"/>
            <a:chExt cx="1502188" cy="671557"/>
          </a:xfrm>
        </p:grpSpPr>
        <p:pic>
          <p:nvPicPr>
            <p:cNvPr id="158" name="图片 20">
              <a:extLst>
                <a:ext uri="{FF2B5EF4-FFF2-40B4-BE49-F238E27FC236}">
                  <a16:creationId xmlns:a16="http://schemas.microsoft.com/office/drawing/2014/main" id="{82546F8C-06A3-0502-14DA-FB6F39DB6D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076673" y="1542098"/>
              <a:ext cx="1195388" cy="606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9" name="TextBox 21">
              <a:extLst>
                <a:ext uri="{FF2B5EF4-FFF2-40B4-BE49-F238E27FC236}">
                  <a16:creationId xmlns:a16="http://schemas.microsoft.com/office/drawing/2014/main" id="{9CFD75C4-85F8-63CC-A85A-4413FEFDC8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63761" y="1491891"/>
              <a:ext cx="877404" cy="64444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 b="1">
                  <a:latin typeface="Times New Roman" panose="02020603050405020304" pitchFamily="18" charset="0"/>
                  <a:ea typeface="黑体" panose="02010609060101010101" pitchFamily="49" charset="-122"/>
                </a:rPr>
                <a:t>3  4</a:t>
              </a:r>
              <a:endPara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60" name="TextBox 22">
              <a:extLst>
                <a:ext uri="{FF2B5EF4-FFF2-40B4-BE49-F238E27FC236}">
                  <a16:creationId xmlns:a16="http://schemas.microsoft.com/office/drawing/2014/main" id="{B24B5DF1-F9C8-BB3C-0CF1-C5FE16E406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9873" y="1476966"/>
              <a:ext cx="415612" cy="64444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 b="1">
                  <a:latin typeface="Times New Roman" panose="02020603050405020304" pitchFamily="18" charset="0"/>
                  <a:ea typeface="黑体" panose="02010609060101010101" pitchFamily="49" charset="-122"/>
                </a:rPr>
                <a:t>2</a:t>
              </a:r>
              <a:endPara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161" name="组合 14">
            <a:extLst>
              <a:ext uri="{FF2B5EF4-FFF2-40B4-BE49-F238E27FC236}">
                <a16:creationId xmlns:a16="http://schemas.microsoft.com/office/drawing/2014/main" id="{72EB9E8C-D45F-6E3E-42ED-7ADF737DEF42}"/>
              </a:ext>
            </a:extLst>
          </p:cNvPr>
          <p:cNvGrpSpPr/>
          <p:nvPr/>
        </p:nvGrpSpPr>
        <p:grpSpPr bwMode="auto">
          <a:xfrm>
            <a:off x="4016887" y="3599248"/>
            <a:ext cx="1109662" cy="2839652"/>
            <a:chOff x="1224631" y="988692"/>
            <a:chExt cx="626269" cy="2307890"/>
          </a:xfrm>
        </p:grpSpPr>
        <p:sp>
          <p:nvSpPr>
            <p:cNvPr id="162" name="文本框 3">
              <a:extLst>
                <a:ext uri="{FF2B5EF4-FFF2-40B4-BE49-F238E27FC236}">
                  <a16:creationId xmlns:a16="http://schemas.microsoft.com/office/drawing/2014/main" id="{CEE2B9AC-BD3A-A013-98A2-AE5064D2FE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24631" y="988692"/>
              <a:ext cx="626269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1  7 </a:t>
              </a:r>
              <a:endPara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cxnSp>
          <p:nvCxnSpPr>
            <p:cNvPr id="163" name="直接连接符 162">
              <a:extLst>
                <a:ext uri="{FF2B5EF4-FFF2-40B4-BE49-F238E27FC236}">
                  <a16:creationId xmlns:a16="http://schemas.microsoft.com/office/drawing/2014/main" id="{62295324-A1CA-1652-38A3-523484772F44}"/>
                </a:ext>
              </a:extLst>
            </p:cNvPr>
            <p:cNvCxnSpPr/>
            <p:nvPr/>
          </p:nvCxnSpPr>
          <p:spPr>
            <a:xfrm>
              <a:off x="1229149" y="2117927"/>
              <a:ext cx="529506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64" name="文本框 5">
              <a:extLst>
                <a:ext uri="{FF2B5EF4-FFF2-40B4-BE49-F238E27FC236}">
                  <a16:creationId xmlns:a16="http://schemas.microsoft.com/office/drawing/2014/main" id="{D7D79C17-D612-1EDC-0EA4-B2EB67BD35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36599" y="1694443"/>
              <a:ext cx="344924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3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165" name="文本框 6">
              <a:extLst>
                <a:ext uri="{FF2B5EF4-FFF2-40B4-BE49-F238E27FC236}">
                  <a16:creationId xmlns:a16="http://schemas.microsoft.com/office/drawing/2014/main" id="{CF074C81-A54D-2ABB-7EC6-1D29129142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72135" y="2005206"/>
              <a:ext cx="346514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1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cxnSp>
          <p:nvCxnSpPr>
            <p:cNvPr id="166" name="直接连接符 165">
              <a:extLst>
                <a:ext uri="{FF2B5EF4-FFF2-40B4-BE49-F238E27FC236}">
                  <a16:creationId xmlns:a16="http://schemas.microsoft.com/office/drawing/2014/main" id="{F9D38245-4CEA-CAB9-267D-C8945BE96B6B}"/>
                </a:ext>
              </a:extLst>
            </p:cNvPr>
            <p:cNvCxnSpPr/>
            <p:nvPr/>
          </p:nvCxnSpPr>
          <p:spPr>
            <a:xfrm>
              <a:off x="1230240" y="2751132"/>
              <a:ext cx="560865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67" name="文本框 166">
              <a:extLst>
                <a:ext uri="{FF2B5EF4-FFF2-40B4-BE49-F238E27FC236}">
                  <a16:creationId xmlns:a16="http://schemas.microsoft.com/office/drawing/2014/main" id="{555A2000-9774-9CCF-D03B-A599B5C7D1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62721" y="2650288"/>
              <a:ext cx="344924" cy="64629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0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168" name="文本框 6">
              <a:extLst>
                <a:ext uri="{FF2B5EF4-FFF2-40B4-BE49-F238E27FC236}">
                  <a16:creationId xmlns:a16="http://schemas.microsoft.com/office/drawing/2014/main" id="{A729ADAF-9362-37C4-0C05-2392727C1B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29673" y="2011159"/>
              <a:ext cx="346514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2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169" name="文本框 6">
              <a:extLst>
                <a:ext uri="{FF2B5EF4-FFF2-40B4-BE49-F238E27FC236}">
                  <a16:creationId xmlns:a16="http://schemas.microsoft.com/office/drawing/2014/main" id="{183AC681-FABE-D97F-A456-4081A20CAD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67783" y="2318721"/>
              <a:ext cx="346514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1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170" name="文本框 6">
              <a:extLst>
                <a:ext uri="{FF2B5EF4-FFF2-40B4-BE49-F238E27FC236}">
                  <a16:creationId xmlns:a16="http://schemas.microsoft.com/office/drawing/2014/main" id="{DEEEC1AF-F5DC-4ED5-4230-68F04F30CE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29149" y="2318721"/>
              <a:ext cx="346514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2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</p:grpSp>
      <p:grpSp>
        <p:nvGrpSpPr>
          <p:cNvPr id="171" name="组合 19">
            <a:extLst>
              <a:ext uri="{FF2B5EF4-FFF2-40B4-BE49-F238E27FC236}">
                <a16:creationId xmlns:a16="http://schemas.microsoft.com/office/drawing/2014/main" id="{AE5F5142-B37B-B8C0-0E8F-A035C6699BB9}"/>
              </a:ext>
            </a:extLst>
          </p:cNvPr>
          <p:cNvGrpSpPr/>
          <p:nvPr/>
        </p:nvGrpSpPr>
        <p:grpSpPr bwMode="auto">
          <a:xfrm>
            <a:off x="3534700" y="4079583"/>
            <a:ext cx="1501775" cy="673525"/>
            <a:chOff x="769873" y="1476966"/>
            <a:chExt cx="1502188" cy="671557"/>
          </a:xfrm>
        </p:grpSpPr>
        <p:pic>
          <p:nvPicPr>
            <p:cNvPr id="172" name="图片 20">
              <a:extLst>
                <a:ext uri="{FF2B5EF4-FFF2-40B4-BE49-F238E27FC236}">
                  <a16:creationId xmlns:a16="http://schemas.microsoft.com/office/drawing/2014/main" id="{9B1A199D-829C-17C9-8EE9-9155A5EE72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076673" y="1542098"/>
              <a:ext cx="1195388" cy="606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3" name="TextBox 21">
              <a:extLst>
                <a:ext uri="{FF2B5EF4-FFF2-40B4-BE49-F238E27FC236}">
                  <a16:creationId xmlns:a16="http://schemas.microsoft.com/office/drawing/2014/main" id="{C17474A1-DAD3-6DAE-9046-88F1368EA6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63761" y="1491891"/>
              <a:ext cx="877404" cy="64444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 b="1">
                  <a:latin typeface="Times New Roman" panose="02020603050405020304" pitchFamily="18" charset="0"/>
                  <a:ea typeface="黑体" panose="02010609060101010101" pitchFamily="49" charset="-122"/>
                </a:rPr>
                <a:t>5  1</a:t>
              </a:r>
              <a:endPara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74" name="TextBox 22">
              <a:extLst>
                <a:ext uri="{FF2B5EF4-FFF2-40B4-BE49-F238E27FC236}">
                  <a16:creationId xmlns:a16="http://schemas.microsoft.com/office/drawing/2014/main" id="{4BF17D95-85FF-EDDA-AAEC-BE9DFE0C37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9873" y="1476966"/>
              <a:ext cx="415612" cy="64444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 b="1">
                  <a:latin typeface="Times New Roman" panose="02020603050405020304" pitchFamily="18" charset="0"/>
                  <a:ea typeface="黑体" panose="02010609060101010101" pitchFamily="49" charset="-122"/>
                </a:rPr>
                <a:t>3</a:t>
              </a:r>
              <a:endPara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175" name="组合 14">
            <a:extLst>
              <a:ext uri="{FF2B5EF4-FFF2-40B4-BE49-F238E27FC236}">
                <a16:creationId xmlns:a16="http://schemas.microsoft.com/office/drawing/2014/main" id="{20A258DE-E05C-98C7-E3FF-7440D0D916F7}"/>
              </a:ext>
            </a:extLst>
          </p:cNvPr>
          <p:cNvGrpSpPr/>
          <p:nvPr/>
        </p:nvGrpSpPr>
        <p:grpSpPr bwMode="auto">
          <a:xfrm>
            <a:off x="6407662" y="3599248"/>
            <a:ext cx="1109662" cy="2821380"/>
            <a:chOff x="1224631" y="988692"/>
            <a:chExt cx="626269" cy="2293040"/>
          </a:xfrm>
        </p:grpSpPr>
        <p:sp>
          <p:nvSpPr>
            <p:cNvPr id="176" name="文本框 3">
              <a:extLst>
                <a:ext uri="{FF2B5EF4-FFF2-40B4-BE49-F238E27FC236}">
                  <a16:creationId xmlns:a16="http://schemas.microsoft.com/office/drawing/2014/main" id="{CAC425A7-59B2-7DD6-418C-EB3491A1B4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24631" y="988692"/>
              <a:ext cx="626269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1  4 </a:t>
              </a:r>
              <a:endPara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cxnSp>
          <p:nvCxnSpPr>
            <p:cNvPr id="177" name="直接连接符 176">
              <a:extLst>
                <a:ext uri="{FF2B5EF4-FFF2-40B4-BE49-F238E27FC236}">
                  <a16:creationId xmlns:a16="http://schemas.microsoft.com/office/drawing/2014/main" id="{0FB81833-8C30-2077-A7C0-3254F9C6539D}"/>
                </a:ext>
              </a:extLst>
            </p:cNvPr>
            <p:cNvCxnSpPr/>
            <p:nvPr/>
          </p:nvCxnSpPr>
          <p:spPr>
            <a:xfrm>
              <a:off x="1229149" y="2117927"/>
              <a:ext cx="529506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78" name="文本框 5">
              <a:extLst>
                <a:ext uri="{FF2B5EF4-FFF2-40B4-BE49-F238E27FC236}">
                  <a16:creationId xmlns:a16="http://schemas.microsoft.com/office/drawing/2014/main" id="{C73EA054-E9B8-A683-61E6-3AC5767E98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36599" y="1694443"/>
              <a:ext cx="344924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4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179" name="文本框 6">
              <a:extLst>
                <a:ext uri="{FF2B5EF4-FFF2-40B4-BE49-F238E27FC236}">
                  <a16:creationId xmlns:a16="http://schemas.microsoft.com/office/drawing/2014/main" id="{93437DA0-225D-A84C-4399-D3C0A79D7A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72135" y="2005206"/>
              <a:ext cx="346514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6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cxnSp>
          <p:nvCxnSpPr>
            <p:cNvPr id="180" name="直接连接符 179">
              <a:extLst>
                <a:ext uri="{FF2B5EF4-FFF2-40B4-BE49-F238E27FC236}">
                  <a16:creationId xmlns:a16="http://schemas.microsoft.com/office/drawing/2014/main" id="{210063EA-291E-5034-0BE2-F1E9C594657A}"/>
                </a:ext>
              </a:extLst>
            </p:cNvPr>
            <p:cNvCxnSpPr/>
            <p:nvPr/>
          </p:nvCxnSpPr>
          <p:spPr>
            <a:xfrm>
              <a:off x="1230240" y="2751132"/>
              <a:ext cx="560865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81" name="文本框 180">
              <a:extLst>
                <a:ext uri="{FF2B5EF4-FFF2-40B4-BE49-F238E27FC236}">
                  <a16:creationId xmlns:a16="http://schemas.microsoft.com/office/drawing/2014/main" id="{B83A6A65-3C3B-BD11-8944-9E422374D7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78435" y="2635438"/>
              <a:ext cx="344924" cy="64629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0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182" name="文本框 6">
              <a:extLst>
                <a:ext uri="{FF2B5EF4-FFF2-40B4-BE49-F238E27FC236}">
                  <a16:creationId xmlns:a16="http://schemas.microsoft.com/office/drawing/2014/main" id="{AAFBBF99-0253-8264-3FC1-D11B100C29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29673" y="2011159"/>
              <a:ext cx="346514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1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183" name="文本框 6">
              <a:extLst>
                <a:ext uri="{FF2B5EF4-FFF2-40B4-BE49-F238E27FC236}">
                  <a16:creationId xmlns:a16="http://schemas.microsoft.com/office/drawing/2014/main" id="{EB4301A5-BD7E-F0F5-A984-E122652C16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67783" y="2318721"/>
              <a:ext cx="346514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6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184" name="文本框 6">
              <a:extLst>
                <a:ext uri="{FF2B5EF4-FFF2-40B4-BE49-F238E27FC236}">
                  <a16:creationId xmlns:a16="http://schemas.microsoft.com/office/drawing/2014/main" id="{FCA5C52C-E900-5CAF-AC9A-681B648AB6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29149" y="2318721"/>
              <a:ext cx="346514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1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</p:grpSp>
      <p:grpSp>
        <p:nvGrpSpPr>
          <p:cNvPr id="185" name="组合 19">
            <a:extLst>
              <a:ext uri="{FF2B5EF4-FFF2-40B4-BE49-F238E27FC236}">
                <a16:creationId xmlns:a16="http://schemas.microsoft.com/office/drawing/2014/main" id="{BCAFCCEE-BAA4-E5C6-A690-B7474077F1F5}"/>
              </a:ext>
            </a:extLst>
          </p:cNvPr>
          <p:cNvGrpSpPr/>
          <p:nvPr/>
        </p:nvGrpSpPr>
        <p:grpSpPr bwMode="auto">
          <a:xfrm>
            <a:off x="5925475" y="4079583"/>
            <a:ext cx="1501775" cy="673525"/>
            <a:chOff x="769873" y="1476966"/>
            <a:chExt cx="1502188" cy="671557"/>
          </a:xfrm>
        </p:grpSpPr>
        <p:pic>
          <p:nvPicPr>
            <p:cNvPr id="186" name="图片 20">
              <a:extLst>
                <a:ext uri="{FF2B5EF4-FFF2-40B4-BE49-F238E27FC236}">
                  <a16:creationId xmlns:a16="http://schemas.microsoft.com/office/drawing/2014/main" id="{EEB00255-BBDE-B5B5-58A0-32EBB73106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076673" y="1542098"/>
              <a:ext cx="1195388" cy="606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7" name="TextBox 21">
              <a:extLst>
                <a:ext uri="{FF2B5EF4-FFF2-40B4-BE49-F238E27FC236}">
                  <a16:creationId xmlns:a16="http://schemas.microsoft.com/office/drawing/2014/main" id="{30C652EF-0710-0F47-6CB1-E506393F57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63761" y="1491891"/>
              <a:ext cx="877404" cy="64444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 b="1">
                  <a:latin typeface="Times New Roman" panose="02020603050405020304" pitchFamily="18" charset="0"/>
                  <a:ea typeface="黑体" panose="02010609060101010101" pitchFamily="49" charset="-122"/>
                </a:rPr>
                <a:t>5  6</a:t>
              </a:r>
              <a:endPara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88" name="TextBox 22">
              <a:extLst>
                <a:ext uri="{FF2B5EF4-FFF2-40B4-BE49-F238E27FC236}">
                  <a16:creationId xmlns:a16="http://schemas.microsoft.com/office/drawing/2014/main" id="{41CEF08D-E70D-3305-CB9D-176CDAA170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9873" y="1476966"/>
              <a:ext cx="415612" cy="64444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 b="1">
                  <a:latin typeface="Times New Roman" panose="02020603050405020304" pitchFamily="18" charset="0"/>
                  <a:ea typeface="黑体" panose="02010609060101010101" pitchFamily="49" charset="-122"/>
                </a:rPr>
                <a:t>4</a:t>
              </a:r>
              <a:endPara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189" name="组合 14">
            <a:extLst>
              <a:ext uri="{FF2B5EF4-FFF2-40B4-BE49-F238E27FC236}">
                <a16:creationId xmlns:a16="http://schemas.microsoft.com/office/drawing/2014/main" id="{E57FD6E1-B73F-28F3-59A2-9258B70E1881}"/>
              </a:ext>
            </a:extLst>
          </p:cNvPr>
          <p:cNvGrpSpPr/>
          <p:nvPr/>
        </p:nvGrpSpPr>
        <p:grpSpPr bwMode="auto">
          <a:xfrm>
            <a:off x="9138777" y="3599248"/>
            <a:ext cx="1109662" cy="2849745"/>
            <a:chOff x="1224631" y="988692"/>
            <a:chExt cx="626269" cy="2316093"/>
          </a:xfrm>
        </p:grpSpPr>
        <p:sp>
          <p:nvSpPr>
            <p:cNvPr id="190" name="文本框 3">
              <a:extLst>
                <a:ext uri="{FF2B5EF4-FFF2-40B4-BE49-F238E27FC236}">
                  <a16:creationId xmlns:a16="http://schemas.microsoft.com/office/drawing/2014/main" id="{92E72DC5-1778-1770-B916-7D6E690BC6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24631" y="988692"/>
              <a:ext cx="626269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1  4 </a:t>
              </a:r>
              <a:endPara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cxnSp>
          <p:nvCxnSpPr>
            <p:cNvPr id="191" name="直接连接符 190">
              <a:extLst>
                <a:ext uri="{FF2B5EF4-FFF2-40B4-BE49-F238E27FC236}">
                  <a16:creationId xmlns:a16="http://schemas.microsoft.com/office/drawing/2014/main" id="{440D5C13-3D72-5C7A-45C5-A8294AA1FEB0}"/>
                </a:ext>
              </a:extLst>
            </p:cNvPr>
            <p:cNvCxnSpPr/>
            <p:nvPr/>
          </p:nvCxnSpPr>
          <p:spPr>
            <a:xfrm>
              <a:off x="1229149" y="2117927"/>
              <a:ext cx="529506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92" name="文本框 5">
              <a:extLst>
                <a:ext uri="{FF2B5EF4-FFF2-40B4-BE49-F238E27FC236}">
                  <a16:creationId xmlns:a16="http://schemas.microsoft.com/office/drawing/2014/main" id="{BD4C2173-3ADF-4313-D1ED-E2DBF97C57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36599" y="1694443"/>
              <a:ext cx="344924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7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193" name="文本框 6">
              <a:extLst>
                <a:ext uri="{FF2B5EF4-FFF2-40B4-BE49-F238E27FC236}">
                  <a16:creationId xmlns:a16="http://schemas.microsoft.com/office/drawing/2014/main" id="{B77C1A2A-5654-2273-CECC-B84734F84E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72135" y="2005206"/>
              <a:ext cx="346514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8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cxnSp>
          <p:nvCxnSpPr>
            <p:cNvPr id="194" name="直接连接符 193">
              <a:extLst>
                <a:ext uri="{FF2B5EF4-FFF2-40B4-BE49-F238E27FC236}">
                  <a16:creationId xmlns:a16="http://schemas.microsoft.com/office/drawing/2014/main" id="{ECDA5E90-6F05-3DBB-AB8A-3D031EA72FAC}"/>
                </a:ext>
              </a:extLst>
            </p:cNvPr>
            <p:cNvCxnSpPr/>
            <p:nvPr/>
          </p:nvCxnSpPr>
          <p:spPr>
            <a:xfrm>
              <a:off x="1230240" y="2751132"/>
              <a:ext cx="560865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95" name="文本框 194">
              <a:extLst>
                <a:ext uri="{FF2B5EF4-FFF2-40B4-BE49-F238E27FC236}">
                  <a16:creationId xmlns:a16="http://schemas.microsoft.com/office/drawing/2014/main" id="{0C35B123-3510-4852-F1F4-EB97D32238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78435" y="2658491"/>
              <a:ext cx="344924" cy="64629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0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196" name="文本框 6">
              <a:extLst>
                <a:ext uri="{FF2B5EF4-FFF2-40B4-BE49-F238E27FC236}">
                  <a16:creationId xmlns:a16="http://schemas.microsoft.com/office/drawing/2014/main" id="{F7C191F7-241E-B2B9-E8BE-A1F32A8CBC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29673" y="2011159"/>
              <a:ext cx="346514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2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197" name="文本框 6">
              <a:extLst>
                <a:ext uri="{FF2B5EF4-FFF2-40B4-BE49-F238E27FC236}">
                  <a16:creationId xmlns:a16="http://schemas.microsoft.com/office/drawing/2014/main" id="{26D3D2DE-97B8-819D-8AF5-DC68FC2D85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67783" y="2318721"/>
              <a:ext cx="346514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8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198" name="文本框 6">
              <a:extLst>
                <a:ext uri="{FF2B5EF4-FFF2-40B4-BE49-F238E27FC236}">
                  <a16:creationId xmlns:a16="http://schemas.microsoft.com/office/drawing/2014/main" id="{3F211C94-41F4-4EC2-7FF1-C9C19C937A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29149" y="2318721"/>
              <a:ext cx="346514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2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</p:grpSp>
      <p:grpSp>
        <p:nvGrpSpPr>
          <p:cNvPr id="199" name="组合 19">
            <a:extLst>
              <a:ext uri="{FF2B5EF4-FFF2-40B4-BE49-F238E27FC236}">
                <a16:creationId xmlns:a16="http://schemas.microsoft.com/office/drawing/2014/main" id="{B765390B-2AEA-454F-0808-41D017BFB8B3}"/>
              </a:ext>
            </a:extLst>
          </p:cNvPr>
          <p:cNvGrpSpPr/>
          <p:nvPr/>
        </p:nvGrpSpPr>
        <p:grpSpPr bwMode="auto">
          <a:xfrm>
            <a:off x="8656590" y="4079583"/>
            <a:ext cx="1501775" cy="673525"/>
            <a:chOff x="769873" y="1476966"/>
            <a:chExt cx="1502188" cy="671557"/>
          </a:xfrm>
        </p:grpSpPr>
        <p:pic>
          <p:nvPicPr>
            <p:cNvPr id="200" name="图片 20">
              <a:extLst>
                <a:ext uri="{FF2B5EF4-FFF2-40B4-BE49-F238E27FC236}">
                  <a16:creationId xmlns:a16="http://schemas.microsoft.com/office/drawing/2014/main" id="{70C89999-E937-8FC2-F723-87B1B8B7FF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076673" y="1542098"/>
              <a:ext cx="1195388" cy="606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1" name="TextBox 21">
              <a:extLst>
                <a:ext uri="{FF2B5EF4-FFF2-40B4-BE49-F238E27FC236}">
                  <a16:creationId xmlns:a16="http://schemas.microsoft.com/office/drawing/2014/main" id="{AC3B8640-2D6F-AE2B-0A55-17AFF7ECA5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63761" y="1491891"/>
              <a:ext cx="877404" cy="64444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 b="1">
                  <a:latin typeface="Times New Roman" panose="02020603050405020304" pitchFamily="18" charset="0"/>
                  <a:ea typeface="黑体" panose="02010609060101010101" pitchFamily="49" charset="-122"/>
                </a:rPr>
                <a:t>9  8</a:t>
              </a:r>
              <a:endPara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02" name="TextBox 22">
              <a:extLst>
                <a:ext uri="{FF2B5EF4-FFF2-40B4-BE49-F238E27FC236}">
                  <a16:creationId xmlns:a16="http://schemas.microsoft.com/office/drawing/2014/main" id="{93C1645A-E204-AEF3-031B-5D4EAE9DBE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9873" y="1476966"/>
              <a:ext cx="415612" cy="64444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 b="1">
                  <a:latin typeface="Times New Roman" panose="02020603050405020304" pitchFamily="18" charset="0"/>
                  <a:ea typeface="黑体" panose="02010609060101010101" pitchFamily="49" charset="-122"/>
                </a:rPr>
                <a:t>7</a:t>
              </a:r>
              <a:endPara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sp>
        <p:nvSpPr>
          <p:cNvPr id="203" name="文本框 202">
            <a:extLst>
              <a:ext uri="{FF2B5EF4-FFF2-40B4-BE49-F238E27FC236}">
                <a16:creationId xmlns:a16="http://schemas.microsoft.com/office/drawing/2014/main" id="{397AF7F1-36F9-8948-4FE8-27E75D054EE0}"/>
              </a:ext>
            </a:extLst>
          </p:cNvPr>
          <p:cNvSpPr txBox="1"/>
          <p:nvPr/>
        </p:nvSpPr>
        <p:spPr bwMode="auto">
          <a:xfrm>
            <a:off x="473488" y="729441"/>
            <a:ext cx="1093948" cy="63171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</a:p>
        </p:txBody>
      </p:sp>
      <p:sp>
        <p:nvSpPr>
          <p:cNvPr id="204" name="文本框 203">
            <a:extLst>
              <a:ext uri="{FF2B5EF4-FFF2-40B4-BE49-F238E27FC236}">
                <a16:creationId xmlns:a16="http://schemas.microsoft.com/office/drawing/2014/main" id="{8FF6E5B8-40FF-2181-AB01-399FACE38784}"/>
              </a:ext>
            </a:extLst>
          </p:cNvPr>
          <p:cNvSpPr txBox="1"/>
          <p:nvPr/>
        </p:nvSpPr>
        <p:spPr bwMode="auto">
          <a:xfrm>
            <a:off x="7321502" y="6277288"/>
            <a:ext cx="4648200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rtlCol="0">
            <a:spAutoFit/>
          </a:bodyPr>
          <a:lstStyle/>
          <a:p>
            <a:pPr algn="r" eaLnBrk="1" hangingPunct="1">
              <a:buFont typeface="Arial" panose="020B0604020202020204" pitchFamily="34" charset="0"/>
              <a:buNone/>
            </a:pPr>
            <a:r>
              <a:rPr lang="en-US" altLang="zh-CN" sz="2000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2000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选自</a:t>
            </a:r>
            <a:r>
              <a:rPr lang="zh-CN" altLang="en-US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P19  </a:t>
            </a:r>
            <a:r>
              <a:rPr lang="zh-CN" altLang="en-US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练习三 第</a:t>
            </a:r>
            <a:r>
              <a:rPr lang="en-US" altLang="zh-CN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2000" dirty="0">
              <a:solidFill>
                <a:srgbClr val="00B0F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1669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5F775216-CDFE-49C3-C758-6EE6B95A8237}"/>
              </a:ext>
            </a:extLst>
          </p:cNvPr>
          <p:cNvSpPr txBox="1"/>
          <p:nvPr/>
        </p:nvSpPr>
        <p:spPr bwMode="auto">
          <a:xfrm>
            <a:off x="7321502" y="6277288"/>
            <a:ext cx="4648200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rtlCol="0">
            <a:spAutoFit/>
          </a:bodyPr>
          <a:lstStyle/>
          <a:p>
            <a:pPr algn="r" eaLnBrk="1" hangingPunct="1">
              <a:buFont typeface="Arial" panose="020B0604020202020204" pitchFamily="34" charset="0"/>
              <a:buNone/>
            </a:pPr>
            <a:r>
              <a:rPr lang="en-US" altLang="zh-CN" sz="2000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2000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选自</a:t>
            </a:r>
            <a:r>
              <a:rPr lang="zh-CN" altLang="en-US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P19  </a:t>
            </a:r>
            <a:r>
              <a:rPr lang="zh-CN" altLang="en-US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练习三 第</a:t>
            </a:r>
            <a:r>
              <a:rPr lang="en-US" altLang="zh-CN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2000" dirty="0">
              <a:solidFill>
                <a:srgbClr val="00B0F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EBA74C5-FAE9-41FD-67EA-17971042E992}"/>
              </a:ext>
            </a:extLst>
          </p:cNvPr>
          <p:cNvSpPr txBox="1"/>
          <p:nvPr/>
        </p:nvSpPr>
        <p:spPr>
          <a:xfrm>
            <a:off x="926262" y="460212"/>
            <a:ext cx="9431337" cy="7350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fontAlgn="auto" hangingPunct="1">
              <a:lnSpc>
                <a:spcPct val="130000"/>
              </a:lnSpc>
              <a:defRPr/>
            </a:pPr>
            <a:r>
              <a:rPr lang="en-US" altLang="zh-CN" sz="3600" b="1" spc="-200" noProof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600" b="1" spc="-200" noProof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下面的计算正确吗？把错误的改正过来。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D7F98CE1-C933-90E1-1226-6BA5470F30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492" y="1195224"/>
            <a:ext cx="10651015" cy="3790544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FFB4C244-E176-9E95-5BA8-450C597F0067}"/>
              </a:ext>
            </a:extLst>
          </p:cNvPr>
          <p:cNvSpPr txBox="1"/>
          <p:nvPr/>
        </p:nvSpPr>
        <p:spPr bwMode="auto">
          <a:xfrm>
            <a:off x="1641463" y="3298366"/>
            <a:ext cx="523782" cy="55622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 wrap="square" tIns="7200" bIns="7200" rtlCol="0">
            <a:spAutoFit/>
          </a:bodyPr>
          <a:lstStyle/>
          <a:p>
            <a:pPr algn="l"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sz="4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60F9BC8-972A-3495-4465-EA958386E3FF}"/>
              </a:ext>
            </a:extLst>
          </p:cNvPr>
          <p:cNvSpPr txBox="1"/>
          <p:nvPr/>
        </p:nvSpPr>
        <p:spPr bwMode="auto">
          <a:xfrm>
            <a:off x="2165788" y="1571795"/>
            <a:ext cx="523782" cy="450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 wrap="square" tIns="7200" bIns="7200" rtlCol="0">
            <a:spAutoFit/>
          </a:bodyPr>
          <a:lstStyle/>
          <a:p>
            <a:pPr algn="l"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sz="4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69D254F-EB88-3418-201A-597A070EA3BD}"/>
              </a:ext>
            </a:extLst>
          </p:cNvPr>
          <p:cNvSpPr txBox="1"/>
          <p:nvPr/>
        </p:nvSpPr>
        <p:spPr bwMode="auto">
          <a:xfrm>
            <a:off x="1641463" y="3899937"/>
            <a:ext cx="523782" cy="450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 wrap="square" tIns="7200" bIns="7200" rtlCol="0">
            <a:spAutoFit/>
          </a:bodyPr>
          <a:lstStyle/>
          <a:p>
            <a:pPr algn="l"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sz="4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DEEB1117-D7D9-083A-5D6E-492880AB1CCE}"/>
              </a:ext>
            </a:extLst>
          </p:cNvPr>
          <p:cNvGrpSpPr/>
          <p:nvPr/>
        </p:nvGrpSpPr>
        <p:grpSpPr>
          <a:xfrm>
            <a:off x="1899919" y="5117772"/>
            <a:ext cx="527760" cy="686160"/>
            <a:chOff x="4621570" y="5365513"/>
            <a:chExt cx="527760" cy="686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30" name="墨迹 29">
                  <a:extLst>
                    <a:ext uri="{FF2B5EF4-FFF2-40B4-BE49-F238E27FC236}">
                      <a16:creationId xmlns:a16="http://schemas.microsoft.com/office/drawing/2014/main" id="{CD571889-CF71-E736-7310-73DA0E457620}"/>
                    </a:ext>
                  </a:extLst>
                </p14:cNvPr>
                <p14:cNvContentPartPr/>
                <p14:nvPr/>
              </p14:nvContentPartPr>
              <p14:xfrm>
                <a:off x="4621570" y="5441833"/>
                <a:ext cx="527760" cy="484560"/>
              </p14:xfrm>
            </p:contentPart>
          </mc:Choice>
          <mc:Fallback xmlns="">
            <p:pic>
              <p:nvPicPr>
                <p:cNvPr id="30" name="墨迹 29">
                  <a:extLst>
                    <a:ext uri="{FF2B5EF4-FFF2-40B4-BE49-F238E27FC236}">
                      <a16:creationId xmlns:a16="http://schemas.microsoft.com/office/drawing/2014/main" id="{CD571889-CF71-E736-7310-73DA0E457620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4585570" y="5405833"/>
                  <a:ext cx="599400" cy="55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31" name="墨迹 30">
                  <a:extLst>
                    <a:ext uri="{FF2B5EF4-FFF2-40B4-BE49-F238E27FC236}">
                      <a16:creationId xmlns:a16="http://schemas.microsoft.com/office/drawing/2014/main" id="{CD07336E-8E6B-7CEE-ACEB-F9FC100F4507}"/>
                    </a:ext>
                  </a:extLst>
                </p14:cNvPr>
                <p14:cNvContentPartPr/>
                <p14:nvPr/>
              </p14:nvContentPartPr>
              <p14:xfrm>
                <a:off x="4804090" y="5365513"/>
                <a:ext cx="232560" cy="686160"/>
              </p14:xfrm>
            </p:contentPart>
          </mc:Choice>
          <mc:Fallback xmlns="">
            <p:pic>
              <p:nvPicPr>
                <p:cNvPr id="31" name="墨迹 30">
                  <a:extLst>
                    <a:ext uri="{FF2B5EF4-FFF2-40B4-BE49-F238E27FC236}">
                      <a16:creationId xmlns:a16="http://schemas.microsoft.com/office/drawing/2014/main" id="{CD07336E-8E6B-7CEE-ACEB-F9FC100F4507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768450" y="5329513"/>
                  <a:ext cx="304200" cy="757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3" name="墨迹 32">
                <a:extLst>
                  <a:ext uri="{FF2B5EF4-FFF2-40B4-BE49-F238E27FC236}">
                    <a16:creationId xmlns:a16="http://schemas.microsoft.com/office/drawing/2014/main" id="{B38A5648-5777-7B4D-854B-5056FDAF5D1B}"/>
                  </a:ext>
                </a:extLst>
              </p14:cNvPr>
              <p14:cNvContentPartPr/>
              <p14:nvPr/>
            </p14:nvContentPartPr>
            <p14:xfrm>
              <a:off x="6158410" y="5186953"/>
              <a:ext cx="1286640" cy="690480"/>
            </p14:xfrm>
          </p:contentPart>
        </mc:Choice>
        <mc:Fallback xmlns="">
          <p:pic>
            <p:nvPicPr>
              <p:cNvPr id="33" name="墨迹 32">
                <a:extLst>
                  <a:ext uri="{FF2B5EF4-FFF2-40B4-BE49-F238E27FC236}">
                    <a16:creationId xmlns:a16="http://schemas.microsoft.com/office/drawing/2014/main" id="{B38A5648-5777-7B4D-854B-5056FDAF5D1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122770" y="5151313"/>
                <a:ext cx="1358280" cy="762120"/>
              </a:xfrm>
              <a:prstGeom prst="rect">
                <a:avLst/>
              </a:prstGeom>
            </p:spPr>
          </p:pic>
        </mc:Fallback>
      </mc:AlternateContent>
      <p:sp>
        <p:nvSpPr>
          <p:cNvPr id="287" name="文本框 286">
            <a:extLst>
              <a:ext uri="{FF2B5EF4-FFF2-40B4-BE49-F238E27FC236}">
                <a16:creationId xmlns:a16="http://schemas.microsoft.com/office/drawing/2014/main" id="{46835522-D372-96B1-DCF5-AFB42FDA41FC}"/>
              </a:ext>
            </a:extLst>
          </p:cNvPr>
          <p:cNvSpPr txBox="1"/>
          <p:nvPr/>
        </p:nvSpPr>
        <p:spPr bwMode="auto">
          <a:xfrm>
            <a:off x="10095708" y="1609119"/>
            <a:ext cx="523782" cy="450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 wrap="square" tIns="7200" bIns="7200" rtlCol="0">
            <a:spAutoFit/>
          </a:bodyPr>
          <a:lstStyle/>
          <a:p>
            <a:pPr algn="l"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sz="4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288" name="文本框 287">
            <a:extLst>
              <a:ext uri="{FF2B5EF4-FFF2-40B4-BE49-F238E27FC236}">
                <a16:creationId xmlns:a16="http://schemas.microsoft.com/office/drawing/2014/main" id="{C0F90F6D-6CE8-1FA7-A23D-54024C7631E2}"/>
              </a:ext>
            </a:extLst>
          </p:cNvPr>
          <p:cNvSpPr txBox="1"/>
          <p:nvPr/>
        </p:nvSpPr>
        <p:spPr bwMode="auto">
          <a:xfrm>
            <a:off x="10639404" y="3351479"/>
            <a:ext cx="523782" cy="55622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 wrap="square" tIns="7200" bIns="7200" rtlCol="0">
            <a:spAutoFit/>
          </a:bodyPr>
          <a:lstStyle/>
          <a:p>
            <a:pPr algn="l"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sz="4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289" name="文本框 288">
            <a:extLst>
              <a:ext uri="{FF2B5EF4-FFF2-40B4-BE49-F238E27FC236}">
                <a16:creationId xmlns:a16="http://schemas.microsoft.com/office/drawing/2014/main" id="{814D0ECE-EB33-08B4-8738-CFAA1FC74962}"/>
              </a:ext>
            </a:extLst>
          </p:cNvPr>
          <p:cNvSpPr txBox="1"/>
          <p:nvPr/>
        </p:nvSpPr>
        <p:spPr bwMode="auto">
          <a:xfrm>
            <a:off x="10639404" y="3907706"/>
            <a:ext cx="523782" cy="55622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 wrap="square" tIns="7200" bIns="7200" rtlCol="0">
            <a:spAutoFit/>
          </a:bodyPr>
          <a:lstStyle/>
          <a:p>
            <a:pPr algn="l"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sz="4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290" name="文本框 289">
            <a:extLst>
              <a:ext uri="{FF2B5EF4-FFF2-40B4-BE49-F238E27FC236}">
                <a16:creationId xmlns:a16="http://schemas.microsoft.com/office/drawing/2014/main" id="{CBB0CBF8-DA75-EB41-CFB0-BD49C45DAF67}"/>
              </a:ext>
            </a:extLst>
          </p:cNvPr>
          <p:cNvSpPr txBox="1"/>
          <p:nvPr/>
        </p:nvSpPr>
        <p:spPr bwMode="auto">
          <a:xfrm>
            <a:off x="10639404" y="4460751"/>
            <a:ext cx="523782" cy="55622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 wrap="square" tIns="7200" bIns="7200" rtlCol="0">
            <a:spAutoFit/>
          </a:bodyPr>
          <a:lstStyle/>
          <a:p>
            <a:pPr algn="l"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sz="4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</a:p>
        </p:txBody>
      </p:sp>
      <p:cxnSp>
        <p:nvCxnSpPr>
          <p:cNvPr id="292" name="直接连接符 291">
            <a:extLst>
              <a:ext uri="{FF2B5EF4-FFF2-40B4-BE49-F238E27FC236}">
                <a16:creationId xmlns:a16="http://schemas.microsoft.com/office/drawing/2014/main" id="{01560158-DB69-D105-AB80-EC0E89559EC2}"/>
              </a:ext>
            </a:extLst>
          </p:cNvPr>
          <p:cNvCxnSpPr/>
          <p:nvPr/>
        </p:nvCxnSpPr>
        <p:spPr>
          <a:xfrm>
            <a:off x="10021078" y="4396592"/>
            <a:ext cx="114210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3" name="组合 292">
            <a:extLst>
              <a:ext uri="{FF2B5EF4-FFF2-40B4-BE49-F238E27FC236}">
                <a16:creationId xmlns:a16="http://schemas.microsoft.com/office/drawing/2014/main" id="{3975EF21-5EB7-A194-08CD-71813F20AE1C}"/>
              </a:ext>
            </a:extLst>
          </p:cNvPr>
          <p:cNvGrpSpPr/>
          <p:nvPr/>
        </p:nvGrpSpPr>
        <p:grpSpPr>
          <a:xfrm>
            <a:off x="10457993" y="5040365"/>
            <a:ext cx="527760" cy="686160"/>
            <a:chOff x="4621570" y="5365513"/>
            <a:chExt cx="527760" cy="686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294" name="墨迹 293">
                  <a:extLst>
                    <a:ext uri="{FF2B5EF4-FFF2-40B4-BE49-F238E27FC236}">
                      <a16:creationId xmlns:a16="http://schemas.microsoft.com/office/drawing/2014/main" id="{A8DCFCD1-6263-F877-D5FA-310EF2F99D64}"/>
                    </a:ext>
                  </a:extLst>
                </p14:cNvPr>
                <p14:cNvContentPartPr/>
                <p14:nvPr/>
              </p14:nvContentPartPr>
              <p14:xfrm>
                <a:off x="4621570" y="5441833"/>
                <a:ext cx="527760" cy="484560"/>
              </p14:xfrm>
            </p:contentPart>
          </mc:Choice>
          <mc:Fallback xmlns="">
            <p:pic>
              <p:nvPicPr>
                <p:cNvPr id="294" name="墨迹 293">
                  <a:extLst>
                    <a:ext uri="{FF2B5EF4-FFF2-40B4-BE49-F238E27FC236}">
                      <a16:creationId xmlns:a16="http://schemas.microsoft.com/office/drawing/2014/main" id="{A8DCFCD1-6263-F877-D5FA-310EF2F99D64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4585570" y="5405833"/>
                  <a:ext cx="599400" cy="55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295" name="墨迹 294">
                  <a:extLst>
                    <a:ext uri="{FF2B5EF4-FFF2-40B4-BE49-F238E27FC236}">
                      <a16:creationId xmlns:a16="http://schemas.microsoft.com/office/drawing/2014/main" id="{BBF63624-392C-D9B9-BF6D-EC8DF527EA83}"/>
                    </a:ext>
                  </a:extLst>
                </p14:cNvPr>
                <p14:cNvContentPartPr/>
                <p14:nvPr/>
              </p14:nvContentPartPr>
              <p14:xfrm>
                <a:off x="4804090" y="5365513"/>
                <a:ext cx="232560" cy="686160"/>
              </p14:xfrm>
            </p:contentPart>
          </mc:Choice>
          <mc:Fallback xmlns="">
            <p:pic>
              <p:nvPicPr>
                <p:cNvPr id="295" name="墨迹 294">
                  <a:extLst>
                    <a:ext uri="{FF2B5EF4-FFF2-40B4-BE49-F238E27FC236}">
                      <a16:creationId xmlns:a16="http://schemas.microsoft.com/office/drawing/2014/main" id="{BBF63624-392C-D9B9-BF6D-EC8DF527EA83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768450" y="5329513"/>
                  <a:ext cx="304200" cy="75780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20" name="图片 19">
            <a:extLst>
              <a:ext uri="{FF2B5EF4-FFF2-40B4-BE49-F238E27FC236}">
                <a16:creationId xmlns:a16="http://schemas.microsoft.com/office/drawing/2014/main" id="{2159FD89-FB43-4486-B138-4D18A99FC13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564868" y="2748426"/>
            <a:ext cx="460714" cy="40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960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287" grpId="0" animBg="1"/>
      <p:bldP spid="288" grpId="0" animBg="1"/>
      <p:bldP spid="289" grpId="0" animBg="1"/>
      <p:bldP spid="29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0E5C88FC-B76D-4A5A-9ED0-FD2EBD3263CD}"/>
              </a:ext>
            </a:extLst>
          </p:cNvPr>
          <p:cNvSpPr txBox="1"/>
          <p:nvPr/>
        </p:nvSpPr>
        <p:spPr bwMode="auto">
          <a:xfrm>
            <a:off x="702119" y="1233488"/>
            <a:ext cx="11416729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3200" b="1" dirty="0"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3200" b="1" dirty="0"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</a:rPr>
              <a:t>一根丝带长</a:t>
            </a:r>
            <a:r>
              <a:rPr lang="en-US" altLang="zh-CN" sz="3200" b="1" dirty="0"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</a:rPr>
              <a:t>90</a:t>
            </a:r>
            <a:r>
              <a:rPr lang="zh-CN" altLang="en-US" sz="3200" b="1" dirty="0"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</a:rPr>
              <a:t>厘米。</a:t>
            </a:r>
            <a:endParaRPr lang="en-US" altLang="zh-CN" sz="3200" b="1" dirty="0">
              <a:latin typeface="Times New Roman" panose="02020603050405020304" pitchFamily="18" charset="0"/>
              <a:ea typeface="黑体" pitchFamily="49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zh-CN" altLang="en-US" sz="3200" b="1" dirty="0"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</a:rPr>
              <a:t> （</a:t>
            </a:r>
            <a:r>
              <a:rPr lang="en-US" altLang="zh-CN" sz="3200" b="1" dirty="0"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</a:rPr>
              <a:t>）对折一次后沿折痕剪开，每段长多少厘米</a:t>
            </a:r>
            <a:r>
              <a:rPr lang="en-US" altLang="zh-CN" sz="3200" b="1" dirty="0"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</a:rPr>
              <a:t>?</a:t>
            </a:r>
          </a:p>
          <a:p>
            <a:pPr eaLnBrk="1" hangingPunct="1">
              <a:spcBef>
                <a:spcPct val="50000"/>
              </a:spcBef>
            </a:pPr>
            <a:r>
              <a:rPr lang="zh-CN" altLang="en-US" sz="3200" b="1" dirty="0"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</a:rPr>
              <a:t> （</a:t>
            </a:r>
            <a:r>
              <a:rPr lang="en-US" altLang="zh-CN" sz="3200" b="1" dirty="0"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</a:rPr>
              <a:t>）再将每段丝带剪成同样长的</a:t>
            </a:r>
            <a:r>
              <a:rPr lang="en-US" altLang="zh-CN" sz="3200" b="1" dirty="0"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</a:rPr>
              <a:t>小段，每小段长多少厘米</a:t>
            </a:r>
            <a:r>
              <a:rPr lang="en-US" altLang="zh-CN" sz="3200" b="1" dirty="0"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</a:rPr>
              <a:t>?</a:t>
            </a:r>
            <a:endParaRPr lang="zh-CN" altLang="en-US" sz="3200" b="1" dirty="0">
              <a:latin typeface="Times New Roman" panose="02020603050405020304" pitchFamily="18" charset="0"/>
              <a:ea typeface="黑体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AE98092-F8BD-419F-84C7-9F69CD9DC1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7222" y="3602292"/>
            <a:ext cx="5605018" cy="737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1</a:t>
            </a:r>
            <a:r>
              <a:rPr lang="zh-CN" altLang="en-US" sz="32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）</a:t>
            </a:r>
            <a:r>
              <a:rPr lang="en-US" altLang="zh-CN" sz="32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90÷2= 45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（厘米）</a:t>
            </a:r>
            <a:endParaRPr lang="en-US" altLang="zh-CN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1B23F8E-8F65-45FD-B791-AF707708E9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3602292"/>
            <a:ext cx="5297424" cy="737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答：每段长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45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厘米。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81DD483C-B268-4014-B912-4DB4F85B11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1416" y="4419854"/>
            <a:ext cx="5367274" cy="737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）</a:t>
            </a:r>
            <a:r>
              <a:rPr lang="en-US" altLang="zh-CN" sz="32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45÷3=15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（厘米）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9ED73571-1F8A-4233-867F-69775038EB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4417684"/>
            <a:ext cx="5297424" cy="737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答：每小段长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厘米。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7431A16A-84DE-4F52-0602-0196C2152823}"/>
              </a:ext>
            </a:extLst>
          </p:cNvPr>
          <p:cNvSpPr txBox="1"/>
          <p:nvPr/>
        </p:nvSpPr>
        <p:spPr bwMode="auto">
          <a:xfrm>
            <a:off x="7321502" y="6277288"/>
            <a:ext cx="4648200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rtlCol="0">
            <a:spAutoFit/>
          </a:bodyPr>
          <a:lstStyle/>
          <a:p>
            <a:pPr algn="r" eaLnBrk="1" hangingPunct="1">
              <a:buFont typeface="Arial" panose="020B0604020202020204" pitchFamily="34" charset="0"/>
              <a:buNone/>
            </a:pPr>
            <a:r>
              <a:rPr lang="en-US" altLang="zh-CN" sz="2000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2000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选自</a:t>
            </a:r>
            <a:r>
              <a:rPr lang="zh-CN" altLang="en-US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P19  </a:t>
            </a:r>
            <a:r>
              <a:rPr lang="zh-CN" altLang="en-US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练习三 第</a:t>
            </a:r>
            <a:r>
              <a:rPr lang="en-US" altLang="zh-CN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2000" dirty="0">
              <a:solidFill>
                <a:srgbClr val="00B0F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云形标注 3"/>
          <p:cNvSpPr/>
          <p:nvPr/>
        </p:nvSpPr>
        <p:spPr bwMode="auto">
          <a:xfrm>
            <a:off x="1179513" y="968375"/>
            <a:ext cx="9906000" cy="3309938"/>
          </a:xfrm>
          <a:prstGeom prst="cloudCallout">
            <a:avLst>
              <a:gd name="adj1" fmla="val 25899"/>
              <a:gd name="adj2" fmla="val 70513"/>
            </a:avLst>
          </a:prstGeom>
          <a:solidFill>
            <a:srgbClr val="FFFFFF"/>
          </a:solidFill>
          <a:ln w="19050">
            <a:solidFill>
              <a:schemeClr val="tx1"/>
            </a:solidFill>
            <a:miter lim="800000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defRPr/>
            </a:pPr>
            <a:endParaRPr lang="zh-CN" altLang="en-US" sz="3200" b="1" kern="0" noProof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25603" name="图片 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67719" y="3931415"/>
            <a:ext cx="3078834" cy="25048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4" name="矩形 2"/>
          <p:cNvSpPr>
            <a:spLocks noChangeArrowheads="1"/>
          </p:cNvSpPr>
          <p:nvPr/>
        </p:nvSpPr>
        <p:spPr bwMode="auto">
          <a:xfrm>
            <a:off x="2681288" y="1811338"/>
            <a:ext cx="6902450" cy="16240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36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同学们，今天的数学课你们有哪些收获呢？</a:t>
            </a:r>
          </a:p>
        </p:txBody>
      </p:sp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0" y="6670675"/>
            <a:ext cx="895350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defRPr/>
            </a:pPr>
            <a:r>
              <a:rPr lang="zh-CN" altLang="en-US" sz="1050" noProof="1">
                <a:solidFill>
                  <a:srgbClr val="8DC31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25606" name="图片 7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11295063" y="6642100"/>
            <a:ext cx="896937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6">
            <a:lum bright="70000" contrast="-70000"/>
          </a:blip>
          <a:srcRect b="70081"/>
          <a:stretch>
            <a:fillRect/>
          </a:stretch>
        </p:blipFill>
        <p:spPr>
          <a:xfrm>
            <a:off x="3644900" y="-292100"/>
            <a:ext cx="4902200" cy="14668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5608" name="文本框 9"/>
          <p:cNvSpPr txBox="1">
            <a:spLocks noChangeArrowheads="1"/>
          </p:cNvSpPr>
          <p:nvPr/>
        </p:nvSpPr>
        <p:spPr bwMode="auto">
          <a:xfrm>
            <a:off x="5146675" y="187325"/>
            <a:ext cx="2465388" cy="7080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4000" b="1">
                <a:latin typeface="黑体" panose="02010609060101010101" pitchFamily="49" charset="-122"/>
                <a:ea typeface="黑体" panose="02010609060101010101" pitchFamily="49" charset="-122"/>
              </a:rPr>
              <a:t>课堂小结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heme/theme1.xml><?xml version="1.0" encoding="utf-8"?>
<a:theme xmlns:a="http://schemas.openxmlformats.org/drawingml/2006/main" name="2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 bwMode="auto">
        <a:noFill/>
        <a:ln w="9525">
          <a:noFill/>
          <a:miter lim="800000"/>
        </a:ln>
      </a:spPr>
      <a:bodyPr wrap="square" rtlCol="0">
        <a:spAutoFit/>
      </a:bodyPr>
      <a:lstStyle>
        <a:defPPr algn="l" eaLnBrk="1" hangingPunct="1">
          <a:lnSpc>
            <a:spcPct val="120000"/>
          </a:lnSpc>
          <a:buFont typeface="Arial" panose="020B0604020202020204" pitchFamily="34" charset="0"/>
          <a:buNone/>
          <a:defRPr sz="3200" b="1" smtClean="0">
            <a:latin typeface="Times New Roman" panose="02020603050405020304" pitchFamily="18" charset="0"/>
            <a:ea typeface="黑体" panose="02010609060101010101" pitchFamily="49" charset="-122"/>
            <a:cs typeface="Times New Roman" panose="02020603050405020304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1578</TotalTime>
  <Words>872</Words>
  <Application>Microsoft Office PowerPoint</Application>
  <PresentationFormat>宽屏</PresentationFormat>
  <Paragraphs>282</Paragraphs>
  <Slides>16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5" baseType="lpstr">
      <vt:lpstr>等线</vt:lpstr>
      <vt:lpstr>等线 Light</vt:lpstr>
      <vt:lpstr>黑体</vt:lpstr>
      <vt:lpstr>楷体</vt:lpstr>
      <vt:lpstr>宋体</vt:lpstr>
      <vt:lpstr>Arial</vt:lpstr>
      <vt:lpstr>Calibri</vt:lpstr>
      <vt:lpstr>Times New Roman</vt:lpstr>
      <vt:lpstr>2_自定义设计方案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Admin</cp:lastModifiedBy>
  <cp:revision>232</cp:revision>
  <dcterms:created xsi:type="dcterms:W3CDTF">2018-08-15T05:40:00Z</dcterms:created>
  <dcterms:modified xsi:type="dcterms:W3CDTF">2026-02-28T07:26:49Z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2052-11.1.0.11744</vt:lpwstr>
  </property>
  <property fmtid="{D5CDD505-2E9C-101B-9397-08002B2CF9AE}" pid="3" name="ICV">
    <vt:lpwstr>3FC33A9A96E543CCB01D4C52B79A84E2</vt:lpwstr>
  </property>
</Properties>
</file>