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8" r:id="rId2"/>
    <p:sldId id="296" r:id="rId3"/>
    <p:sldId id="298" r:id="rId4"/>
    <p:sldId id="300" r:id="rId5"/>
    <p:sldId id="350" r:id="rId6"/>
    <p:sldId id="302" r:id="rId7"/>
    <p:sldId id="345" r:id="rId8"/>
    <p:sldId id="351" r:id="rId9"/>
    <p:sldId id="348" r:id="rId10"/>
    <p:sldId id="362" r:id="rId11"/>
    <p:sldId id="363" r:id="rId12"/>
    <p:sldId id="312" r:id="rId13"/>
    <p:sldId id="346" r:id="rId16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2">
          <p15:clr>
            <a:srgbClr val="A4A3A4"/>
          </p15:clr>
        </p15:guide>
        <p15:guide id="2" orient="horz" pos="2137">
          <p15:clr>
            <a:srgbClr val="A4A3A4"/>
          </p15:clr>
        </p15:guide>
        <p15:guide id="3" orient="horz" pos="777">
          <p15:clr>
            <a:srgbClr val="A4A3A4"/>
          </p15:clr>
        </p15:guide>
        <p15:guide id="4" pos="3840">
          <p15:clr>
            <a:srgbClr val="A4A3A4"/>
          </p15:clr>
        </p15:guide>
        <p15:guide id="5" pos="665">
          <p15:clr>
            <a:srgbClr val="A4A3A4"/>
          </p15:clr>
        </p15:guide>
        <p15:guide id="6" pos="7015">
          <p15:clr>
            <a:srgbClr val="A4A3A4"/>
          </p15:clr>
        </p15:guide>
        <p15:guide id="7" pos="2207" userDrawn="1">
          <p15:clr>
            <a:srgbClr val="A4A3A4"/>
          </p15:clr>
        </p15:guide>
        <p15:guide id="8" pos="556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C"/>
    <a:srgbClr val="3E6BB3"/>
    <a:srgbClr val="6BA8D9"/>
    <a:srgbClr val="4A9438"/>
    <a:srgbClr val="5DB947"/>
    <a:srgbClr val="7FC86E"/>
    <a:srgbClr val="FFFFFF"/>
    <a:srgbClr val="FFFD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84" autoAdjust="0"/>
    <p:restoredTop sz="94660" autoAdjust="0"/>
  </p:normalViewPr>
  <p:slideViewPr>
    <p:cSldViewPr snapToGrid="0">
      <p:cViewPr varScale="1">
        <p:scale>
          <a:sx n="62" d="100"/>
          <a:sy n="62" d="100"/>
        </p:scale>
        <p:origin x="108" y="1194"/>
      </p:cViewPr>
      <p:guideLst>
        <p:guide orient="horz" pos="3952"/>
        <p:guide orient="horz" pos="2137"/>
        <p:guide orient="horz" pos="777"/>
        <p:guide pos="3840"/>
        <p:guide pos="665"/>
        <p:guide pos="7015"/>
        <p:guide pos="2207"/>
        <p:guide pos="55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2898"/>
    </p:cViewPr>
  </p:sorterViewPr>
  <p:gridSpacing cx="72006" cy="72006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3CB3E588-CA9A-4DD4-A860-70CCCAC264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6A23F2E-7E6A-4CB9-A62D-E6C9379200D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F090B5FF-77F1-4D79-B42D-D7474873C9F7}" type="datetimeFigureOut">
              <a:rPr lang="zh-CN" altLang="en-US"/>
              <a:pPr>
                <a:defRPr/>
              </a:pPr>
              <a:t>2025/11/15</a:t>
            </a:fld>
            <a:endParaRPr lang="zh-CN" altLang="en-US"/>
          </a:p>
        </p:txBody>
      </p:sp>
      <p:sp>
        <p:nvSpPr>
          <p:cNvPr id="4100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</p:sp>
      <p:sp>
        <p:nvSpPr>
          <p:cNvPr id="4101" name="备注占位符 4">
            <a:extLst>
              <a:ext uri="{FF2B5EF4-FFF2-40B4-BE49-F238E27FC236}">
                <a16:creationId xmlns:a16="http://schemas.microsoft.com/office/drawing/2014/main" id="{AEC1AF45-9CEB-4C81-A396-BABB55F54797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AC75618-736C-4BA5-A372-D8C793729BA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FA18E4C-928B-4846-A73E-9821CF3AB3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/>
            </a:lvl1pPr>
          </a:lstStyle>
          <a:p>
            <a:fld id="{9A87B48F-F246-476E-9C16-17FB6E0496A8}" type="slidenum">
              <a:rPr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8195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6147" name="灯片编号占位符 3">
            <a:extLst>
              <a:ext uri="{FF2B5EF4-FFF2-40B4-BE49-F238E27FC236}">
                <a16:creationId xmlns:a16="http://schemas.microsoft.com/office/drawing/2014/main" id="{EC09F20D-59F0-46E0-8BA5-2FF7783748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DDD70F56-CD12-4D4E-A3A2-5FEDA81BF2C2}" type="slidenum">
              <a:rPr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8195" name="灯片编号占位符 3">
            <a:extLst>
              <a:ext uri="{FF2B5EF4-FFF2-40B4-BE49-F238E27FC236}">
                <a16:creationId xmlns:a16="http://schemas.microsoft.com/office/drawing/2014/main" id="{F3C6FBAA-57A5-4F73-BCC2-7CF083D7F1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DF9115DD-A24A-4A65-A282-B2F01AA52042}" type="slidenum">
              <a:rPr altLang="en-US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229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0243" name="灯片编号占位符 3">
            <a:extLst>
              <a:ext uri="{FF2B5EF4-FFF2-40B4-BE49-F238E27FC236}">
                <a16:creationId xmlns:a16="http://schemas.microsoft.com/office/drawing/2014/main" id="{7D9B7C22-369F-4FE6-96BA-58D149BEBC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BF5F1C3E-8547-467E-88A3-5409ABFDEC2F}" type="slidenum">
              <a:rPr altLang="en-US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0"/>
          <p:cNvGrpSpPr>
            <a:grpSpLocks/>
          </p:cNvGrpSpPr>
          <p:nvPr userDrawn="1"/>
        </p:nvGrpSpPr>
        <p:grpSpPr bwMode="auto">
          <a:xfrm>
            <a:off x="0" y="0"/>
            <a:ext cx="12192000" cy="6858000"/>
            <a:chOff x="-13" y="-1"/>
            <a:chExt cx="12192014" cy="6836241"/>
          </a:xfrm>
        </p:grpSpPr>
        <p:pic>
          <p:nvPicPr>
            <p:cNvPr id="3" name="图片 38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3" y="-1"/>
              <a:ext cx="6836241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47"/>
            <p:cNvPicPr>
              <a:picLocks noChangeAspect="1" noChangeArrowheads="1"/>
            </p:cNvPicPr>
            <p:nvPr/>
          </p:nvPicPr>
          <p:blipFill>
            <a:blip r:embed="rId2"/>
            <a:srcRect r="21655"/>
            <a:stretch>
              <a:fillRect/>
            </a:stretch>
          </p:blipFill>
          <p:spPr bwMode="auto">
            <a:xfrm>
              <a:off x="6836229" y="-1"/>
              <a:ext cx="5355772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" name="图片 49"/>
          <p:cNvPicPr>
            <a:picLocks noChangeAspect="1" noChangeArrowheads="1"/>
          </p:cNvPicPr>
          <p:nvPr userDrawn="1"/>
        </p:nvPicPr>
        <p:blipFill>
          <a:blip r:embed="rId3"/>
          <a:srcRect l="27734" t="19185" r="24449" b="11330"/>
          <a:stretch>
            <a:fillRect/>
          </a:stretch>
        </p:blipFill>
        <p:spPr bwMode="auto">
          <a:xfrm>
            <a:off x="0" y="4313238"/>
            <a:ext cx="3368675" cy="254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50"/>
          <p:cNvPicPr>
            <a:picLocks noChangeAspect="1" noChangeArrowheads="1"/>
          </p:cNvPicPr>
          <p:nvPr userDrawn="1"/>
        </p:nvPicPr>
        <p:blipFill>
          <a:blip r:embed="rId3"/>
          <a:srcRect l="27734" t="39900" r="36929" b="11330"/>
          <a:stretch>
            <a:fillRect/>
          </a:stretch>
        </p:blipFill>
        <p:spPr bwMode="auto">
          <a:xfrm>
            <a:off x="9128125" y="-26988"/>
            <a:ext cx="3063875" cy="219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51"/>
          <p:cNvPicPr>
            <a:picLocks noChangeAspect="1" noChangeArrowheads="1"/>
          </p:cNvPicPr>
          <p:nvPr userDrawn="1"/>
        </p:nvPicPr>
        <p:blipFill>
          <a:blip r:embed="rId4"/>
          <a:srcRect t="16251" b="19643"/>
          <a:stretch>
            <a:fillRect/>
          </a:stretch>
        </p:blipFill>
        <p:spPr bwMode="auto">
          <a:xfrm>
            <a:off x="157163" y="-481013"/>
            <a:ext cx="11968162" cy="767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52"/>
          <p:cNvPicPr>
            <a:picLocks noChangeAspect="1" noChangeArrowheads="1"/>
          </p:cNvPicPr>
          <p:nvPr userDrawn="1"/>
        </p:nvPicPr>
        <p:blipFill>
          <a:blip r:embed="rId5"/>
          <a:srcRect l="19760" t="73981" r="22630" b="15335"/>
          <a:stretch>
            <a:fillRect/>
          </a:stretch>
        </p:blipFill>
        <p:spPr bwMode="auto">
          <a:xfrm>
            <a:off x="2827338" y="4945063"/>
            <a:ext cx="616426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167241F1-58C3-48DF-8E1C-658AB529BCD8}"/>
              </a:ext>
            </a:extLst>
          </p:cNvPr>
          <p:cNvSpPr txBox="1"/>
          <p:nvPr/>
        </p:nvSpPr>
        <p:spPr>
          <a:xfrm rot="20132266">
            <a:off x="5276487" y="3198167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noProof="1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99F85BE-71EE-B57F-2650-9AD739DB3FE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1"/>
          <p:cNvGrpSpPr>
            <a:grpSpLocks/>
          </p:cNvGrpSpPr>
          <p:nvPr userDrawn="1"/>
        </p:nvGrpSpPr>
        <p:grpSpPr bwMode="auto">
          <a:xfrm>
            <a:off x="0" y="0"/>
            <a:ext cx="12192000" cy="6858000"/>
            <a:chOff x="-13" y="-1"/>
            <a:chExt cx="12192014" cy="6836241"/>
          </a:xfrm>
        </p:grpSpPr>
        <p:pic>
          <p:nvPicPr>
            <p:cNvPr id="3" name="图片 2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3" y="-1"/>
              <a:ext cx="6836241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23"/>
            <p:cNvPicPr>
              <a:picLocks noChangeAspect="1" noChangeArrowheads="1"/>
            </p:cNvPicPr>
            <p:nvPr/>
          </p:nvPicPr>
          <p:blipFill>
            <a:blip r:embed="rId2"/>
            <a:srcRect r="21655"/>
            <a:stretch>
              <a:fillRect/>
            </a:stretch>
          </p:blipFill>
          <p:spPr bwMode="auto">
            <a:xfrm>
              <a:off x="6836229" y="-1"/>
              <a:ext cx="5355772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01CD9D3-EE88-4312-BF1F-50546311A71E}"/>
              </a:ext>
            </a:extLst>
          </p:cNvPr>
          <p:cNvSpPr/>
          <p:nvPr userDrawn="1"/>
        </p:nvSpPr>
        <p:spPr>
          <a:xfrm>
            <a:off x="0" y="563563"/>
            <a:ext cx="12192000" cy="57769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A0009D2-B7AE-4F61-B0C4-85FD6ABE7749}"/>
              </a:ext>
            </a:extLst>
          </p:cNvPr>
          <p:cNvSpPr txBox="1"/>
          <p:nvPr/>
        </p:nvSpPr>
        <p:spPr>
          <a:xfrm rot="20132266">
            <a:off x="5276487" y="3198167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noProof="1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F44EDF3-93D4-2E6B-196C-607671BE216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8E4543-ED9B-49A5-8EDE-50A68BBA78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hangingPunct="1"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24F942-DA6A-4728-9616-A17D63B7C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hangingPunct="1"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B66139-F880-4E60-B378-622CEC337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黑体" pitchFamily="49" charset="-122"/>
              </a:defRPr>
            </a:lvl1pPr>
          </a:lstStyle>
          <a:p>
            <a:fld id="{2704CEE6-D7EF-404D-97B5-0EA6DF542FD7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2" r:id="rId8"/>
  </p:sldLayoutIdLst>
  <p:txStyles>
    <p:titleStyle>
      <a:lvl1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defTabSz="1219200" rtl="0" eaLnBrk="0" fontAlgn="base" hangingPunct="0">
        <a:lnSpc>
          <a:spcPct val="90000"/>
        </a:lnSpc>
        <a:spcBef>
          <a:spcPts val="1338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6.png"/><Relationship Id="rId5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文本框 6"/>
          <p:cNvSpPr txBox="1">
            <a:spLocks noChangeArrowheads="1"/>
          </p:cNvSpPr>
          <p:nvPr/>
        </p:nvSpPr>
        <p:spPr bwMode="auto">
          <a:xfrm>
            <a:off x="3189719" y="1732826"/>
            <a:ext cx="588962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4800" b="1" dirty="0">
                <a:latin typeface="Times New Roman" pitchFamily="18" charset="0"/>
                <a:ea typeface="黑体" pitchFamily="49" charset="-122"/>
              </a:rPr>
              <a:t>一位数除三位数</a:t>
            </a:r>
          </a:p>
          <a:p>
            <a:pPr algn="ctr" eaLnBrk="1" hangingPunct="1"/>
            <a:r>
              <a:rPr lang="zh-CN" altLang="en-US" sz="4800" b="1" dirty="0">
                <a:latin typeface="Times New Roman" pitchFamily="18" charset="0"/>
                <a:ea typeface="黑体" pitchFamily="49" charset="-122"/>
              </a:rPr>
              <a:t>（商是三位数）</a:t>
            </a:r>
          </a:p>
        </p:txBody>
      </p:sp>
      <p:grpSp>
        <p:nvGrpSpPr>
          <p:cNvPr id="7171" name="组合 11"/>
          <p:cNvGrpSpPr>
            <a:grpSpLocks/>
          </p:cNvGrpSpPr>
          <p:nvPr/>
        </p:nvGrpSpPr>
        <p:grpSpPr bwMode="auto">
          <a:xfrm>
            <a:off x="4876800" y="4503200"/>
            <a:ext cx="2574925" cy="420687"/>
            <a:chOff x="242380" y="196184"/>
            <a:chExt cx="2575081" cy="421341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BC1DCEF5-CFAC-485F-8BE7-8437EF74288E}"/>
                </a:ext>
              </a:extLst>
            </p:cNvPr>
            <p:cNvSpPr/>
            <p:nvPr/>
          </p:nvSpPr>
          <p:spPr>
            <a:xfrm>
              <a:off x="242380" y="196184"/>
              <a:ext cx="421341" cy="421341"/>
            </a:xfrm>
            <a:prstGeom prst="rect">
              <a:avLst/>
            </a:prstGeom>
            <a:solidFill>
              <a:srgbClr val="349FC6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CDE16E6D-C66A-4E7D-89E7-9088E048BB58}"/>
                </a:ext>
              </a:extLst>
            </p:cNvPr>
            <p:cNvSpPr/>
            <p:nvPr/>
          </p:nvSpPr>
          <p:spPr>
            <a:xfrm>
              <a:off x="667290" y="196184"/>
              <a:ext cx="421341" cy="421341"/>
            </a:xfrm>
            <a:prstGeom prst="rect">
              <a:avLst/>
            </a:prstGeom>
            <a:solidFill>
              <a:srgbClr val="E83B18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B806D11-DDD7-4BD5-8A88-DD95B02A579C}"/>
                </a:ext>
              </a:extLst>
            </p:cNvPr>
            <p:cNvSpPr/>
            <p:nvPr/>
          </p:nvSpPr>
          <p:spPr>
            <a:xfrm>
              <a:off x="1092200" y="196184"/>
              <a:ext cx="421341" cy="421341"/>
            </a:xfrm>
            <a:prstGeom prst="rect">
              <a:avLst/>
            </a:prstGeom>
            <a:solidFill>
              <a:srgbClr val="3EB35C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5942F3B-246D-4BD1-AA96-1706C9752430}"/>
                </a:ext>
              </a:extLst>
            </p:cNvPr>
            <p:cNvSpPr/>
            <p:nvPr/>
          </p:nvSpPr>
          <p:spPr>
            <a:xfrm>
              <a:off x="1517110" y="196184"/>
              <a:ext cx="421341" cy="421341"/>
            </a:xfrm>
            <a:prstGeom prst="rect">
              <a:avLst/>
            </a:prstGeom>
            <a:solidFill>
              <a:srgbClr val="F39517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1D9B5BBD-FF7D-4E5D-882E-1D931595C325}"/>
                </a:ext>
              </a:extLst>
            </p:cNvPr>
            <p:cNvSpPr/>
            <p:nvPr/>
          </p:nvSpPr>
          <p:spPr>
            <a:xfrm>
              <a:off x="1942020" y="196184"/>
              <a:ext cx="421341" cy="421341"/>
            </a:xfrm>
            <a:prstGeom prst="rect">
              <a:avLst/>
            </a:prstGeom>
            <a:solidFill>
              <a:srgbClr val="CF2D6E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FEE07299-20A0-4571-BE48-F1C86016B552}"/>
                </a:ext>
              </a:extLst>
            </p:cNvPr>
            <p:cNvSpPr/>
            <p:nvPr/>
          </p:nvSpPr>
          <p:spPr>
            <a:xfrm>
              <a:off x="2366930" y="196184"/>
              <a:ext cx="421341" cy="421341"/>
            </a:xfrm>
            <a:prstGeom prst="rect">
              <a:avLst/>
            </a:prstGeom>
            <a:solidFill>
              <a:srgbClr val="574E9E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grpSp>
          <p:nvGrpSpPr>
            <p:cNvPr id="7180" name="组合 18"/>
            <p:cNvGrpSpPr>
              <a:grpSpLocks/>
            </p:cNvGrpSpPr>
            <p:nvPr/>
          </p:nvGrpSpPr>
          <p:grpSpPr bwMode="auto">
            <a:xfrm>
              <a:off x="242380" y="201491"/>
              <a:ext cx="2575081" cy="400110"/>
              <a:chOff x="242380" y="201491"/>
              <a:chExt cx="2575081" cy="400110"/>
            </a:xfrm>
          </p:grpSpPr>
          <p:sp>
            <p:nvSpPr>
              <p:cNvPr id="7181" name="文本框 19"/>
              <p:cNvSpPr txBox="1">
                <a:spLocks noChangeArrowheads="1"/>
              </p:cNvSpPr>
              <p:nvPr/>
            </p:nvSpPr>
            <p:spPr bwMode="auto">
              <a:xfrm>
                <a:off x="242380" y="201491"/>
                <a:ext cx="533797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solidFill>
                      <a:schemeClr val="bg1"/>
                    </a:solidFill>
                    <a:latin typeface="Times New Roman" pitchFamily="18" charset="0"/>
                    <a:ea typeface="楷体" pitchFamily="49" charset="-122"/>
                  </a:rPr>
                  <a:t>R·</a:t>
                </a:r>
                <a:endParaRPr lang="zh-CN" altLang="en-US" sz="2000" b="1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7182" name="文本框 20"/>
              <p:cNvSpPr txBox="1">
                <a:spLocks noChangeArrowheads="1"/>
              </p:cNvSpPr>
              <p:nvPr/>
            </p:nvSpPr>
            <p:spPr bwMode="auto">
              <a:xfrm>
                <a:off x="661576" y="201491"/>
                <a:ext cx="484104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三</a:t>
                </a:r>
              </a:p>
            </p:txBody>
          </p:sp>
          <p:sp>
            <p:nvSpPr>
              <p:cNvPr id="7183" name="文本框 21"/>
              <p:cNvSpPr txBox="1">
                <a:spLocks noChangeArrowheads="1"/>
              </p:cNvSpPr>
              <p:nvPr/>
            </p:nvSpPr>
            <p:spPr bwMode="auto">
              <a:xfrm>
                <a:off x="1081155" y="201491"/>
                <a:ext cx="428436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年</a:t>
                </a:r>
              </a:p>
            </p:txBody>
          </p:sp>
          <p:sp>
            <p:nvSpPr>
              <p:cNvPr id="7184" name="文本框 22"/>
              <p:cNvSpPr txBox="1">
                <a:spLocks noChangeArrowheads="1"/>
              </p:cNvSpPr>
              <p:nvPr/>
            </p:nvSpPr>
            <p:spPr bwMode="auto">
              <a:xfrm>
                <a:off x="2378452" y="201491"/>
                <a:ext cx="439009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册</a:t>
                </a:r>
              </a:p>
            </p:txBody>
          </p:sp>
          <p:sp>
            <p:nvSpPr>
              <p:cNvPr id="7185" name="文本框 23"/>
              <p:cNvSpPr txBox="1">
                <a:spLocks noChangeArrowheads="1"/>
              </p:cNvSpPr>
              <p:nvPr/>
            </p:nvSpPr>
            <p:spPr bwMode="auto">
              <a:xfrm>
                <a:off x="1500188" y="201491"/>
                <a:ext cx="46223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级</a:t>
                </a:r>
              </a:p>
            </p:txBody>
          </p:sp>
          <p:sp>
            <p:nvSpPr>
              <p:cNvPr id="7186" name="文本框 24"/>
              <p:cNvSpPr txBox="1">
                <a:spLocks noChangeArrowheads="1"/>
              </p:cNvSpPr>
              <p:nvPr/>
            </p:nvSpPr>
            <p:spPr bwMode="auto">
              <a:xfrm>
                <a:off x="1938451" y="201491"/>
                <a:ext cx="463704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下</a:t>
                </a:r>
              </a:p>
            </p:txBody>
          </p:sp>
        </p:grp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B4966784-5537-46AD-9012-DEBD3FBFED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5250" y="6445250"/>
            <a:ext cx="895350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173" name="图片 26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0294938" y="5062538"/>
            <a:ext cx="896937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AutoShape 27"/>
          <p:cNvSpPr>
            <a:spLocks noChangeArrowheads="1"/>
          </p:cNvSpPr>
          <p:nvPr/>
        </p:nvSpPr>
        <p:spPr bwMode="auto">
          <a:xfrm>
            <a:off x="944309" y="5275613"/>
            <a:ext cx="8955257" cy="673100"/>
          </a:xfrm>
          <a:prstGeom prst="roundRect">
            <a:avLst>
              <a:gd name="adj" fmla="val 16667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noFill/>
            <a:miter lim="800000"/>
            <a:headEnd/>
            <a:tailEnd/>
          </a:ln>
        </p:spPr>
        <p:txBody>
          <a:bodyPr/>
          <a:lstStyle/>
          <a:p>
            <a:pPr algn="just" eaLnBrk="1" hangingPunct="1"/>
            <a:r>
              <a:rPr lang="en-US" altLang="zh-CN" sz="4000" b="1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   369÷3=                               492÷4=</a:t>
            </a:r>
            <a:endParaRPr lang="en-US" altLang="zh-CN" sz="4000" b="1">
              <a:solidFill>
                <a:srgbClr val="000000"/>
              </a:solidFill>
              <a:latin typeface="黑体" pitchFamily="49" charset="-122"/>
              <a:ea typeface="黑体" pitchFamily="49" charset="-122"/>
            </a:endParaRPr>
          </a:p>
        </p:txBody>
      </p: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9746349" y="2392137"/>
            <a:ext cx="1533525" cy="2179638"/>
            <a:chOff x="7265752" y="3886268"/>
            <a:chExt cx="1533525" cy="2181046"/>
          </a:xfrm>
        </p:grpSpPr>
        <p:sp>
          <p:nvSpPr>
            <p:cNvPr id="9262" name="文本框 68"/>
            <p:cNvSpPr txBox="1">
              <a:spLocks noChangeArrowheads="1"/>
            </p:cNvSpPr>
            <p:nvPr/>
          </p:nvSpPr>
          <p:spPr bwMode="auto">
            <a:xfrm>
              <a:off x="7265752" y="3886268"/>
              <a:ext cx="1533525" cy="21810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just" eaLnBrk="1" hangingPunct="1">
                <a:lnSpc>
                  <a:spcPct val="130000"/>
                </a:lnSpc>
              </a:pPr>
              <a:r>
                <a:rPr lang="en-US" altLang="zh-CN" sz="3600" b="1">
                  <a:solidFill>
                    <a:srgbClr val="0070C0"/>
                  </a:solidFill>
                  <a:latin typeface="Times New Roman" pitchFamily="18" charset="0"/>
                  <a:ea typeface="黑体" pitchFamily="49" charset="-122"/>
                </a:rPr>
                <a:t>    2 3</a:t>
              </a:r>
            </a:p>
            <a:p>
              <a:pPr algn="just" eaLnBrk="1" hangingPunct="1">
                <a:lnSpc>
                  <a:spcPct val="130000"/>
                </a:lnSpc>
              </a:pPr>
              <a:r>
                <a:rPr lang="en-US" altLang="zh-CN" sz="3600" b="1">
                  <a:solidFill>
                    <a:srgbClr val="0070C0"/>
                  </a:solidFill>
                  <a:latin typeface="Times New Roman" pitchFamily="18" charset="0"/>
                  <a:ea typeface="黑体" pitchFamily="49" charset="-122"/>
                </a:rPr>
                <a:t>×   4</a:t>
              </a:r>
            </a:p>
            <a:p>
              <a:pPr algn="just" eaLnBrk="1" hangingPunct="1">
                <a:lnSpc>
                  <a:spcPct val="130000"/>
                </a:lnSpc>
              </a:pPr>
              <a:r>
                <a:rPr lang="en-US" altLang="zh-CN" sz="3600" b="1">
                  <a:solidFill>
                    <a:srgbClr val="0070C0"/>
                  </a:solidFill>
                  <a:latin typeface="Times New Roman" pitchFamily="18" charset="0"/>
                  <a:ea typeface="黑体" pitchFamily="49" charset="-122"/>
                </a:rPr>
                <a:t>    9 2</a:t>
              </a:r>
              <a:r>
                <a:rPr lang="en-US" altLang="zh-CN" sz="3600" b="1" u="sng">
                  <a:solidFill>
                    <a:srgbClr val="0070C0"/>
                  </a:solidFill>
                  <a:latin typeface="Times New Roman" pitchFamily="18" charset="0"/>
                  <a:ea typeface="黑体" pitchFamily="49" charset="-122"/>
                </a:rPr>
                <a:t>  </a:t>
              </a:r>
              <a:endParaRPr lang="zh-CN" altLang="en-US" sz="3600" b="1" u="sng">
                <a:solidFill>
                  <a:srgbClr val="0070C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id="{2B6BA1EC-C573-489B-98B5-45341E8703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10214" y="5329144"/>
              <a:ext cx="1235489" cy="744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19" name="TextBox 18"/>
          <p:cNvSpPr txBox="1">
            <a:spLocks noChangeArrowheads="1"/>
          </p:cNvSpPr>
          <p:nvPr/>
        </p:nvSpPr>
        <p:spPr bwMode="auto">
          <a:xfrm>
            <a:off x="615380" y="721950"/>
            <a:ext cx="3394869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600" b="1">
                <a:latin typeface="Times New Roman" pitchFamily="18" charset="0"/>
                <a:ea typeface="黑体" pitchFamily="49" charset="-122"/>
              </a:rPr>
              <a:t>计算</a:t>
            </a:r>
            <a:r>
              <a:rPr lang="zh-CN" altLang="en-US" sz="3600" b="1" dirty="0">
                <a:latin typeface="Times New Roman" pitchFamily="18" charset="0"/>
                <a:ea typeface="黑体" pitchFamily="49" charset="-122"/>
              </a:rPr>
              <a:t>并验算。</a:t>
            </a:r>
          </a:p>
        </p:txBody>
      </p:sp>
      <p:sp>
        <p:nvSpPr>
          <p:cNvPr id="9220" name="文本框 1"/>
          <p:cNvSpPr txBox="1">
            <a:spLocks noChangeArrowheads="1"/>
          </p:cNvSpPr>
          <p:nvPr/>
        </p:nvSpPr>
        <p:spPr bwMode="auto">
          <a:xfrm>
            <a:off x="1320609" y="1442539"/>
            <a:ext cx="19415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69÷3=</a:t>
            </a: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9221" name="文本框 24"/>
          <p:cNvSpPr txBox="1">
            <a:spLocks noChangeArrowheads="1"/>
          </p:cNvSpPr>
          <p:nvPr/>
        </p:nvSpPr>
        <p:spPr bwMode="auto">
          <a:xfrm>
            <a:off x="7081939" y="1419078"/>
            <a:ext cx="1939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92÷4=</a:t>
            </a: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27" name="组合 2"/>
          <p:cNvGrpSpPr>
            <a:grpSpLocks/>
          </p:cNvGrpSpPr>
          <p:nvPr/>
        </p:nvGrpSpPr>
        <p:grpSpPr bwMode="auto">
          <a:xfrm>
            <a:off x="492385" y="1963269"/>
            <a:ext cx="1863725" cy="3095814"/>
            <a:chOff x="1628775" y="3132138"/>
            <a:chExt cx="1863725" cy="3095899"/>
          </a:xfrm>
        </p:grpSpPr>
        <p:pic>
          <p:nvPicPr>
            <p:cNvPr id="9254" name="图片 2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958181" y="3713957"/>
              <a:ext cx="1425575" cy="660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55" name="Text Box 11"/>
            <p:cNvSpPr txBox="1">
              <a:spLocks noChangeArrowheads="1"/>
            </p:cNvSpPr>
            <p:nvPr/>
          </p:nvSpPr>
          <p:spPr bwMode="auto">
            <a:xfrm>
              <a:off x="2281238" y="4184650"/>
              <a:ext cx="1211262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</a:rPr>
                <a:t>6   </a:t>
              </a:r>
              <a:endParaRPr lang="zh-CN" altLang="zh-CN" sz="3600" b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9256" name="Line 12"/>
            <p:cNvSpPr>
              <a:spLocks noChangeShapeType="1"/>
            </p:cNvSpPr>
            <p:nvPr/>
          </p:nvSpPr>
          <p:spPr bwMode="auto">
            <a:xfrm>
              <a:off x="2138363" y="4765675"/>
              <a:ext cx="122396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57" name="Text Box 13"/>
            <p:cNvSpPr txBox="1">
              <a:spLocks noChangeArrowheads="1"/>
            </p:cNvSpPr>
            <p:nvPr/>
          </p:nvSpPr>
          <p:spPr bwMode="auto">
            <a:xfrm>
              <a:off x="2758422" y="4654999"/>
              <a:ext cx="54787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</a:rPr>
                <a:t>9</a:t>
              </a:r>
              <a:endParaRPr lang="zh-CN" altLang="zh-CN" sz="3600" b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9258" name="Text Box 21"/>
            <p:cNvSpPr txBox="1">
              <a:spLocks noChangeArrowheads="1"/>
            </p:cNvSpPr>
            <p:nvPr/>
          </p:nvSpPr>
          <p:spPr bwMode="auto">
            <a:xfrm>
              <a:off x="2281238" y="3676601"/>
              <a:ext cx="412590" cy="6485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Arial Unicode MS" pitchFamily="34" charset="-122"/>
                </a:rPr>
                <a:t>6</a:t>
              </a:r>
            </a:p>
          </p:txBody>
        </p:sp>
        <p:sp>
          <p:nvSpPr>
            <p:cNvPr id="9259" name="Text Box 41"/>
            <p:cNvSpPr txBox="1">
              <a:spLocks noChangeArrowheads="1"/>
            </p:cNvSpPr>
            <p:nvPr/>
          </p:nvSpPr>
          <p:spPr bwMode="auto">
            <a:xfrm>
              <a:off x="2814638" y="3676601"/>
              <a:ext cx="522462" cy="648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Arial Unicode MS" pitchFamily="34" charset="-122"/>
                </a:rPr>
                <a:t>9</a:t>
              </a:r>
            </a:p>
          </p:txBody>
        </p:sp>
        <p:sp>
          <p:nvSpPr>
            <p:cNvPr id="9260" name="Text Box 9"/>
            <p:cNvSpPr txBox="1">
              <a:spLocks noChangeArrowheads="1"/>
            </p:cNvSpPr>
            <p:nvPr/>
          </p:nvSpPr>
          <p:spPr bwMode="auto">
            <a:xfrm>
              <a:off x="1628775" y="3676650"/>
              <a:ext cx="415498" cy="646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</a:rPr>
                <a:t>3</a:t>
              </a:r>
              <a:endParaRPr lang="zh-CN" altLang="zh-CN" sz="3600" b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9261" name="Text Box 9"/>
            <p:cNvSpPr txBox="1">
              <a:spLocks noChangeArrowheads="1"/>
            </p:cNvSpPr>
            <p:nvPr/>
          </p:nvSpPr>
          <p:spPr bwMode="auto">
            <a:xfrm>
              <a:off x="2814638" y="3132138"/>
              <a:ext cx="415498" cy="646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</a:rPr>
                <a:t>3</a:t>
              </a:r>
              <a:endParaRPr lang="zh-CN" altLang="zh-CN" sz="3600" b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2" name="Text Box 9">
              <a:extLst>
                <a:ext uri="{FF2B5EF4-FFF2-40B4-BE49-F238E27FC236}">
                  <a16:creationId xmlns:a16="http://schemas.microsoft.com/office/drawing/2014/main" id="{5FAB277B-9913-E151-4C5A-8ED8B874A4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8486" y="3147001"/>
              <a:ext cx="415498" cy="646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</a:rPr>
                <a:t>2</a:t>
              </a:r>
              <a:endParaRPr lang="zh-CN" altLang="zh-CN" sz="3600" b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4" name="Text Box 13">
              <a:extLst>
                <a:ext uri="{FF2B5EF4-FFF2-40B4-BE49-F238E27FC236}">
                  <a16:creationId xmlns:a16="http://schemas.microsoft.com/office/drawing/2014/main" id="{2C11B371-FDB9-6654-4131-F1B5224DA1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28655" y="5067947"/>
              <a:ext cx="54787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</a:rPr>
                <a:t>9</a:t>
              </a:r>
              <a:endParaRPr lang="zh-CN" altLang="zh-CN" sz="3600" b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6" name="Line 12">
              <a:extLst>
                <a:ext uri="{FF2B5EF4-FFF2-40B4-BE49-F238E27FC236}">
                  <a16:creationId xmlns:a16="http://schemas.microsoft.com/office/drawing/2014/main" id="{B1B4DB8F-443F-7A3C-8985-C46269F800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1847" y="5651005"/>
              <a:ext cx="122396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Text Box 13">
              <a:extLst>
                <a:ext uri="{FF2B5EF4-FFF2-40B4-BE49-F238E27FC236}">
                  <a16:creationId xmlns:a16="http://schemas.microsoft.com/office/drawing/2014/main" id="{684A7094-54AF-315B-0095-28E71B9125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6117" y="5581706"/>
              <a:ext cx="54787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</a:rPr>
                <a:t>0</a:t>
              </a:r>
              <a:endParaRPr lang="zh-CN" altLang="zh-CN" sz="3600" b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6" name="组合 5"/>
          <p:cNvGrpSpPr>
            <a:grpSpLocks/>
          </p:cNvGrpSpPr>
          <p:nvPr/>
        </p:nvGrpSpPr>
        <p:grpSpPr bwMode="auto">
          <a:xfrm>
            <a:off x="7169915" y="1955836"/>
            <a:ext cx="1747837" cy="3211512"/>
            <a:chOff x="5473700" y="3138488"/>
            <a:chExt cx="1748631" cy="3210291"/>
          </a:xfrm>
        </p:grpSpPr>
        <p:pic>
          <p:nvPicPr>
            <p:cNvPr id="9239" name="图片 2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796756" y="3713957"/>
              <a:ext cx="1425575" cy="660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40" name="Text Box 4"/>
            <p:cNvSpPr txBox="1">
              <a:spLocks noChangeArrowheads="1"/>
            </p:cNvSpPr>
            <p:nvPr/>
          </p:nvSpPr>
          <p:spPr bwMode="auto">
            <a:xfrm>
              <a:off x="6621983" y="3138488"/>
              <a:ext cx="415687" cy="6460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</a:rPr>
                <a:t>3</a:t>
              </a:r>
              <a:endParaRPr lang="zh-CN" altLang="zh-CN" sz="3600" b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9241" name="Text Box 6"/>
            <p:cNvSpPr txBox="1">
              <a:spLocks noChangeArrowheads="1"/>
            </p:cNvSpPr>
            <p:nvPr/>
          </p:nvSpPr>
          <p:spPr bwMode="auto">
            <a:xfrm>
              <a:off x="6150282" y="4184698"/>
              <a:ext cx="415687" cy="6460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</a:rPr>
                <a:t>8</a:t>
              </a:r>
              <a:endParaRPr lang="zh-CN" altLang="zh-CN" sz="3600" b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9242" name="Line 7"/>
            <p:cNvSpPr>
              <a:spLocks noChangeShapeType="1"/>
            </p:cNvSpPr>
            <p:nvPr/>
          </p:nvSpPr>
          <p:spPr bwMode="auto">
            <a:xfrm>
              <a:off x="5940637" y="4765750"/>
              <a:ext cx="122293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3" name="Text Box 8"/>
            <p:cNvSpPr txBox="1">
              <a:spLocks noChangeArrowheads="1"/>
            </p:cNvSpPr>
            <p:nvPr/>
          </p:nvSpPr>
          <p:spPr bwMode="auto">
            <a:xfrm>
              <a:off x="6621983" y="4732411"/>
              <a:ext cx="543172" cy="646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</a:rPr>
                <a:t>2</a:t>
              </a:r>
              <a:endParaRPr lang="zh-CN" altLang="zh-CN" sz="3600" b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9244" name="Text Box 9"/>
            <p:cNvSpPr txBox="1">
              <a:spLocks noChangeArrowheads="1"/>
            </p:cNvSpPr>
            <p:nvPr/>
          </p:nvSpPr>
          <p:spPr bwMode="auto">
            <a:xfrm>
              <a:off x="5473700" y="3679850"/>
              <a:ext cx="441525" cy="646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</a:rPr>
                <a:t>4</a:t>
              </a:r>
              <a:endParaRPr lang="zh-CN" altLang="zh-CN" sz="3600" b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9245" name="Text Box 4"/>
            <p:cNvSpPr txBox="1">
              <a:spLocks noChangeArrowheads="1"/>
            </p:cNvSpPr>
            <p:nvPr/>
          </p:nvSpPr>
          <p:spPr bwMode="auto">
            <a:xfrm>
              <a:off x="6150282" y="3138488"/>
              <a:ext cx="415687" cy="6460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</a:rPr>
                <a:t>2</a:t>
              </a:r>
              <a:endParaRPr lang="zh-CN" altLang="zh-CN" sz="3600" b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9246" name="Text Box 8"/>
            <p:cNvSpPr txBox="1">
              <a:spLocks noChangeArrowheads="1"/>
            </p:cNvSpPr>
            <p:nvPr/>
          </p:nvSpPr>
          <p:spPr bwMode="auto">
            <a:xfrm>
              <a:off x="6150282" y="4732411"/>
              <a:ext cx="415687" cy="6460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</a:rPr>
                <a:t>1</a:t>
              </a:r>
              <a:endParaRPr lang="zh-CN" altLang="zh-CN" sz="3600" b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grpSp>
          <p:nvGrpSpPr>
            <p:cNvPr id="9247" name="组合 21"/>
            <p:cNvGrpSpPr>
              <a:grpSpLocks/>
            </p:cNvGrpSpPr>
            <p:nvPr/>
          </p:nvGrpSpPr>
          <p:grpSpPr bwMode="auto">
            <a:xfrm>
              <a:off x="6150282" y="5165820"/>
              <a:ext cx="1014873" cy="646143"/>
              <a:chOff x="1786286" y="4000202"/>
              <a:chExt cx="1014065" cy="646790"/>
            </a:xfrm>
          </p:grpSpPr>
          <p:sp>
            <p:nvSpPr>
              <p:cNvPr id="9252" name="Text Box 8"/>
              <p:cNvSpPr txBox="1">
                <a:spLocks noChangeArrowheads="1"/>
              </p:cNvSpPr>
              <p:nvPr/>
            </p:nvSpPr>
            <p:spPr bwMode="auto">
              <a:xfrm>
                <a:off x="2240156" y="4000202"/>
                <a:ext cx="560195" cy="6467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3600" b="1">
                    <a:solidFill>
                      <a:srgbClr val="FF0000"/>
                    </a:solidFill>
                    <a:latin typeface="Times New Roman" pitchFamily="18" charset="0"/>
                  </a:rPr>
                  <a:t>2</a:t>
                </a:r>
                <a:endParaRPr lang="zh-CN" altLang="zh-CN" sz="3600" b="1">
                  <a:solidFill>
                    <a:srgbClr val="FF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253" name="Text Box 8"/>
              <p:cNvSpPr txBox="1">
                <a:spLocks noChangeArrowheads="1"/>
              </p:cNvSpPr>
              <p:nvPr/>
            </p:nvSpPr>
            <p:spPr bwMode="auto">
              <a:xfrm>
                <a:off x="1786286" y="4000202"/>
                <a:ext cx="415356" cy="6467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altLang="zh-CN" sz="3600" b="1">
                    <a:solidFill>
                      <a:srgbClr val="FF0000"/>
                    </a:solidFill>
                    <a:latin typeface="Times New Roman" pitchFamily="18" charset="0"/>
                  </a:rPr>
                  <a:t>1</a:t>
                </a:r>
                <a:endParaRPr lang="zh-CN" altLang="zh-CN" sz="3600" b="1">
                  <a:solidFill>
                    <a:srgbClr val="FF0000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9248" name="Line 7"/>
            <p:cNvSpPr>
              <a:spLocks noChangeShapeType="1"/>
            </p:cNvSpPr>
            <p:nvPr/>
          </p:nvSpPr>
          <p:spPr bwMode="auto">
            <a:xfrm>
              <a:off x="5940637" y="5761159"/>
              <a:ext cx="122293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9" name="Text Box 8"/>
            <p:cNvSpPr txBox="1">
              <a:spLocks noChangeArrowheads="1"/>
            </p:cNvSpPr>
            <p:nvPr/>
          </p:nvSpPr>
          <p:spPr bwMode="auto">
            <a:xfrm>
              <a:off x="6621983" y="5702418"/>
              <a:ext cx="415687" cy="646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</a:rPr>
                <a:t>0</a:t>
              </a:r>
              <a:endParaRPr lang="zh-CN" altLang="zh-CN" sz="3600" b="1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9250" name="Text Box 21"/>
            <p:cNvSpPr txBox="1">
              <a:spLocks noChangeArrowheads="1"/>
            </p:cNvSpPr>
            <p:nvPr/>
          </p:nvSpPr>
          <p:spPr bwMode="auto">
            <a:xfrm>
              <a:off x="6150282" y="3678263"/>
              <a:ext cx="412777" cy="648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Arial Unicode MS" pitchFamily="34" charset="-122"/>
                </a:rPr>
                <a:t>9</a:t>
              </a:r>
            </a:p>
          </p:txBody>
        </p:sp>
        <p:sp>
          <p:nvSpPr>
            <p:cNvPr id="9251" name="Text Box 41"/>
            <p:cNvSpPr txBox="1">
              <a:spLocks noChangeArrowheads="1"/>
            </p:cNvSpPr>
            <p:nvPr/>
          </p:nvSpPr>
          <p:spPr bwMode="auto">
            <a:xfrm>
              <a:off x="6621463" y="3678339"/>
              <a:ext cx="522287" cy="647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eaLnBrk="1" hangingPunct="1"/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Arial Unicode MS" pitchFamily="34" charset="-122"/>
                </a:rPr>
                <a:t>2</a:t>
              </a:r>
            </a:p>
          </p:txBody>
        </p:sp>
      </p:grp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346585" y="2610968"/>
            <a:ext cx="684213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sz="3600" b="1">
                <a:solidFill>
                  <a:srgbClr val="0070C0"/>
                </a:solidFill>
                <a:latin typeface="Times New Roman" pitchFamily="18" charset="0"/>
                <a:ea typeface="黑体" pitchFamily="49" charset="-122"/>
              </a:rPr>
              <a:t>验算：</a:t>
            </a:r>
          </a:p>
        </p:txBody>
      </p:sp>
      <p:sp>
        <p:nvSpPr>
          <p:cNvPr id="70" name="文本框 69"/>
          <p:cNvSpPr txBox="1">
            <a:spLocks noChangeArrowheads="1"/>
          </p:cNvSpPr>
          <p:nvPr/>
        </p:nvSpPr>
        <p:spPr bwMode="auto">
          <a:xfrm>
            <a:off x="8998715" y="2609886"/>
            <a:ext cx="684212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sz="3600" b="1">
                <a:solidFill>
                  <a:srgbClr val="0070C0"/>
                </a:solidFill>
                <a:latin typeface="Times New Roman" pitchFamily="18" charset="0"/>
                <a:ea typeface="黑体" pitchFamily="49" charset="-122"/>
              </a:rPr>
              <a:t>验算：</a:t>
            </a:r>
          </a:p>
        </p:txBody>
      </p:sp>
      <p:sp>
        <p:nvSpPr>
          <p:cNvPr id="71" name="文本框 70"/>
          <p:cNvSpPr txBox="1">
            <a:spLocks noChangeArrowheads="1"/>
          </p:cNvSpPr>
          <p:nvPr/>
        </p:nvSpPr>
        <p:spPr bwMode="auto">
          <a:xfrm>
            <a:off x="2835878" y="1356786"/>
            <a:ext cx="906462" cy="74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23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72" name="文本框 71"/>
          <p:cNvSpPr txBox="1">
            <a:spLocks noChangeArrowheads="1"/>
          </p:cNvSpPr>
          <p:nvPr/>
        </p:nvSpPr>
        <p:spPr bwMode="auto">
          <a:xfrm>
            <a:off x="8601176" y="1329423"/>
            <a:ext cx="904875" cy="74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23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pic>
        <p:nvPicPr>
          <p:cNvPr id="74" name="图形 73"/>
          <p:cNvPicPr>
            <a:picLocks noGrp="1"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59394" y="4686542"/>
            <a:ext cx="1549400" cy="154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3130017" y="2382113"/>
            <a:ext cx="1735388" cy="2181046"/>
            <a:chOff x="3672124" y="3886268"/>
            <a:chExt cx="1465909" cy="2182455"/>
          </a:xfrm>
        </p:grpSpPr>
        <p:sp>
          <p:nvSpPr>
            <p:cNvPr id="9237" name="文本框 67"/>
            <p:cNvSpPr txBox="1">
              <a:spLocks noChangeArrowheads="1"/>
            </p:cNvSpPr>
            <p:nvPr/>
          </p:nvSpPr>
          <p:spPr bwMode="auto">
            <a:xfrm>
              <a:off x="3672124" y="3886268"/>
              <a:ext cx="1465909" cy="21824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just" eaLnBrk="1" hangingPunct="1">
                <a:lnSpc>
                  <a:spcPct val="130000"/>
                </a:lnSpc>
              </a:pPr>
              <a:r>
                <a:rPr lang="en-US" altLang="zh-CN" sz="3600" b="1">
                  <a:solidFill>
                    <a:srgbClr val="0070C0"/>
                  </a:solidFill>
                  <a:latin typeface="Times New Roman" pitchFamily="18" charset="0"/>
                  <a:ea typeface="黑体" pitchFamily="49" charset="-122"/>
                </a:rPr>
                <a:t>    2 3</a:t>
              </a:r>
            </a:p>
            <a:p>
              <a:pPr algn="just" eaLnBrk="1" hangingPunct="1">
                <a:lnSpc>
                  <a:spcPct val="130000"/>
                </a:lnSpc>
              </a:pPr>
              <a:r>
                <a:rPr lang="en-US" altLang="zh-CN" sz="3600" b="1">
                  <a:solidFill>
                    <a:srgbClr val="0070C0"/>
                  </a:solidFill>
                  <a:latin typeface="Times New Roman" pitchFamily="18" charset="0"/>
                  <a:ea typeface="黑体" pitchFamily="49" charset="-122"/>
                </a:rPr>
                <a:t>×   3</a:t>
              </a:r>
            </a:p>
            <a:p>
              <a:pPr algn="just" eaLnBrk="1" hangingPunct="1">
                <a:lnSpc>
                  <a:spcPct val="130000"/>
                </a:lnSpc>
              </a:pPr>
              <a:r>
                <a:rPr lang="en-US" altLang="zh-CN" sz="3600" b="1">
                  <a:solidFill>
                    <a:srgbClr val="0070C0"/>
                  </a:solidFill>
                  <a:latin typeface="Times New Roman" pitchFamily="18" charset="0"/>
                  <a:ea typeface="黑体" pitchFamily="49" charset="-122"/>
                </a:rPr>
                <a:t>    6 9</a:t>
              </a:r>
              <a:endParaRPr lang="zh-CN" altLang="en-US" sz="3600" b="1" u="sng">
                <a:solidFill>
                  <a:srgbClr val="0070C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F2C23C88-5313-4D22-B006-6AD763E2222E}"/>
                </a:ext>
              </a:extLst>
            </p:cNvPr>
            <p:cNvCxnSpPr>
              <a:cxnSpLocks/>
            </p:cNvCxnSpPr>
            <p:nvPr/>
          </p:nvCxnSpPr>
          <p:spPr>
            <a:xfrm>
              <a:off x="3672124" y="5336592"/>
              <a:ext cx="122555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文本框 52">
            <a:extLst>
              <a:ext uri="{FF2B5EF4-FFF2-40B4-BE49-F238E27FC236}">
                <a16:creationId xmlns:a16="http://schemas.microsoft.com/office/drawing/2014/main" id="{A35980CB-BAF0-4033-8776-0F9B77495B6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6670675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234" name="图片 5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11295063" y="664210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图片 54">
            <a:extLst>
              <a:ext uri="{FF2B5EF4-FFF2-40B4-BE49-F238E27FC236}">
                <a16:creationId xmlns:a16="http://schemas.microsoft.com/office/drawing/2014/main" id="{49CBF636-2E97-4E43-B16E-AE273072B10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236" name="文本框 55"/>
          <p:cNvSpPr txBox="1">
            <a:spLocks noChangeArrowheads="1"/>
          </p:cNvSpPr>
          <p:nvPr/>
        </p:nvSpPr>
        <p:spPr bwMode="auto">
          <a:xfrm>
            <a:off x="5146675" y="187325"/>
            <a:ext cx="24653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复习回顾</a:t>
            </a:r>
          </a:p>
        </p:txBody>
      </p:sp>
      <p:sp>
        <p:nvSpPr>
          <p:cNvPr id="12" name="对话气泡: 圆角矩形 11">
            <a:extLst>
              <a:ext uri="{FF2B5EF4-FFF2-40B4-BE49-F238E27FC236}">
                <a16:creationId xmlns:a16="http://schemas.microsoft.com/office/drawing/2014/main" id="{E075E669-318F-9662-DEAF-96050425E766}"/>
              </a:ext>
            </a:extLst>
          </p:cNvPr>
          <p:cNvSpPr/>
          <p:nvPr/>
        </p:nvSpPr>
        <p:spPr>
          <a:xfrm>
            <a:off x="4718974" y="2788298"/>
            <a:ext cx="2297367" cy="1795250"/>
          </a:xfrm>
          <a:prstGeom prst="wedgeRoundRectCallout">
            <a:avLst>
              <a:gd name="adj1" fmla="val -33103"/>
              <a:gd name="adj2" fmla="val 62500"/>
              <a:gd name="adj3" fmla="val 16667"/>
            </a:avLst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000" b="1" dirty="0">
                <a:solidFill>
                  <a:srgbClr val="000000"/>
                </a:solidFill>
                <a:latin typeface="Times New Roman" pitchFamily="18" charset="0"/>
                <a:ea typeface="黑体" pitchFamily="49" charset="-122"/>
              </a:rPr>
              <a:t>观察与上面的除法有什么不同</a:t>
            </a:r>
            <a:r>
              <a:rPr lang="en-US" altLang="zh-CN" sz="3000" b="1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?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3" grpId="0"/>
      <p:bldP spid="70" grpId="0"/>
      <p:bldP spid="71" grpId="0"/>
      <p:bldP spid="72" grpId="0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695825" y="2599083"/>
            <a:ext cx="3367087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256÷2= ____</a:t>
            </a:r>
            <a:endParaRPr lang="zh-CN" altLang="en-US" sz="36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6A19913-A41B-44C2-B9C1-2ACD4DEA876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6670675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1273" name="图片 1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95063" y="664210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DE69D6FC-6027-459E-A663-9D8F4644D0D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275" name="文本框 17"/>
          <p:cNvSpPr txBox="1">
            <a:spLocks noChangeArrowheads="1"/>
          </p:cNvSpPr>
          <p:nvPr/>
        </p:nvSpPr>
        <p:spPr bwMode="auto">
          <a:xfrm>
            <a:off x="5146675" y="187325"/>
            <a:ext cx="24653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探究新知</a:t>
            </a:r>
            <a:endParaRPr lang="en-US" altLang="zh-CN" sz="4000" b="1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1CAD1B1-E186-4328-8AE9-B2DB1051C87B}"/>
              </a:ext>
            </a:extLst>
          </p:cNvPr>
          <p:cNvSpPr txBox="1"/>
          <p:nvPr/>
        </p:nvSpPr>
        <p:spPr>
          <a:xfrm>
            <a:off x="1255846" y="1174750"/>
            <a:ext cx="10588285" cy="1217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在读书节活动中，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个年级的同学一共交了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篇读后感，平均每个年级交了多少篇？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B1C3BA8-3FE6-BBA4-FC8B-51D9C5B50828}"/>
              </a:ext>
            </a:extLst>
          </p:cNvPr>
          <p:cNvGrpSpPr/>
          <p:nvPr/>
        </p:nvGrpSpPr>
        <p:grpSpPr>
          <a:xfrm>
            <a:off x="715075" y="1174750"/>
            <a:ext cx="540771" cy="738664"/>
            <a:chOff x="245169" y="833418"/>
            <a:chExt cx="405578" cy="553997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2659B6EC-8B0D-B596-428F-2981116D14F7}"/>
                </a:ext>
              </a:extLst>
            </p:cNvPr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264440AF-A2F8-C68E-6370-99DF99542361}"/>
                </a:ext>
              </a:extLst>
            </p:cNvPr>
            <p:cNvSpPr/>
            <p:nvPr/>
          </p:nvSpPr>
          <p:spPr>
            <a:xfrm>
              <a:off x="258842" y="833418"/>
              <a:ext cx="378229" cy="55399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4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4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6461125" y="1968500"/>
            <a:ext cx="4932930" cy="1219994"/>
            <a:chOff x="4043362" y="876402"/>
            <a:chExt cx="4934199" cy="1219211"/>
          </a:xfrm>
        </p:grpSpPr>
        <p:pic>
          <p:nvPicPr>
            <p:cNvPr id="13348" name="Picture 1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060658" y="978297"/>
              <a:ext cx="916903" cy="11173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AutoShape 27">
              <a:extLst>
                <a:ext uri="{FF2B5EF4-FFF2-40B4-BE49-F238E27FC236}">
                  <a16:creationId xmlns:a16="http://schemas.microsoft.com/office/drawing/2014/main" id="{112ADE5B-D846-40B8-A608-0B734D1BC4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3362" y="876402"/>
              <a:ext cx="3552151" cy="1142266"/>
            </a:xfrm>
            <a:prstGeom prst="wedgeRoundRectCallout">
              <a:avLst>
                <a:gd name="adj1" fmla="val 59363"/>
                <a:gd name="adj2" fmla="val -5224"/>
                <a:gd name="adj3" fmla="val 16667"/>
              </a:avLst>
            </a:prstGeom>
            <a:solidFill>
              <a:srgbClr val="FEFEFC"/>
            </a:solidFill>
            <a:ln w="19050">
              <a:solidFill>
                <a:srgbClr val="3399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r>
                <a:rPr lang="zh-CN" altLang="en-US" sz="3200" b="1" noProof="1">
                  <a:solidFill>
                    <a:srgbClr val="1C1C1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用</a:t>
              </a:r>
              <a:r>
                <a:rPr lang="en-US" altLang="zh-CN" sz="3200" b="1" noProof="1">
                  <a:solidFill>
                    <a:srgbClr val="1C1C1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3200" b="1" noProof="1">
                  <a:solidFill>
                    <a:srgbClr val="1C1C1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去除被除数的首位，够商</a:t>
              </a:r>
              <a:r>
                <a:rPr lang="en-US" altLang="zh-CN" sz="3200" b="1" noProof="1">
                  <a:solidFill>
                    <a:srgbClr val="1C1C1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1······</a:t>
              </a:r>
            </a:p>
          </p:txBody>
        </p:sp>
      </p:grp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3028950" y="2419350"/>
            <a:ext cx="1843088" cy="649288"/>
            <a:chOff x="2819400" y="3487092"/>
            <a:chExt cx="1842839" cy="646940"/>
          </a:xfrm>
        </p:grpSpPr>
        <p:sp>
          <p:nvSpPr>
            <p:cNvPr id="13343" name="Text Box 9"/>
            <p:cNvSpPr txBox="1">
              <a:spLocks noChangeArrowheads="1"/>
            </p:cNvSpPr>
            <p:nvPr/>
          </p:nvSpPr>
          <p:spPr bwMode="auto">
            <a:xfrm>
              <a:off x="2819400" y="3488677"/>
              <a:ext cx="415442" cy="6447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宋体" pitchFamily="2" charset="-122"/>
                </a:rPr>
                <a:t>2</a:t>
              </a:r>
              <a:endParaRPr lang="zh-CN" altLang="zh-CN" sz="3600" b="1">
                <a:latin typeface="Times New Roman" pitchFamily="18" charset="0"/>
                <a:ea typeface="宋体" pitchFamily="2" charset="-122"/>
              </a:endParaRPr>
            </a:p>
          </p:txBody>
        </p:sp>
        <p:sp>
          <p:nvSpPr>
            <p:cNvPr id="13344" name="Text Box 21"/>
            <p:cNvSpPr txBox="1">
              <a:spLocks noChangeArrowheads="1"/>
            </p:cNvSpPr>
            <p:nvPr/>
          </p:nvSpPr>
          <p:spPr bwMode="auto">
            <a:xfrm>
              <a:off x="3347966" y="3487092"/>
              <a:ext cx="412534" cy="6469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Arial Unicode MS" pitchFamily="34" charset="-122"/>
                </a:rPr>
                <a:t>2</a:t>
              </a:r>
            </a:p>
          </p:txBody>
        </p:sp>
        <p:sp>
          <p:nvSpPr>
            <p:cNvPr id="13345" name="Text Box 41"/>
            <p:cNvSpPr txBox="1">
              <a:spLocks noChangeArrowheads="1"/>
            </p:cNvSpPr>
            <p:nvPr/>
          </p:nvSpPr>
          <p:spPr bwMode="auto">
            <a:xfrm>
              <a:off x="3746375" y="3487092"/>
              <a:ext cx="522217" cy="6469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Arial Unicode MS" pitchFamily="34" charset="-122"/>
                </a:rPr>
                <a:t>5</a:t>
              </a:r>
            </a:p>
          </p:txBody>
        </p:sp>
        <p:sp>
          <p:nvSpPr>
            <p:cNvPr id="13346" name="Text Box 41"/>
            <p:cNvSpPr txBox="1">
              <a:spLocks noChangeArrowheads="1"/>
            </p:cNvSpPr>
            <p:nvPr/>
          </p:nvSpPr>
          <p:spPr bwMode="auto">
            <a:xfrm>
              <a:off x="4140022" y="3487092"/>
              <a:ext cx="522217" cy="6469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Arial Unicode MS" pitchFamily="34" charset="-122"/>
                </a:rPr>
                <a:t>6</a:t>
              </a:r>
            </a:p>
          </p:txBody>
        </p:sp>
        <p:pic>
          <p:nvPicPr>
            <p:cNvPr id="13347" name="图片 2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062065" y="3559323"/>
              <a:ext cx="1548035" cy="555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3573463" y="1962150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>
              <a:solidFill>
                <a:srgbClr val="0000FF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" name="TextBox 31"/>
          <p:cNvSpPr txBox="1">
            <a:spLocks noChangeArrowheads="1"/>
          </p:cNvSpPr>
          <p:nvPr/>
        </p:nvSpPr>
        <p:spPr bwMode="auto">
          <a:xfrm>
            <a:off x="3554413" y="2840038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2</a:t>
            </a:r>
            <a:endParaRPr lang="zh-CN" altLang="en-US" sz="3600" b="1">
              <a:solidFill>
                <a:srgbClr val="0000FF"/>
              </a:solidFill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17" name="直接连接符 47"/>
          <p:cNvCxnSpPr>
            <a:cxnSpLocks noChangeShapeType="1"/>
          </p:cNvCxnSpPr>
          <p:nvPr/>
        </p:nvCxnSpPr>
        <p:spPr bwMode="auto">
          <a:xfrm>
            <a:off x="3514725" y="3424238"/>
            <a:ext cx="12366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18" name="Group 92"/>
          <p:cNvGrpSpPr>
            <a:grpSpLocks/>
          </p:cNvGrpSpPr>
          <p:nvPr/>
        </p:nvGrpSpPr>
        <p:grpSpPr bwMode="auto">
          <a:xfrm>
            <a:off x="6834188" y="3265488"/>
            <a:ext cx="4832350" cy="1406524"/>
            <a:chOff x="2699" y="164"/>
            <a:chExt cx="3044" cy="886"/>
          </a:xfrm>
        </p:grpSpPr>
        <p:grpSp>
          <p:nvGrpSpPr>
            <p:cNvPr id="13339" name="Group 91"/>
            <p:cNvGrpSpPr>
              <a:grpSpLocks/>
            </p:cNvGrpSpPr>
            <p:nvPr/>
          </p:nvGrpSpPr>
          <p:grpSpPr bwMode="auto">
            <a:xfrm>
              <a:off x="2699" y="164"/>
              <a:ext cx="2221" cy="814"/>
              <a:chOff x="2517" y="164"/>
              <a:chExt cx="2221" cy="814"/>
            </a:xfrm>
          </p:grpSpPr>
          <p:sp>
            <p:nvSpPr>
              <p:cNvPr id="21" name="AutoShape 27">
                <a:extLst>
                  <a:ext uri="{FF2B5EF4-FFF2-40B4-BE49-F238E27FC236}">
                    <a16:creationId xmlns:a16="http://schemas.microsoft.com/office/drawing/2014/main" id="{152024EB-EF3B-4B45-9829-EF1A677AAE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7" y="164"/>
                <a:ext cx="2221" cy="814"/>
              </a:xfrm>
              <a:prstGeom prst="wedgeRoundRectCallout">
                <a:avLst>
                  <a:gd name="adj1" fmla="val 55159"/>
                  <a:gd name="adj2" fmla="val 37225"/>
                  <a:gd name="adj3" fmla="val 16667"/>
                </a:avLst>
              </a:prstGeom>
              <a:solidFill>
                <a:srgbClr val="FEFEFC"/>
              </a:solidFill>
              <a:ln w="19050">
                <a:solidFill>
                  <a:srgbClr val="3399FF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eaLnBrk="1" fontAlgn="auto" hangingPunct="1">
                  <a:buFont typeface="Arial" panose="020B0604020202020204" pitchFamily="34" charset="0"/>
                  <a:buNone/>
                  <a:defRPr/>
                </a:pPr>
                <a:r>
                  <a:rPr lang="zh-CN" altLang="en-US" sz="3200" b="1" noProof="1">
                    <a:solidFill>
                      <a:srgbClr val="1C1C1C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商应该是     </a:t>
                </a:r>
                <a:r>
                  <a:rPr lang="en-US" altLang="zh-CN" sz="3200" b="1" noProof="1">
                    <a:solidFill>
                      <a:srgbClr val="1C1C1C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zh-CN" altLang="en-US" sz="3200" b="1" noProof="1">
                    <a:solidFill>
                      <a:srgbClr val="1C1C1C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位数，</a:t>
                </a:r>
                <a:r>
                  <a:rPr lang="en-US" altLang="zh-CN" sz="3200" b="1" noProof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3200" b="1" noProof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写在百位上。</a:t>
                </a:r>
                <a:endParaRPr lang="en-US" altLang="zh-CN" sz="3200" b="1" noProof="1">
                  <a:solidFill>
                    <a:srgbClr val="1C1C1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3342" name="直接连接符 47"/>
              <p:cNvCxnSpPr>
                <a:cxnSpLocks noChangeShapeType="1"/>
              </p:cNvCxnSpPr>
              <p:nvPr/>
            </p:nvCxnSpPr>
            <p:spPr bwMode="auto">
              <a:xfrm flipH="1">
                <a:off x="3674" y="498"/>
                <a:ext cx="34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pic>
          <p:nvPicPr>
            <p:cNvPr id="13340" name="Picture 9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5119" y="198"/>
              <a:ext cx="624" cy="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" name="TextBox 4"/>
          <p:cNvSpPr txBox="1">
            <a:spLocks noChangeArrowheads="1"/>
          </p:cNvSpPr>
          <p:nvPr/>
        </p:nvSpPr>
        <p:spPr bwMode="auto">
          <a:xfrm>
            <a:off x="8739188" y="3308350"/>
            <a:ext cx="3905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3</a:t>
            </a:r>
            <a:endParaRPr lang="zh-CN" altLang="en-US" sz="32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4" name="TextBox 43"/>
          <p:cNvSpPr txBox="1">
            <a:spLocks noChangeArrowheads="1"/>
          </p:cNvSpPr>
          <p:nvPr/>
        </p:nvSpPr>
        <p:spPr bwMode="auto">
          <a:xfrm>
            <a:off x="3935413" y="3405188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5</a:t>
            </a:r>
            <a:endParaRPr lang="zh-CN" altLang="en-US" sz="3600" b="1">
              <a:solidFill>
                <a:srgbClr val="0000FF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5" name="TextBox 44"/>
          <p:cNvSpPr txBox="1">
            <a:spLocks noChangeArrowheads="1"/>
          </p:cNvSpPr>
          <p:nvPr/>
        </p:nvSpPr>
        <p:spPr bwMode="auto">
          <a:xfrm>
            <a:off x="3967163" y="1962150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2</a:t>
            </a:r>
            <a:endParaRPr lang="zh-CN" altLang="en-US" sz="3600" b="1">
              <a:solidFill>
                <a:srgbClr val="0000FF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6" name="TextBox 45"/>
          <p:cNvSpPr txBox="1">
            <a:spLocks noChangeArrowheads="1"/>
          </p:cNvSpPr>
          <p:nvPr/>
        </p:nvSpPr>
        <p:spPr bwMode="auto">
          <a:xfrm>
            <a:off x="3922713" y="3827463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4</a:t>
            </a:r>
            <a:endParaRPr lang="zh-CN" altLang="en-US" sz="3600" b="1">
              <a:solidFill>
                <a:srgbClr val="0000FF"/>
              </a:solidFill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27" name="直接连接符 47"/>
          <p:cNvCxnSpPr>
            <a:cxnSpLocks noChangeShapeType="1"/>
          </p:cNvCxnSpPr>
          <p:nvPr/>
        </p:nvCxnSpPr>
        <p:spPr bwMode="auto">
          <a:xfrm>
            <a:off x="3513138" y="4405313"/>
            <a:ext cx="12049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sp>
        <p:nvSpPr>
          <p:cNvPr id="28" name="TextBox 47"/>
          <p:cNvSpPr txBox="1">
            <a:spLocks noChangeArrowheads="1"/>
          </p:cNvSpPr>
          <p:nvPr/>
        </p:nvSpPr>
        <p:spPr bwMode="auto">
          <a:xfrm>
            <a:off x="3925888" y="4348163"/>
            <a:ext cx="4159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>
              <a:solidFill>
                <a:srgbClr val="0000FF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9" name="TextBox 48"/>
          <p:cNvSpPr txBox="1">
            <a:spLocks noChangeArrowheads="1"/>
          </p:cNvSpPr>
          <p:nvPr/>
        </p:nvSpPr>
        <p:spPr bwMode="auto">
          <a:xfrm>
            <a:off x="4333875" y="4348163"/>
            <a:ext cx="4159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6</a:t>
            </a:r>
            <a:endParaRPr lang="zh-CN" altLang="en-US" sz="3600" b="1">
              <a:solidFill>
                <a:srgbClr val="0000FF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0" name="TextBox 51"/>
          <p:cNvSpPr txBox="1">
            <a:spLocks noChangeArrowheads="1"/>
          </p:cNvSpPr>
          <p:nvPr/>
        </p:nvSpPr>
        <p:spPr bwMode="auto">
          <a:xfrm>
            <a:off x="4360863" y="1962150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8</a:t>
            </a:r>
            <a:endParaRPr lang="zh-CN" altLang="en-US" sz="3600" b="1">
              <a:solidFill>
                <a:srgbClr val="0000FF"/>
              </a:solidFill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32" name="直接连接符 47"/>
          <p:cNvCxnSpPr>
            <a:cxnSpLocks noChangeShapeType="1"/>
          </p:cNvCxnSpPr>
          <p:nvPr/>
        </p:nvCxnSpPr>
        <p:spPr bwMode="auto">
          <a:xfrm>
            <a:off x="3514725" y="5367338"/>
            <a:ext cx="12287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sp>
        <p:nvSpPr>
          <p:cNvPr id="33" name="TextBox 56"/>
          <p:cNvSpPr txBox="1">
            <a:spLocks noChangeArrowheads="1"/>
          </p:cNvSpPr>
          <p:nvPr/>
        </p:nvSpPr>
        <p:spPr bwMode="auto">
          <a:xfrm>
            <a:off x="4344988" y="5338763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0</a:t>
            </a:r>
            <a:endParaRPr lang="zh-CN" altLang="en-US" sz="3600" b="1">
              <a:solidFill>
                <a:srgbClr val="0000FF"/>
              </a:solidFill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34" name="组合 33"/>
          <p:cNvGrpSpPr>
            <a:grpSpLocks/>
          </p:cNvGrpSpPr>
          <p:nvPr/>
        </p:nvGrpSpPr>
        <p:grpSpPr bwMode="auto">
          <a:xfrm>
            <a:off x="6565392" y="4942990"/>
            <a:ext cx="5077978" cy="1082114"/>
            <a:chOff x="3457918" y="3998122"/>
            <a:chExt cx="5078103" cy="1082595"/>
          </a:xfrm>
        </p:grpSpPr>
        <p:pic>
          <p:nvPicPr>
            <p:cNvPr id="13337" name="Picture 18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521882" y="3998122"/>
              <a:ext cx="1014139" cy="10825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" name="AutoShape 27">
              <a:extLst>
                <a:ext uri="{FF2B5EF4-FFF2-40B4-BE49-F238E27FC236}">
                  <a16:creationId xmlns:a16="http://schemas.microsoft.com/office/drawing/2014/main" id="{107AADFB-1515-4F02-9F3D-7A30296F68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7918" y="4265804"/>
              <a:ext cx="3934937" cy="715075"/>
            </a:xfrm>
            <a:prstGeom prst="wedgeRoundRectCallout">
              <a:avLst>
                <a:gd name="adj1" fmla="val 58676"/>
                <a:gd name="adj2" fmla="val -4824"/>
                <a:gd name="adj3" fmla="val 16667"/>
              </a:avLst>
            </a:prstGeom>
            <a:solidFill>
              <a:srgbClr val="FEFEFC"/>
            </a:solidFill>
            <a:ln w="19050">
              <a:solidFill>
                <a:srgbClr val="3399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r>
                <a:rPr lang="zh-CN" altLang="en-US" sz="3200" b="1" noProof="1">
                  <a:solidFill>
                    <a:srgbClr val="1C1C1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你能接着除下去吗？</a:t>
              </a:r>
              <a:endParaRPr lang="en-US" altLang="zh-CN" sz="3200" b="1" noProof="1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9" name="文本框 38"/>
          <p:cNvSpPr txBox="1">
            <a:spLocks noChangeArrowheads="1"/>
          </p:cNvSpPr>
          <p:nvPr/>
        </p:nvSpPr>
        <p:spPr bwMode="auto">
          <a:xfrm>
            <a:off x="4412456" y="862806"/>
            <a:ext cx="3367087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256÷2=____</a:t>
            </a:r>
            <a:endParaRPr lang="zh-CN" altLang="en-US" sz="36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6" name="TextBox 6"/>
          <p:cNvSpPr txBox="1">
            <a:spLocks noChangeArrowheads="1"/>
          </p:cNvSpPr>
          <p:nvPr/>
        </p:nvSpPr>
        <p:spPr bwMode="auto">
          <a:xfrm>
            <a:off x="6274245" y="910432"/>
            <a:ext cx="8778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128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8" name="TextBox 47"/>
          <p:cNvSpPr txBox="1">
            <a:spLocks noChangeArrowheads="1"/>
          </p:cNvSpPr>
          <p:nvPr/>
        </p:nvSpPr>
        <p:spPr bwMode="auto">
          <a:xfrm>
            <a:off x="3916363" y="4794250"/>
            <a:ext cx="4143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>
              <a:solidFill>
                <a:srgbClr val="0000FF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0" name="TextBox 48"/>
          <p:cNvSpPr txBox="1">
            <a:spLocks noChangeArrowheads="1"/>
          </p:cNvSpPr>
          <p:nvPr/>
        </p:nvSpPr>
        <p:spPr bwMode="auto">
          <a:xfrm>
            <a:off x="4327525" y="4794250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6</a:t>
            </a:r>
            <a:endParaRPr lang="zh-CN" altLang="en-US" sz="3600" b="1">
              <a:solidFill>
                <a:srgbClr val="0000FF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741C175E-AF69-41BA-BFA2-62F1AD9DD44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6670675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3336" name="图片 40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11295063" y="664210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3" grpId="0"/>
      <p:bldP spid="24" grpId="0"/>
      <p:bldP spid="25" grpId="0"/>
      <p:bldP spid="26" grpId="0"/>
      <p:bldP spid="28" grpId="0"/>
      <p:bldP spid="29" grpId="0"/>
      <p:bldP spid="30" grpId="0"/>
      <p:bldP spid="33" grpId="0"/>
      <p:bldP spid="56" grpId="0"/>
      <p:bldP spid="38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5176"/>
          <p:cNvGrpSpPr>
            <a:grpSpLocks/>
          </p:cNvGrpSpPr>
          <p:nvPr/>
        </p:nvGrpSpPr>
        <p:grpSpPr bwMode="auto">
          <a:xfrm>
            <a:off x="4730750" y="2960688"/>
            <a:ext cx="4019550" cy="523875"/>
            <a:chOff x="3334" y="1888"/>
            <a:chExt cx="2426" cy="330"/>
          </a:xfrm>
        </p:grpSpPr>
        <p:cxnSp>
          <p:nvCxnSpPr>
            <p:cNvPr id="14376" name="直接连接符 2"/>
            <p:cNvCxnSpPr>
              <a:cxnSpLocks noChangeShapeType="1"/>
            </p:cNvCxnSpPr>
            <p:nvPr/>
          </p:nvCxnSpPr>
          <p:spPr bwMode="auto">
            <a:xfrm>
              <a:off x="3334" y="2058"/>
              <a:ext cx="917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14377" name="Text Box 16"/>
            <p:cNvSpPr txBox="1">
              <a:spLocks noChangeArrowheads="1"/>
            </p:cNvSpPr>
            <p:nvPr/>
          </p:nvSpPr>
          <p:spPr bwMode="auto">
            <a:xfrm>
              <a:off x="4251" y="1888"/>
              <a:ext cx="1509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800" b="1">
                  <a:latin typeface="Times New Roman" pitchFamily="18" charset="0"/>
                  <a:ea typeface="楷体" pitchFamily="49" charset="-122"/>
                </a:rPr>
                <a:t>表示</a:t>
              </a:r>
              <a:r>
                <a:rPr lang="en-US" altLang="zh-CN" sz="2800" b="1">
                  <a:latin typeface="Times New Roman" pitchFamily="18" charset="0"/>
                  <a:ea typeface="楷体" pitchFamily="49" charset="-122"/>
                </a:rPr>
                <a:t>2</a:t>
              </a:r>
              <a:r>
                <a:rPr lang="zh-CN" altLang="en-US" sz="2800" b="1">
                  <a:latin typeface="Times New Roman" pitchFamily="18" charset="0"/>
                  <a:ea typeface="楷体" pitchFamily="49" charset="-122"/>
                </a:rPr>
                <a:t>个（     ）</a:t>
              </a:r>
              <a:endParaRPr lang="zh-CN" altLang="zh-CN" sz="2800" b="1">
                <a:latin typeface="Times New Roman" pitchFamily="18" charset="0"/>
                <a:ea typeface="楷体" pitchFamily="49" charset="-122"/>
              </a:endParaRPr>
            </a:p>
          </p:txBody>
        </p:sp>
      </p:grpSp>
      <p:grpSp>
        <p:nvGrpSpPr>
          <p:cNvPr id="7" name="组合 5180"/>
          <p:cNvGrpSpPr>
            <a:grpSpLocks/>
          </p:cNvGrpSpPr>
          <p:nvPr/>
        </p:nvGrpSpPr>
        <p:grpSpPr bwMode="auto">
          <a:xfrm>
            <a:off x="5108575" y="3859213"/>
            <a:ext cx="4281488" cy="523875"/>
            <a:chOff x="3334" y="1888"/>
            <a:chExt cx="2147" cy="330"/>
          </a:xfrm>
        </p:grpSpPr>
        <p:cxnSp>
          <p:nvCxnSpPr>
            <p:cNvPr id="14374" name="直接连接符 2"/>
            <p:cNvCxnSpPr>
              <a:cxnSpLocks noChangeShapeType="1"/>
            </p:cNvCxnSpPr>
            <p:nvPr/>
          </p:nvCxnSpPr>
          <p:spPr bwMode="auto">
            <a:xfrm>
              <a:off x="3334" y="2058"/>
              <a:ext cx="917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14375" name="Text Box 16"/>
            <p:cNvSpPr txBox="1">
              <a:spLocks noChangeArrowheads="1"/>
            </p:cNvSpPr>
            <p:nvPr/>
          </p:nvSpPr>
          <p:spPr bwMode="auto">
            <a:xfrm>
              <a:off x="4251" y="1888"/>
              <a:ext cx="123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800" b="1">
                  <a:latin typeface="Times New Roman" pitchFamily="18" charset="0"/>
                  <a:ea typeface="楷体" pitchFamily="49" charset="-122"/>
                </a:rPr>
                <a:t>表示</a:t>
              </a:r>
              <a:r>
                <a:rPr lang="en-US" altLang="zh-CN" sz="2800" b="1">
                  <a:latin typeface="Times New Roman" pitchFamily="18" charset="0"/>
                  <a:ea typeface="楷体" pitchFamily="49" charset="-122"/>
                </a:rPr>
                <a:t>4</a:t>
              </a:r>
              <a:r>
                <a:rPr lang="zh-CN" altLang="en-US" sz="2800" b="1">
                  <a:latin typeface="Times New Roman" pitchFamily="18" charset="0"/>
                  <a:ea typeface="楷体" pitchFamily="49" charset="-122"/>
                </a:rPr>
                <a:t>个（     ）</a:t>
              </a:r>
              <a:endParaRPr lang="zh-CN" altLang="zh-CN" sz="2800" b="1">
                <a:latin typeface="Times New Roman" pitchFamily="18" charset="0"/>
                <a:ea typeface="楷体" pitchFamily="49" charset="-122"/>
              </a:endParaRPr>
            </a:p>
          </p:txBody>
        </p:sp>
      </p:grpSp>
      <p:grpSp>
        <p:nvGrpSpPr>
          <p:cNvPr id="10" name="组合 26"/>
          <p:cNvGrpSpPr>
            <a:grpSpLocks/>
          </p:cNvGrpSpPr>
          <p:nvPr/>
        </p:nvGrpSpPr>
        <p:grpSpPr bwMode="auto">
          <a:xfrm>
            <a:off x="5345113" y="4470400"/>
            <a:ext cx="6084887" cy="522288"/>
            <a:chOff x="4628505" y="5011537"/>
            <a:chExt cx="4844539" cy="523300"/>
          </a:xfrm>
        </p:grpSpPr>
        <p:cxnSp>
          <p:nvCxnSpPr>
            <p:cNvPr id="14372" name="直接连接符 58"/>
            <p:cNvCxnSpPr>
              <a:cxnSpLocks noChangeShapeType="1"/>
            </p:cNvCxnSpPr>
            <p:nvPr/>
          </p:nvCxnSpPr>
          <p:spPr bwMode="auto">
            <a:xfrm>
              <a:off x="4628505" y="5264721"/>
              <a:ext cx="72783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14373" name="Text Box 16"/>
            <p:cNvSpPr txBox="1">
              <a:spLocks noChangeArrowheads="1"/>
            </p:cNvSpPr>
            <p:nvPr/>
          </p:nvSpPr>
          <p:spPr bwMode="auto">
            <a:xfrm>
              <a:off x="5282599" y="5011537"/>
              <a:ext cx="4190445" cy="523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800" b="1">
                  <a:latin typeface="Times New Roman" pitchFamily="18" charset="0"/>
                  <a:ea typeface="楷体" pitchFamily="49" charset="-122"/>
                </a:rPr>
                <a:t>十位余</a:t>
              </a:r>
              <a:r>
                <a:rPr lang="en-US" altLang="zh-CN" sz="2800" b="1">
                  <a:latin typeface="Times New Roman" pitchFamily="18" charset="0"/>
                  <a:ea typeface="楷体" pitchFamily="49" charset="-122"/>
                </a:rPr>
                <a:t>1</a:t>
              </a:r>
              <a:r>
                <a:rPr lang="zh-CN" altLang="en-US" sz="2800" b="1">
                  <a:latin typeface="Times New Roman" pitchFamily="18" charset="0"/>
                  <a:ea typeface="楷体" pitchFamily="49" charset="-122"/>
                </a:rPr>
                <a:t>个十与个位</a:t>
              </a:r>
              <a:r>
                <a:rPr lang="en-US" altLang="zh-CN" sz="2800" b="1">
                  <a:latin typeface="Times New Roman" pitchFamily="18" charset="0"/>
                  <a:ea typeface="楷体" pitchFamily="49" charset="-122"/>
                </a:rPr>
                <a:t>6</a:t>
              </a:r>
              <a:r>
                <a:rPr lang="zh-CN" altLang="en-US" sz="2800" b="1">
                  <a:latin typeface="Times New Roman" pitchFamily="18" charset="0"/>
                  <a:ea typeface="楷体" pitchFamily="49" charset="-122"/>
                </a:rPr>
                <a:t>组成</a:t>
              </a:r>
              <a:r>
                <a:rPr lang="en-US" altLang="zh-CN" sz="2800" b="1">
                  <a:latin typeface="Times New Roman" pitchFamily="18" charset="0"/>
                  <a:ea typeface="楷体" pitchFamily="49" charset="-122"/>
                </a:rPr>
                <a:t>16</a:t>
              </a:r>
              <a:endParaRPr lang="zh-CN" altLang="zh-CN" sz="2800" b="1">
                <a:latin typeface="Times New Roman" pitchFamily="18" charset="0"/>
                <a:ea typeface="楷体" pitchFamily="49" charset="-122"/>
              </a:endParaRPr>
            </a:p>
          </p:txBody>
        </p:sp>
      </p:grpSp>
      <p:grpSp>
        <p:nvGrpSpPr>
          <p:cNvPr id="13" name="组合 5180"/>
          <p:cNvGrpSpPr>
            <a:grpSpLocks/>
          </p:cNvGrpSpPr>
          <p:nvPr/>
        </p:nvGrpSpPr>
        <p:grpSpPr bwMode="auto">
          <a:xfrm>
            <a:off x="5607050" y="4992688"/>
            <a:ext cx="3717925" cy="523875"/>
            <a:chOff x="3617" y="1888"/>
            <a:chExt cx="1864" cy="330"/>
          </a:xfrm>
        </p:grpSpPr>
        <p:cxnSp>
          <p:nvCxnSpPr>
            <p:cNvPr id="14370" name="直接连接符 2"/>
            <p:cNvCxnSpPr>
              <a:cxnSpLocks noChangeShapeType="1"/>
            </p:cNvCxnSpPr>
            <p:nvPr/>
          </p:nvCxnSpPr>
          <p:spPr bwMode="auto">
            <a:xfrm>
              <a:off x="3617" y="2058"/>
              <a:ext cx="6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14371" name="Text Box 16"/>
            <p:cNvSpPr txBox="1">
              <a:spLocks noChangeArrowheads="1"/>
            </p:cNvSpPr>
            <p:nvPr/>
          </p:nvSpPr>
          <p:spPr bwMode="auto">
            <a:xfrm>
              <a:off x="4251" y="1888"/>
              <a:ext cx="123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800" b="1">
                  <a:latin typeface="Times New Roman" pitchFamily="18" charset="0"/>
                  <a:ea typeface="楷体" pitchFamily="49" charset="-122"/>
                </a:rPr>
                <a:t>表示</a:t>
              </a:r>
              <a:r>
                <a:rPr lang="en-US" altLang="zh-CN" sz="2800" b="1">
                  <a:latin typeface="Times New Roman" pitchFamily="18" charset="0"/>
                  <a:ea typeface="楷体" pitchFamily="49" charset="-122"/>
                </a:rPr>
                <a:t>16</a:t>
              </a:r>
              <a:r>
                <a:rPr lang="zh-CN" altLang="en-US" sz="2800" b="1">
                  <a:latin typeface="Times New Roman" pitchFamily="18" charset="0"/>
                  <a:ea typeface="楷体" pitchFamily="49" charset="-122"/>
                </a:rPr>
                <a:t>个（     ）</a:t>
              </a:r>
              <a:endParaRPr lang="zh-CN" altLang="zh-CN" sz="2800" b="1">
                <a:latin typeface="Times New Roman" pitchFamily="18" charset="0"/>
                <a:ea typeface="楷体" pitchFamily="49" charset="-122"/>
              </a:endParaRPr>
            </a:p>
          </p:txBody>
        </p:sp>
      </p:grpSp>
      <p:grpSp>
        <p:nvGrpSpPr>
          <p:cNvPr id="14342" name="组合 40"/>
          <p:cNvGrpSpPr>
            <a:grpSpLocks/>
          </p:cNvGrpSpPr>
          <p:nvPr/>
        </p:nvGrpSpPr>
        <p:grpSpPr bwMode="auto">
          <a:xfrm>
            <a:off x="3028950" y="1962150"/>
            <a:ext cx="1843088" cy="4022725"/>
            <a:chOff x="3028829" y="1962638"/>
            <a:chExt cx="1843087" cy="4022943"/>
          </a:xfrm>
        </p:grpSpPr>
        <p:grpSp>
          <p:nvGrpSpPr>
            <p:cNvPr id="14352" name="组合 15"/>
            <p:cNvGrpSpPr>
              <a:grpSpLocks/>
            </p:cNvGrpSpPr>
            <p:nvPr/>
          </p:nvGrpSpPr>
          <p:grpSpPr bwMode="auto">
            <a:xfrm>
              <a:off x="3028829" y="2419836"/>
              <a:ext cx="1843087" cy="648512"/>
              <a:chOff x="2819400" y="3487092"/>
              <a:chExt cx="1842839" cy="646940"/>
            </a:xfrm>
          </p:grpSpPr>
          <p:sp>
            <p:nvSpPr>
              <p:cNvPr id="14365" name="Text Box 9"/>
              <p:cNvSpPr txBox="1">
                <a:spLocks noChangeArrowheads="1"/>
              </p:cNvSpPr>
              <p:nvPr/>
            </p:nvSpPr>
            <p:spPr bwMode="auto">
              <a:xfrm>
                <a:off x="2819400" y="3488677"/>
                <a:ext cx="415442" cy="6447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latin typeface="Times New Roman" pitchFamily="18" charset="0"/>
                    <a:ea typeface="宋体" pitchFamily="2" charset="-122"/>
                  </a:rPr>
                  <a:t>2</a:t>
                </a:r>
                <a:endParaRPr lang="zh-CN" altLang="zh-CN" sz="3600" b="1">
                  <a:latin typeface="Times New Roman" pitchFamily="18" charset="0"/>
                  <a:ea typeface="宋体" pitchFamily="2" charset="-122"/>
                </a:endParaRPr>
              </a:p>
            </p:txBody>
          </p:sp>
          <p:sp>
            <p:nvSpPr>
              <p:cNvPr id="14366" name="Text Box 21"/>
              <p:cNvSpPr txBox="1">
                <a:spLocks noChangeArrowheads="1"/>
              </p:cNvSpPr>
              <p:nvPr/>
            </p:nvSpPr>
            <p:spPr bwMode="auto">
              <a:xfrm>
                <a:off x="3347966" y="3487092"/>
                <a:ext cx="412534" cy="6469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latin typeface="Times New Roman" pitchFamily="18" charset="0"/>
                    <a:ea typeface="Arial Unicode MS" pitchFamily="34" charset="-122"/>
                  </a:rPr>
                  <a:t>2</a:t>
                </a:r>
              </a:p>
            </p:txBody>
          </p:sp>
          <p:sp>
            <p:nvSpPr>
              <p:cNvPr id="14367" name="Text Box 41"/>
              <p:cNvSpPr txBox="1">
                <a:spLocks noChangeArrowheads="1"/>
              </p:cNvSpPr>
              <p:nvPr/>
            </p:nvSpPr>
            <p:spPr bwMode="auto">
              <a:xfrm>
                <a:off x="3746375" y="3487092"/>
                <a:ext cx="522217" cy="6469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latin typeface="Times New Roman" pitchFamily="18" charset="0"/>
                    <a:ea typeface="Arial Unicode MS" pitchFamily="34" charset="-122"/>
                  </a:rPr>
                  <a:t>5</a:t>
                </a:r>
              </a:p>
            </p:txBody>
          </p:sp>
          <p:sp>
            <p:nvSpPr>
              <p:cNvPr id="14368" name="Text Box 41"/>
              <p:cNvSpPr txBox="1">
                <a:spLocks noChangeArrowheads="1"/>
              </p:cNvSpPr>
              <p:nvPr/>
            </p:nvSpPr>
            <p:spPr bwMode="auto">
              <a:xfrm>
                <a:off x="4140022" y="3487092"/>
                <a:ext cx="522217" cy="6469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latin typeface="Times New Roman" pitchFamily="18" charset="0"/>
                    <a:ea typeface="Arial Unicode MS" pitchFamily="34" charset="-122"/>
                  </a:rPr>
                  <a:t>6</a:t>
                </a:r>
              </a:p>
            </p:txBody>
          </p:sp>
          <p:pic>
            <p:nvPicPr>
              <p:cNvPr id="14369" name="图片 2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062065" y="3559323"/>
                <a:ext cx="1548035" cy="5554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4353" name="TextBox 1"/>
            <p:cNvSpPr txBox="1">
              <a:spLocks noChangeArrowheads="1"/>
            </p:cNvSpPr>
            <p:nvPr/>
          </p:nvSpPr>
          <p:spPr bwMode="auto">
            <a:xfrm>
              <a:off x="3573341" y="1962638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4354" name="TextBox 31"/>
            <p:cNvSpPr txBox="1">
              <a:spLocks noChangeArrowheads="1"/>
            </p:cNvSpPr>
            <p:nvPr/>
          </p:nvSpPr>
          <p:spPr bwMode="auto">
            <a:xfrm>
              <a:off x="3554291" y="2840525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4355" name="直接连接符 47"/>
            <p:cNvCxnSpPr>
              <a:cxnSpLocks noChangeShapeType="1"/>
            </p:cNvCxnSpPr>
            <p:nvPr/>
          </p:nvCxnSpPr>
          <p:spPr bwMode="auto">
            <a:xfrm>
              <a:off x="3514604" y="3424725"/>
              <a:ext cx="123666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4356" name="TextBox 43"/>
            <p:cNvSpPr txBox="1">
              <a:spLocks noChangeArrowheads="1"/>
            </p:cNvSpPr>
            <p:nvPr/>
          </p:nvSpPr>
          <p:spPr bwMode="auto">
            <a:xfrm>
              <a:off x="3935291" y="3405675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4357" name="TextBox 44"/>
            <p:cNvSpPr txBox="1">
              <a:spLocks noChangeArrowheads="1"/>
            </p:cNvSpPr>
            <p:nvPr/>
          </p:nvSpPr>
          <p:spPr bwMode="auto">
            <a:xfrm>
              <a:off x="3967041" y="1962638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4358" name="TextBox 45"/>
            <p:cNvSpPr txBox="1">
              <a:spLocks noChangeArrowheads="1"/>
            </p:cNvSpPr>
            <p:nvPr/>
          </p:nvSpPr>
          <p:spPr bwMode="auto">
            <a:xfrm>
              <a:off x="3922591" y="3827950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4359" name="直接连接符 47"/>
            <p:cNvCxnSpPr>
              <a:cxnSpLocks noChangeShapeType="1"/>
            </p:cNvCxnSpPr>
            <p:nvPr/>
          </p:nvCxnSpPr>
          <p:spPr bwMode="auto">
            <a:xfrm>
              <a:off x="3554291" y="4405800"/>
              <a:ext cx="122194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4360" name="TextBox 47"/>
            <p:cNvSpPr txBox="1">
              <a:spLocks noChangeArrowheads="1"/>
            </p:cNvSpPr>
            <p:nvPr/>
          </p:nvSpPr>
          <p:spPr bwMode="auto">
            <a:xfrm>
              <a:off x="3925766" y="4374050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4361" name="TextBox 48"/>
            <p:cNvSpPr txBox="1">
              <a:spLocks noChangeArrowheads="1"/>
            </p:cNvSpPr>
            <p:nvPr/>
          </p:nvSpPr>
          <p:spPr bwMode="auto">
            <a:xfrm>
              <a:off x="4333754" y="4374050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4362" name="TextBox 51"/>
            <p:cNvSpPr txBox="1">
              <a:spLocks noChangeArrowheads="1"/>
            </p:cNvSpPr>
            <p:nvPr/>
          </p:nvSpPr>
          <p:spPr bwMode="auto">
            <a:xfrm>
              <a:off x="4360741" y="1962638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8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4363" name="直接连接符 47"/>
            <p:cNvCxnSpPr>
              <a:cxnSpLocks noChangeShapeType="1"/>
            </p:cNvCxnSpPr>
            <p:nvPr/>
          </p:nvCxnSpPr>
          <p:spPr bwMode="auto">
            <a:xfrm>
              <a:off x="3514604" y="5367825"/>
              <a:ext cx="126163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4364" name="TextBox 56"/>
            <p:cNvSpPr txBox="1">
              <a:spLocks noChangeArrowheads="1"/>
            </p:cNvSpPr>
            <p:nvPr/>
          </p:nvSpPr>
          <p:spPr bwMode="auto">
            <a:xfrm>
              <a:off x="4344866" y="5339250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38" name="文本框 37"/>
          <p:cNvSpPr txBox="1">
            <a:spLocks noChangeArrowheads="1"/>
          </p:cNvSpPr>
          <p:nvPr/>
        </p:nvSpPr>
        <p:spPr bwMode="auto">
          <a:xfrm>
            <a:off x="7874346" y="2797175"/>
            <a:ext cx="998537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百</a:t>
            </a:r>
          </a:p>
        </p:txBody>
      </p:sp>
      <p:sp>
        <p:nvSpPr>
          <p:cNvPr id="39" name="文本框 38"/>
          <p:cNvSpPr txBox="1">
            <a:spLocks noChangeArrowheads="1"/>
          </p:cNvSpPr>
          <p:nvPr/>
        </p:nvSpPr>
        <p:spPr bwMode="auto">
          <a:xfrm>
            <a:off x="8574088" y="3729038"/>
            <a:ext cx="998537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十</a:t>
            </a:r>
          </a:p>
        </p:txBody>
      </p:sp>
      <p:sp>
        <p:nvSpPr>
          <p:cNvPr id="40" name="文本框 39"/>
          <p:cNvSpPr txBox="1">
            <a:spLocks noChangeArrowheads="1"/>
          </p:cNvSpPr>
          <p:nvPr/>
        </p:nvSpPr>
        <p:spPr bwMode="auto">
          <a:xfrm>
            <a:off x="8677758" y="4851400"/>
            <a:ext cx="1000125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一</a:t>
            </a:r>
          </a:p>
        </p:txBody>
      </p:sp>
      <p:sp>
        <p:nvSpPr>
          <p:cNvPr id="14346" name="TextBox 47"/>
          <p:cNvSpPr txBox="1">
            <a:spLocks noChangeArrowheads="1"/>
          </p:cNvSpPr>
          <p:nvPr/>
        </p:nvSpPr>
        <p:spPr bwMode="auto">
          <a:xfrm>
            <a:off x="3916363" y="4794250"/>
            <a:ext cx="4143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>
              <a:solidFill>
                <a:srgbClr val="0000FF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4347" name="TextBox 48"/>
          <p:cNvSpPr txBox="1">
            <a:spLocks noChangeArrowheads="1"/>
          </p:cNvSpPr>
          <p:nvPr/>
        </p:nvSpPr>
        <p:spPr bwMode="auto">
          <a:xfrm>
            <a:off x="4327525" y="4794250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rPr>
              <a:t>6</a:t>
            </a:r>
            <a:endParaRPr lang="zh-CN" altLang="en-US" sz="3600" b="1">
              <a:solidFill>
                <a:srgbClr val="0000FF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4348" name="文本框 43"/>
          <p:cNvSpPr txBox="1">
            <a:spLocks noChangeArrowheads="1"/>
          </p:cNvSpPr>
          <p:nvPr/>
        </p:nvSpPr>
        <p:spPr bwMode="auto">
          <a:xfrm>
            <a:off x="4570857" y="859632"/>
            <a:ext cx="3367088" cy="735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256÷2</a:t>
            </a:r>
            <a:r>
              <a:rPr lang="zh-CN" altLang="en-US" sz="3600" b="1" dirty="0">
                <a:latin typeface="Times New Roman" pitchFamily="18" charset="0"/>
                <a:ea typeface="黑体" pitchFamily="49" charset="-122"/>
              </a:rPr>
              <a:t>＝</a:t>
            </a:r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____</a:t>
            </a:r>
            <a:endParaRPr lang="zh-CN" altLang="en-US" sz="36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4349" name="TextBox 6"/>
          <p:cNvSpPr txBox="1">
            <a:spLocks noChangeArrowheads="1"/>
          </p:cNvSpPr>
          <p:nvPr/>
        </p:nvSpPr>
        <p:spPr bwMode="auto">
          <a:xfrm>
            <a:off x="6530277" y="910432"/>
            <a:ext cx="8778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128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3921FE38-E16E-432E-8EAD-2E2EAE42BC1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6670675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4351" name="图片 46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95063" y="664210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52"/>
          <p:cNvGrpSpPr>
            <a:grpSpLocks/>
          </p:cNvGrpSpPr>
          <p:nvPr/>
        </p:nvGrpSpPr>
        <p:grpSpPr bwMode="auto">
          <a:xfrm>
            <a:off x="6715125" y="2755900"/>
            <a:ext cx="3095625" cy="2568575"/>
            <a:chOff x="5004048" y="4071701"/>
            <a:chExt cx="3096344" cy="3715690"/>
          </a:xfrm>
        </p:grpSpPr>
        <p:sp>
          <p:nvSpPr>
            <p:cNvPr id="6" name="圆角矩形 50">
              <a:extLst>
                <a:ext uri="{FF2B5EF4-FFF2-40B4-BE49-F238E27FC236}">
                  <a16:creationId xmlns:a16="http://schemas.microsoft.com/office/drawing/2014/main" id="{80F899C1-7F12-4070-825E-A93F4D7878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4048" y="4071701"/>
              <a:ext cx="3096344" cy="3715690"/>
            </a:xfrm>
            <a:prstGeom prst="roundRect">
              <a:avLst>
                <a:gd name="adj" fmla="val 16667"/>
              </a:avLst>
            </a:prstGeom>
            <a:solidFill>
              <a:srgbClr val="FFFFCC"/>
            </a:solidFill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endParaRPr lang="zh-CN" altLang="en-US" sz="3600" b="1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5399" name="TextBox 51"/>
            <p:cNvSpPr txBox="1">
              <a:spLocks noChangeArrowheads="1"/>
            </p:cNvSpPr>
            <p:nvPr/>
          </p:nvSpPr>
          <p:spPr bwMode="auto">
            <a:xfrm>
              <a:off x="5220072" y="4149079"/>
              <a:ext cx="1427419" cy="934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zh-CN" altLang="en-US" sz="3600" b="1">
                  <a:latin typeface="Times New Roman" pitchFamily="18" charset="0"/>
                  <a:ea typeface="黑体" pitchFamily="49" charset="-122"/>
                </a:rPr>
                <a:t>验算：</a:t>
              </a:r>
            </a:p>
          </p:txBody>
        </p:sp>
      </p:grp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7700963" y="3341688"/>
            <a:ext cx="18002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 </a:t>
            </a:r>
            <a:r>
              <a:rPr lang="zh-CN" altLang="zh-CN" sz="3600" b="1" dirty="0">
                <a:latin typeface="Times New Roman" pitchFamily="18" charset="0"/>
                <a:ea typeface="黑体" pitchFamily="49" charset="-122"/>
              </a:rPr>
              <a:t>1</a:t>
            </a:r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  2  8</a:t>
            </a:r>
            <a:endParaRPr lang="zh-CN" altLang="zh-CN" sz="36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7105650" y="3773488"/>
            <a:ext cx="20367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 ×         2</a:t>
            </a:r>
            <a:endParaRPr lang="zh-CN" altLang="zh-CN" sz="3600" b="1" dirty="0"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10" name="直接连接符 122"/>
          <p:cNvCxnSpPr>
            <a:cxnSpLocks noChangeShapeType="1"/>
          </p:cNvCxnSpPr>
          <p:nvPr/>
        </p:nvCxnSpPr>
        <p:spPr bwMode="auto">
          <a:xfrm>
            <a:off x="7339013" y="4349750"/>
            <a:ext cx="18748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7700963" y="4349750"/>
            <a:ext cx="18002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 2  5  6</a:t>
            </a:r>
            <a:endParaRPr lang="zh-CN" altLang="zh-CN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8529638" y="3849688"/>
            <a:ext cx="3397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 baseline="-25000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 baseline="-25000" dirty="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5368" name="文本框 12"/>
          <p:cNvSpPr txBox="1">
            <a:spLocks noChangeArrowheads="1"/>
          </p:cNvSpPr>
          <p:nvPr/>
        </p:nvSpPr>
        <p:spPr bwMode="auto">
          <a:xfrm>
            <a:off x="4757738" y="1041400"/>
            <a:ext cx="3367087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256÷2=____</a:t>
            </a:r>
            <a:endParaRPr lang="zh-CN" altLang="en-US" sz="3600" b="1" dirty="0"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15369" name="组合 13"/>
          <p:cNvGrpSpPr>
            <a:grpSpLocks/>
          </p:cNvGrpSpPr>
          <p:nvPr/>
        </p:nvGrpSpPr>
        <p:grpSpPr bwMode="auto">
          <a:xfrm>
            <a:off x="3028950" y="1771650"/>
            <a:ext cx="1843088" cy="4022725"/>
            <a:chOff x="3028829" y="1962638"/>
            <a:chExt cx="1843087" cy="4022943"/>
          </a:xfrm>
        </p:grpSpPr>
        <p:grpSp>
          <p:nvGrpSpPr>
            <p:cNvPr id="15378" name="组合 14"/>
            <p:cNvGrpSpPr>
              <a:grpSpLocks/>
            </p:cNvGrpSpPr>
            <p:nvPr/>
          </p:nvGrpSpPr>
          <p:grpSpPr bwMode="auto">
            <a:xfrm>
              <a:off x="3028829" y="2419836"/>
              <a:ext cx="1843087" cy="648512"/>
              <a:chOff x="2819400" y="3487092"/>
              <a:chExt cx="1842839" cy="646940"/>
            </a:xfrm>
          </p:grpSpPr>
          <p:sp>
            <p:nvSpPr>
              <p:cNvPr id="15393" name="Text Box 9"/>
              <p:cNvSpPr txBox="1">
                <a:spLocks noChangeArrowheads="1"/>
              </p:cNvSpPr>
              <p:nvPr/>
            </p:nvSpPr>
            <p:spPr bwMode="auto">
              <a:xfrm>
                <a:off x="2819400" y="3488677"/>
                <a:ext cx="415442" cy="6447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latin typeface="Times New Roman" pitchFamily="18" charset="0"/>
                    <a:ea typeface="宋体" pitchFamily="2" charset="-122"/>
                  </a:rPr>
                  <a:t>2</a:t>
                </a:r>
                <a:endParaRPr lang="zh-CN" altLang="zh-CN" sz="3600" b="1">
                  <a:latin typeface="Times New Roman" pitchFamily="18" charset="0"/>
                  <a:ea typeface="宋体" pitchFamily="2" charset="-122"/>
                </a:endParaRPr>
              </a:p>
            </p:txBody>
          </p:sp>
          <p:sp>
            <p:nvSpPr>
              <p:cNvPr id="15394" name="Text Box 21"/>
              <p:cNvSpPr txBox="1">
                <a:spLocks noChangeArrowheads="1"/>
              </p:cNvSpPr>
              <p:nvPr/>
            </p:nvSpPr>
            <p:spPr bwMode="auto">
              <a:xfrm>
                <a:off x="3347966" y="3487092"/>
                <a:ext cx="412534" cy="6469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latin typeface="Times New Roman" pitchFamily="18" charset="0"/>
                    <a:ea typeface="Arial Unicode MS" pitchFamily="34" charset="-122"/>
                  </a:rPr>
                  <a:t>2</a:t>
                </a:r>
              </a:p>
            </p:txBody>
          </p:sp>
          <p:sp>
            <p:nvSpPr>
              <p:cNvPr id="15395" name="Text Box 41"/>
              <p:cNvSpPr txBox="1">
                <a:spLocks noChangeArrowheads="1"/>
              </p:cNvSpPr>
              <p:nvPr/>
            </p:nvSpPr>
            <p:spPr bwMode="auto">
              <a:xfrm>
                <a:off x="3746375" y="3487092"/>
                <a:ext cx="522217" cy="6469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latin typeface="Times New Roman" pitchFamily="18" charset="0"/>
                    <a:ea typeface="Arial Unicode MS" pitchFamily="34" charset="-122"/>
                  </a:rPr>
                  <a:t>5</a:t>
                </a:r>
              </a:p>
            </p:txBody>
          </p:sp>
          <p:sp>
            <p:nvSpPr>
              <p:cNvPr id="15396" name="Text Box 41"/>
              <p:cNvSpPr txBox="1">
                <a:spLocks noChangeArrowheads="1"/>
              </p:cNvSpPr>
              <p:nvPr/>
            </p:nvSpPr>
            <p:spPr bwMode="auto">
              <a:xfrm>
                <a:off x="4140022" y="3487092"/>
                <a:ext cx="522217" cy="6469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latin typeface="Times New Roman" pitchFamily="18" charset="0"/>
                    <a:ea typeface="Arial Unicode MS" pitchFamily="34" charset="-122"/>
                  </a:rPr>
                  <a:t>6</a:t>
                </a:r>
              </a:p>
            </p:txBody>
          </p:sp>
          <p:pic>
            <p:nvPicPr>
              <p:cNvPr id="15397" name="图片 2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062065" y="3559323"/>
                <a:ext cx="1548035" cy="5554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5379" name="TextBox 1"/>
            <p:cNvSpPr txBox="1">
              <a:spLocks noChangeArrowheads="1"/>
            </p:cNvSpPr>
            <p:nvPr/>
          </p:nvSpPr>
          <p:spPr bwMode="auto">
            <a:xfrm>
              <a:off x="3573341" y="1962638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5380" name="TextBox 31"/>
            <p:cNvSpPr txBox="1">
              <a:spLocks noChangeArrowheads="1"/>
            </p:cNvSpPr>
            <p:nvPr/>
          </p:nvSpPr>
          <p:spPr bwMode="auto">
            <a:xfrm>
              <a:off x="3554291" y="2840525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5381" name="直接连接符 47"/>
            <p:cNvCxnSpPr>
              <a:cxnSpLocks noChangeShapeType="1"/>
            </p:cNvCxnSpPr>
            <p:nvPr/>
          </p:nvCxnSpPr>
          <p:spPr bwMode="auto">
            <a:xfrm>
              <a:off x="3514604" y="3424725"/>
              <a:ext cx="123666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5382" name="TextBox 43"/>
            <p:cNvSpPr txBox="1">
              <a:spLocks noChangeArrowheads="1"/>
            </p:cNvSpPr>
            <p:nvPr/>
          </p:nvSpPr>
          <p:spPr bwMode="auto">
            <a:xfrm>
              <a:off x="3935291" y="3405675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5383" name="TextBox 44"/>
            <p:cNvSpPr txBox="1">
              <a:spLocks noChangeArrowheads="1"/>
            </p:cNvSpPr>
            <p:nvPr/>
          </p:nvSpPr>
          <p:spPr bwMode="auto">
            <a:xfrm>
              <a:off x="3967041" y="1962638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5384" name="TextBox 45"/>
            <p:cNvSpPr txBox="1">
              <a:spLocks noChangeArrowheads="1"/>
            </p:cNvSpPr>
            <p:nvPr/>
          </p:nvSpPr>
          <p:spPr bwMode="auto">
            <a:xfrm>
              <a:off x="3922591" y="3827950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5385" name="直接连接符 47"/>
            <p:cNvCxnSpPr>
              <a:cxnSpLocks noChangeShapeType="1"/>
            </p:cNvCxnSpPr>
            <p:nvPr/>
          </p:nvCxnSpPr>
          <p:spPr bwMode="auto">
            <a:xfrm>
              <a:off x="3514604" y="4405800"/>
              <a:ext cx="130516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5386" name="TextBox 47"/>
            <p:cNvSpPr txBox="1">
              <a:spLocks noChangeArrowheads="1"/>
            </p:cNvSpPr>
            <p:nvPr/>
          </p:nvSpPr>
          <p:spPr bwMode="auto">
            <a:xfrm>
              <a:off x="3925766" y="4374050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5387" name="TextBox 48"/>
            <p:cNvSpPr txBox="1">
              <a:spLocks noChangeArrowheads="1"/>
            </p:cNvSpPr>
            <p:nvPr/>
          </p:nvSpPr>
          <p:spPr bwMode="auto">
            <a:xfrm>
              <a:off x="4333754" y="4374050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5388" name="TextBox 51"/>
            <p:cNvSpPr txBox="1">
              <a:spLocks noChangeArrowheads="1"/>
            </p:cNvSpPr>
            <p:nvPr/>
          </p:nvSpPr>
          <p:spPr bwMode="auto">
            <a:xfrm>
              <a:off x="4360741" y="1962638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8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5389" name="直接连接符 47"/>
            <p:cNvCxnSpPr>
              <a:cxnSpLocks noChangeShapeType="1"/>
            </p:cNvCxnSpPr>
            <p:nvPr/>
          </p:nvCxnSpPr>
          <p:spPr bwMode="auto">
            <a:xfrm>
              <a:off x="3514604" y="5367825"/>
              <a:ext cx="135731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5390" name="TextBox 56"/>
            <p:cNvSpPr txBox="1">
              <a:spLocks noChangeArrowheads="1"/>
            </p:cNvSpPr>
            <p:nvPr/>
          </p:nvSpPr>
          <p:spPr bwMode="auto">
            <a:xfrm>
              <a:off x="4344866" y="5339250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5391" name="TextBox 47"/>
            <p:cNvSpPr txBox="1">
              <a:spLocks noChangeArrowheads="1"/>
            </p:cNvSpPr>
            <p:nvPr/>
          </p:nvSpPr>
          <p:spPr bwMode="auto">
            <a:xfrm>
              <a:off x="3927780" y="4805850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5392" name="TextBox 48"/>
            <p:cNvSpPr txBox="1">
              <a:spLocks noChangeArrowheads="1"/>
            </p:cNvSpPr>
            <p:nvPr/>
          </p:nvSpPr>
          <p:spPr bwMode="auto">
            <a:xfrm>
              <a:off x="4335768" y="4805850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15370" name="TextBox 6"/>
          <p:cNvSpPr txBox="1">
            <a:spLocks noChangeArrowheads="1"/>
          </p:cNvSpPr>
          <p:nvPr/>
        </p:nvSpPr>
        <p:spPr bwMode="auto">
          <a:xfrm>
            <a:off x="6499225" y="1104900"/>
            <a:ext cx="8763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128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39" name="组合 38"/>
          <p:cNvGrpSpPr>
            <a:grpSpLocks/>
          </p:cNvGrpSpPr>
          <p:nvPr/>
        </p:nvGrpSpPr>
        <p:grpSpPr bwMode="auto">
          <a:xfrm>
            <a:off x="7577138" y="1233488"/>
            <a:ext cx="4172713" cy="1309359"/>
            <a:chOff x="4469315" y="3854079"/>
            <a:chExt cx="4173170" cy="1309940"/>
          </a:xfrm>
        </p:grpSpPr>
        <p:pic>
          <p:nvPicPr>
            <p:cNvPr id="15376" name="Picture 1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15275" y="3854079"/>
              <a:ext cx="1227210" cy="13099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" name="AutoShape 27">
              <a:extLst>
                <a:ext uri="{FF2B5EF4-FFF2-40B4-BE49-F238E27FC236}">
                  <a16:creationId xmlns:a16="http://schemas.microsoft.com/office/drawing/2014/main" id="{0A6D1B99-580D-4AB6-A995-5BF38A9EB6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9315" y="4378186"/>
              <a:ext cx="2633950" cy="601929"/>
            </a:xfrm>
            <a:prstGeom prst="wedgeRoundRectCallout">
              <a:avLst>
                <a:gd name="adj1" fmla="val 60990"/>
                <a:gd name="adj2" fmla="val 17766"/>
                <a:gd name="adj3" fmla="val 16667"/>
              </a:avLst>
            </a:prstGeom>
            <a:solidFill>
              <a:srgbClr val="FEFEFC"/>
            </a:solidFill>
            <a:ln w="19050">
              <a:solidFill>
                <a:srgbClr val="3399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r>
                <a:rPr lang="zh-CN" altLang="en-US" sz="3200" b="1" noProof="1">
                  <a:solidFill>
                    <a:srgbClr val="1C1C1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结果正确吗？</a:t>
              </a:r>
              <a:endParaRPr lang="en-US" altLang="zh-CN" sz="3200" b="1" noProof="1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3186113" y="5578475"/>
            <a:ext cx="6119812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sz="3600" b="1" dirty="0">
                <a:latin typeface="Times New Roman" pitchFamily="18" charset="0"/>
                <a:ea typeface="黑体" pitchFamily="49" charset="-122"/>
              </a:rPr>
              <a:t>答：平均每个年级交</a:t>
            </a:r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128</a:t>
            </a:r>
            <a:r>
              <a:rPr lang="zh-CN" altLang="en-US" sz="3600" b="1" dirty="0">
                <a:latin typeface="Times New Roman" pitchFamily="18" charset="0"/>
                <a:ea typeface="黑体" pitchFamily="49" charset="-122"/>
              </a:rPr>
              <a:t>篇。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BD1E4747-EADD-46B5-8C0E-D287BFA3999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6670675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5375" name="图片 4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11295063" y="664210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8"/>
          <p:cNvGrpSpPr>
            <a:grpSpLocks/>
          </p:cNvGrpSpPr>
          <p:nvPr/>
        </p:nvGrpSpPr>
        <p:grpSpPr bwMode="auto">
          <a:xfrm>
            <a:off x="1127125" y="2468563"/>
            <a:ext cx="2108200" cy="646112"/>
            <a:chOff x="825860" y="1520382"/>
            <a:chExt cx="2107440" cy="646842"/>
          </a:xfrm>
        </p:grpSpPr>
        <p:pic>
          <p:nvPicPr>
            <p:cNvPr id="16465" name="图片 1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76673" y="1542098"/>
              <a:ext cx="1790806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466" name="TextBox 103"/>
            <p:cNvSpPr txBox="1">
              <a:spLocks noChangeArrowheads="1"/>
            </p:cNvSpPr>
            <p:nvPr/>
          </p:nvSpPr>
          <p:spPr bwMode="auto">
            <a:xfrm>
              <a:off x="1364047" y="1520382"/>
              <a:ext cx="1569253" cy="646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4   3   2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6467" name="TextBox 104"/>
            <p:cNvSpPr txBox="1">
              <a:spLocks noChangeArrowheads="1"/>
            </p:cNvSpPr>
            <p:nvPr/>
          </p:nvSpPr>
          <p:spPr bwMode="auto">
            <a:xfrm>
              <a:off x="825860" y="1520382"/>
              <a:ext cx="415390" cy="646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16387" name="矩形 2"/>
          <p:cNvSpPr>
            <a:spLocks noChangeArrowheads="1"/>
          </p:cNvSpPr>
          <p:nvPr/>
        </p:nvSpPr>
        <p:spPr bwMode="auto">
          <a:xfrm>
            <a:off x="1665288" y="2043113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388" name="矩形 105"/>
          <p:cNvSpPr>
            <a:spLocks noChangeArrowheads="1"/>
          </p:cNvSpPr>
          <p:nvPr/>
        </p:nvSpPr>
        <p:spPr bwMode="auto">
          <a:xfrm>
            <a:off x="2159000" y="2043113"/>
            <a:ext cx="449263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389" name="矩形 106"/>
          <p:cNvSpPr>
            <a:spLocks noChangeArrowheads="1"/>
          </p:cNvSpPr>
          <p:nvPr/>
        </p:nvSpPr>
        <p:spPr bwMode="auto">
          <a:xfrm>
            <a:off x="2654300" y="2043113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390" name="矩形 107"/>
          <p:cNvSpPr>
            <a:spLocks noChangeArrowheads="1"/>
          </p:cNvSpPr>
          <p:nvPr/>
        </p:nvSpPr>
        <p:spPr bwMode="auto">
          <a:xfrm>
            <a:off x="1665288" y="2967038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0CC95CCC-0234-458E-875E-2808B02D1A73}"/>
              </a:ext>
            </a:extLst>
          </p:cNvPr>
          <p:cNvCxnSpPr/>
          <p:nvPr/>
        </p:nvCxnSpPr>
        <p:spPr>
          <a:xfrm>
            <a:off x="1665288" y="3451225"/>
            <a:ext cx="15033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2" name="矩形 108"/>
          <p:cNvSpPr>
            <a:spLocks noChangeArrowheads="1"/>
          </p:cNvSpPr>
          <p:nvPr/>
        </p:nvSpPr>
        <p:spPr bwMode="auto">
          <a:xfrm>
            <a:off x="2149475" y="3487738"/>
            <a:ext cx="447675" cy="449262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393" name="矩形 109"/>
          <p:cNvSpPr>
            <a:spLocks noChangeArrowheads="1"/>
          </p:cNvSpPr>
          <p:nvPr/>
        </p:nvSpPr>
        <p:spPr bwMode="auto">
          <a:xfrm>
            <a:off x="2151063" y="3973513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DF6AAC9A-F1AF-4750-AC37-834EBA2B33E8}"/>
              </a:ext>
            </a:extLst>
          </p:cNvPr>
          <p:cNvCxnSpPr/>
          <p:nvPr/>
        </p:nvCxnSpPr>
        <p:spPr>
          <a:xfrm>
            <a:off x="1665288" y="4459288"/>
            <a:ext cx="15335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5" name="矩形 111"/>
          <p:cNvSpPr>
            <a:spLocks noChangeArrowheads="1"/>
          </p:cNvSpPr>
          <p:nvPr/>
        </p:nvSpPr>
        <p:spPr bwMode="auto">
          <a:xfrm>
            <a:off x="2151063" y="4495800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396" name="矩形 112"/>
          <p:cNvSpPr>
            <a:spLocks noChangeArrowheads="1"/>
          </p:cNvSpPr>
          <p:nvPr/>
        </p:nvSpPr>
        <p:spPr bwMode="auto">
          <a:xfrm>
            <a:off x="2633663" y="4495800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397" name="矩形 113"/>
          <p:cNvSpPr>
            <a:spLocks noChangeArrowheads="1"/>
          </p:cNvSpPr>
          <p:nvPr/>
        </p:nvSpPr>
        <p:spPr bwMode="auto">
          <a:xfrm>
            <a:off x="2151063" y="4981575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398" name="矩形 114"/>
          <p:cNvSpPr>
            <a:spLocks noChangeArrowheads="1"/>
          </p:cNvSpPr>
          <p:nvPr/>
        </p:nvSpPr>
        <p:spPr bwMode="auto">
          <a:xfrm>
            <a:off x="2633663" y="4981575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846F8D7B-A2FF-43A4-A899-272048F869FA}"/>
              </a:ext>
            </a:extLst>
          </p:cNvPr>
          <p:cNvCxnSpPr/>
          <p:nvPr/>
        </p:nvCxnSpPr>
        <p:spPr>
          <a:xfrm>
            <a:off x="1665288" y="5474603"/>
            <a:ext cx="15462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00" name="矩形 116"/>
          <p:cNvSpPr>
            <a:spLocks noChangeArrowheads="1"/>
          </p:cNvSpPr>
          <p:nvPr/>
        </p:nvSpPr>
        <p:spPr bwMode="auto">
          <a:xfrm>
            <a:off x="2630488" y="5512703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16401" name="组合 8"/>
          <p:cNvGrpSpPr>
            <a:grpSpLocks/>
          </p:cNvGrpSpPr>
          <p:nvPr/>
        </p:nvGrpSpPr>
        <p:grpSpPr bwMode="auto">
          <a:xfrm>
            <a:off x="6384925" y="2459038"/>
            <a:ext cx="2108200" cy="646112"/>
            <a:chOff x="825860" y="1520382"/>
            <a:chExt cx="2107440" cy="646842"/>
          </a:xfrm>
        </p:grpSpPr>
        <p:pic>
          <p:nvPicPr>
            <p:cNvPr id="16462" name="图片 1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76673" y="1542098"/>
              <a:ext cx="1790806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463" name="TextBox 119"/>
            <p:cNvSpPr txBox="1">
              <a:spLocks noChangeArrowheads="1"/>
            </p:cNvSpPr>
            <p:nvPr/>
          </p:nvSpPr>
          <p:spPr bwMode="auto">
            <a:xfrm>
              <a:off x="1364047" y="1520382"/>
              <a:ext cx="1569253" cy="646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5   2   2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6464" name="TextBox 120"/>
            <p:cNvSpPr txBox="1">
              <a:spLocks noChangeArrowheads="1"/>
            </p:cNvSpPr>
            <p:nvPr/>
          </p:nvSpPr>
          <p:spPr bwMode="auto">
            <a:xfrm>
              <a:off x="825860" y="1520382"/>
              <a:ext cx="415390" cy="646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3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16402" name="矩形 121"/>
          <p:cNvSpPr>
            <a:spLocks noChangeArrowheads="1"/>
          </p:cNvSpPr>
          <p:nvPr/>
        </p:nvSpPr>
        <p:spPr bwMode="auto">
          <a:xfrm>
            <a:off x="6923088" y="2032000"/>
            <a:ext cx="447675" cy="449263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403" name="矩形 122"/>
          <p:cNvSpPr>
            <a:spLocks noChangeArrowheads="1"/>
          </p:cNvSpPr>
          <p:nvPr/>
        </p:nvSpPr>
        <p:spPr bwMode="auto">
          <a:xfrm>
            <a:off x="7418388" y="2032000"/>
            <a:ext cx="447675" cy="449263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404" name="矩形 123"/>
          <p:cNvSpPr>
            <a:spLocks noChangeArrowheads="1"/>
          </p:cNvSpPr>
          <p:nvPr/>
        </p:nvSpPr>
        <p:spPr bwMode="auto">
          <a:xfrm>
            <a:off x="7912100" y="2032000"/>
            <a:ext cx="447675" cy="449263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405" name="矩形 124"/>
          <p:cNvSpPr>
            <a:spLocks noChangeArrowheads="1"/>
          </p:cNvSpPr>
          <p:nvPr/>
        </p:nvSpPr>
        <p:spPr bwMode="auto">
          <a:xfrm>
            <a:off x="6923088" y="2955925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F64B3280-8C10-4D8B-B535-6D28F45171E4}"/>
              </a:ext>
            </a:extLst>
          </p:cNvPr>
          <p:cNvCxnSpPr/>
          <p:nvPr/>
        </p:nvCxnSpPr>
        <p:spPr>
          <a:xfrm>
            <a:off x="6775450" y="3440113"/>
            <a:ext cx="1651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07" name="矩形 126"/>
          <p:cNvSpPr>
            <a:spLocks noChangeArrowheads="1"/>
          </p:cNvSpPr>
          <p:nvPr/>
        </p:nvSpPr>
        <p:spPr bwMode="auto">
          <a:xfrm>
            <a:off x="7407275" y="3478213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408" name="矩形 127"/>
          <p:cNvSpPr>
            <a:spLocks noChangeArrowheads="1"/>
          </p:cNvSpPr>
          <p:nvPr/>
        </p:nvSpPr>
        <p:spPr bwMode="auto">
          <a:xfrm>
            <a:off x="7408863" y="3962400"/>
            <a:ext cx="447675" cy="449263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46CDC1FB-DC38-4A13-B7E9-F2C6A8657B74}"/>
              </a:ext>
            </a:extLst>
          </p:cNvPr>
          <p:cNvCxnSpPr/>
          <p:nvPr/>
        </p:nvCxnSpPr>
        <p:spPr>
          <a:xfrm>
            <a:off x="6805613" y="4448175"/>
            <a:ext cx="1651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10" name="矩形 129"/>
          <p:cNvSpPr>
            <a:spLocks noChangeArrowheads="1"/>
          </p:cNvSpPr>
          <p:nvPr/>
        </p:nvSpPr>
        <p:spPr bwMode="auto">
          <a:xfrm>
            <a:off x="7408863" y="4486275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411" name="矩形 130"/>
          <p:cNvSpPr>
            <a:spLocks noChangeArrowheads="1"/>
          </p:cNvSpPr>
          <p:nvPr/>
        </p:nvSpPr>
        <p:spPr bwMode="auto">
          <a:xfrm>
            <a:off x="7891463" y="4486275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412" name="矩形 131"/>
          <p:cNvSpPr>
            <a:spLocks noChangeArrowheads="1"/>
          </p:cNvSpPr>
          <p:nvPr/>
        </p:nvSpPr>
        <p:spPr bwMode="auto">
          <a:xfrm>
            <a:off x="7408863" y="4970463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413" name="矩形 132"/>
          <p:cNvSpPr>
            <a:spLocks noChangeArrowheads="1"/>
          </p:cNvSpPr>
          <p:nvPr/>
        </p:nvSpPr>
        <p:spPr bwMode="auto">
          <a:xfrm>
            <a:off x="7891463" y="4970463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7A4D204E-E81A-4BBC-AD28-9066720F87A6}"/>
              </a:ext>
            </a:extLst>
          </p:cNvPr>
          <p:cNvCxnSpPr/>
          <p:nvPr/>
        </p:nvCxnSpPr>
        <p:spPr>
          <a:xfrm>
            <a:off x="6818313" y="5463491"/>
            <a:ext cx="1651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15" name="矩形 134"/>
          <p:cNvSpPr>
            <a:spLocks noChangeArrowheads="1"/>
          </p:cNvSpPr>
          <p:nvPr/>
        </p:nvSpPr>
        <p:spPr bwMode="auto">
          <a:xfrm>
            <a:off x="7888288" y="5501591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3" name="TextBox 8"/>
          <p:cNvSpPr txBox="1">
            <a:spLocks noChangeArrowheads="1"/>
          </p:cNvSpPr>
          <p:nvPr/>
        </p:nvSpPr>
        <p:spPr bwMode="auto">
          <a:xfrm>
            <a:off x="1719263" y="1974850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4" name="TextBox 143"/>
          <p:cNvSpPr txBox="1">
            <a:spLocks noChangeArrowheads="1"/>
          </p:cNvSpPr>
          <p:nvPr/>
        </p:nvSpPr>
        <p:spPr bwMode="auto">
          <a:xfrm>
            <a:off x="1719263" y="2911475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4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5" name="TextBox 144"/>
          <p:cNvSpPr txBox="1">
            <a:spLocks noChangeArrowheads="1"/>
          </p:cNvSpPr>
          <p:nvPr/>
        </p:nvSpPr>
        <p:spPr bwMode="auto">
          <a:xfrm>
            <a:off x="2214563" y="3424238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3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6" name="TextBox 145"/>
          <p:cNvSpPr txBox="1">
            <a:spLocks noChangeArrowheads="1"/>
          </p:cNvSpPr>
          <p:nvPr/>
        </p:nvSpPr>
        <p:spPr bwMode="auto">
          <a:xfrm>
            <a:off x="2203450" y="1970088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7" name="TextBox 146"/>
          <p:cNvSpPr txBox="1">
            <a:spLocks noChangeArrowheads="1"/>
          </p:cNvSpPr>
          <p:nvPr/>
        </p:nvSpPr>
        <p:spPr bwMode="auto">
          <a:xfrm>
            <a:off x="2203450" y="3894138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8" name="TextBox 147"/>
          <p:cNvSpPr txBox="1">
            <a:spLocks noChangeArrowheads="1"/>
          </p:cNvSpPr>
          <p:nvPr/>
        </p:nvSpPr>
        <p:spPr bwMode="auto">
          <a:xfrm>
            <a:off x="2203450" y="4418013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9" name="TextBox 148"/>
          <p:cNvSpPr txBox="1">
            <a:spLocks noChangeArrowheads="1"/>
          </p:cNvSpPr>
          <p:nvPr/>
        </p:nvSpPr>
        <p:spPr bwMode="auto">
          <a:xfrm>
            <a:off x="2687638" y="4414838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60" name="TextBox 149"/>
          <p:cNvSpPr txBox="1">
            <a:spLocks noChangeArrowheads="1"/>
          </p:cNvSpPr>
          <p:nvPr/>
        </p:nvSpPr>
        <p:spPr bwMode="auto">
          <a:xfrm>
            <a:off x="2708275" y="1973263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6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61" name="组合 9"/>
          <p:cNvGrpSpPr>
            <a:grpSpLocks/>
          </p:cNvGrpSpPr>
          <p:nvPr/>
        </p:nvGrpSpPr>
        <p:grpSpPr bwMode="auto">
          <a:xfrm>
            <a:off x="2203450" y="4891088"/>
            <a:ext cx="900113" cy="647700"/>
            <a:chOff x="1363511" y="4033585"/>
            <a:chExt cx="899385" cy="646918"/>
          </a:xfrm>
        </p:grpSpPr>
        <p:sp>
          <p:nvSpPr>
            <p:cNvPr id="16460" name="TextBox 150"/>
            <p:cNvSpPr txBox="1">
              <a:spLocks noChangeArrowheads="1"/>
            </p:cNvSpPr>
            <p:nvPr/>
          </p:nvSpPr>
          <p:spPr bwMode="auto">
            <a:xfrm>
              <a:off x="1363511" y="4035171"/>
              <a:ext cx="415201" cy="645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6461" name="TextBox 151"/>
            <p:cNvSpPr txBox="1">
              <a:spLocks noChangeArrowheads="1"/>
            </p:cNvSpPr>
            <p:nvPr/>
          </p:nvSpPr>
          <p:spPr bwMode="auto">
            <a:xfrm>
              <a:off x="1847695" y="4033585"/>
              <a:ext cx="415201" cy="645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64" name="TextBox 152"/>
          <p:cNvSpPr txBox="1">
            <a:spLocks noChangeArrowheads="1"/>
          </p:cNvSpPr>
          <p:nvPr/>
        </p:nvSpPr>
        <p:spPr bwMode="auto">
          <a:xfrm>
            <a:off x="2687638" y="5433328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0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65" name="TextBox 153"/>
          <p:cNvSpPr txBox="1">
            <a:spLocks noChangeArrowheads="1"/>
          </p:cNvSpPr>
          <p:nvPr/>
        </p:nvSpPr>
        <p:spPr bwMode="auto">
          <a:xfrm>
            <a:off x="6977063" y="1970088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66" name="TextBox 154"/>
          <p:cNvSpPr txBox="1">
            <a:spLocks noChangeArrowheads="1"/>
          </p:cNvSpPr>
          <p:nvPr/>
        </p:nvSpPr>
        <p:spPr bwMode="auto">
          <a:xfrm>
            <a:off x="6980238" y="2887663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3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428" name="矩形 155"/>
          <p:cNvSpPr>
            <a:spLocks noChangeArrowheads="1"/>
          </p:cNvSpPr>
          <p:nvPr/>
        </p:nvSpPr>
        <p:spPr bwMode="auto">
          <a:xfrm>
            <a:off x="6913563" y="3478213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429" name="矩形 156"/>
          <p:cNvSpPr>
            <a:spLocks noChangeArrowheads="1"/>
          </p:cNvSpPr>
          <p:nvPr/>
        </p:nvSpPr>
        <p:spPr bwMode="auto">
          <a:xfrm>
            <a:off x="6913563" y="3962400"/>
            <a:ext cx="447675" cy="449263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69" name="TextBox 157"/>
          <p:cNvSpPr txBox="1">
            <a:spLocks noChangeArrowheads="1"/>
          </p:cNvSpPr>
          <p:nvPr/>
        </p:nvSpPr>
        <p:spPr bwMode="auto">
          <a:xfrm>
            <a:off x="6977063" y="3409950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70" name="TextBox 158"/>
          <p:cNvSpPr txBox="1">
            <a:spLocks noChangeArrowheads="1"/>
          </p:cNvSpPr>
          <p:nvPr/>
        </p:nvSpPr>
        <p:spPr bwMode="auto">
          <a:xfrm>
            <a:off x="7451725" y="3406775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71" name="TextBox 159"/>
          <p:cNvSpPr txBox="1">
            <a:spLocks noChangeArrowheads="1"/>
          </p:cNvSpPr>
          <p:nvPr/>
        </p:nvSpPr>
        <p:spPr bwMode="auto">
          <a:xfrm>
            <a:off x="7473950" y="1963738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7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72" name="组合 10"/>
          <p:cNvGrpSpPr>
            <a:grpSpLocks/>
          </p:cNvGrpSpPr>
          <p:nvPr/>
        </p:nvGrpSpPr>
        <p:grpSpPr bwMode="auto">
          <a:xfrm>
            <a:off x="6977063" y="3873500"/>
            <a:ext cx="901700" cy="673100"/>
            <a:chOff x="3023038" y="3016836"/>
            <a:chExt cx="901319" cy="671446"/>
          </a:xfrm>
        </p:grpSpPr>
        <p:sp>
          <p:nvSpPr>
            <p:cNvPr id="16458" name="TextBox 160"/>
            <p:cNvSpPr txBox="1">
              <a:spLocks noChangeArrowheads="1"/>
            </p:cNvSpPr>
            <p:nvPr/>
          </p:nvSpPr>
          <p:spPr bwMode="auto">
            <a:xfrm>
              <a:off x="3508997" y="3043772"/>
              <a:ext cx="415360" cy="6445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6459" name="TextBox 161"/>
            <p:cNvSpPr txBox="1">
              <a:spLocks noChangeArrowheads="1"/>
            </p:cNvSpPr>
            <p:nvPr/>
          </p:nvSpPr>
          <p:spPr bwMode="auto">
            <a:xfrm>
              <a:off x="3023038" y="3016836"/>
              <a:ext cx="415361" cy="6445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75" name="TextBox 162"/>
          <p:cNvSpPr txBox="1">
            <a:spLocks noChangeArrowheads="1"/>
          </p:cNvSpPr>
          <p:nvPr/>
        </p:nvSpPr>
        <p:spPr bwMode="auto">
          <a:xfrm>
            <a:off x="7473950" y="4418013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76" name="TextBox 163"/>
          <p:cNvSpPr txBox="1">
            <a:spLocks noChangeArrowheads="1"/>
          </p:cNvSpPr>
          <p:nvPr/>
        </p:nvSpPr>
        <p:spPr bwMode="auto">
          <a:xfrm>
            <a:off x="7945438" y="4421188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77" name="TextBox 164"/>
          <p:cNvSpPr txBox="1">
            <a:spLocks noChangeArrowheads="1"/>
          </p:cNvSpPr>
          <p:nvPr/>
        </p:nvSpPr>
        <p:spPr bwMode="auto">
          <a:xfrm>
            <a:off x="7954963" y="1963738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4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78" name="组合 165"/>
          <p:cNvGrpSpPr>
            <a:grpSpLocks/>
          </p:cNvGrpSpPr>
          <p:nvPr/>
        </p:nvGrpSpPr>
        <p:grpSpPr bwMode="auto">
          <a:xfrm>
            <a:off x="7464425" y="4875213"/>
            <a:ext cx="900113" cy="647700"/>
            <a:chOff x="1363511" y="4033585"/>
            <a:chExt cx="899385" cy="646918"/>
          </a:xfrm>
        </p:grpSpPr>
        <p:sp>
          <p:nvSpPr>
            <p:cNvPr id="16456" name="TextBox 166"/>
            <p:cNvSpPr txBox="1">
              <a:spLocks noChangeArrowheads="1"/>
            </p:cNvSpPr>
            <p:nvPr/>
          </p:nvSpPr>
          <p:spPr bwMode="auto">
            <a:xfrm>
              <a:off x="1363511" y="4035171"/>
              <a:ext cx="415201" cy="645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6457" name="TextBox 167"/>
            <p:cNvSpPr txBox="1">
              <a:spLocks noChangeArrowheads="1"/>
            </p:cNvSpPr>
            <p:nvPr/>
          </p:nvSpPr>
          <p:spPr bwMode="auto">
            <a:xfrm>
              <a:off x="1847695" y="4033585"/>
              <a:ext cx="415201" cy="645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81" name="TextBox 168"/>
          <p:cNvSpPr txBox="1">
            <a:spLocks noChangeArrowheads="1"/>
          </p:cNvSpPr>
          <p:nvPr/>
        </p:nvSpPr>
        <p:spPr bwMode="auto">
          <a:xfrm>
            <a:off x="7926388" y="5444441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0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pic>
        <p:nvPicPr>
          <p:cNvPr id="16439" name="图片 1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50213" y="6003925"/>
            <a:ext cx="1184275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40" name="文本框 111"/>
          <p:cNvSpPr txBox="1">
            <a:spLocks noChangeArrowheads="1"/>
          </p:cNvSpPr>
          <p:nvPr/>
        </p:nvSpPr>
        <p:spPr bwMode="auto">
          <a:xfrm>
            <a:off x="1055688" y="1268413"/>
            <a:ext cx="2447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spcBef>
                <a:spcPct val="50000"/>
              </a:spcBef>
              <a:buFont typeface="Arial" charset="0"/>
              <a:buNone/>
            </a:pPr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1.</a:t>
            </a: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441" name="Text Box 18"/>
          <p:cNvSpPr txBox="1">
            <a:spLocks noChangeArrowheads="1"/>
          </p:cNvSpPr>
          <p:nvPr/>
        </p:nvSpPr>
        <p:spPr bwMode="auto">
          <a:xfrm>
            <a:off x="1560513" y="1231900"/>
            <a:ext cx="48244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先计算，再验算。</a:t>
            </a:r>
          </a:p>
        </p:txBody>
      </p:sp>
      <p:grpSp>
        <p:nvGrpSpPr>
          <p:cNvPr id="113" name="组合 112"/>
          <p:cNvGrpSpPr>
            <a:grpSpLocks/>
          </p:cNvGrpSpPr>
          <p:nvPr/>
        </p:nvGrpSpPr>
        <p:grpSpPr bwMode="auto">
          <a:xfrm>
            <a:off x="3686175" y="3044825"/>
            <a:ext cx="1830388" cy="2416175"/>
            <a:chOff x="2519362" y="1558091"/>
            <a:chExt cx="1829846" cy="2415002"/>
          </a:xfrm>
        </p:grpSpPr>
        <p:grpSp>
          <p:nvGrpSpPr>
            <p:cNvPr id="16452" name="组合 113"/>
            <p:cNvGrpSpPr>
              <a:grpSpLocks/>
            </p:cNvGrpSpPr>
            <p:nvPr/>
          </p:nvGrpSpPr>
          <p:grpSpPr bwMode="auto">
            <a:xfrm>
              <a:off x="2660107" y="2218747"/>
              <a:ext cx="1689101" cy="1754346"/>
              <a:chOff x="2855369" y="2706111"/>
              <a:chExt cx="1689101" cy="1754346"/>
            </a:xfrm>
          </p:grpSpPr>
          <p:sp>
            <p:nvSpPr>
              <p:cNvPr id="16454" name="TextBox 46"/>
              <p:cNvSpPr txBox="1">
                <a:spLocks noChangeArrowheads="1"/>
              </p:cNvSpPr>
              <p:nvPr/>
            </p:nvSpPr>
            <p:spPr bwMode="auto">
              <a:xfrm>
                <a:off x="2905124" y="2706111"/>
                <a:ext cx="1571265" cy="17543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    2 1 6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×      2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    4 3 2</a:t>
                </a:r>
              </a:p>
            </p:txBody>
          </p:sp>
          <p:cxnSp>
            <p:nvCxnSpPr>
              <p:cNvPr id="117" name="直接连接符 116">
                <a:extLst>
                  <a:ext uri="{FF2B5EF4-FFF2-40B4-BE49-F238E27FC236}">
                    <a16:creationId xmlns:a16="http://schemas.microsoft.com/office/drawing/2014/main" id="{8E3336C0-1172-4ADA-BE72-C1B8A6D87847}"/>
                  </a:ext>
                </a:extLst>
              </p:cNvPr>
              <p:cNvCxnSpPr/>
              <p:nvPr/>
            </p:nvCxnSpPr>
            <p:spPr>
              <a:xfrm>
                <a:off x="2855870" y="3847979"/>
                <a:ext cx="1688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453" name="TextBox 6"/>
            <p:cNvSpPr txBox="1">
              <a:spLocks noChangeArrowheads="1"/>
            </p:cNvSpPr>
            <p:nvPr/>
          </p:nvSpPr>
          <p:spPr bwMode="auto">
            <a:xfrm>
              <a:off x="2519362" y="1558091"/>
              <a:ext cx="1569661" cy="646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zh-CN" altLang="en-US" sz="3600" b="1">
                  <a:solidFill>
                    <a:srgbClr val="000000"/>
                  </a:solidFill>
                  <a:latin typeface="Times New Roman" pitchFamily="18" charset="0"/>
                </a:rPr>
                <a:t>验算：</a:t>
              </a:r>
            </a:p>
          </p:txBody>
        </p:sp>
      </p:grpSp>
      <p:grpSp>
        <p:nvGrpSpPr>
          <p:cNvPr id="118" name="组合 117"/>
          <p:cNvGrpSpPr>
            <a:grpSpLocks/>
          </p:cNvGrpSpPr>
          <p:nvPr/>
        </p:nvGrpSpPr>
        <p:grpSpPr bwMode="auto">
          <a:xfrm>
            <a:off x="8986838" y="3044825"/>
            <a:ext cx="1828800" cy="2416175"/>
            <a:chOff x="2519362" y="1558091"/>
            <a:chExt cx="1829846" cy="2415002"/>
          </a:xfrm>
        </p:grpSpPr>
        <p:grpSp>
          <p:nvGrpSpPr>
            <p:cNvPr id="16448" name="组合 118"/>
            <p:cNvGrpSpPr>
              <a:grpSpLocks/>
            </p:cNvGrpSpPr>
            <p:nvPr/>
          </p:nvGrpSpPr>
          <p:grpSpPr bwMode="auto">
            <a:xfrm>
              <a:off x="2660107" y="2218747"/>
              <a:ext cx="1689101" cy="1754346"/>
              <a:chOff x="2855369" y="2706111"/>
              <a:chExt cx="1689101" cy="1754346"/>
            </a:xfrm>
          </p:grpSpPr>
          <p:sp>
            <p:nvSpPr>
              <p:cNvPr id="16450" name="TextBox 46"/>
              <p:cNvSpPr txBox="1">
                <a:spLocks noChangeArrowheads="1"/>
              </p:cNvSpPr>
              <p:nvPr/>
            </p:nvSpPr>
            <p:spPr bwMode="auto">
              <a:xfrm>
                <a:off x="2905124" y="2706111"/>
                <a:ext cx="1571265" cy="17543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    1 7 4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×      3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    5 2 2</a:t>
                </a:r>
              </a:p>
            </p:txBody>
          </p:sp>
          <p:cxnSp>
            <p:nvCxnSpPr>
              <p:cNvPr id="122" name="直接连接符 121">
                <a:extLst>
                  <a:ext uri="{FF2B5EF4-FFF2-40B4-BE49-F238E27FC236}">
                    <a16:creationId xmlns:a16="http://schemas.microsoft.com/office/drawing/2014/main" id="{036E6671-1597-45AD-8AC3-C6377215C4C6}"/>
                  </a:ext>
                </a:extLst>
              </p:cNvPr>
              <p:cNvCxnSpPr/>
              <p:nvPr/>
            </p:nvCxnSpPr>
            <p:spPr>
              <a:xfrm>
                <a:off x="2855991" y="3847979"/>
                <a:ext cx="168847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449" name="TextBox 6"/>
            <p:cNvSpPr txBox="1">
              <a:spLocks noChangeArrowheads="1"/>
            </p:cNvSpPr>
            <p:nvPr/>
          </p:nvSpPr>
          <p:spPr bwMode="auto">
            <a:xfrm>
              <a:off x="2519362" y="1558091"/>
              <a:ext cx="1569661" cy="646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zh-CN" altLang="en-US" sz="3600" b="1">
                  <a:solidFill>
                    <a:srgbClr val="000000"/>
                  </a:solidFill>
                  <a:latin typeface="Times New Roman" pitchFamily="18" charset="0"/>
                </a:rPr>
                <a:t>验算：</a:t>
              </a:r>
            </a:p>
          </p:txBody>
        </p:sp>
      </p:grpSp>
      <p:sp>
        <p:nvSpPr>
          <p:cNvPr id="82" name="文本框 81">
            <a:extLst>
              <a:ext uri="{FF2B5EF4-FFF2-40B4-BE49-F238E27FC236}">
                <a16:creationId xmlns:a16="http://schemas.microsoft.com/office/drawing/2014/main" id="{6697D85F-0FCF-4D9E-BBF6-C7D1133448E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6670675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6445" name="图片 8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11295063" y="664210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" name="图片 83">
            <a:extLst>
              <a:ext uri="{FF2B5EF4-FFF2-40B4-BE49-F238E27FC236}">
                <a16:creationId xmlns:a16="http://schemas.microsoft.com/office/drawing/2014/main" id="{E3340301-E1E8-40CA-B351-5A15CD71583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447" name="文本框 84"/>
          <p:cNvSpPr txBox="1">
            <a:spLocks noChangeArrowheads="1"/>
          </p:cNvSpPr>
          <p:nvPr/>
        </p:nvSpPr>
        <p:spPr bwMode="auto">
          <a:xfrm>
            <a:off x="5146675" y="187325"/>
            <a:ext cx="24653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巩固练习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E34F34A-1E78-4AC3-AF45-E22EB1389233}"/>
              </a:ext>
            </a:extLst>
          </p:cNvPr>
          <p:cNvSpPr txBox="1"/>
          <p:nvPr/>
        </p:nvSpPr>
        <p:spPr>
          <a:xfrm>
            <a:off x="5120640" y="1471232"/>
            <a:ext cx="5285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黑体" pitchFamily="49" charset="-122"/>
                <a:ea typeface="黑体" pitchFamily="49" charset="-122"/>
              </a:rPr>
              <a:t>【</a:t>
            </a:r>
            <a:r>
              <a:rPr lang="zh-CN" altLang="en-US" sz="2000">
                <a:latin typeface="黑体" pitchFamily="49" charset="-122"/>
                <a:ea typeface="黑体" pitchFamily="49" charset="-122"/>
              </a:rPr>
              <a:t>教材</a:t>
            </a:r>
            <a:r>
              <a:rPr lang="en-US" altLang="zh-CN" sz="2000">
                <a:latin typeface="黑体" pitchFamily="49" charset="-122"/>
                <a:ea typeface="黑体" pitchFamily="49" charset="-122"/>
              </a:rPr>
              <a:t>P17 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做一做</a:t>
            </a:r>
            <a:r>
              <a:rPr lang="en-US" altLang="zh-CN" sz="2000" dirty="0">
                <a:latin typeface="黑体" pitchFamily="49" charset="-122"/>
                <a:ea typeface="黑体" pitchFamily="49" charset="-122"/>
              </a:rPr>
              <a:t>】</a:t>
            </a:r>
            <a:endParaRPr lang="zh-CN" altLang="en-US" sz="2000" dirty="0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4" grpId="0"/>
      <p:bldP spid="65" grpId="0"/>
      <p:bldP spid="66" grpId="0"/>
      <p:bldP spid="69" grpId="0"/>
      <p:bldP spid="70" grpId="0"/>
      <p:bldP spid="71" grpId="0"/>
      <p:bldP spid="75" grpId="0"/>
      <p:bldP spid="76" grpId="0"/>
      <p:bldP spid="77" grpId="0"/>
      <p:bldP spid="8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组合 8"/>
          <p:cNvGrpSpPr>
            <a:grpSpLocks/>
          </p:cNvGrpSpPr>
          <p:nvPr/>
        </p:nvGrpSpPr>
        <p:grpSpPr bwMode="auto">
          <a:xfrm>
            <a:off x="1203325" y="1706563"/>
            <a:ext cx="2041525" cy="646112"/>
            <a:chOff x="825860" y="1520382"/>
            <a:chExt cx="2041619" cy="646840"/>
          </a:xfrm>
        </p:grpSpPr>
        <p:pic>
          <p:nvPicPr>
            <p:cNvPr id="17456" name="图片 1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76673" y="1542098"/>
              <a:ext cx="1790806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57" name="TextBox 137"/>
            <p:cNvSpPr txBox="1">
              <a:spLocks noChangeArrowheads="1"/>
            </p:cNvSpPr>
            <p:nvPr/>
          </p:nvSpPr>
          <p:spPr bwMode="auto">
            <a:xfrm>
              <a:off x="1364048" y="1520382"/>
              <a:ext cx="1338890" cy="6468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8  5  5</a:t>
              </a:r>
              <a:endParaRPr lang="zh-CN" altLang="en-US" sz="36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7458" name="TextBox 138"/>
            <p:cNvSpPr txBox="1">
              <a:spLocks noChangeArrowheads="1"/>
            </p:cNvSpPr>
            <p:nvPr/>
          </p:nvSpPr>
          <p:spPr bwMode="auto">
            <a:xfrm>
              <a:off x="825860" y="1520382"/>
              <a:ext cx="415517" cy="6468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17411" name="组合 8"/>
          <p:cNvGrpSpPr>
            <a:grpSpLocks/>
          </p:cNvGrpSpPr>
          <p:nvPr/>
        </p:nvGrpSpPr>
        <p:grpSpPr bwMode="auto">
          <a:xfrm>
            <a:off x="6437313" y="1695450"/>
            <a:ext cx="2041525" cy="655638"/>
            <a:chOff x="825860" y="1520382"/>
            <a:chExt cx="2041619" cy="656390"/>
          </a:xfrm>
        </p:grpSpPr>
        <p:pic>
          <p:nvPicPr>
            <p:cNvPr id="17453" name="图片 1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76673" y="1542098"/>
              <a:ext cx="1790806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54" name="TextBox 141"/>
            <p:cNvSpPr txBox="1">
              <a:spLocks noChangeArrowheads="1"/>
            </p:cNvSpPr>
            <p:nvPr/>
          </p:nvSpPr>
          <p:spPr bwMode="auto">
            <a:xfrm>
              <a:off x="1364048" y="1529923"/>
              <a:ext cx="1338890" cy="6468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6  3  6</a:t>
              </a:r>
              <a:endParaRPr lang="zh-CN" altLang="en-US" sz="36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7455" name="TextBox 142"/>
            <p:cNvSpPr txBox="1">
              <a:spLocks noChangeArrowheads="1"/>
            </p:cNvSpPr>
            <p:nvPr/>
          </p:nvSpPr>
          <p:spPr bwMode="auto">
            <a:xfrm>
              <a:off x="825860" y="1520382"/>
              <a:ext cx="415517" cy="6468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82" name="TextBox 169"/>
          <p:cNvSpPr txBox="1">
            <a:spLocks noChangeArrowheads="1"/>
          </p:cNvSpPr>
          <p:nvPr/>
        </p:nvSpPr>
        <p:spPr bwMode="auto">
          <a:xfrm>
            <a:off x="1751427" y="1243013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83" name="TextBox 170"/>
          <p:cNvSpPr txBox="1">
            <a:spLocks noChangeArrowheads="1"/>
          </p:cNvSpPr>
          <p:nvPr/>
        </p:nvSpPr>
        <p:spPr bwMode="auto">
          <a:xfrm>
            <a:off x="1741488" y="2166938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5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84" name="直接连接符 83">
            <a:extLst>
              <a:ext uri="{FF2B5EF4-FFF2-40B4-BE49-F238E27FC236}">
                <a16:creationId xmlns:a16="http://schemas.microsoft.com/office/drawing/2014/main" id="{B0425F4C-F692-4771-89EE-BAD71D01BA70}"/>
              </a:ext>
            </a:extLst>
          </p:cNvPr>
          <p:cNvCxnSpPr/>
          <p:nvPr/>
        </p:nvCxnSpPr>
        <p:spPr>
          <a:xfrm>
            <a:off x="1741488" y="2709863"/>
            <a:ext cx="13636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172"/>
          <p:cNvSpPr txBox="1">
            <a:spLocks noChangeArrowheads="1"/>
          </p:cNvSpPr>
          <p:nvPr/>
        </p:nvSpPr>
        <p:spPr bwMode="auto">
          <a:xfrm>
            <a:off x="1741488" y="2678113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3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86" name="TextBox 173"/>
          <p:cNvSpPr txBox="1">
            <a:spLocks noChangeArrowheads="1"/>
          </p:cNvSpPr>
          <p:nvPr/>
        </p:nvSpPr>
        <p:spPr bwMode="auto">
          <a:xfrm>
            <a:off x="2154238" y="2676525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5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87" name="TextBox 174"/>
          <p:cNvSpPr txBox="1">
            <a:spLocks noChangeArrowheads="1"/>
          </p:cNvSpPr>
          <p:nvPr/>
        </p:nvSpPr>
        <p:spPr bwMode="auto">
          <a:xfrm>
            <a:off x="2209937" y="1244600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7</a:t>
            </a:r>
            <a:endParaRPr lang="zh-CN" altLang="en-US" sz="36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88" name="TextBox 175">
            <a:extLst>
              <a:ext uri="{FF2B5EF4-FFF2-40B4-BE49-F238E27FC236}">
                <a16:creationId xmlns:a16="http://schemas.microsoft.com/office/drawing/2014/main" id="{20315C6B-7C9F-416A-B446-EB0118392D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1488" y="3162300"/>
            <a:ext cx="8270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fontAlgn="auto" hangingPunct="1">
              <a:buFont typeface="Arial" panose="020B0604020202020204" pitchFamily="34" charset="0"/>
              <a:buNone/>
              <a:defRPr/>
            </a:pPr>
            <a:r>
              <a:rPr lang="en-US" altLang="zh-CN" sz="3600" b="1" spc="-100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3  5</a:t>
            </a:r>
            <a:endParaRPr lang="zh-CN" altLang="en-US" sz="3600" b="1" spc="-100" noProof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A7DA54F6-192E-4FE7-A547-E8D47E973010}"/>
              </a:ext>
            </a:extLst>
          </p:cNvPr>
          <p:cNvCxnSpPr/>
          <p:nvPr/>
        </p:nvCxnSpPr>
        <p:spPr>
          <a:xfrm>
            <a:off x="1741488" y="3725863"/>
            <a:ext cx="13636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177"/>
          <p:cNvSpPr txBox="1">
            <a:spLocks noChangeArrowheads="1"/>
          </p:cNvSpPr>
          <p:nvPr/>
        </p:nvSpPr>
        <p:spPr bwMode="auto">
          <a:xfrm>
            <a:off x="2562225" y="3689350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5</a:t>
            </a:r>
            <a:endParaRPr lang="zh-CN" altLang="en-US" sz="36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91" name="TextBox 178"/>
          <p:cNvSpPr txBox="1">
            <a:spLocks noChangeArrowheads="1"/>
          </p:cNvSpPr>
          <p:nvPr/>
        </p:nvSpPr>
        <p:spPr bwMode="auto">
          <a:xfrm>
            <a:off x="2674938" y="1243013"/>
            <a:ext cx="4143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92" name="TextBox 179"/>
          <p:cNvSpPr txBox="1">
            <a:spLocks noChangeArrowheads="1"/>
          </p:cNvSpPr>
          <p:nvPr/>
        </p:nvSpPr>
        <p:spPr bwMode="auto">
          <a:xfrm>
            <a:off x="2573338" y="4122738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5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93" name="直接连接符 92">
            <a:extLst>
              <a:ext uri="{FF2B5EF4-FFF2-40B4-BE49-F238E27FC236}">
                <a16:creationId xmlns:a16="http://schemas.microsoft.com/office/drawing/2014/main" id="{6FD55506-4117-4F9D-829A-90E7E6D8EEC8}"/>
              </a:ext>
            </a:extLst>
          </p:cNvPr>
          <p:cNvCxnSpPr/>
          <p:nvPr/>
        </p:nvCxnSpPr>
        <p:spPr>
          <a:xfrm>
            <a:off x="1741488" y="4714875"/>
            <a:ext cx="13636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181"/>
          <p:cNvSpPr txBox="1">
            <a:spLocks noChangeArrowheads="1"/>
          </p:cNvSpPr>
          <p:nvPr/>
        </p:nvSpPr>
        <p:spPr bwMode="auto">
          <a:xfrm>
            <a:off x="2584450" y="4635500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95" name="TextBox 182"/>
          <p:cNvSpPr txBox="1">
            <a:spLocks noChangeArrowheads="1"/>
          </p:cNvSpPr>
          <p:nvPr/>
        </p:nvSpPr>
        <p:spPr bwMode="auto">
          <a:xfrm>
            <a:off x="6975475" y="1233488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96" name="TextBox 183"/>
          <p:cNvSpPr txBox="1">
            <a:spLocks noChangeArrowheads="1"/>
          </p:cNvSpPr>
          <p:nvPr/>
        </p:nvSpPr>
        <p:spPr bwMode="auto">
          <a:xfrm>
            <a:off x="6975475" y="2133600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4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97" name="直接连接符 96">
            <a:extLst>
              <a:ext uri="{FF2B5EF4-FFF2-40B4-BE49-F238E27FC236}">
                <a16:creationId xmlns:a16="http://schemas.microsoft.com/office/drawing/2014/main" id="{C7E644E1-DD6D-47D6-890A-E7A3E5972131}"/>
              </a:ext>
            </a:extLst>
          </p:cNvPr>
          <p:cNvCxnSpPr/>
          <p:nvPr/>
        </p:nvCxnSpPr>
        <p:spPr>
          <a:xfrm>
            <a:off x="6975475" y="2709863"/>
            <a:ext cx="152717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185"/>
          <p:cNvSpPr txBox="1">
            <a:spLocks noChangeArrowheads="1"/>
          </p:cNvSpPr>
          <p:nvPr/>
        </p:nvSpPr>
        <p:spPr bwMode="auto">
          <a:xfrm>
            <a:off x="6989763" y="2667000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99" name="TextBox 186"/>
          <p:cNvSpPr txBox="1">
            <a:spLocks noChangeArrowheads="1"/>
          </p:cNvSpPr>
          <p:nvPr/>
        </p:nvSpPr>
        <p:spPr bwMode="auto">
          <a:xfrm>
            <a:off x="7408863" y="2663825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3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00" name="TextBox 187"/>
          <p:cNvSpPr txBox="1">
            <a:spLocks noChangeArrowheads="1"/>
          </p:cNvSpPr>
          <p:nvPr/>
        </p:nvSpPr>
        <p:spPr bwMode="auto">
          <a:xfrm>
            <a:off x="7388225" y="1235075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5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01" name="TextBox 188">
            <a:extLst>
              <a:ext uri="{FF2B5EF4-FFF2-40B4-BE49-F238E27FC236}">
                <a16:creationId xmlns:a16="http://schemas.microsoft.com/office/drawing/2014/main" id="{5DC02EDF-7A26-4A16-B1EA-A3586221B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1350" y="3132138"/>
            <a:ext cx="8255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fontAlgn="auto" hangingPunct="1">
              <a:buFont typeface="Arial" panose="020B0604020202020204" pitchFamily="34" charset="0"/>
              <a:buNone/>
              <a:defRPr/>
            </a:pPr>
            <a:r>
              <a:rPr lang="en-US" altLang="zh-CN" sz="3600" b="1" spc="-100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2  0</a:t>
            </a:r>
            <a:endParaRPr lang="zh-CN" altLang="en-US" sz="3600" b="1" spc="-100" noProof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02" name="直接连接符 101">
            <a:extLst>
              <a:ext uri="{FF2B5EF4-FFF2-40B4-BE49-F238E27FC236}">
                <a16:creationId xmlns:a16="http://schemas.microsoft.com/office/drawing/2014/main" id="{E60F8024-5810-4E52-B42E-BFE6849EEC1E}"/>
              </a:ext>
            </a:extLst>
          </p:cNvPr>
          <p:cNvCxnSpPr/>
          <p:nvPr/>
        </p:nvCxnSpPr>
        <p:spPr>
          <a:xfrm>
            <a:off x="6989763" y="3725863"/>
            <a:ext cx="150018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90"/>
          <p:cNvSpPr txBox="1">
            <a:spLocks noChangeArrowheads="1"/>
          </p:cNvSpPr>
          <p:nvPr/>
        </p:nvSpPr>
        <p:spPr bwMode="auto">
          <a:xfrm>
            <a:off x="7435850" y="3686175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3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04" name="TextBox 191"/>
          <p:cNvSpPr txBox="1">
            <a:spLocks noChangeArrowheads="1"/>
          </p:cNvSpPr>
          <p:nvPr/>
        </p:nvSpPr>
        <p:spPr bwMode="auto">
          <a:xfrm>
            <a:off x="7856538" y="3690938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6</a:t>
            </a:r>
            <a:endParaRPr lang="zh-CN" altLang="en-US" sz="36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05" name="TextBox 192"/>
          <p:cNvSpPr txBox="1">
            <a:spLocks noChangeArrowheads="1"/>
          </p:cNvSpPr>
          <p:nvPr/>
        </p:nvSpPr>
        <p:spPr bwMode="auto">
          <a:xfrm>
            <a:off x="7896225" y="1223963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06" name="TextBox 193">
            <a:extLst>
              <a:ext uri="{FF2B5EF4-FFF2-40B4-BE49-F238E27FC236}">
                <a16:creationId xmlns:a16="http://schemas.microsoft.com/office/drawing/2014/main" id="{8EA4E2D8-F05E-4FD7-AD94-A8C0EFF13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5850" y="4105275"/>
            <a:ext cx="8255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fontAlgn="auto" hangingPunct="1">
              <a:buFont typeface="Arial" panose="020B0604020202020204" pitchFamily="34" charset="0"/>
              <a:buNone/>
              <a:defRPr/>
            </a:pPr>
            <a:r>
              <a:rPr lang="en-US" altLang="zh-CN" sz="3600" b="1" spc="-100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3  6</a:t>
            </a:r>
            <a:endParaRPr lang="zh-CN" altLang="en-US" sz="3600" b="1" spc="-100" noProof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07" name="直接连接符 106">
            <a:extLst>
              <a:ext uri="{FF2B5EF4-FFF2-40B4-BE49-F238E27FC236}">
                <a16:creationId xmlns:a16="http://schemas.microsoft.com/office/drawing/2014/main" id="{74355BC9-3966-4726-A426-2A313C2B2D2C}"/>
              </a:ext>
            </a:extLst>
          </p:cNvPr>
          <p:cNvCxnSpPr/>
          <p:nvPr/>
        </p:nvCxnSpPr>
        <p:spPr>
          <a:xfrm>
            <a:off x="7070725" y="4725988"/>
            <a:ext cx="146526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95"/>
          <p:cNvSpPr txBox="1">
            <a:spLocks noChangeArrowheads="1"/>
          </p:cNvSpPr>
          <p:nvPr/>
        </p:nvSpPr>
        <p:spPr bwMode="auto">
          <a:xfrm>
            <a:off x="7861300" y="4649788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113" name="组合 112"/>
          <p:cNvGrpSpPr>
            <a:grpSpLocks/>
          </p:cNvGrpSpPr>
          <p:nvPr/>
        </p:nvGrpSpPr>
        <p:grpSpPr bwMode="auto">
          <a:xfrm>
            <a:off x="3686175" y="2220913"/>
            <a:ext cx="1830388" cy="2415214"/>
            <a:chOff x="2519362" y="1558091"/>
            <a:chExt cx="1829846" cy="2414365"/>
          </a:xfrm>
        </p:grpSpPr>
        <p:grpSp>
          <p:nvGrpSpPr>
            <p:cNvPr id="17448" name="组合 113"/>
            <p:cNvGrpSpPr>
              <a:grpSpLocks/>
            </p:cNvGrpSpPr>
            <p:nvPr/>
          </p:nvGrpSpPr>
          <p:grpSpPr bwMode="auto">
            <a:xfrm>
              <a:off x="2660608" y="2218747"/>
              <a:ext cx="1688600" cy="1753709"/>
              <a:chOff x="2855870" y="2706111"/>
              <a:chExt cx="1688600" cy="1753709"/>
            </a:xfrm>
          </p:grpSpPr>
          <p:sp>
            <p:nvSpPr>
              <p:cNvPr id="17450" name="TextBox 46"/>
              <p:cNvSpPr txBox="1">
                <a:spLocks noChangeArrowheads="1"/>
              </p:cNvSpPr>
              <p:nvPr/>
            </p:nvSpPr>
            <p:spPr bwMode="auto">
              <a:xfrm>
                <a:off x="2905124" y="2706111"/>
                <a:ext cx="1570799" cy="17537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 dirty="0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    1 7 1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 dirty="0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×      5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 dirty="0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    8 5 5</a:t>
                </a:r>
              </a:p>
            </p:txBody>
          </p:sp>
          <p:cxnSp>
            <p:nvCxnSpPr>
              <p:cNvPr id="117" name="直接连接符 116">
                <a:extLst>
                  <a:ext uri="{FF2B5EF4-FFF2-40B4-BE49-F238E27FC236}">
                    <a16:creationId xmlns:a16="http://schemas.microsoft.com/office/drawing/2014/main" id="{4DFC8D7B-7CEF-472D-BDF0-4879997EE392}"/>
                  </a:ext>
                </a:extLst>
              </p:cNvPr>
              <p:cNvCxnSpPr/>
              <p:nvPr/>
            </p:nvCxnSpPr>
            <p:spPr>
              <a:xfrm>
                <a:off x="2855870" y="3848220"/>
                <a:ext cx="1688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449" name="TextBox 6"/>
            <p:cNvSpPr txBox="1">
              <a:spLocks noChangeArrowheads="1"/>
            </p:cNvSpPr>
            <p:nvPr/>
          </p:nvSpPr>
          <p:spPr bwMode="auto">
            <a:xfrm>
              <a:off x="2519362" y="1558091"/>
              <a:ext cx="1569661" cy="646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zh-CN" altLang="en-US" sz="3600" b="1">
                  <a:solidFill>
                    <a:srgbClr val="000000"/>
                  </a:solidFill>
                  <a:latin typeface="Times New Roman" pitchFamily="18" charset="0"/>
                </a:rPr>
                <a:t>验算：</a:t>
              </a:r>
            </a:p>
          </p:txBody>
        </p:sp>
      </p:grpSp>
      <p:grpSp>
        <p:nvGrpSpPr>
          <p:cNvPr id="124" name="组合 123"/>
          <p:cNvGrpSpPr>
            <a:grpSpLocks/>
          </p:cNvGrpSpPr>
          <p:nvPr/>
        </p:nvGrpSpPr>
        <p:grpSpPr bwMode="auto">
          <a:xfrm>
            <a:off x="9045575" y="2220913"/>
            <a:ext cx="1830388" cy="2415215"/>
            <a:chOff x="2519362" y="1558091"/>
            <a:chExt cx="1829846" cy="2414365"/>
          </a:xfrm>
        </p:grpSpPr>
        <p:grpSp>
          <p:nvGrpSpPr>
            <p:cNvPr id="17443" name="组合 124"/>
            <p:cNvGrpSpPr>
              <a:grpSpLocks/>
            </p:cNvGrpSpPr>
            <p:nvPr/>
          </p:nvGrpSpPr>
          <p:grpSpPr bwMode="auto">
            <a:xfrm>
              <a:off x="2660608" y="2218747"/>
              <a:ext cx="1688600" cy="1753709"/>
              <a:chOff x="2855870" y="2706111"/>
              <a:chExt cx="1688600" cy="1753709"/>
            </a:xfrm>
          </p:grpSpPr>
          <p:sp>
            <p:nvSpPr>
              <p:cNvPr id="17445" name="TextBox 46"/>
              <p:cNvSpPr txBox="1">
                <a:spLocks noChangeArrowheads="1"/>
              </p:cNvSpPr>
              <p:nvPr/>
            </p:nvSpPr>
            <p:spPr bwMode="auto">
              <a:xfrm>
                <a:off x="2905124" y="2706111"/>
                <a:ext cx="1570799" cy="17537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 dirty="0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    1 5 9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 dirty="0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×      4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 dirty="0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    6 3 6</a:t>
                </a:r>
              </a:p>
            </p:txBody>
          </p:sp>
          <p:cxnSp>
            <p:nvCxnSpPr>
              <p:cNvPr id="128" name="直接连接符 127">
                <a:extLst>
                  <a:ext uri="{FF2B5EF4-FFF2-40B4-BE49-F238E27FC236}">
                    <a16:creationId xmlns:a16="http://schemas.microsoft.com/office/drawing/2014/main" id="{1D9DCAFC-C47F-45A2-A40C-57F896CCAFF7}"/>
                  </a:ext>
                </a:extLst>
              </p:cNvPr>
              <p:cNvCxnSpPr/>
              <p:nvPr/>
            </p:nvCxnSpPr>
            <p:spPr>
              <a:xfrm>
                <a:off x="2855870" y="3848220"/>
                <a:ext cx="1688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444" name="TextBox 6"/>
            <p:cNvSpPr txBox="1">
              <a:spLocks noChangeArrowheads="1"/>
            </p:cNvSpPr>
            <p:nvPr/>
          </p:nvSpPr>
          <p:spPr bwMode="auto">
            <a:xfrm>
              <a:off x="2519362" y="1558091"/>
              <a:ext cx="1569661" cy="646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zh-CN" altLang="en-US" sz="3600" b="1">
                  <a:solidFill>
                    <a:srgbClr val="000000"/>
                  </a:solidFill>
                  <a:latin typeface="Times New Roman" pitchFamily="18" charset="0"/>
                </a:rPr>
                <a:t>验算：</a:t>
              </a:r>
            </a:p>
          </p:txBody>
        </p:sp>
      </p:grpSp>
      <p:sp>
        <p:nvSpPr>
          <p:cNvPr id="53" name="文本框 52">
            <a:extLst>
              <a:ext uri="{FF2B5EF4-FFF2-40B4-BE49-F238E27FC236}">
                <a16:creationId xmlns:a16="http://schemas.microsoft.com/office/drawing/2014/main" id="{990C6AD9-47F9-4819-9FB7-6F011FE40F3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6670675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7442" name="图片 5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95063" y="664210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  <p:bldP spid="83" grpId="0"/>
      <p:bldP spid="85" grpId="0"/>
      <p:bldP spid="86" grpId="0"/>
      <p:bldP spid="87" grpId="0"/>
      <p:bldP spid="88" grpId="0"/>
      <p:bldP spid="90" grpId="0"/>
      <p:bldP spid="91" grpId="0"/>
      <p:bldP spid="92" grpId="0"/>
      <p:bldP spid="94" grpId="0"/>
      <p:bldP spid="95" grpId="0"/>
      <p:bldP spid="96" grpId="0"/>
      <p:bldP spid="98" grpId="0"/>
      <p:bldP spid="99" grpId="0"/>
      <p:bldP spid="100" grpId="0"/>
      <p:bldP spid="101" grpId="0"/>
      <p:bldP spid="103" grpId="0"/>
      <p:bldP spid="104" grpId="0"/>
      <p:bldP spid="105" grpId="0"/>
      <p:bldP spid="106" grpId="0"/>
      <p:bldP spid="10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1"/>
          <p:cNvSpPr>
            <a:spLocks noChangeArrowheads="1"/>
          </p:cNvSpPr>
          <p:nvPr/>
        </p:nvSpPr>
        <p:spPr bwMode="auto">
          <a:xfrm>
            <a:off x="2200275" y="1466850"/>
            <a:ext cx="8008938" cy="81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buFont typeface="Arial" charset="0"/>
              <a:buNone/>
            </a:pPr>
            <a:r>
              <a:rPr lang="en-US" altLang="zh-CN" sz="3600" b="1">
                <a:latin typeface="Times New Roman" pitchFamily="18" charset="0"/>
                <a:ea typeface="宋体" pitchFamily="2" charset="-122"/>
              </a:rPr>
              <a:t>417÷3=	                           	925÷5=</a:t>
            </a:r>
            <a:endParaRPr lang="zh-CN" altLang="zh-CN" sz="3600" b="1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1507" name="文本框 3"/>
          <p:cNvSpPr txBox="1">
            <a:spLocks noChangeArrowheads="1"/>
          </p:cNvSpPr>
          <p:nvPr/>
        </p:nvSpPr>
        <p:spPr bwMode="auto">
          <a:xfrm>
            <a:off x="854520" y="901666"/>
            <a:ext cx="10080625" cy="663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en-US" altLang="zh-CN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列竖式计算下面各题，并验算。</a:t>
            </a:r>
          </a:p>
        </p:txBody>
      </p: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4265613" y="2863850"/>
            <a:ext cx="1830387" cy="2416175"/>
            <a:chOff x="2519362" y="1558091"/>
            <a:chExt cx="1829846" cy="2415002"/>
          </a:xfrm>
        </p:grpSpPr>
        <p:grpSp>
          <p:nvGrpSpPr>
            <p:cNvPr id="21556" name="组合 5"/>
            <p:cNvGrpSpPr>
              <a:grpSpLocks/>
            </p:cNvGrpSpPr>
            <p:nvPr/>
          </p:nvGrpSpPr>
          <p:grpSpPr bwMode="auto">
            <a:xfrm>
              <a:off x="2660107" y="2218747"/>
              <a:ext cx="1689101" cy="1754346"/>
              <a:chOff x="2855369" y="2706111"/>
              <a:chExt cx="1689101" cy="1754346"/>
            </a:xfrm>
          </p:grpSpPr>
          <p:sp>
            <p:nvSpPr>
              <p:cNvPr id="21558" name="TextBox 46"/>
              <p:cNvSpPr txBox="1">
                <a:spLocks noChangeArrowheads="1"/>
              </p:cNvSpPr>
              <p:nvPr/>
            </p:nvSpPr>
            <p:spPr bwMode="auto">
              <a:xfrm>
                <a:off x="2905124" y="2706111"/>
                <a:ext cx="1571265" cy="17543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    1 3 9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×      3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    4 1 7</a:t>
                </a:r>
              </a:p>
            </p:txBody>
          </p:sp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id="{32EAD9F1-4516-4F4C-9C79-4D82BAA697B8}"/>
                  </a:ext>
                </a:extLst>
              </p:cNvPr>
              <p:cNvCxnSpPr/>
              <p:nvPr/>
            </p:nvCxnSpPr>
            <p:spPr>
              <a:xfrm>
                <a:off x="2855869" y="3847979"/>
                <a:ext cx="1688601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557" name="TextBox 6"/>
            <p:cNvSpPr txBox="1">
              <a:spLocks noChangeArrowheads="1"/>
            </p:cNvSpPr>
            <p:nvPr/>
          </p:nvSpPr>
          <p:spPr bwMode="auto">
            <a:xfrm>
              <a:off x="2519362" y="1558091"/>
              <a:ext cx="1569661" cy="646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zh-CN" altLang="en-US" sz="3600" b="1">
                  <a:solidFill>
                    <a:srgbClr val="000000"/>
                  </a:solidFill>
                  <a:latin typeface="Times New Roman" pitchFamily="18" charset="0"/>
                </a:rPr>
                <a:t>验算：</a:t>
              </a:r>
            </a:p>
          </p:txBody>
        </p: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2224088" y="2212975"/>
            <a:ext cx="2041525" cy="4252913"/>
            <a:chOff x="566737" y="944017"/>
            <a:chExt cx="2041525" cy="4251780"/>
          </a:xfrm>
        </p:grpSpPr>
        <p:grpSp>
          <p:nvGrpSpPr>
            <p:cNvPr id="21538" name="组合 8"/>
            <p:cNvGrpSpPr>
              <a:grpSpLocks/>
            </p:cNvGrpSpPr>
            <p:nvPr/>
          </p:nvGrpSpPr>
          <p:grpSpPr bwMode="auto">
            <a:xfrm>
              <a:off x="566737" y="1477458"/>
              <a:ext cx="2041525" cy="646286"/>
              <a:chOff x="825860" y="1520673"/>
              <a:chExt cx="2041619" cy="647398"/>
            </a:xfrm>
          </p:grpSpPr>
          <p:pic>
            <p:nvPicPr>
              <p:cNvPr id="21553" name="图片 10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076673" y="1542098"/>
                <a:ext cx="1790806" cy="606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1554" name="TextBox 21"/>
              <p:cNvSpPr txBox="1">
                <a:spLocks noChangeArrowheads="1"/>
              </p:cNvSpPr>
              <p:nvPr/>
            </p:nvSpPr>
            <p:spPr bwMode="auto">
              <a:xfrm>
                <a:off x="1364047" y="1520673"/>
                <a:ext cx="1338890" cy="6473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4  1  7</a:t>
                </a:r>
                <a:endParaRPr lang="zh-CN" altLang="en-US" sz="3600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21555" name="TextBox 22"/>
              <p:cNvSpPr txBox="1">
                <a:spLocks noChangeArrowheads="1"/>
              </p:cNvSpPr>
              <p:nvPr/>
            </p:nvSpPr>
            <p:spPr bwMode="auto">
              <a:xfrm>
                <a:off x="825860" y="1520673"/>
                <a:ext cx="415517" cy="6473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3</a:t>
                </a:r>
                <a:endParaRPr lang="zh-CN" altLang="en-US" sz="3600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</p:grpSp>
        <p:sp>
          <p:nvSpPr>
            <p:cNvPr id="21539" name="TextBox 27"/>
            <p:cNvSpPr txBox="1">
              <a:spLocks noChangeArrowheads="1"/>
            </p:cNvSpPr>
            <p:nvPr/>
          </p:nvSpPr>
          <p:spPr bwMode="auto">
            <a:xfrm>
              <a:off x="1125537" y="944017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1540" name="TextBox 28"/>
            <p:cNvSpPr txBox="1">
              <a:spLocks noChangeArrowheads="1"/>
            </p:cNvSpPr>
            <p:nvPr/>
          </p:nvSpPr>
          <p:spPr bwMode="auto">
            <a:xfrm>
              <a:off x="1104899" y="1937870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3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2C3DAC07-6656-412F-AD06-A94B48C674FB}"/>
                </a:ext>
              </a:extLst>
            </p:cNvPr>
            <p:cNvCxnSpPr/>
            <p:nvPr/>
          </p:nvCxnSpPr>
          <p:spPr>
            <a:xfrm>
              <a:off x="817562" y="2480308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42" name="TextBox 30"/>
            <p:cNvSpPr txBox="1">
              <a:spLocks noChangeArrowheads="1"/>
            </p:cNvSpPr>
            <p:nvPr/>
          </p:nvSpPr>
          <p:spPr bwMode="auto">
            <a:xfrm>
              <a:off x="1493837" y="3488979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1543" name="TextBox 31"/>
            <p:cNvSpPr txBox="1">
              <a:spLocks noChangeArrowheads="1"/>
            </p:cNvSpPr>
            <p:nvPr/>
          </p:nvSpPr>
          <p:spPr bwMode="auto">
            <a:xfrm>
              <a:off x="2033343" y="949821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9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FD926903-AC52-4C0D-B164-8802766B2E32}"/>
                </a:ext>
              </a:extLst>
            </p:cNvPr>
            <p:cNvCxnSpPr/>
            <p:nvPr/>
          </p:nvCxnSpPr>
          <p:spPr>
            <a:xfrm>
              <a:off x="817562" y="3496037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45" name="TextBox 33"/>
            <p:cNvSpPr txBox="1">
              <a:spLocks noChangeArrowheads="1"/>
            </p:cNvSpPr>
            <p:nvPr/>
          </p:nvSpPr>
          <p:spPr bwMode="auto">
            <a:xfrm>
              <a:off x="1925637" y="3498504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7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1546" name="TextBox 34"/>
            <p:cNvSpPr txBox="1">
              <a:spLocks noChangeArrowheads="1"/>
            </p:cNvSpPr>
            <p:nvPr/>
          </p:nvSpPr>
          <p:spPr bwMode="auto">
            <a:xfrm>
              <a:off x="1574008" y="944017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3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1547" name="TextBox 54"/>
            <p:cNvSpPr txBox="1">
              <a:spLocks noChangeArrowheads="1"/>
            </p:cNvSpPr>
            <p:nvPr/>
          </p:nvSpPr>
          <p:spPr bwMode="auto">
            <a:xfrm>
              <a:off x="1104899" y="2480837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1548" name="TextBox 55"/>
            <p:cNvSpPr txBox="1">
              <a:spLocks noChangeArrowheads="1"/>
            </p:cNvSpPr>
            <p:nvPr/>
          </p:nvSpPr>
          <p:spPr bwMode="auto">
            <a:xfrm>
              <a:off x="1517649" y="2477662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1549" name="TextBox 56"/>
            <p:cNvSpPr txBox="1">
              <a:spLocks noChangeArrowheads="1"/>
            </p:cNvSpPr>
            <p:nvPr/>
          </p:nvSpPr>
          <p:spPr bwMode="auto">
            <a:xfrm>
              <a:off x="1512887" y="2933310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9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3" name="TextBox 57">
              <a:extLst>
                <a:ext uri="{FF2B5EF4-FFF2-40B4-BE49-F238E27FC236}">
                  <a16:creationId xmlns:a16="http://schemas.microsoft.com/office/drawing/2014/main" id="{A3C52A08-3655-4298-BB08-B30DE43B00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3837" y="3965812"/>
              <a:ext cx="825500" cy="645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r>
                <a:rPr lang="en-US" altLang="zh-CN" sz="3600" b="1" spc="-100" noProof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2  7</a:t>
              </a:r>
              <a:endParaRPr lang="zh-CN" altLang="en-US" sz="3600" b="1" spc="-100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D11CFE15-BB61-45A7-B426-5305471E8738}"/>
                </a:ext>
              </a:extLst>
            </p:cNvPr>
            <p:cNvCxnSpPr/>
            <p:nvPr/>
          </p:nvCxnSpPr>
          <p:spPr>
            <a:xfrm>
              <a:off x="817562" y="4548270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52" name="TextBox 59"/>
            <p:cNvSpPr txBox="1">
              <a:spLocks noChangeArrowheads="1"/>
            </p:cNvSpPr>
            <p:nvPr/>
          </p:nvSpPr>
          <p:spPr bwMode="auto">
            <a:xfrm>
              <a:off x="1893887" y="4549511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29" name="组合 28"/>
          <p:cNvGrpSpPr>
            <a:grpSpLocks/>
          </p:cNvGrpSpPr>
          <p:nvPr/>
        </p:nvGrpSpPr>
        <p:grpSpPr bwMode="auto">
          <a:xfrm>
            <a:off x="9550400" y="2868613"/>
            <a:ext cx="1762125" cy="2414587"/>
            <a:chOff x="2519362" y="1558091"/>
            <a:chExt cx="1761765" cy="2414280"/>
          </a:xfrm>
        </p:grpSpPr>
        <p:grpSp>
          <p:nvGrpSpPr>
            <p:cNvPr id="21534" name="组合 118"/>
            <p:cNvGrpSpPr>
              <a:grpSpLocks/>
            </p:cNvGrpSpPr>
            <p:nvPr/>
          </p:nvGrpSpPr>
          <p:grpSpPr bwMode="auto">
            <a:xfrm>
              <a:off x="2592026" y="2217396"/>
              <a:ext cx="1689101" cy="1754975"/>
              <a:chOff x="2787288" y="2704760"/>
              <a:chExt cx="1689101" cy="1754975"/>
            </a:xfrm>
          </p:grpSpPr>
          <p:sp>
            <p:nvSpPr>
              <p:cNvPr id="21536" name="TextBox 52"/>
              <p:cNvSpPr txBox="1">
                <a:spLocks noChangeArrowheads="1"/>
              </p:cNvSpPr>
              <p:nvPr/>
            </p:nvSpPr>
            <p:spPr bwMode="auto">
              <a:xfrm>
                <a:off x="2905124" y="2704760"/>
                <a:ext cx="1571265" cy="1754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    1 8 5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×      5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    9 2 5</a:t>
                </a:r>
              </a:p>
            </p:txBody>
          </p: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id="{8C2FEF06-EDC5-4B81-8C8A-403ACB6AB20D}"/>
                  </a:ext>
                </a:extLst>
              </p:cNvPr>
              <p:cNvCxnSpPr/>
              <p:nvPr/>
            </p:nvCxnSpPr>
            <p:spPr>
              <a:xfrm>
                <a:off x="2787634" y="3843863"/>
                <a:ext cx="1688755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535" name="TextBox 121"/>
            <p:cNvSpPr txBox="1">
              <a:spLocks noChangeArrowheads="1"/>
            </p:cNvSpPr>
            <p:nvPr/>
          </p:nvSpPr>
          <p:spPr bwMode="auto">
            <a:xfrm>
              <a:off x="2519362" y="1558091"/>
              <a:ext cx="1569661" cy="646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zh-CN" altLang="en-US" sz="3600" b="1">
                  <a:solidFill>
                    <a:srgbClr val="000000"/>
                  </a:solidFill>
                  <a:latin typeface="Times New Roman" pitchFamily="18" charset="0"/>
                </a:rPr>
                <a:t>验算：</a:t>
              </a:r>
            </a:p>
          </p:txBody>
        </p:sp>
      </p:grpSp>
      <p:grpSp>
        <p:nvGrpSpPr>
          <p:cNvPr id="34" name="组合 33"/>
          <p:cNvGrpSpPr>
            <a:grpSpLocks/>
          </p:cNvGrpSpPr>
          <p:nvPr/>
        </p:nvGrpSpPr>
        <p:grpSpPr bwMode="auto">
          <a:xfrm>
            <a:off x="7191375" y="2212975"/>
            <a:ext cx="2065338" cy="4289425"/>
            <a:chOff x="4364037" y="892969"/>
            <a:chExt cx="2065337" cy="4288324"/>
          </a:xfrm>
        </p:grpSpPr>
        <p:grpSp>
          <p:nvGrpSpPr>
            <p:cNvPr id="21516" name="组合 8"/>
            <p:cNvGrpSpPr>
              <a:grpSpLocks/>
            </p:cNvGrpSpPr>
            <p:nvPr/>
          </p:nvGrpSpPr>
          <p:grpSpPr bwMode="auto">
            <a:xfrm>
              <a:off x="4364037" y="1458164"/>
              <a:ext cx="2041525" cy="655816"/>
              <a:chOff x="825860" y="1520430"/>
              <a:chExt cx="2041619" cy="656945"/>
            </a:xfrm>
          </p:grpSpPr>
          <p:pic>
            <p:nvPicPr>
              <p:cNvPr id="21531" name="图片 10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076673" y="1542098"/>
                <a:ext cx="1790806" cy="606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1532" name="TextBox 25"/>
              <p:cNvSpPr txBox="1">
                <a:spLocks noChangeArrowheads="1"/>
              </p:cNvSpPr>
              <p:nvPr/>
            </p:nvSpPr>
            <p:spPr bwMode="auto">
              <a:xfrm>
                <a:off x="1364047" y="1529972"/>
                <a:ext cx="1338890" cy="647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9  2  5</a:t>
                </a:r>
                <a:endParaRPr lang="zh-CN" altLang="en-US" sz="3600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21533" name="TextBox 26"/>
              <p:cNvSpPr txBox="1">
                <a:spLocks noChangeArrowheads="1"/>
              </p:cNvSpPr>
              <p:nvPr/>
            </p:nvSpPr>
            <p:spPr bwMode="auto">
              <a:xfrm>
                <a:off x="825860" y="1520430"/>
                <a:ext cx="415517" cy="647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5</a:t>
                </a:r>
                <a:endParaRPr lang="zh-CN" altLang="en-US" sz="3600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</p:grpSp>
        <p:sp>
          <p:nvSpPr>
            <p:cNvPr id="21517" name="TextBox 35"/>
            <p:cNvSpPr txBox="1">
              <a:spLocks noChangeArrowheads="1"/>
            </p:cNvSpPr>
            <p:nvPr/>
          </p:nvSpPr>
          <p:spPr bwMode="auto">
            <a:xfrm>
              <a:off x="4902199" y="1896354"/>
              <a:ext cx="415498" cy="646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AAF80BCE-2D6F-4E2B-AEA9-C74896F568AF}"/>
                </a:ext>
              </a:extLst>
            </p:cNvPr>
            <p:cNvCxnSpPr/>
            <p:nvPr/>
          </p:nvCxnSpPr>
          <p:spPr>
            <a:xfrm>
              <a:off x="4778375" y="2472127"/>
              <a:ext cx="1650999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19" name="TextBox 37"/>
            <p:cNvSpPr txBox="1">
              <a:spLocks noChangeArrowheads="1"/>
            </p:cNvSpPr>
            <p:nvPr/>
          </p:nvSpPr>
          <p:spPr bwMode="auto">
            <a:xfrm>
              <a:off x="5314949" y="2475840"/>
              <a:ext cx="415498" cy="646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1520" name="TextBox 38"/>
            <p:cNvSpPr txBox="1">
              <a:spLocks noChangeArrowheads="1"/>
            </p:cNvSpPr>
            <p:nvPr/>
          </p:nvSpPr>
          <p:spPr bwMode="auto">
            <a:xfrm>
              <a:off x="4911724" y="2475840"/>
              <a:ext cx="415498" cy="646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1521" name="TextBox 39"/>
            <p:cNvSpPr txBox="1">
              <a:spLocks noChangeArrowheads="1"/>
            </p:cNvSpPr>
            <p:nvPr/>
          </p:nvSpPr>
          <p:spPr bwMode="auto">
            <a:xfrm>
              <a:off x="5314949" y="896144"/>
              <a:ext cx="415498" cy="646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8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B2858096-0451-4785-8FF5-D4E4111B4286}"/>
                </a:ext>
              </a:extLst>
            </p:cNvPr>
            <p:cNvCxnSpPr/>
            <p:nvPr/>
          </p:nvCxnSpPr>
          <p:spPr>
            <a:xfrm>
              <a:off x="4765675" y="3487866"/>
              <a:ext cx="1650999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23" name="TextBox 41"/>
            <p:cNvSpPr txBox="1">
              <a:spLocks noChangeArrowheads="1"/>
            </p:cNvSpPr>
            <p:nvPr/>
          </p:nvSpPr>
          <p:spPr bwMode="auto">
            <a:xfrm>
              <a:off x="5314949" y="3474462"/>
              <a:ext cx="415498" cy="646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1524" name="TextBox 42"/>
            <p:cNvSpPr txBox="1">
              <a:spLocks noChangeArrowheads="1"/>
            </p:cNvSpPr>
            <p:nvPr/>
          </p:nvSpPr>
          <p:spPr bwMode="auto">
            <a:xfrm>
              <a:off x="4902199" y="905670"/>
              <a:ext cx="415498" cy="646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44" name="TextBox 61">
              <a:extLst>
                <a:ext uri="{FF2B5EF4-FFF2-40B4-BE49-F238E27FC236}">
                  <a16:creationId xmlns:a16="http://schemas.microsoft.com/office/drawing/2014/main" id="{B9E14F77-CC27-468E-8794-6FEA9868BF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2200" y="2878422"/>
              <a:ext cx="825500" cy="64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r>
                <a:rPr lang="en-US" altLang="zh-CN" sz="3600" b="1" spc="-100" noProof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4  0</a:t>
              </a:r>
              <a:endParaRPr lang="zh-CN" altLang="en-US" sz="3600" b="1" spc="-100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1526" name="TextBox 62"/>
            <p:cNvSpPr txBox="1">
              <a:spLocks noChangeArrowheads="1"/>
            </p:cNvSpPr>
            <p:nvPr/>
          </p:nvSpPr>
          <p:spPr bwMode="auto">
            <a:xfrm>
              <a:off x="5719762" y="3473928"/>
              <a:ext cx="415498" cy="646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1527" name="TextBox 63"/>
            <p:cNvSpPr txBox="1">
              <a:spLocks noChangeArrowheads="1"/>
            </p:cNvSpPr>
            <p:nvPr/>
          </p:nvSpPr>
          <p:spPr bwMode="auto">
            <a:xfrm>
              <a:off x="5805886" y="892969"/>
              <a:ext cx="415498" cy="646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47" name="TextBox 64">
              <a:extLst>
                <a:ext uri="{FF2B5EF4-FFF2-40B4-BE49-F238E27FC236}">
                  <a16:creationId xmlns:a16="http://schemas.microsoft.com/office/drawing/2014/main" id="{41E362FB-E2B5-4C45-A43E-4ED298224A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14950" y="3951297"/>
              <a:ext cx="825500" cy="645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r>
                <a:rPr lang="en-US" altLang="zh-CN" sz="3600" b="1" spc="-100" noProof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2  5</a:t>
              </a:r>
              <a:endParaRPr lang="zh-CN" altLang="en-US" sz="3600" b="1" spc="-100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id="{E3FE404B-1D68-4326-8BC0-19900B71B705}"/>
                </a:ext>
              </a:extLst>
            </p:cNvPr>
            <p:cNvCxnSpPr/>
            <p:nvPr/>
          </p:nvCxnSpPr>
          <p:spPr>
            <a:xfrm>
              <a:off x="4765675" y="4533759"/>
              <a:ext cx="1650999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30" name="TextBox 66"/>
            <p:cNvSpPr txBox="1">
              <a:spLocks noChangeArrowheads="1"/>
            </p:cNvSpPr>
            <p:nvPr/>
          </p:nvSpPr>
          <p:spPr bwMode="auto">
            <a:xfrm>
              <a:off x="5727699" y="4535002"/>
              <a:ext cx="415498" cy="646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53" name="文本框 52"/>
          <p:cNvSpPr txBox="1">
            <a:spLocks noChangeArrowheads="1"/>
          </p:cNvSpPr>
          <p:nvPr/>
        </p:nvSpPr>
        <p:spPr bwMode="auto">
          <a:xfrm>
            <a:off x="3983038" y="1571625"/>
            <a:ext cx="1670050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139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4" name="文本框 53"/>
          <p:cNvSpPr txBox="1">
            <a:spLocks noChangeArrowheads="1"/>
          </p:cNvSpPr>
          <p:nvPr/>
        </p:nvSpPr>
        <p:spPr bwMode="auto">
          <a:xfrm>
            <a:off x="9467850" y="1571625"/>
            <a:ext cx="1668463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185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BE9DB56A-5678-4B0C-B6A6-32C2B9EA7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6670675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1515" name="图片 5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95063" y="664210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文本框 55">
            <a:extLst>
              <a:ext uri="{FF2B5EF4-FFF2-40B4-BE49-F238E27FC236}">
                <a16:creationId xmlns:a16="http://schemas.microsoft.com/office/drawing/2014/main" id="{3A2D6F06-AADD-48CD-8998-1955D49B9550}"/>
              </a:ext>
            </a:extLst>
          </p:cNvPr>
          <p:cNvSpPr txBox="1"/>
          <p:nvPr/>
        </p:nvSpPr>
        <p:spPr>
          <a:xfrm>
            <a:off x="6766560" y="1106585"/>
            <a:ext cx="5285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黑体" pitchFamily="49" charset="-122"/>
                <a:ea typeface="黑体" pitchFamily="49" charset="-122"/>
              </a:rPr>
              <a:t>【</a:t>
            </a:r>
            <a:r>
              <a:rPr lang="zh-CN" altLang="en-US" sz="2000">
                <a:latin typeface="黑体" pitchFamily="49" charset="-122"/>
                <a:ea typeface="黑体" pitchFamily="49" charset="-122"/>
              </a:rPr>
              <a:t>教材</a:t>
            </a:r>
            <a:r>
              <a:rPr lang="en-US" altLang="zh-CN" sz="2000">
                <a:latin typeface="黑体" pitchFamily="49" charset="-122"/>
                <a:ea typeface="黑体" pitchFamily="49" charset="-122"/>
              </a:rPr>
              <a:t>P19 </a:t>
            </a:r>
            <a:r>
              <a:rPr lang="zh-CN" altLang="en-US" sz="2000">
                <a:latin typeface="黑体" pitchFamily="49" charset="-122"/>
                <a:ea typeface="黑体" pitchFamily="49" charset="-122"/>
              </a:rPr>
              <a:t>练习三 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第</a:t>
            </a:r>
            <a:r>
              <a:rPr lang="en-US" altLang="zh-CN" sz="2000" dirty="0">
                <a:latin typeface="黑体" pitchFamily="49" charset="-122"/>
                <a:ea typeface="黑体" pitchFamily="49" charset="-122"/>
              </a:rPr>
              <a:t>4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</a:rPr>
              <a:t>题</a:t>
            </a:r>
            <a:r>
              <a:rPr lang="en-US" altLang="zh-CN" sz="2000" dirty="0">
                <a:latin typeface="黑体" pitchFamily="49" charset="-122"/>
                <a:ea typeface="黑体" pitchFamily="49" charset="-122"/>
              </a:rPr>
              <a:t>】</a:t>
            </a:r>
            <a:endParaRPr lang="zh-CN" altLang="en-US" sz="2000" dirty="0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>
            <a:extLst>
              <a:ext uri="{FF2B5EF4-FFF2-40B4-BE49-F238E27FC236}">
                <a16:creationId xmlns:a16="http://schemas.microsoft.com/office/drawing/2014/main" id="{B657F663-50DB-3906-0F71-3C65B1383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514" y="555204"/>
            <a:ext cx="10080625" cy="663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en-US" altLang="zh-CN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200" b="1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列竖式计算下面各题，并验算。</a:t>
            </a:r>
          </a:p>
        </p:txBody>
      </p:sp>
      <p:sp>
        <p:nvSpPr>
          <p:cNvPr id="3" name="矩形 1">
            <a:extLst>
              <a:ext uri="{FF2B5EF4-FFF2-40B4-BE49-F238E27FC236}">
                <a16:creationId xmlns:a16="http://schemas.microsoft.com/office/drawing/2014/main" id="{12EE6D7F-4445-F16E-9F74-46F1B6ACD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879" y="1218847"/>
            <a:ext cx="11469328" cy="81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 typeface="Arial" charset="0"/>
              <a:buNone/>
            </a:pPr>
            <a:r>
              <a:rPr lang="en-US" altLang="zh-CN" sz="3600" b="1">
                <a:latin typeface="Times New Roman" pitchFamily="18" charset="0"/>
                <a:ea typeface="宋体" pitchFamily="2" charset="-122"/>
              </a:rPr>
              <a:t>896÷8=	                  516÷3=                    936÷4=</a:t>
            </a:r>
            <a:endParaRPr lang="zh-CN" altLang="zh-CN" sz="3600" b="1">
              <a:latin typeface="Times New Roman" pitchFamily="18" charset="0"/>
              <a:ea typeface="宋体" pitchFamily="2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6FC516C6-2599-8ED6-B138-8E17C2A5B2D4}"/>
              </a:ext>
            </a:extLst>
          </p:cNvPr>
          <p:cNvGrpSpPr>
            <a:grpSpLocks/>
          </p:cNvGrpSpPr>
          <p:nvPr/>
        </p:nvGrpSpPr>
        <p:grpSpPr bwMode="auto">
          <a:xfrm>
            <a:off x="2334890" y="2700758"/>
            <a:ext cx="1830387" cy="2416175"/>
            <a:chOff x="2519362" y="1558091"/>
            <a:chExt cx="1829846" cy="2415002"/>
          </a:xfrm>
        </p:grpSpPr>
        <p:grpSp>
          <p:nvGrpSpPr>
            <p:cNvPr id="5" name="组合 5">
              <a:extLst>
                <a:ext uri="{FF2B5EF4-FFF2-40B4-BE49-F238E27FC236}">
                  <a16:creationId xmlns:a16="http://schemas.microsoft.com/office/drawing/2014/main" id="{D35A5B6B-4CC7-2A62-E0F8-4AC6E821D8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60107" y="2218747"/>
              <a:ext cx="1689101" cy="1754346"/>
              <a:chOff x="2855369" y="2706111"/>
              <a:chExt cx="1689101" cy="1754346"/>
            </a:xfrm>
          </p:grpSpPr>
          <p:sp>
            <p:nvSpPr>
              <p:cNvPr id="7" name="TextBox 46">
                <a:extLst>
                  <a:ext uri="{FF2B5EF4-FFF2-40B4-BE49-F238E27FC236}">
                    <a16:creationId xmlns:a16="http://schemas.microsoft.com/office/drawing/2014/main" id="{FAE19771-114B-BA37-8120-21CE8C1F9D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05124" y="2706111"/>
                <a:ext cx="1571265" cy="17543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    1 1 2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×      8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    8 9 6</a:t>
                </a:r>
              </a:p>
            </p:txBody>
          </p:sp>
          <p:cxnSp>
            <p:nvCxnSpPr>
              <p:cNvPr id="8" name="直接连接符 7">
                <a:extLst>
                  <a:ext uri="{FF2B5EF4-FFF2-40B4-BE49-F238E27FC236}">
                    <a16:creationId xmlns:a16="http://schemas.microsoft.com/office/drawing/2014/main" id="{A98ECB2A-6B27-6E24-2791-92C33002D931}"/>
                  </a:ext>
                </a:extLst>
              </p:cNvPr>
              <p:cNvCxnSpPr/>
              <p:nvPr/>
            </p:nvCxnSpPr>
            <p:spPr>
              <a:xfrm>
                <a:off x="2855869" y="3847979"/>
                <a:ext cx="1688601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EE20DEFE-B67E-61AF-0E22-5C1B7C274D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9362" y="1558091"/>
              <a:ext cx="1569661" cy="646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zh-CN" altLang="en-US" sz="3600" b="1">
                  <a:solidFill>
                    <a:srgbClr val="000000"/>
                  </a:solidFill>
                  <a:latin typeface="Times New Roman" pitchFamily="18" charset="0"/>
                </a:rPr>
                <a:t>验算：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1C43FC1E-4E11-F9FD-77AB-1EF5B6F31365}"/>
              </a:ext>
            </a:extLst>
          </p:cNvPr>
          <p:cNvGrpSpPr>
            <a:grpSpLocks/>
          </p:cNvGrpSpPr>
          <p:nvPr/>
        </p:nvGrpSpPr>
        <p:grpSpPr bwMode="auto">
          <a:xfrm>
            <a:off x="329046" y="2049883"/>
            <a:ext cx="2005844" cy="4252913"/>
            <a:chOff x="602418" y="944017"/>
            <a:chExt cx="2005844" cy="4251780"/>
          </a:xfrm>
        </p:grpSpPr>
        <p:grpSp>
          <p:nvGrpSpPr>
            <p:cNvPr id="10" name="组合 8">
              <a:extLst>
                <a:ext uri="{FF2B5EF4-FFF2-40B4-BE49-F238E27FC236}">
                  <a16:creationId xmlns:a16="http://schemas.microsoft.com/office/drawing/2014/main" id="{5C5B0C40-116D-092E-47EF-EC8DD6E5FC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2418" y="1453051"/>
              <a:ext cx="2005844" cy="670692"/>
              <a:chOff x="861543" y="1496224"/>
              <a:chExt cx="2005936" cy="671846"/>
            </a:xfrm>
          </p:grpSpPr>
          <p:pic>
            <p:nvPicPr>
              <p:cNvPr id="25" name="图片 10">
                <a:extLst>
                  <a:ext uri="{FF2B5EF4-FFF2-40B4-BE49-F238E27FC236}">
                    <a16:creationId xmlns:a16="http://schemas.microsoft.com/office/drawing/2014/main" id="{B263E04B-021B-0652-2310-8DE926EA2C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076673" y="1542098"/>
                <a:ext cx="1790806" cy="606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6" name="TextBox 21">
                <a:extLst>
                  <a:ext uri="{FF2B5EF4-FFF2-40B4-BE49-F238E27FC236}">
                    <a16:creationId xmlns:a16="http://schemas.microsoft.com/office/drawing/2014/main" id="{0DFCCB06-C30E-12A6-875C-0A497A2171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64047" y="1520673"/>
                <a:ext cx="1338890" cy="6473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8  9  6</a:t>
                </a:r>
                <a:endParaRPr lang="zh-CN" altLang="en-US" sz="3600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27" name="TextBox 22">
                <a:extLst>
                  <a:ext uri="{FF2B5EF4-FFF2-40B4-BE49-F238E27FC236}">
                    <a16:creationId xmlns:a16="http://schemas.microsoft.com/office/drawing/2014/main" id="{20E2C62F-C465-6D4D-2348-21D0F930A81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1543" y="1496224"/>
                <a:ext cx="415517" cy="6473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8</a:t>
                </a:r>
                <a:endParaRPr lang="zh-CN" altLang="en-US" sz="3600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</p:grpSp>
        <p:sp>
          <p:nvSpPr>
            <p:cNvPr id="11" name="TextBox 27">
              <a:extLst>
                <a:ext uri="{FF2B5EF4-FFF2-40B4-BE49-F238E27FC236}">
                  <a16:creationId xmlns:a16="http://schemas.microsoft.com/office/drawing/2014/main" id="{313FA365-F3C0-9FEF-A931-758FC66F64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25537" y="944017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2" name="TextBox 28">
              <a:extLst>
                <a:ext uri="{FF2B5EF4-FFF2-40B4-BE49-F238E27FC236}">
                  <a16:creationId xmlns:a16="http://schemas.microsoft.com/office/drawing/2014/main" id="{5FC69F23-CDCB-88B8-4A14-29D1DD3941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899" y="1937870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8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784A7393-B8E0-1C34-B64F-0E4E38C1E6B7}"/>
                </a:ext>
              </a:extLst>
            </p:cNvPr>
            <p:cNvCxnSpPr/>
            <p:nvPr/>
          </p:nvCxnSpPr>
          <p:spPr>
            <a:xfrm>
              <a:off x="817562" y="2480308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30">
              <a:extLst>
                <a:ext uri="{FF2B5EF4-FFF2-40B4-BE49-F238E27FC236}">
                  <a16:creationId xmlns:a16="http://schemas.microsoft.com/office/drawing/2014/main" id="{1EDA23D5-8D23-DE2B-C85D-C998746AB5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3837" y="3488979"/>
              <a:ext cx="415498" cy="646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5" name="TextBox 31">
              <a:extLst>
                <a:ext uri="{FF2B5EF4-FFF2-40B4-BE49-F238E27FC236}">
                  <a16:creationId xmlns:a16="http://schemas.microsoft.com/office/drawing/2014/main" id="{1306D2B4-242A-4710-CF94-422C787E0E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3343" y="949821"/>
              <a:ext cx="415498" cy="646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E9921882-61C4-0F40-852F-FDFB2A44C392}"/>
                </a:ext>
              </a:extLst>
            </p:cNvPr>
            <p:cNvCxnSpPr/>
            <p:nvPr/>
          </p:nvCxnSpPr>
          <p:spPr>
            <a:xfrm>
              <a:off x="817562" y="3496037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33">
              <a:extLst>
                <a:ext uri="{FF2B5EF4-FFF2-40B4-BE49-F238E27FC236}">
                  <a16:creationId xmlns:a16="http://schemas.microsoft.com/office/drawing/2014/main" id="{0C41F694-9449-C284-3551-54ABE4A06D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5637" y="3498504"/>
              <a:ext cx="415498" cy="646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8" name="TextBox 34">
              <a:extLst>
                <a:ext uri="{FF2B5EF4-FFF2-40B4-BE49-F238E27FC236}">
                  <a16:creationId xmlns:a16="http://schemas.microsoft.com/office/drawing/2014/main" id="{278E3AC2-2254-9723-953E-781B82FA9F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74008" y="944017"/>
              <a:ext cx="415498" cy="646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0" name="TextBox 55">
              <a:extLst>
                <a:ext uri="{FF2B5EF4-FFF2-40B4-BE49-F238E27FC236}">
                  <a16:creationId xmlns:a16="http://schemas.microsoft.com/office/drawing/2014/main" id="{BBB163D2-158E-C258-FB2A-A2E6C6D157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17649" y="2477662"/>
              <a:ext cx="415498" cy="646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9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1" name="TextBox 56">
              <a:extLst>
                <a:ext uri="{FF2B5EF4-FFF2-40B4-BE49-F238E27FC236}">
                  <a16:creationId xmlns:a16="http://schemas.microsoft.com/office/drawing/2014/main" id="{56EBE609-A7CE-3A8B-3F11-9ECA360983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12887" y="2933310"/>
              <a:ext cx="415498" cy="646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8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" name="TextBox 57">
              <a:extLst>
                <a:ext uri="{FF2B5EF4-FFF2-40B4-BE49-F238E27FC236}">
                  <a16:creationId xmlns:a16="http://schemas.microsoft.com/office/drawing/2014/main" id="{9122551F-DC0F-BCC0-4195-38F1221C58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3837" y="3965812"/>
              <a:ext cx="825867" cy="646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r>
                <a:rPr lang="en-US" altLang="zh-CN" sz="3600" b="1" spc="-100" noProof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1  6</a:t>
              </a:r>
              <a:endParaRPr lang="zh-CN" altLang="en-US" sz="3600" b="1" spc="-100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1FBDF573-0FA1-2765-BCB6-387E0416FF10}"/>
                </a:ext>
              </a:extLst>
            </p:cNvPr>
            <p:cNvCxnSpPr/>
            <p:nvPr/>
          </p:nvCxnSpPr>
          <p:spPr>
            <a:xfrm>
              <a:off x="817562" y="4548270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59">
              <a:extLst>
                <a:ext uri="{FF2B5EF4-FFF2-40B4-BE49-F238E27FC236}">
                  <a16:creationId xmlns:a16="http://schemas.microsoft.com/office/drawing/2014/main" id="{0F794572-8C81-3715-AB38-2F09FAA24C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3887" y="4549511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234C70B1-79FC-8E3A-711C-D70D227476E9}"/>
              </a:ext>
            </a:extLst>
          </p:cNvPr>
          <p:cNvGrpSpPr>
            <a:grpSpLocks/>
          </p:cNvGrpSpPr>
          <p:nvPr/>
        </p:nvGrpSpPr>
        <p:grpSpPr bwMode="auto">
          <a:xfrm>
            <a:off x="6267698" y="2728407"/>
            <a:ext cx="1830387" cy="2416175"/>
            <a:chOff x="2519362" y="1558091"/>
            <a:chExt cx="1829846" cy="2415002"/>
          </a:xfrm>
        </p:grpSpPr>
        <p:grpSp>
          <p:nvGrpSpPr>
            <p:cNvPr id="29" name="组合 5">
              <a:extLst>
                <a:ext uri="{FF2B5EF4-FFF2-40B4-BE49-F238E27FC236}">
                  <a16:creationId xmlns:a16="http://schemas.microsoft.com/office/drawing/2014/main" id="{284D40AD-B7C6-9A0A-2DF2-352C04E798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60107" y="2218747"/>
              <a:ext cx="1689101" cy="1754346"/>
              <a:chOff x="2855369" y="2706111"/>
              <a:chExt cx="1689101" cy="1754346"/>
            </a:xfrm>
          </p:grpSpPr>
          <p:sp>
            <p:nvSpPr>
              <p:cNvPr id="31" name="TextBox 46">
                <a:extLst>
                  <a:ext uri="{FF2B5EF4-FFF2-40B4-BE49-F238E27FC236}">
                    <a16:creationId xmlns:a16="http://schemas.microsoft.com/office/drawing/2014/main" id="{05263663-9A4B-4C35-D0EF-BE47E9E110D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05124" y="2706111"/>
                <a:ext cx="1571265" cy="17543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    1 7 2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×      3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    5 1 6</a:t>
                </a:r>
              </a:p>
            </p:txBody>
          </p: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E3009D44-AF73-87E0-CADB-060012F3E755}"/>
                  </a:ext>
                </a:extLst>
              </p:cNvPr>
              <p:cNvCxnSpPr/>
              <p:nvPr/>
            </p:nvCxnSpPr>
            <p:spPr>
              <a:xfrm>
                <a:off x="2855869" y="3847979"/>
                <a:ext cx="1688601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TextBox 6">
              <a:extLst>
                <a:ext uri="{FF2B5EF4-FFF2-40B4-BE49-F238E27FC236}">
                  <a16:creationId xmlns:a16="http://schemas.microsoft.com/office/drawing/2014/main" id="{24F6F441-4391-B68B-ECC3-33BEA4FFE3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9362" y="1558091"/>
              <a:ext cx="1569661" cy="646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zh-CN" altLang="en-US" sz="3600" b="1">
                  <a:solidFill>
                    <a:srgbClr val="000000"/>
                  </a:solidFill>
                  <a:latin typeface="Times New Roman" pitchFamily="18" charset="0"/>
                </a:rPr>
                <a:t>验算：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EE286810-8F37-CADC-46BF-89359FE49FCA}"/>
              </a:ext>
            </a:extLst>
          </p:cNvPr>
          <p:cNvGrpSpPr>
            <a:grpSpLocks/>
          </p:cNvGrpSpPr>
          <p:nvPr/>
        </p:nvGrpSpPr>
        <p:grpSpPr bwMode="auto">
          <a:xfrm>
            <a:off x="4254920" y="2077532"/>
            <a:ext cx="2012779" cy="4252913"/>
            <a:chOff x="595484" y="944017"/>
            <a:chExt cx="2012779" cy="4251780"/>
          </a:xfrm>
        </p:grpSpPr>
        <p:grpSp>
          <p:nvGrpSpPr>
            <p:cNvPr id="34" name="组合 8">
              <a:extLst>
                <a:ext uri="{FF2B5EF4-FFF2-40B4-BE49-F238E27FC236}">
                  <a16:creationId xmlns:a16="http://schemas.microsoft.com/office/drawing/2014/main" id="{82A10D4C-C939-15A4-77D4-9660A8833A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5484" y="1471203"/>
              <a:ext cx="2012779" cy="652412"/>
              <a:chOff x="854608" y="1514409"/>
              <a:chExt cx="2012871" cy="653535"/>
            </a:xfrm>
          </p:grpSpPr>
          <p:pic>
            <p:nvPicPr>
              <p:cNvPr id="49" name="图片 10">
                <a:extLst>
                  <a:ext uri="{FF2B5EF4-FFF2-40B4-BE49-F238E27FC236}">
                    <a16:creationId xmlns:a16="http://schemas.microsoft.com/office/drawing/2014/main" id="{036B3E16-161B-23AB-91E8-C91EE5BDB6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076673" y="1542098"/>
                <a:ext cx="1790806" cy="606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0" name="TextBox 21">
                <a:extLst>
                  <a:ext uri="{FF2B5EF4-FFF2-40B4-BE49-F238E27FC236}">
                    <a16:creationId xmlns:a16="http://schemas.microsoft.com/office/drawing/2014/main" id="{533AFAC3-D092-5EB7-BA4E-D92A5ED8399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64047" y="1520673"/>
                <a:ext cx="1338890" cy="6472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5  1  6</a:t>
                </a:r>
                <a:endParaRPr lang="zh-CN" altLang="en-US" sz="3600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51" name="TextBox 22">
                <a:extLst>
                  <a:ext uri="{FF2B5EF4-FFF2-40B4-BE49-F238E27FC236}">
                    <a16:creationId xmlns:a16="http://schemas.microsoft.com/office/drawing/2014/main" id="{F22E7B3B-3F4C-525B-4A47-38BEC32DC53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54608" y="1514409"/>
                <a:ext cx="415517" cy="6472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3</a:t>
                </a:r>
                <a:endParaRPr lang="zh-CN" altLang="en-US" sz="3600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</p:grpSp>
        <p:sp>
          <p:nvSpPr>
            <p:cNvPr id="35" name="TextBox 27">
              <a:extLst>
                <a:ext uri="{FF2B5EF4-FFF2-40B4-BE49-F238E27FC236}">
                  <a16:creationId xmlns:a16="http://schemas.microsoft.com/office/drawing/2014/main" id="{A44C9CE2-266E-C74A-E957-232597D638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25537" y="944017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36" name="TextBox 28">
              <a:extLst>
                <a:ext uri="{FF2B5EF4-FFF2-40B4-BE49-F238E27FC236}">
                  <a16:creationId xmlns:a16="http://schemas.microsoft.com/office/drawing/2014/main" id="{C5144F83-A0A5-93FB-9D32-96A60DFE78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899" y="1937870"/>
              <a:ext cx="415498" cy="646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3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3F81EA01-8446-170B-436D-A44DC1BB7DDB}"/>
                </a:ext>
              </a:extLst>
            </p:cNvPr>
            <p:cNvCxnSpPr/>
            <p:nvPr/>
          </p:nvCxnSpPr>
          <p:spPr>
            <a:xfrm>
              <a:off x="817562" y="2480308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1">
              <a:extLst>
                <a:ext uri="{FF2B5EF4-FFF2-40B4-BE49-F238E27FC236}">
                  <a16:creationId xmlns:a16="http://schemas.microsoft.com/office/drawing/2014/main" id="{F12BF584-E095-6B6A-1550-1079741D6F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3343" y="949821"/>
              <a:ext cx="415498" cy="646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EF49EF88-41FB-C7F3-1984-4FE65ED7084F}"/>
                </a:ext>
              </a:extLst>
            </p:cNvPr>
            <p:cNvCxnSpPr/>
            <p:nvPr/>
          </p:nvCxnSpPr>
          <p:spPr>
            <a:xfrm>
              <a:off x="817562" y="3496037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33">
              <a:extLst>
                <a:ext uri="{FF2B5EF4-FFF2-40B4-BE49-F238E27FC236}">
                  <a16:creationId xmlns:a16="http://schemas.microsoft.com/office/drawing/2014/main" id="{EAF5636B-838D-97ED-59D5-F888AA27E2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5637" y="3498504"/>
              <a:ext cx="415498" cy="646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42" name="TextBox 34">
              <a:extLst>
                <a:ext uri="{FF2B5EF4-FFF2-40B4-BE49-F238E27FC236}">
                  <a16:creationId xmlns:a16="http://schemas.microsoft.com/office/drawing/2014/main" id="{BBA74485-423B-A4C8-BD81-ED62ECBA19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74008" y="944017"/>
              <a:ext cx="415498" cy="646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7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43" name="TextBox 54">
              <a:extLst>
                <a:ext uri="{FF2B5EF4-FFF2-40B4-BE49-F238E27FC236}">
                  <a16:creationId xmlns:a16="http://schemas.microsoft.com/office/drawing/2014/main" id="{B8DDAB76-5ED6-CC94-0FE8-2EDF11FAE4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899" y="2480837"/>
              <a:ext cx="415498" cy="646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44" name="TextBox 55">
              <a:extLst>
                <a:ext uri="{FF2B5EF4-FFF2-40B4-BE49-F238E27FC236}">
                  <a16:creationId xmlns:a16="http://schemas.microsoft.com/office/drawing/2014/main" id="{D6C976D2-87A3-9D67-A978-8FAAAA57DC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17649" y="2477662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46" name="TextBox 57">
              <a:extLst>
                <a:ext uri="{FF2B5EF4-FFF2-40B4-BE49-F238E27FC236}">
                  <a16:creationId xmlns:a16="http://schemas.microsoft.com/office/drawing/2014/main" id="{AAA326BA-123C-8634-FEBD-459B412F50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3887" y="3958180"/>
              <a:ext cx="402674" cy="646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r>
                <a:rPr lang="en-US" altLang="zh-CN" sz="3600" b="1" spc="-100" noProof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  <a:endParaRPr lang="zh-CN" altLang="en-US" sz="3600" b="1" spc="-100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A59966C3-5B9D-A8D3-A0D9-58C385C1D9C6}"/>
                </a:ext>
              </a:extLst>
            </p:cNvPr>
            <p:cNvCxnSpPr/>
            <p:nvPr/>
          </p:nvCxnSpPr>
          <p:spPr>
            <a:xfrm>
              <a:off x="817562" y="4548270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59">
              <a:extLst>
                <a:ext uri="{FF2B5EF4-FFF2-40B4-BE49-F238E27FC236}">
                  <a16:creationId xmlns:a16="http://schemas.microsoft.com/office/drawing/2014/main" id="{2BC411B3-FFFD-1CDA-E865-1B6142D814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3887" y="4549511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76" name="TextBox 54">
              <a:extLst>
                <a:ext uri="{FF2B5EF4-FFF2-40B4-BE49-F238E27FC236}">
                  <a16:creationId xmlns:a16="http://schemas.microsoft.com/office/drawing/2014/main" id="{6A45541D-D40D-2955-F0A9-534C190FF9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083" y="2919222"/>
              <a:ext cx="415498" cy="646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77" name="TextBox 55">
              <a:extLst>
                <a:ext uri="{FF2B5EF4-FFF2-40B4-BE49-F238E27FC236}">
                  <a16:creationId xmlns:a16="http://schemas.microsoft.com/office/drawing/2014/main" id="{6EC989B9-4AB4-34A5-A8A5-CE037C05CF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16833" y="2916047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CB72B0D6-DA78-F74B-C164-7346BB80C9B0}"/>
              </a:ext>
            </a:extLst>
          </p:cNvPr>
          <p:cNvGrpSpPr>
            <a:grpSpLocks/>
          </p:cNvGrpSpPr>
          <p:nvPr/>
        </p:nvGrpSpPr>
        <p:grpSpPr bwMode="auto">
          <a:xfrm>
            <a:off x="10136351" y="2700758"/>
            <a:ext cx="1830387" cy="2416175"/>
            <a:chOff x="2519362" y="1558091"/>
            <a:chExt cx="1829846" cy="2415002"/>
          </a:xfrm>
        </p:grpSpPr>
        <p:grpSp>
          <p:nvGrpSpPr>
            <p:cNvPr id="53" name="组合 5">
              <a:extLst>
                <a:ext uri="{FF2B5EF4-FFF2-40B4-BE49-F238E27FC236}">
                  <a16:creationId xmlns:a16="http://schemas.microsoft.com/office/drawing/2014/main" id="{442667FB-1D3A-0B06-39BC-8D84CD4377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60107" y="2218747"/>
              <a:ext cx="1689101" cy="1754346"/>
              <a:chOff x="2855369" y="2706111"/>
              <a:chExt cx="1689101" cy="1754346"/>
            </a:xfrm>
          </p:grpSpPr>
          <p:sp>
            <p:nvSpPr>
              <p:cNvPr id="55" name="TextBox 46">
                <a:extLst>
                  <a:ext uri="{FF2B5EF4-FFF2-40B4-BE49-F238E27FC236}">
                    <a16:creationId xmlns:a16="http://schemas.microsoft.com/office/drawing/2014/main" id="{14DBC925-D2DB-4212-BBC0-FC78FA4ACA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05124" y="2706111"/>
                <a:ext cx="1571265" cy="17543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    2 3 4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×      4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    9 3 6</a:t>
                </a:r>
              </a:p>
            </p:txBody>
          </p:sp>
          <p:cxnSp>
            <p:nvCxnSpPr>
              <p:cNvPr id="56" name="直接连接符 55">
                <a:extLst>
                  <a:ext uri="{FF2B5EF4-FFF2-40B4-BE49-F238E27FC236}">
                    <a16:creationId xmlns:a16="http://schemas.microsoft.com/office/drawing/2014/main" id="{8E2B65F6-2DFB-A45E-E531-4A7ABF6795A7}"/>
                  </a:ext>
                </a:extLst>
              </p:cNvPr>
              <p:cNvCxnSpPr/>
              <p:nvPr/>
            </p:nvCxnSpPr>
            <p:spPr>
              <a:xfrm>
                <a:off x="2855869" y="3847979"/>
                <a:ext cx="1688601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4" name="TextBox 6">
              <a:extLst>
                <a:ext uri="{FF2B5EF4-FFF2-40B4-BE49-F238E27FC236}">
                  <a16:creationId xmlns:a16="http://schemas.microsoft.com/office/drawing/2014/main" id="{DBC5832A-C383-BC27-552C-AEE3A32432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9362" y="1558091"/>
              <a:ext cx="1569661" cy="646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zh-CN" altLang="en-US" sz="3600" b="1">
                  <a:solidFill>
                    <a:srgbClr val="000000"/>
                  </a:solidFill>
                  <a:latin typeface="Times New Roman" pitchFamily="18" charset="0"/>
                </a:rPr>
                <a:t>验算：</a:t>
              </a: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F6C493F4-0AD2-7D79-1B69-A862833331B1}"/>
              </a:ext>
            </a:extLst>
          </p:cNvPr>
          <p:cNvGrpSpPr>
            <a:grpSpLocks/>
          </p:cNvGrpSpPr>
          <p:nvPr/>
        </p:nvGrpSpPr>
        <p:grpSpPr bwMode="auto">
          <a:xfrm>
            <a:off x="8122383" y="2049883"/>
            <a:ext cx="2013969" cy="4252913"/>
            <a:chOff x="594294" y="944017"/>
            <a:chExt cx="2013969" cy="4251780"/>
          </a:xfrm>
        </p:grpSpPr>
        <p:grpSp>
          <p:nvGrpSpPr>
            <p:cNvPr id="58" name="组合 8">
              <a:extLst>
                <a:ext uri="{FF2B5EF4-FFF2-40B4-BE49-F238E27FC236}">
                  <a16:creationId xmlns:a16="http://schemas.microsoft.com/office/drawing/2014/main" id="{A1FF2CB1-E188-D5B1-8EC5-899BFE0DAE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4294" y="1458852"/>
              <a:ext cx="2013969" cy="664764"/>
              <a:chOff x="853418" y="1502036"/>
              <a:chExt cx="2014061" cy="665908"/>
            </a:xfrm>
          </p:grpSpPr>
          <p:pic>
            <p:nvPicPr>
              <p:cNvPr id="73" name="图片 10">
                <a:extLst>
                  <a:ext uri="{FF2B5EF4-FFF2-40B4-BE49-F238E27FC236}">
                    <a16:creationId xmlns:a16="http://schemas.microsoft.com/office/drawing/2014/main" id="{969EFF9D-C6FF-F0DC-4E08-C5CA0E6BDB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076673" y="1542098"/>
                <a:ext cx="1790806" cy="606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4" name="TextBox 21">
                <a:extLst>
                  <a:ext uri="{FF2B5EF4-FFF2-40B4-BE49-F238E27FC236}">
                    <a16:creationId xmlns:a16="http://schemas.microsoft.com/office/drawing/2014/main" id="{ECF8A6EF-C9BC-F8D1-23A7-46A0CEEC215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64047" y="1520673"/>
                <a:ext cx="1338890" cy="6472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9  3  6</a:t>
                </a:r>
                <a:endParaRPr lang="zh-CN" altLang="en-US" sz="3600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75" name="TextBox 22">
                <a:extLst>
                  <a:ext uri="{FF2B5EF4-FFF2-40B4-BE49-F238E27FC236}">
                    <a16:creationId xmlns:a16="http://schemas.microsoft.com/office/drawing/2014/main" id="{564994D0-2FE6-F77A-0E5F-98252B9A7E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53418" y="1502036"/>
                <a:ext cx="415517" cy="6472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4</a:t>
                </a:r>
                <a:endParaRPr lang="zh-CN" altLang="en-US" sz="3600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</p:grpSp>
        <p:sp>
          <p:nvSpPr>
            <p:cNvPr id="59" name="TextBox 27">
              <a:extLst>
                <a:ext uri="{FF2B5EF4-FFF2-40B4-BE49-F238E27FC236}">
                  <a16:creationId xmlns:a16="http://schemas.microsoft.com/office/drawing/2014/main" id="{343316C4-A670-3B1D-83CA-E937BF2FBB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25537" y="944017"/>
              <a:ext cx="415498" cy="646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60" name="TextBox 28">
              <a:extLst>
                <a:ext uri="{FF2B5EF4-FFF2-40B4-BE49-F238E27FC236}">
                  <a16:creationId xmlns:a16="http://schemas.microsoft.com/office/drawing/2014/main" id="{C4E4CFF1-1353-4251-F416-766C7335D7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899" y="1937870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8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id="{D13FFF60-8CA1-12D3-3B07-D3B61AE03523}"/>
                </a:ext>
              </a:extLst>
            </p:cNvPr>
            <p:cNvCxnSpPr/>
            <p:nvPr/>
          </p:nvCxnSpPr>
          <p:spPr>
            <a:xfrm>
              <a:off x="817562" y="2480308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30">
              <a:extLst>
                <a:ext uri="{FF2B5EF4-FFF2-40B4-BE49-F238E27FC236}">
                  <a16:creationId xmlns:a16="http://schemas.microsoft.com/office/drawing/2014/main" id="{8820B6C5-5C9B-7C76-E0A0-B6D973E373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3837" y="3488979"/>
              <a:ext cx="415498" cy="646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63" name="TextBox 31">
              <a:extLst>
                <a:ext uri="{FF2B5EF4-FFF2-40B4-BE49-F238E27FC236}">
                  <a16:creationId xmlns:a16="http://schemas.microsoft.com/office/drawing/2014/main" id="{C98BC6E0-ED9E-C2EF-897C-DC05204DB5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3343" y="949821"/>
              <a:ext cx="415498" cy="646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id="{C67169AE-3C15-F4F8-72BC-21E156508E92}"/>
                </a:ext>
              </a:extLst>
            </p:cNvPr>
            <p:cNvCxnSpPr/>
            <p:nvPr/>
          </p:nvCxnSpPr>
          <p:spPr>
            <a:xfrm>
              <a:off x="817562" y="3496037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33">
              <a:extLst>
                <a:ext uri="{FF2B5EF4-FFF2-40B4-BE49-F238E27FC236}">
                  <a16:creationId xmlns:a16="http://schemas.microsoft.com/office/drawing/2014/main" id="{3A5E9F08-9F3F-486E-C8FE-5701892BFB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5637" y="3498504"/>
              <a:ext cx="415498" cy="646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66" name="TextBox 34">
              <a:extLst>
                <a:ext uri="{FF2B5EF4-FFF2-40B4-BE49-F238E27FC236}">
                  <a16:creationId xmlns:a16="http://schemas.microsoft.com/office/drawing/2014/main" id="{1E6F0226-B311-0F16-4D10-30125D250E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74008" y="944017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3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67" name="TextBox 54">
              <a:extLst>
                <a:ext uri="{FF2B5EF4-FFF2-40B4-BE49-F238E27FC236}">
                  <a16:creationId xmlns:a16="http://schemas.microsoft.com/office/drawing/2014/main" id="{03C50347-58C6-DE9C-62ED-DCE1810ADF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899" y="2427584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68" name="TextBox 55">
              <a:extLst>
                <a:ext uri="{FF2B5EF4-FFF2-40B4-BE49-F238E27FC236}">
                  <a16:creationId xmlns:a16="http://schemas.microsoft.com/office/drawing/2014/main" id="{EC054233-E234-8A33-CCA7-B138458DF1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17649" y="2424409"/>
              <a:ext cx="415498" cy="646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3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70" name="TextBox 57">
              <a:extLst>
                <a:ext uri="{FF2B5EF4-FFF2-40B4-BE49-F238E27FC236}">
                  <a16:creationId xmlns:a16="http://schemas.microsoft.com/office/drawing/2014/main" id="{C433F0AE-160D-4F40-579F-D1A94AA080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3837" y="3965812"/>
              <a:ext cx="825867" cy="646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r>
                <a:rPr lang="en-US" altLang="zh-CN" sz="3600" b="1" spc="-100" noProof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1  6</a:t>
              </a:r>
              <a:endParaRPr lang="zh-CN" altLang="en-US" sz="3600" b="1" spc="-100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71" name="直接连接符 70">
              <a:extLst>
                <a:ext uri="{FF2B5EF4-FFF2-40B4-BE49-F238E27FC236}">
                  <a16:creationId xmlns:a16="http://schemas.microsoft.com/office/drawing/2014/main" id="{F884E038-1714-4865-ED91-4E92E519AE65}"/>
                </a:ext>
              </a:extLst>
            </p:cNvPr>
            <p:cNvCxnSpPr/>
            <p:nvPr/>
          </p:nvCxnSpPr>
          <p:spPr>
            <a:xfrm>
              <a:off x="817562" y="4548270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59">
              <a:extLst>
                <a:ext uri="{FF2B5EF4-FFF2-40B4-BE49-F238E27FC236}">
                  <a16:creationId xmlns:a16="http://schemas.microsoft.com/office/drawing/2014/main" id="{ECE7F118-B933-3C14-489B-09FDEF955A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93887" y="4549511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78" name="TextBox 54">
              <a:extLst>
                <a:ext uri="{FF2B5EF4-FFF2-40B4-BE49-F238E27FC236}">
                  <a16:creationId xmlns:a16="http://schemas.microsoft.com/office/drawing/2014/main" id="{57CC1045-36E1-B25A-DCEE-1F1E1C7030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7389" y="2906907"/>
              <a:ext cx="415498" cy="646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79" name="TextBox 55">
              <a:extLst>
                <a:ext uri="{FF2B5EF4-FFF2-40B4-BE49-F238E27FC236}">
                  <a16:creationId xmlns:a16="http://schemas.microsoft.com/office/drawing/2014/main" id="{85D3EA56-2AF0-C2FD-93DA-CBFC60A422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10139" y="2903732"/>
              <a:ext cx="415498" cy="646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80" name="文本框 79">
            <a:extLst>
              <a:ext uri="{FF2B5EF4-FFF2-40B4-BE49-F238E27FC236}">
                <a16:creationId xmlns:a16="http://schemas.microsoft.com/office/drawing/2014/main" id="{E6A10CBE-8ADD-26BB-EE6F-A37FBCB81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4890" y="1258922"/>
            <a:ext cx="1670050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112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5FFA76F6-675B-AAF6-3D14-DACF9EFB86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7735" y="1279958"/>
            <a:ext cx="1670050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172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016688A1-4801-4996-B9BA-8891968BE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8587" y="1279958"/>
            <a:ext cx="1670050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234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6047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1" grpId="0"/>
      <p:bldP spid="8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D3B0C0D-3CBD-EF44-6DCA-015F906C8BE9}"/>
              </a:ext>
            </a:extLst>
          </p:cNvPr>
          <p:cNvSpPr txBox="1"/>
          <p:nvPr/>
        </p:nvSpPr>
        <p:spPr>
          <a:xfrm>
            <a:off x="1086465" y="1032388"/>
            <a:ext cx="10117393" cy="1217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王老师带了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756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元去买跳绳，每根跳绳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元，一共可以买多少根跳绳？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0EA8A22-2F7C-8B67-F31F-1D10AED3B463}"/>
              </a:ext>
            </a:extLst>
          </p:cNvPr>
          <p:cNvSpPr txBox="1"/>
          <p:nvPr/>
        </p:nvSpPr>
        <p:spPr>
          <a:xfrm>
            <a:off x="2858610" y="2894121"/>
            <a:ext cx="3701988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756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÷6=126(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7DA88B6-CB06-D717-9039-6CAC9279D62C}"/>
              </a:ext>
            </a:extLst>
          </p:cNvPr>
          <p:cNvSpPr txBox="1"/>
          <p:nvPr/>
        </p:nvSpPr>
        <p:spPr>
          <a:xfrm>
            <a:off x="3710866" y="3856569"/>
            <a:ext cx="6764784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答：一共可以买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根跳绳。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501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云形标注 3">
            <a:extLst>
              <a:ext uri="{FF2B5EF4-FFF2-40B4-BE49-F238E27FC236}">
                <a16:creationId xmlns:a16="http://schemas.microsoft.com/office/drawing/2014/main" id="{05123787-5F2F-43A7-B014-F83F15FF04A9}"/>
              </a:ext>
            </a:extLst>
          </p:cNvPr>
          <p:cNvSpPr/>
          <p:nvPr/>
        </p:nvSpPr>
        <p:spPr bwMode="auto">
          <a:xfrm>
            <a:off x="1179513" y="968375"/>
            <a:ext cx="9906000" cy="3309938"/>
          </a:xfrm>
          <a:prstGeom prst="cloudCallout">
            <a:avLst>
              <a:gd name="adj1" fmla="val 25899"/>
              <a:gd name="adj2" fmla="val 70513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defRPr/>
            </a:pPr>
            <a:endParaRPr lang="zh-CN" altLang="en-US" sz="3200" b="1" kern="0" noProof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22531" name="图片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32850" y="4078736"/>
            <a:ext cx="1799717" cy="2195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矩形 2"/>
          <p:cNvSpPr>
            <a:spLocks noChangeArrowheads="1"/>
          </p:cNvSpPr>
          <p:nvPr/>
        </p:nvSpPr>
        <p:spPr bwMode="auto">
          <a:xfrm>
            <a:off x="2681288" y="1811338"/>
            <a:ext cx="6902450" cy="162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600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    同学们，今天的数学课你们有哪些收获呢？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167ED29-D4D5-4A12-9917-0D304662F51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6670675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2534" name="图片 7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95063" y="664210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77276F9-BEDE-4286-BFFD-F7174393A6C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536" name="文本框 9"/>
          <p:cNvSpPr txBox="1">
            <a:spLocks noChangeArrowheads="1"/>
          </p:cNvSpPr>
          <p:nvPr/>
        </p:nvSpPr>
        <p:spPr bwMode="auto">
          <a:xfrm>
            <a:off x="5146675" y="187325"/>
            <a:ext cx="24653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课堂小结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2"/>
          <p:cNvSpPr txBox="1">
            <a:spLocks noChangeArrowheads="1"/>
          </p:cNvSpPr>
          <p:nvPr/>
        </p:nvSpPr>
        <p:spPr bwMode="auto">
          <a:xfrm>
            <a:off x="1055688" y="1233488"/>
            <a:ext cx="5299075" cy="74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sz="3600" b="1">
                <a:latin typeface="Times New Roman" pitchFamily="18" charset="0"/>
                <a:ea typeface="黑体" pitchFamily="49" charset="-122"/>
              </a:rPr>
              <a:t>小猴吃桃。（连一连）</a:t>
            </a:r>
          </a:p>
        </p:txBody>
      </p:sp>
      <p:pic>
        <p:nvPicPr>
          <p:cNvPr id="23555" name="图片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188" y="2451100"/>
            <a:ext cx="1071562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A8E79DAD-B0D0-4AF6-A0AB-A72943C5643C}"/>
              </a:ext>
            </a:extLst>
          </p:cNvPr>
          <p:cNvCxnSpPr/>
          <p:nvPr/>
        </p:nvCxnSpPr>
        <p:spPr>
          <a:xfrm>
            <a:off x="2211388" y="3241675"/>
            <a:ext cx="1770062" cy="9366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89CF3143-3D77-4F31-8999-F7F1C40443D1}"/>
              </a:ext>
            </a:extLst>
          </p:cNvPr>
          <p:cNvCxnSpPr/>
          <p:nvPr/>
        </p:nvCxnSpPr>
        <p:spPr>
          <a:xfrm>
            <a:off x="4324350" y="3241675"/>
            <a:ext cx="1771650" cy="9366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0F55E8A3-0BDA-4AC8-BDC4-C665F5FC8E13}"/>
              </a:ext>
            </a:extLst>
          </p:cNvPr>
          <p:cNvCxnSpPr/>
          <p:nvPr/>
        </p:nvCxnSpPr>
        <p:spPr>
          <a:xfrm flipH="1">
            <a:off x="1866900" y="3241675"/>
            <a:ext cx="4349750" cy="9366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FFC9CDB6-BB93-42F6-B4F3-A84C560731DA}"/>
              </a:ext>
            </a:extLst>
          </p:cNvPr>
          <p:cNvCxnSpPr/>
          <p:nvPr/>
        </p:nvCxnSpPr>
        <p:spPr>
          <a:xfrm>
            <a:off x="8553450" y="3241675"/>
            <a:ext cx="1771650" cy="9366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5791A564-3CAB-49D9-9049-65704F838903}"/>
              </a:ext>
            </a:extLst>
          </p:cNvPr>
          <p:cNvCxnSpPr/>
          <p:nvPr/>
        </p:nvCxnSpPr>
        <p:spPr>
          <a:xfrm flipH="1">
            <a:off x="8345488" y="3241675"/>
            <a:ext cx="2230437" cy="9366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1" name="文本框 9"/>
          <p:cNvSpPr txBox="1">
            <a:spLocks noChangeArrowheads="1"/>
          </p:cNvSpPr>
          <p:nvPr/>
        </p:nvSpPr>
        <p:spPr bwMode="auto">
          <a:xfrm>
            <a:off x="4460875" y="484188"/>
            <a:ext cx="37877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 dirty="0">
                <a:latin typeface="黑体" pitchFamily="49" charset="-122"/>
                <a:ea typeface="黑体" pitchFamily="49" charset="-122"/>
              </a:rPr>
              <a:t>▶ 作业设计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lnSpc>
            <a:spcPct val="120000"/>
          </a:lnSpc>
          <a:defRPr sz="3200" b="1" smtClean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675</Words>
  <Application>Microsoft Office PowerPoint</Application>
  <PresentationFormat>宽屏</PresentationFormat>
  <Paragraphs>305</Paragraphs>
  <Slides>15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等线</vt:lpstr>
      <vt:lpstr>等线 Light</vt:lpstr>
      <vt:lpstr>黑体</vt:lpstr>
      <vt:lpstr>楷体</vt:lpstr>
      <vt:lpstr>宋体</vt:lpstr>
      <vt:lpstr>Arial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Administrator</cp:lastModifiedBy>
  <cp:revision>164</cp:revision>
  <dcterms:created xsi:type="dcterms:W3CDTF">2018-08-15T05:40:00Z</dcterms:created>
  <dcterms:modified xsi:type="dcterms:W3CDTF">2025-11-15T03:11:44Z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