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8" r:id="rId2"/>
    <p:sldId id="296" r:id="rId3"/>
    <p:sldId id="298" r:id="rId4"/>
    <p:sldId id="371" r:id="rId5"/>
    <p:sldId id="372" r:id="rId6"/>
    <p:sldId id="374" r:id="rId7"/>
    <p:sldId id="375" r:id="rId8"/>
    <p:sldId id="345" r:id="rId9"/>
    <p:sldId id="360" r:id="rId10"/>
    <p:sldId id="348" r:id="rId11"/>
    <p:sldId id="349" r:id="rId12"/>
    <p:sldId id="350" r:id="rId13"/>
    <p:sldId id="376" r:id="rId14"/>
    <p:sldId id="361" r:id="rId15"/>
    <p:sldId id="358" r:id="rId16"/>
    <p:sldId id="379" r:id="rId17"/>
    <p:sldId id="355" r:id="rId18"/>
    <p:sldId id="380" r:id="rId19"/>
    <p:sldId id="381" r:id="rId20"/>
    <p:sldId id="382" r:id="rId21"/>
    <p:sldId id="312" r:id="rId22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itchFamily="2" charset="-122"/>
        <a:ea typeface="等线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orient="horz" pos="2137" userDrawn="1">
          <p15:clr>
            <a:srgbClr val="A4A3A4"/>
          </p15:clr>
        </p15:guide>
        <p15:guide id="3" orient="horz" pos="709">
          <p15:clr>
            <a:srgbClr val="A4A3A4"/>
          </p15:clr>
        </p15:guide>
        <p15:guide id="4" pos="3863" userDrawn="1">
          <p15:clr>
            <a:srgbClr val="A4A3A4"/>
          </p15:clr>
        </p15:guide>
        <p15:guide id="5" pos="665">
          <p15:clr>
            <a:srgbClr val="A4A3A4"/>
          </p15:clr>
        </p15:guide>
        <p15:guide id="6" pos="701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0000FF"/>
    <a:srgbClr val="98EA25"/>
    <a:srgbClr val="FEFEED"/>
    <a:srgbClr val="DFF4FC"/>
    <a:srgbClr val="C8A228"/>
    <a:srgbClr val="EFFAFF"/>
    <a:srgbClr val="F7A87D"/>
    <a:srgbClr val="FFFFFF"/>
    <a:srgbClr val="92D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113" autoAdjust="0"/>
    <p:restoredTop sz="94660" autoAdjust="0"/>
  </p:normalViewPr>
  <p:slideViewPr>
    <p:cSldViewPr snapToGrid="0">
      <p:cViewPr varScale="1">
        <p:scale>
          <a:sx n="60" d="100"/>
          <a:sy n="60" d="100"/>
        </p:scale>
        <p:origin x="84" y="1188"/>
      </p:cViewPr>
      <p:guideLst>
        <p:guide orient="horz" pos="2137"/>
        <p:guide orient="horz" pos="709"/>
        <p:guide pos="3863"/>
        <p:guide pos="665"/>
        <p:guide pos="701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-1614"/>
    </p:cViewPr>
  </p:sorterViewPr>
  <p:gridSpacing cx="72006" cy="72006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D5ED6B7B-FF03-46E0-84BF-60F302A8442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1B36EB0-3099-49A8-9917-7A7B5B9F9DC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defRPr sz="1200"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BD0A912A-0753-4EE4-8BFE-FB1D7C759B22}" type="datetimeFigureOut">
              <a:rPr lang="zh-CN" altLang="en-US"/>
              <a:pPr>
                <a:defRPr/>
              </a:pPr>
              <a:t>2025/11/15</a:t>
            </a:fld>
            <a:endParaRPr lang="zh-CN" altLang="en-US"/>
          </a:p>
        </p:txBody>
      </p:sp>
      <p:sp>
        <p:nvSpPr>
          <p:cNvPr id="4100" name="幻灯片图像占位符 3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</p:spPr>
      </p:sp>
      <p:sp>
        <p:nvSpPr>
          <p:cNvPr id="4101" name="备注占位符 4">
            <a:extLst>
              <a:ext uri="{FF2B5EF4-FFF2-40B4-BE49-F238E27FC236}">
                <a16:creationId xmlns:a16="http://schemas.microsoft.com/office/drawing/2014/main" id="{0A0B4858-A3B4-403F-A050-C0BB7250BADA}"/>
              </a:ext>
            </a:extLst>
          </p:cNvPr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7B6C800-0DA2-4CE2-BBC1-EA37DCE81FC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62A0050-76BC-4427-A789-1693BBFE3A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noProof="1"/>
            </a:lvl1pPr>
          </a:lstStyle>
          <a:p>
            <a:fld id="{867B5B25-F048-4C7B-BEB5-8298B8509025}" type="slidenum">
              <a:rPr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8195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6147" name="灯片编号占位符 3">
            <a:extLst>
              <a:ext uri="{FF2B5EF4-FFF2-40B4-BE49-F238E27FC236}">
                <a16:creationId xmlns:a16="http://schemas.microsoft.com/office/drawing/2014/main" id="{2B1FF9FA-B411-4E7B-B681-A9C295CD6E2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5C4CC4A-E84A-4F79-B3A1-7AE9075780A0}" type="slidenum">
              <a:rPr altLang="en-US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10243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8195" name="灯片编号占位符 3">
            <a:extLst>
              <a:ext uri="{FF2B5EF4-FFF2-40B4-BE49-F238E27FC236}">
                <a16:creationId xmlns:a16="http://schemas.microsoft.com/office/drawing/2014/main" id="{C0EACAD9-C370-4F7C-89B8-ED539EEE920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8BBA157-CD56-4C27-A042-F0267CC8ACE5}" type="slidenum">
              <a:rPr altLang="en-US"/>
              <a:pPr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13315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11267" name="灯片编号占位符 3">
            <a:extLst>
              <a:ext uri="{FF2B5EF4-FFF2-40B4-BE49-F238E27FC236}">
                <a16:creationId xmlns:a16="http://schemas.microsoft.com/office/drawing/2014/main" id="{0D3B6193-99FB-48C7-90AB-C2BD7B4EFA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ED56014B-A5B0-4BA3-9C08-752C78934940}" type="slidenum">
              <a:rPr altLang="en-US"/>
              <a:pPr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0"/>
          <p:cNvGrpSpPr>
            <a:grpSpLocks/>
          </p:cNvGrpSpPr>
          <p:nvPr userDrawn="1"/>
        </p:nvGrpSpPr>
        <p:grpSpPr bwMode="auto">
          <a:xfrm>
            <a:off x="0" y="0"/>
            <a:ext cx="12192000" cy="6858000"/>
            <a:chOff x="-13" y="-1"/>
            <a:chExt cx="12192014" cy="6836241"/>
          </a:xfrm>
        </p:grpSpPr>
        <p:pic>
          <p:nvPicPr>
            <p:cNvPr id="3" name="图片 38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-13" y="-1"/>
              <a:ext cx="6836241" cy="6836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" name="图片 47"/>
            <p:cNvPicPr>
              <a:picLocks noChangeAspect="1" noChangeArrowheads="1"/>
            </p:cNvPicPr>
            <p:nvPr/>
          </p:nvPicPr>
          <p:blipFill>
            <a:blip r:embed="rId2"/>
            <a:srcRect r="21655"/>
            <a:stretch>
              <a:fillRect/>
            </a:stretch>
          </p:blipFill>
          <p:spPr bwMode="auto">
            <a:xfrm>
              <a:off x="6836229" y="-1"/>
              <a:ext cx="5355772" cy="6836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5" name="图片 49"/>
          <p:cNvPicPr>
            <a:picLocks noChangeAspect="1" noChangeArrowheads="1"/>
          </p:cNvPicPr>
          <p:nvPr userDrawn="1"/>
        </p:nvPicPr>
        <p:blipFill>
          <a:blip r:embed="rId3"/>
          <a:srcRect l="27734" t="19185" r="24449" b="11330"/>
          <a:stretch>
            <a:fillRect/>
          </a:stretch>
        </p:blipFill>
        <p:spPr bwMode="auto">
          <a:xfrm>
            <a:off x="0" y="4313238"/>
            <a:ext cx="3368675" cy="2544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图片 50"/>
          <p:cNvPicPr>
            <a:picLocks noChangeAspect="1" noChangeArrowheads="1"/>
          </p:cNvPicPr>
          <p:nvPr userDrawn="1"/>
        </p:nvPicPr>
        <p:blipFill>
          <a:blip r:embed="rId3"/>
          <a:srcRect l="27734" t="39900" r="36929" b="11330"/>
          <a:stretch>
            <a:fillRect/>
          </a:stretch>
        </p:blipFill>
        <p:spPr bwMode="auto">
          <a:xfrm>
            <a:off x="9128125" y="-26988"/>
            <a:ext cx="3063875" cy="219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图片 51"/>
          <p:cNvPicPr>
            <a:picLocks noChangeAspect="1" noChangeArrowheads="1"/>
          </p:cNvPicPr>
          <p:nvPr userDrawn="1"/>
        </p:nvPicPr>
        <p:blipFill>
          <a:blip r:embed="rId4"/>
          <a:srcRect t="16251" b="19643"/>
          <a:stretch>
            <a:fillRect/>
          </a:stretch>
        </p:blipFill>
        <p:spPr bwMode="auto">
          <a:xfrm>
            <a:off x="157163" y="-481013"/>
            <a:ext cx="11968162" cy="767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图片 52"/>
          <p:cNvPicPr>
            <a:picLocks noChangeAspect="1" noChangeArrowheads="1"/>
          </p:cNvPicPr>
          <p:nvPr userDrawn="1"/>
        </p:nvPicPr>
        <p:blipFill>
          <a:blip r:embed="rId5"/>
          <a:srcRect l="19760" t="73981" r="22630" b="15335"/>
          <a:stretch>
            <a:fillRect/>
          </a:stretch>
        </p:blipFill>
        <p:spPr bwMode="auto">
          <a:xfrm>
            <a:off x="2827338" y="4945063"/>
            <a:ext cx="6164262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2629C67D-26CF-4D39-BB41-2CB82699B3BD}"/>
              </a:ext>
            </a:extLst>
          </p:cNvPr>
          <p:cNvSpPr txBox="1"/>
          <p:nvPr/>
        </p:nvSpPr>
        <p:spPr>
          <a:xfrm rot="20132266">
            <a:off x="5276487" y="3198167"/>
            <a:ext cx="17291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noProof="1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54BA1413-EDF8-A3C8-E26A-0FB930BB26F3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995278" y="77051"/>
            <a:ext cx="1044828" cy="102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1"/>
          <p:cNvGrpSpPr>
            <a:grpSpLocks/>
          </p:cNvGrpSpPr>
          <p:nvPr userDrawn="1"/>
        </p:nvGrpSpPr>
        <p:grpSpPr bwMode="auto">
          <a:xfrm>
            <a:off x="0" y="0"/>
            <a:ext cx="12192000" cy="6858000"/>
            <a:chOff x="-13" y="-1"/>
            <a:chExt cx="12192014" cy="6836241"/>
          </a:xfrm>
        </p:grpSpPr>
        <p:pic>
          <p:nvPicPr>
            <p:cNvPr id="3" name="图片 2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-13" y="-1"/>
              <a:ext cx="6836241" cy="6836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" name="图片 23"/>
            <p:cNvPicPr>
              <a:picLocks noChangeAspect="1" noChangeArrowheads="1"/>
            </p:cNvPicPr>
            <p:nvPr/>
          </p:nvPicPr>
          <p:blipFill>
            <a:blip r:embed="rId2"/>
            <a:srcRect r="21655"/>
            <a:stretch>
              <a:fillRect/>
            </a:stretch>
          </p:blipFill>
          <p:spPr bwMode="auto">
            <a:xfrm>
              <a:off x="6836229" y="-1"/>
              <a:ext cx="5355772" cy="68362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id="{DAFA17BC-BD25-4BF4-8084-FEB3300DE7C4}"/>
              </a:ext>
            </a:extLst>
          </p:cNvPr>
          <p:cNvSpPr/>
          <p:nvPr userDrawn="1"/>
        </p:nvSpPr>
        <p:spPr>
          <a:xfrm>
            <a:off x="0" y="342900"/>
            <a:ext cx="12192000" cy="62198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defRPr/>
            </a:pPr>
            <a:endParaRPr lang="zh-CN" altLang="en-US" noProof="1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6127A57-8B19-4571-959C-37044C983418}"/>
              </a:ext>
            </a:extLst>
          </p:cNvPr>
          <p:cNvSpPr txBox="1"/>
          <p:nvPr/>
        </p:nvSpPr>
        <p:spPr>
          <a:xfrm rot="20132266">
            <a:off x="5276487" y="3198167"/>
            <a:ext cx="17291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noProof="1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FD907D0E-8906-7CE0-B932-76A40CC2696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995278" y="77051"/>
            <a:ext cx="1044828" cy="102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830956-CEBC-453B-9699-552D3CA0B83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1" hangingPunct="1"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C306C9-13E1-4F36-BC49-295D05B1F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1" hangingPunct="1"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FD118E-95D3-4D09-9DCD-D1BC16C8F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黑体" pitchFamily="49" charset="-122"/>
              </a:defRPr>
            </a:lvl1pPr>
          </a:lstStyle>
          <a:p>
            <a:fld id="{A550DFFE-5B3E-4463-9EC8-7AAC242404D8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2" r:id="rId8"/>
  </p:sldLayoutIdLst>
  <p:txStyles>
    <p:titleStyle>
      <a:lvl1pPr algn="l" defTabSz="1219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1219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defTabSz="1219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defTabSz="1219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defTabSz="12192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defTabSz="1219200" rtl="0" fontAlgn="base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defTabSz="1219200" rtl="0" fontAlgn="base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defTabSz="1219200" rtl="0" fontAlgn="base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defTabSz="1219200" rtl="0" fontAlgn="base">
        <a:lnSpc>
          <a:spcPct val="90000"/>
        </a:lnSpc>
        <a:spcBef>
          <a:spcPct val="0"/>
        </a:spcBef>
        <a:spcAft>
          <a:spcPct val="0"/>
        </a:spcAft>
        <a:defRPr sz="58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304800" indent="-304800" algn="l" defTabSz="1219200" rtl="0" eaLnBrk="0" fontAlgn="base" hangingPunct="0">
        <a:lnSpc>
          <a:spcPct val="90000"/>
        </a:lnSpc>
        <a:spcBef>
          <a:spcPts val="1338"/>
        </a:spcBef>
        <a:spcAft>
          <a:spcPct val="0"/>
        </a:spcAft>
        <a:buFont typeface="Arial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04800" algn="l" defTabSz="1219200" rtl="0" eaLnBrk="0" fontAlgn="base" hangingPunct="0">
        <a:lnSpc>
          <a:spcPct val="90000"/>
        </a:lnSpc>
        <a:spcBef>
          <a:spcPts val="663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0" fontAlgn="base" hangingPunct="0">
        <a:lnSpc>
          <a:spcPct val="90000"/>
        </a:lnSpc>
        <a:spcBef>
          <a:spcPts val="663"/>
        </a:spcBef>
        <a:spcAft>
          <a:spcPct val="0"/>
        </a:spcAft>
        <a:buFont typeface="Arial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0" fontAlgn="base" hangingPunct="0">
        <a:lnSpc>
          <a:spcPct val="90000"/>
        </a:lnSpc>
        <a:spcBef>
          <a:spcPts val="663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0" fontAlgn="base" hangingPunct="0">
        <a:lnSpc>
          <a:spcPct val="90000"/>
        </a:lnSpc>
        <a:spcBef>
          <a:spcPts val="663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lnSpc>
          <a:spcPct val="90000"/>
        </a:lnSpc>
        <a:spcBef>
          <a:spcPts val="66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6.png"/><Relationship Id="rId5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5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文本框 878"/>
          <p:cNvSpPr txBox="1">
            <a:spLocks noChangeArrowheads="1"/>
          </p:cNvSpPr>
          <p:nvPr/>
        </p:nvSpPr>
        <p:spPr bwMode="auto">
          <a:xfrm>
            <a:off x="6184900" y="1382713"/>
            <a:ext cx="4446588" cy="101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endParaRPr lang="zh-CN" altLang="en-US" sz="6000" b="1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7171" name="文本框 5"/>
          <p:cNvSpPr txBox="1">
            <a:spLocks noChangeArrowheads="1"/>
          </p:cNvSpPr>
          <p:nvPr/>
        </p:nvSpPr>
        <p:spPr bwMode="auto">
          <a:xfrm>
            <a:off x="3478212" y="2013750"/>
            <a:ext cx="5235575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lnSpc>
                <a:spcPct val="120000"/>
              </a:lnSpc>
            </a:pPr>
            <a:r>
              <a:rPr lang="zh-CN" altLang="en-US" sz="4400" b="1" dirty="0">
                <a:latin typeface="Times New Roman" pitchFamily="18" charset="0"/>
                <a:ea typeface="黑体" pitchFamily="49" charset="-122"/>
              </a:rPr>
              <a:t>一位数除三位数</a:t>
            </a:r>
            <a:endParaRPr lang="en-US" altLang="zh-CN" sz="4400" b="1" dirty="0">
              <a:latin typeface="Times New Roman" pitchFamily="18" charset="0"/>
              <a:ea typeface="黑体" pitchFamily="49" charset="-122"/>
            </a:endParaRPr>
          </a:p>
          <a:p>
            <a:pPr algn="ctr" eaLnBrk="1" hangingPunct="1">
              <a:lnSpc>
                <a:spcPct val="120000"/>
              </a:lnSpc>
            </a:pPr>
            <a:r>
              <a:rPr lang="zh-CN" altLang="en-US" sz="4400" b="1" dirty="0">
                <a:latin typeface="Times New Roman" pitchFamily="18" charset="0"/>
                <a:ea typeface="黑体" pitchFamily="49" charset="-122"/>
              </a:rPr>
              <a:t>（商是两位数）</a:t>
            </a:r>
          </a:p>
        </p:txBody>
      </p:sp>
      <p:grpSp>
        <p:nvGrpSpPr>
          <p:cNvPr id="7172" name="组合 9"/>
          <p:cNvGrpSpPr>
            <a:grpSpLocks/>
          </p:cNvGrpSpPr>
          <p:nvPr/>
        </p:nvGrpSpPr>
        <p:grpSpPr bwMode="auto">
          <a:xfrm>
            <a:off x="4895850" y="4473849"/>
            <a:ext cx="2576513" cy="420687"/>
            <a:chOff x="242380" y="196184"/>
            <a:chExt cx="2575081" cy="421341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52AC8D5B-4B94-4D53-9906-CF9158992B82}"/>
                </a:ext>
              </a:extLst>
            </p:cNvPr>
            <p:cNvSpPr/>
            <p:nvPr/>
          </p:nvSpPr>
          <p:spPr>
            <a:xfrm>
              <a:off x="242380" y="196184"/>
              <a:ext cx="421341" cy="421341"/>
            </a:xfrm>
            <a:prstGeom prst="rect">
              <a:avLst/>
            </a:prstGeom>
            <a:solidFill>
              <a:srgbClr val="349FC6"/>
            </a:solidFill>
            <a:ln>
              <a:noFill/>
            </a:ln>
            <a:scene3d>
              <a:camera prst="isometricLeftDown">
                <a:rot lat="1200000" lon="12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CA371723-3FF9-4BED-B5A2-D77276FA54D6}"/>
                </a:ext>
              </a:extLst>
            </p:cNvPr>
            <p:cNvSpPr/>
            <p:nvPr/>
          </p:nvSpPr>
          <p:spPr>
            <a:xfrm>
              <a:off x="667290" y="196184"/>
              <a:ext cx="421341" cy="421341"/>
            </a:xfrm>
            <a:prstGeom prst="rect">
              <a:avLst/>
            </a:prstGeom>
            <a:solidFill>
              <a:srgbClr val="E83B18"/>
            </a:solidFill>
            <a:ln>
              <a:noFill/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F5477937-6F8C-4162-B67D-6612CF22E944}"/>
                </a:ext>
              </a:extLst>
            </p:cNvPr>
            <p:cNvSpPr/>
            <p:nvPr/>
          </p:nvSpPr>
          <p:spPr>
            <a:xfrm>
              <a:off x="1092200" y="196184"/>
              <a:ext cx="421341" cy="421341"/>
            </a:xfrm>
            <a:prstGeom prst="rect">
              <a:avLst/>
            </a:prstGeom>
            <a:solidFill>
              <a:srgbClr val="3EB35C"/>
            </a:solidFill>
            <a:ln>
              <a:noFill/>
            </a:ln>
            <a:scene3d>
              <a:camera prst="isometricLeftDown">
                <a:rot lat="1200000" lon="12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5FBE646D-0181-465F-B127-3B77202A3CA1}"/>
                </a:ext>
              </a:extLst>
            </p:cNvPr>
            <p:cNvSpPr/>
            <p:nvPr/>
          </p:nvSpPr>
          <p:spPr>
            <a:xfrm>
              <a:off x="1517110" y="196184"/>
              <a:ext cx="421341" cy="421341"/>
            </a:xfrm>
            <a:prstGeom prst="rect">
              <a:avLst/>
            </a:prstGeom>
            <a:solidFill>
              <a:srgbClr val="F39517"/>
            </a:solidFill>
            <a:ln>
              <a:noFill/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34C2AF83-AA12-4A26-9C4D-0DC9F521C429}"/>
                </a:ext>
              </a:extLst>
            </p:cNvPr>
            <p:cNvSpPr/>
            <p:nvPr/>
          </p:nvSpPr>
          <p:spPr>
            <a:xfrm>
              <a:off x="1942020" y="196184"/>
              <a:ext cx="421341" cy="421341"/>
            </a:xfrm>
            <a:prstGeom prst="rect">
              <a:avLst/>
            </a:prstGeom>
            <a:solidFill>
              <a:srgbClr val="CF2D6E"/>
            </a:solidFill>
            <a:ln>
              <a:noFill/>
            </a:ln>
            <a:scene3d>
              <a:camera prst="isometricLeftDown">
                <a:rot lat="1200000" lon="120000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62E2E61A-0791-4352-BA8F-B5DBF1701586}"/>
                </a:ext>
              </a:extLst>
            </p:cNvPr>
            <p:cNvSpPr/>
            <p:nvPr/>
          </p:nvSpPr>
          <p:spPr>
            <a:xfrm>
              <a:off x="2366930" y="196184"/>
              <a:ext cx="421341" cy="421341"/>
            </a:xfrm>
            <a:prstGeom prst="rect">
              <a:avLst/>
            </a:prstGeom>
            <a:solidFill>
              <a:srgbClr val="574E9E"/>
            </a:solidFill>
            <a:ln>
              <a:noFill/>
            </a:ln>
            <a:scene3d>
              <a:camera prst="isometricOffAxis1Right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grpSp>
          <p:nvGrpSpPr>
            <p:cNvPr id="7181" name="组合 17"/>
            <p:cNvGrpSpPr>
              <a:grpSpLocks/>
            </p:cNvGrpSpPr>
            <p:nvPr/>
          </p:nvGrpSpPr>
          <p:grpSpPr bwMode="auto">
            <a:xfrm>
              <a:off x="242380" y="201491"/>
              <a:ext cx="2575081" cy="400110"/>
              <a:chOff x="242380" y="201491"/>
              <a:chExt cx="2575081" cy="400110"/>
            </a:xfrm>
          </p:grpSpPr>
          <p:sp>
            <p:nvSpPr>
              <p:cNvPr id="7182" name="文本框 18"/>
              <p:cNvSpPr txBox="1">
                <a:spLocks noChangeArrowheads="1"/>
              </p:cNvSpPr>
              <p:nvPr/>
            </p:nvSpPr>
            <p:spPr bwMode="auto">
              <a:xfrm>
                <a:off x="242380" y="201491"/>
                <a:ext cx="533797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altLang="zh-CN" sz="2000" b="1">
                    <a:solidFill>
                      <a:schemeClr val="bg1"/>
                    </a:solidFill>
                    <a:latin typeface="Times New Roman" pitchFamily="18" charset="0"/>
                    <a:ea typeface="楷体" pitchFamily="49" charset="-122"/>
                  </a:rPr>
                  <a:t>R·</a:t>
                </a:r>
                <a:endParaRPr lang="zh-CN" altLang="en-US" sz="2000" b="1">
                  <a:solidFill>
                    <a:schemeClr val="bg1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  <p:sp>
            <p:nvSpPr>
              <p:cNvPr id="7183" name="文本框 19"/>
              <p:cNvSpPr txBox="1">
                <a:spLocks noChangeArrowheads="1"/>
              </p:cNvSpPr>
              <p:nvPr/>
            </p:nvSpPr>
            <p:spPr bwMode="auto">
              <a:xfrm>
                <a:off x="661576" y="201491"/>
                <a:ext cx="484104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>
                    <a:solidFill>
                      <a:schemeClr val="bg1"/>
                    </a:solidFill>
                    <a:latin typeface="楷体" pitchFamily="49" charset="-122"/>
                    <a:ea typeface="楷体" pitchFamily="49" charset="-122"/>
                  </a:rPr>
                  <a:t>三</a:t>
                </a:r>
              </a:p>
            </p:txBody>
          </p:sp>
          <p:sp>
            <p:nvSpPr>
              <p:cNvPr id="7184" name="文本框 20"/>
              <p:cNvSpPr txBox="1">
                <a:spLocks noChangeArrowheads="1"/>
              </p:cNvSpPr>
              <p:nvPr/>
            </p:nvSpPr>
            <p:spPr bwMode="auto">
              <a:xfrm>
                <a:off x="1081155" y="201491"/>
                <a:ext cx="428436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>
                    <a:solidFill>
                      <a:schemeClr val="bg1"/>
                    </a:solidFill>
                    <a:latin typeface="楷体" pitchFamily="49" charset="-122"/>
                    <a:ea typeface="楷体" pitchFamily="49" charset="-122"/>
                  </a:rPr>
                  <a:t>年</a:t>
                </a:r>
              </a:p>
            </p:txBody>
          </p:sp>
          <p:sp>
            <p:nvSpPr>
              <p:cNvPr id="7185" name="文本框 21"/>
              <p:cNvSpPr txBox="1">
                <a:spLocks noChangeArrowheads="1"/>
              </p:cNvSpPr>
              <p:nvPr/>
            </p:nvSpPr>
            <p:spPr bwMode="auto">
              <a:xfrm>
                <a:off x="2378452" y="201491"/>
                <a:ext cx="439009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>
                    <a:solidFill>
                      <a:schemeClr val="bg1"/>
                    </a:solidFill>
                    <a:latin typeface="楷体" pitchFamily="49" charset="-122"/>
                    <a:ea typeface="楷体" pitchFamily="49" charset="-122"/>
                  </a:rPr>
                  <a:t>册</a:t>
                </a:r>
              </a:p>
            </p:txBody>
          </p:sp>
          <p:sp>
            <p:nvSpPr>
              <p:cNvPr id="7186" name="文本框 22"/>
              <p:cNvSpPr txBox="1">
                <a:spLocks noChangeArrowheads="1"/>
              </p:cNvSpPr>
              <p:nvPr/>
            </p:nvSpPr>
            <p:spPr bwMode="auto">
              <a:xfrm>
                <a:off x="1500188" y="201491"/>
                <a:ext cx="462230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>
                    <a:solidFill>
                      <a:schemeClr val="bg1"/>
                    </a:solidFill>
                    <a:latin typeface="楷体" pitchFamily="49" charset="-122"/>
                    <a:ea typeface="楷体" pitchFamily="49" charset="-122"/>
                  </a:rPr>
                  <a:t>级</a:t>
                </a:r>
              </a:p>
            </p:txBody>
          </p:sp>
          <p:sp>
            <p:nvSpPr>
              <p:cNvPr id="7187" name="文本框 23"/>
              <p:cNvSpPr txBox="1">
                <a:spLocks noChangeArrowheads="1"/>
              </p:cNvSpPr>
              <p:nvPr/>
            </p:nvSpPr>
            <p:spPr bwMode="auto">
              <a:xfrm>
                <a:off x="1938451" y="201491"/>
                <a:ext cx="463704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>
                    <a:solidFill>
                      <a:schemeClr val="bg1"/>
                    </a:solidFill>
                    <a:latin typeface="楷体" pitchFamily="49" charset="-122"/>
                    <a:ea typeface="楷体" pitchFamily="49" charset="-122"/>
                  </a:rPr>
                  <a:t>下</a:t>
                </a:r>
              </a:p>
            </p:txBody>
          </p:sp>
        </p:grpSp>
      </p:grpSp>
      <p:sp>
        <p:nvSpPr>
          <p:cNvPr id="7173" name="文本框 24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49238" y="6502400"/>
            <a:ext cx="8953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800">
                <a:solidFill>
                  <a:srgbClr val="D9D9D9"/>
                </a:solidFill>
                <a:latin typeface="楷体" pitchFamily="49" charset="-122"/>
                <a:ea typeface="楷体" pitchFamily="49" charset="-122"/>
              </a:rPr>
              <a:t>状元成才路</a:t>
            </a:r>
          </a:p>
        </p:txBody>
      </p:sp>
      <p:pic>
        <p:nvPicPr>
          <p:cNvPr id="7174" name="图片 25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10183813" y="5080000"/>
            <a:ext cx="895350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5" name="TextBox 18"/>
          <p:cNvSpPr txBox="1">
            <a:spLocks noChangeArrowheads="1"/>
          </p:cNvSpPr>
          <p:nvPr/>
        </p:nvSpPr>
        <p:spPr bwMode="auto">
          <a:xfrm>
            <a:off x="992034" y="888042"/>
            <a:ext cx="424656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3200" b="1">
                <a:latin typeface="Times New Roman" pitchFamily="18" charset="0"/>
                <a:ea typeface="黑体" pitchFamily="49" charset="-122"/>
              </a:rPr>
              <a:t>列竖式计算。</a:t>
            </a:r>
            <a:endParaRPr lang="zh-CN" altLang="en-US" sz="3200" b="1" dirty="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9232" name="文本框 27"/>
          <p:cNvSpPr txBox="1">
            <a:spLocks noChangeArrowheads="1"/>
          </p:cNvSpPr>
          <p:nvPr/>
        </p:nvSpPr>
        <p:spPr bwMode="auto">
          <a:xfrm>
            <a:off x="2172230" y="1509760"/>
            <a:ext cx="254952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200" b="1" dirty="0">
                <a:latin typeface="Times New Roman" pitchFamily="18" charset="0"/>
                <a:ea typeface="黑体" pitchFamily="49" charset="-122"/>
              </a:rPr>
              <a:t>565÷5=</a:t>
            </a:r>
            <a:endParaRPr lang="zh-CN" altLang="en-US" sz="3200" b="1" dirty="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9233" name="文本框 28"/>
          <p:cNvSpPr txBox="1">
            <a:spLocks noChangeArrowheads="1"/>
          </p:cNvSpPr>
          <p:nvPr/>
        </p:nvSpPr>
        <p:spPr bwMode="auto">
          <a:xfrm>
            <a:off x="7272337" y="1509760"/>
            <a:ext cx="254952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200" b="1" dirty="0">
                <a:latin typeface="Times New Roman" pitchFamily="18" charset="0"/>
                <a:ea typeface="黑体" pitchFamily="49" charset="-122"/>
              </a:rPr>
              <a:t>435÷3=</a:t>
            </a:r>
            <a:endParaRPr lang="zh-CN" altLang="en-US" sz="3200" b="1" dirty="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9234" name="文本框 18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2700" y="6578600"/>
            <a:ext cx="8953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800">
                <a:solidFill>
                  <a:srgbClr val="8DC31E"/>
                </a:solidFill>
                <a:latin typeface="楷体" pitchFamily="49" charset="-122"/>
                <a:ea typeface="楷体" pitchFamily="49" charset="-122"/>
              </a:rPr>
              <a:t>状元成才路</a:t>
            </a:r>
          </a:p>
        </p:txBody>
      </p:sp>
      <p:pic>
        <p:nvPicPr>
          <p:cNvPr id="9235" name="图片 21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11276013" y="6518275"/>
            <a:ext cx="896937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34839566-73AF-4C1B-9B3F-0C6D884FFAA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lum bright="70000" contrast="-70000"/>
          </a:blip>
          <a:srcRect b="70081"/>
          <a:stretch>
            <a:fillRect/>
          </a:stretch>
        </p:blipFill>
        <p:spPr>
          <a:xfrm>
            <a:off x="3644900" y="-292100"/>
            <a:ext cx="4902200" cy="14668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237" name="文本框 26"/>
          <p:cNvSpPr txBox="1">
            <a:spLocks noChangeArrowheads="1"/>
          </p:cNvSpPr>
          <p:nvPr/>
        </p:nvSpPr>
        <p:spPr bwMode="auto">
          <a:xfrm>
            <a:off x="5146675" y="187325"/>
            <a:ext cx="24653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4000" b="1">
                <a:latin typeface="黑体" pitchFamily="49" charset="-122"/>
                <a:ea typeface="黑体" pitchFamily="49" charset="-122"/>
              </a:rPr>
              <a:t>复习回顾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EC017F3C-109B-21E9-F22D-3C6FACD045B0}"/>
              </a:ext>
            </a:extLst>
          </p:cNvPr>
          <p:cNvGrpSpPr>
            <a:grpSpLocks/>
          </p:cNvGrpSpPr>
          <p:nvPr/>
        </p:nvGrpSpPr>
        <p:grpSpPr bwMode="auto">
          <a:xfrm>
            <a:off x="1908704" y="2147888"/>
            <a:ext cx="1963737" cy="4122737"/>
            <a:chOff x="2331273" y="1804548"/>
            <a:chExt cx="1965155" cy="4122956"/>
          </a:xfrm>
        </p:grpSpPr>
        <p:grpSp>
          <p:nvGrpSpPr>
            <p:cNvPr id="4" name="组合 8">
              <a:extLst>
                <a:ext uri="{FF2B5EF4-FFF2-40B4-BE49-F238E27FC236}">
                  <a16:creationId xmlns:a16="http://schemas.microsoft.com/office/drawing/2014/main" id="{30ED39F3-BDDC-5941-288C-46C9BBA9C6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31273" y="2347471"/>
              <a:ext cx="1965155" cy="646331"/>
              <a:chOff x="825859" y="1520382"/>
              <a:chExt cx="1964736" cy="646842"/>
            </a:xfrm>
          </p:grpSpPr>
          <p:pic>
            <p:nvPicPr>
              <p:cNvPr id="18" name="图片 10">
                <a:extLst>
                  <a:ext uri="{FF2B5EF4-FFF2-40B4-BE49-F238E27FC236}">
                    <a16:creationId xmlns:a16="http://schemas.microsoft.com/office/drawing/2014/main" id="{42E5D359-E22B-2A41-F300-ED10C7B05FA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1076673" y="1542098"/>
                <a:ext cx="1713922" cy="6064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9" name="TextBox 4">
                <a:extLst>
                  <a:ext uri="{FF2B5EF4-FFF2-40B4-BE49-F238E27FC236}">
                    <a16:creationId xmlns:a16="http://schemas.microsoft.com/office/drawing/2014/main" id="{AB22D32E-0234-72A2-676E-F86B80C9382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63814" y="1520382"/>
                <a:ext cx="1338542" cy="6468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latin typeface="Times New Roman" pitchFamily="18" charset="0"/>
                    <a:ea typeface="黑体" pitchFamily="49" charset="-122"/>
                  </a:rPr>
                  <a:t>5  6  5</a:t>
                </a:r>
                <a:endParaRPr lang="zh-CN" altLang="en-US" sz="3600" b="1">
                  <a:latin typeface="Times New Roman" pitchFamily="18" charset="0"/>
                  <a:ea typeface="黑体" pitchFamily="49" charset="-122"/>
                </a:endParaRPr>
              </a:p>
            </p:txBody>
          </p:sp>
          <p:sp>
            <p:nvSpPr>
              <p:cNvPr id="22" name="TextBox 5">
                <a:extLst>
                  <a:ext uri="{FF2B5EF4-FFF2-40B4-BE49-F238E27FC236}">
                    <a16:creationId xmlns:a16="http://schemas.microsoft.com/office/drawing/2014/main" id="{F91E307C-DF6E-0A9F-6D09-E1029EF87B8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25859" y="1520382"/>
                <a:ext cx="415409" cy="6468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latin typeface="Times New Roman" pitchFamily="18" charset="0"/>
                    <a:ea typeface="黑体" pitchFamily="49" charset="-122"/>
                  </a:rPr>
                  <a:t>5</a:t>
                </a:r>
                <a:endParaRPr lang="zh-CN" altLang="en-US" sz="3600" b="1">
                  <a:latin typeface="Times New Roman" pitchFamily="18" charset="0"/>
                  <a:ea typeface="黑体" pitchFamily="49" charset="-122"/>
                </a:endParaRPr>
              </a:p>
            </p:txBody>
          </p:sp>
        </p:grpSp>
        <p:sp>
          <p:nvSpPr>
            <p:cNvPr id="5" name="TextBox 10">
              <a:extLst>
                <a:ext uri="{FF2B5EF4-FFF2-40B4-BE49-F238E27FC236}">
                  <a16:creationId xmlns:a16="http://schemas.microsoft.com/office/drawing/2014/main" id="{F7E318DA-965A-0D58-2502-8A04B48890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71023" y="1817248"/>
              <a:ext cx="41549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1</a:t>
              </a:r>
              <a:endParaRPr lang="zh-CN" altLang="en-US" sz="36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6" name="TextBox 11">
              <a:extLst>
                <a:ext uri="{FF2B5EF4-FFF2-40B4-BE49-F238E27FC236}">
                  <a16:creationId xmlns:a16="http://schemas.microsoft.com/office/drawing/2014/main" id="{F3AFB3EC-11E3-F020-2443-F0FE0647F6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71023" y="2750698"/>
              <a:ext cx="41549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5</a:t>
              </a:r>
              <a:endParaRPr lang="zh-CN" altLang="en-US" sz="36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E21741EB-6878-42EE-7D1A-CDE46C758D54}"/>
                </a:ext>
              </a:extLst>
            </p:cNvPr>
            <p:cNvCxnSpPr/>
            <p:nvPr/>
          </p:nvCxnSpPr>
          <p:spPr>
            <a:xfrm>
              <a:off x="2747498" y="3319103"/>
              <a:ext cx="1332874" cy="0"/>
            </a:xfrm>
            <a:prstGeom prst="line">
              <a:avLst/>
            </a:pr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14">
              <a:extLst>
                <a:ext uri="{FF2B5EF4-FFF2-40B4-BE49-F238E27FC236}">
                  <a16:creationId xmlns:a16="http://schemas.microsoft.com/office/drawing/2014/main" id="{69F9ED8E-7AC8-3565-C483-F3BF451AC2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59960" y="3271398"/>
              <a:ext cx="41549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6</a:t>
              </a:r>
              <a:endParaRPr lang="zh-CN" altLang="en-US" sz="36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9" name="TextBox 15">
              <a:extLst>
                <a:ext uri="{FF2B5EF4-FFF2-40B4-BE49-F238E27FC236}">
                  <a16:creationId xmlns:a16="http://schemas.microsoft.com/office/drawing/2014/main" id="{A7496560-8AE0-84C6-A3C4-FAC8D30407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31121" y="1804548"/>
              <a:ext cx="41549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1</a:t>
              </a:r>
              <a:endParaRPr lang="zh-CN" altLang="en-US" sz="36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0" name="TextBox 16">
              <a:extLst>
                <a:ext uri="{FF2B5EF4-FFF2-40B4-BE49-F238E27FC236}">
                  <a16:creationId xmlns:a16="http://schemas.microsoft.com/office/drawing/2014/main" id="{AC72D16E-42E1-BCE3-DAA0-2C6BDC835B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1073" y="3693673"/>
              <a:ext cx="41549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5</a:t>
              </a:r>
              <a:endParaRPr lang="zh-CN" altLang="en-US" sz="36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3847FA4F-18EB-8960-1C8D-E9E768C1CEB4}"/>
                </a:ext>
              </a:extLst>
            </p:cNvPr>
            <p:cNvCxnSpPr/>
            <p:nvPr/>
          </p:nvCxnSpPr>
          <p:spPr>
            <a:xfrm>
              <a:off x="2747498" y="4270066"/>
              <a:ext cx="1332874" cy="0"/>
            </a:xfrm>
            <a:prstGeom prst="line">
              <a:avLst/>
            </a:pr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8">
              <a:extLst>
                <a:ext uri="{FF2B5EF4-FFF2-40B4-BE49-F238E27FC236}">
                  <a16:creationId xmlns:a16="http://schemas.microsoft.com/office/drawing/2014/main" id="{FDE4F582-7962-FFD5-AD53-AECE2C8580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67948" y="4260410"/>
              <a:ext cx="41549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5</a:t>
              </a:r>
              <a:endParaRPr lang="zh-CN" altLang="en-US" sz="36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3" name="TextBox 19">
              <a:extLst>
                <a:ext uri="{FF2B5EF4-FFF2-40B4-BE49-F238E27FC236}">
                  <a16:creationId xmlns:a16="http://schemas.microsoft.com/office/drawing/2014/main" id="{23057D2C-8594-F418-4EAC-0036576531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59960" y="4250885"/>
              <a:ext cx="41549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1</a:t>
              </a:r>
              <a:endParaRPr lang="zh-CN" altLang="en-US" sz="36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4" name="TextBox 20">
              <a:extLst>
                <a:ext uri="{FF2B5EF4-FFF2-40B4-BE49-F238E27FC236}">
                  <a16:creationId xmlns:a16="http://schemas.microsoft.com/office/drawing/2014/main" id="{BB63082F-BFDF-D8D7-DCCD-20930D5F7D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11815" y="1817248"/>
              <a:ext cx="41549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3</a:t>
              </a:r>
              <a:endParaRPr lang="zh-CN" altLang="en-US" sz="36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5" name="TextBox 21">
              <a:extLst>
                <a:ext uri="{FF2B5EF4-FFF2-40B4-BE49-F238E27FC236}">
                  <a16:creationId xmlns:a16="http://schemas.microsoft.com/office/drawing/2014/main" id="{041918B0-B4F2-9600-95B9-8BE52E03D3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62220" y="4697127"/>
              <a:ext cx="824507" cy="646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r>
                <a:rPr lang="en-US" altLang="zh-CN" sz="3600" b="1" spc="-100" noProof="1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1  5</a:t>
              </a:r>
              <a:endParaRPr lang="zh-CN" altLang="en-US" sz="3600" b="1" spc="-100" noProof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5A1D514C-9785-9D1B-0BAB-FDC27B3B3CEC}"/>
                </a:ext>
              </a:extLst>
            </p:cNvPr>
            <p:cNvCxnSpPr/>
            <p:nvPr/>
          </p:nvCxnSpPr>
          <p:spPr>
            <a:xfrm>
              <a:off x="2747498" y="5281358"/>
              <a:ext cx="1361469" cy="0"/>
            </a:xfrm>
            <a:prstGeom prst="line">
              <a:avLst/>
            </a:pr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23">
              <a:extLst>
                <a:ext uri="{FF2B5EF4-FFF2-40B4-BE49-F238E27FC236}">
                  <a16:creationId xmlns:a16="http://schemas.microsoft.com/office/drawing/2014/main" id="{9D235C1F-BA78-C29A-87B0-32177D6709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50485" y="5281173"/>
              <a:ext cx="41549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0</a:t>
              </a:r>
              <a:endParaRPr lang="zh-CN" altLang="en-US" sz="36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57044AF7-2E29-F086-2179-0A078BDF5906}"/>
              </a:ext>
            </a:extLst>
          </p:cNvPr>
          <p:cNvGrpSpPr>
            <a:grpSpLocks/>
          </p:cNvGrpSpPr>
          <p:nvPr/>
        </p:nvGrpSpPr>
        <p:grpSpPr bwMode="auto">
          <a:xfrm>
            <a:off x="6925204" y="2143125"/>
            <a:ext cx="1971675" cy="4110038"/>
            <a:chOff x="7349026" y="1799785"/>
            <a:chExt cx="1971951" cy="4110256"/>
          </a:xfrm>
        </p:grpSpPr>
        <p:grpSp>
          <p:nvGrpSpPr>
            <p:cNvPr id="28" name="组合 8">
              <a:extLst>
                <a:ext uri="{FF2B5EF4-FFF2-40B4-BE49-F238E27FC236}">
                  <a16:creationId xmlns:a16="http://schemas.microsoft.com/office/drawing/2014/main" id="{CB19CB1D-7A36-1D25-595E-E9865D9F7EF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349026" y="2339533"/>
              <a:ext cx="1971951" cy="646331"/>
              <a:chOff x="825859" y="1520382"/>
              <a:chExt cx="1971532" cy="646840"/>
            </a:xfrm>
          </p:grpSpPr>
          <p:pic>
            <p:nvPicPr>
              <p:cNvPr id="43" name="图片 10">
                <a:extLst>
                  <a:ext uri="{FF2B5EF4-FFF2-40B4-BE49-F238E27FC236}">
                    <a16:creationId xmlns:a16="http://schemas.microsoft.com/office/drawing/2014/main" id="{C9E8E65D-EF2E-9930-E092-D47DE59C543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1076673" y="1542098"/>
                <a:ext cx="1720718" cy="6064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4" name="TextBox 8">
                <a:extLst>
                  <a:ext uri="{FF2B5EF4-FFF2-40B4-BE49-F238E27FC236}">
                    <a16:creationId xmlns:a16="http://schemas.microsoft.com/office/drawing/2014/main" id="{ABD2938E-9197-25F5-A094-534A1C8F818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363815" y="1520382"/>
                <a:ext cx="1338543" cy="6468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latin typeface="Times New Roman" pitchFamily="18" charset="0"/>
                    <a:ea typeface="黑体" pitchFamily="49" charset="-122"/>
                  </a:rPr>
                  <a:t>4  3  5</a:t>
                </a:r>
                <a:endParaRPr lang="zh-CN" altLang="en-US" sz="3600" b="1">
                  <a:latin typeface="Times New Roman" pitchFamily="18" charset="0"/>
                  <a:ea typeface="黑体" pitchFamily="49" charset="-122"/>
                </a:endParaRPr>
              </a:p>
            </p:txBody>
          </p:sp>
          <p:sp>
            <p:nvSpPr>
              <p:cNvPr id="45" name="TextBox 9">
                <a:extLst>
                  <a:ext uri="{FF2B5EF4-FFF2-40B4-BE49-F238E27FC236}">
                    <a16:creationId xmlns:a16="http://schemas.microsoft.com/office/drawing/2014/main" id="{38B57309-CC13-7C58-1722-0893F89E893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25859" y="1520382"/>
                <a:ext cx="415410" cy="6468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latin typeface="Times New Roman" pitchFamily="18" charset="0"/>
                    <a:ea typeface="黑体" pitchFamily="49" charset="-122"/>
                  </a:rPr>
                  <a:t>3</a:t>
                </a:r>
                <a:endParaRPr lang="zh-CN" altLang="en-US" sz="3600" b="1">
                  <a:latin typeface="Times New Roman" pitchFamily="18" charset="0"/>
                  <a:ea typeface="黑体" pitchFamily="49" charset="-122"/>
                </a:endParaRPr>
              </a:p>
            </p:txBody>
          </p:sp>
        </p:grpSp>
        <p:sp>
          <p:nvSpPr>
            <p:cNvPr id="29" name="TextBox 24">
              <a:extLst>
                <a:ext uri="{FF2B5EF4-FFF2-40B4-BE49-F238E27FC236}">
                  <a16:creationId xmlns:a16="http://schemas.microsoft.com/office/drawing/2014/main" id="{D581CB2F-D870-E4C5-ABC2-81F2A2575F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06239" y="1809310"/>
              <a:ext cx="41549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1</a:t>
              </a:r>
              <a:endParaRPr lang="zh-CN" altLang="en-US" sz="36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30" name="TextBox 25">
              <a:extLst>
                <a:ext uri="{FF2B5EF4-FFF2-40B4-BE49-F238E27FC236}">
                  <a16:creationId xmlns:a16="http://schemas.microsoft.com/office/drawing/2014/main" id="{D9A0AAE0-6AFC-1217-E071-3AE981A9A4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06239" y="2731648"/>
              <a:ext cx="41549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3</a:t>
              </a:r>
              <a:endParaRPr lang="zh-CN" altLang="en-US" sz="36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31" name="直接连接符 30">
              <a:extLst>
                <a:ext uri="{FF2B5EF4-FFF2-40B4-BE49-F238E27FC236}">
                  <a16:creationId xmlns:a16="http://schemas.microsoft.com/office/drawing/2014/main" id="{2199CFA1-C7E9-86CF-432B-D5634D63093B}"/>
                </a:ext>
              </a:extLst>
            </p:cNvPr>
            <p:cNvCxnSpPr/>
            <p:nvPr/>
          </p:nvCxnSpPr>
          <p:spPr>
            <a:xfrm>
              <a:off x="7765009" y="3288939"/>
              <a:ext cx="1333687" cy="0"/>
            </a:xfrm>
            <a:prstGeom prst="line">
              <a:avLst/>
            </a:pr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27">
              <a:extLst>
                <a:ext uri="{FF2B5EF4-FFF2-40B4-BE49-F238E27FC236}">
                  <a16:creationId xmlns:a16="http://schemas.microsoft.com/office/drawing/2014/main" id="{DB9A32F0-8D28-7843-EEC7-E8ABE55993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06239" y="3263460"/>
              <a:ext cx="41549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1</a:t>
              </a:r>
              <a:endParaRPr lang="zh-CN" altLang="en-US" sz="36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33" name="TextBox 28">
              <a:extLst>
                <a:ext uri="{FF2B5EF4-FFF2-40B4-BE49-F238E27FC236}">
                  <a16:creationId xmlns:a16="http://schemas.microsoft.com/office/drawing/2014/main" id="{86F6A664-0F70-6C20-CF6F-82BD17C506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14226" y="3263460"/>
              <a:ext cx="41549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3</a:t>
              </a:r>
              <a:endParaRPr lang="zh-CN" altLang="en-US" sz="36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34" name="TextBox 29">
              <a:extLst>
                <a:ext uri="{FF2B5EF4-FFF2-40B4-BE49-F238E27FC236}">
                  <a16:creationId xmlns:a16="http://schemas.microsoft.com/office/drawing/2014/main" id="{2B68A2D8-34D5-A504-A582-B7E0A80921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48952" y="1799785"/>
              <a:ext cx="43454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4</a:t>
              </a:r>
              <a:endParaRPr lang="zh-CN" altLang="en-US" sz="36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35" name="TextBox 30">
              <a:extLst>
                <a:ext uri="{FF2B5EF4-FFF2-40B4-BE49-F238E27FC236}">
                  <a16:creationId xmlns:a16="http://schemas.microsoft.com/office/drawing/2014/main" id="{A7EEAC07-5C96-7089-F7B5-A7ED9F84C2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06316" y="3689010"/>
              <a:ext cx="825616" cy="646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r>
                <a:rPr lang="en-US" altLang="zh-CN" sz="3600" b="1" spc="-100" noProof="1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1  2</a:t>
              </a:r>
              <a:endParaRPr lang="zh-CN" altLang="en-US" sz="3600" b="1" spc="-100" noProof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BE9E0C0A-6087-B4FB-D3FD-6569F24F1F8C}"/>
                </a:ext>
              </a:extLst>
            </p:cNvPr>
            <p:cNvCxnSpPr/>
            <p:nvPr/>
          </p:nvCxnSpPr>
          <p:spPr>
            <a:xfrm>
              <a:off x="7765009" y="4258953"/>
              <a:ext cx="1333687" cy="0"/>
            </a:xfrm>
            <a:prstGeom prst="line">
              <a:avLst/>
            </a:pr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2">
              <a:extLst>
                <a:ext uri="{FF2B5EF4-FFF2-40B4-BE49-F238E27FC236}">
                  <a16:creationId xmlns:a16="http://schemas.microsoft.com/office/drawing/2014/main" id="{7B2471EC-C0EC-C3E0-B896-B49C100EEC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04701" y="4241360"/>
              <a:ext cx="41549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1</a:t>
              </a:r>
              <a:endParaRPr lang="zh-CN" altLang="en-US" sz="36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38" name="TextBox 33">
              <a:extLst>
                <a:ext uri="{FF2B5EF4-FFF2-40B4-BE49-F238E27FC236}">
                  <a16:creationId xmlns:a16="http://schemas.microsoft.com/office/drawing/2014/main" id="{5A1437CA-D603-A415-D0C0-17D4C97E5F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19039" y="4250885"/>
              <a:ext cx="41549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5</a:t>
              </a:r>
              <a:endParaRPr lang="zh-CN" altLang="en-US" sz="36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39" name="TextBox 34">
              <a:extLst>
                <a:ext uri="{FF2B5EF4-FFF2-40B4-BE49-F238E27FC236}">
                  <a16:creationId xmlns:a16="http://schemas.microsoft.com/office/drawing/2014/main" id="{28EB6A23-2261-87EC-7A37-4F69EB55BB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07250" y="1799785"/>
              <a:ext cx="41549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5</a:t>
              </a:r>
              <a:endParaRPr lang="zh-CN" altLang="en-US" sz="36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40" name="TextBox 35">
              <a:extLst>
                <a:ext uri="{FF2B5EF4-FFF2-40B4-BE49-F238E27FC236}">
                  <a16:creationId xmlns:a16="http://schemas.microsoft.com/office/drawing/2014/main" id="{EB0F4669-3E4D-A509-B6BD-9C30FF221C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04835" y="4678076"/>
              <a:ext cx="825616" cy="646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1" fontAlgn="auto" hangingPunct="1">
                <a:buFont typeface="Arial" panose="020B0604020202020204" pitchFamily="34" charset="0"/>
                <a:buNone/>
                <a:defRPr/>
              </a:pPr>
              <a:r>
                <a:rPr lang="en-US" altLang="zh-CN" sz="3600" b="1" spc="-100" noProof="1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1  5</a:t>
              </a:r>
              <a:endParaRPr lang="zh-CN" altLang="en-US" sz="3600" b="1" spc="-100" noProof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41" name="直接连接符 40">
              <a:extLst>
                <a:ext uri="{FF2B5EF4-FFF2-40B4-BE49-F238E27FC236}">
                  <a16:creationId xmlns:a16="http://schemas.microsoft.com/office/drawing/2014/main" id="{18640969-2DA3-FD60-FE42-3113EA101117}"/>
                </a:ext>
              </a:extLst>
            </p:cNvPr>
            <p:cNvCxnSpPr/>
            <p:nvPr/>
          </p:nvCxnSpPr>
          <p:spPr>
            <a:xfrm>
              <a:off x="7765009" y="5263894"/>
              <a:ext cx="1344800" cy="0"/>
            </a:xfrm>
            <a:prstGeom prst="line">
              <a:avLst/>
            </a:pr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37">
              <a:extLst>
                <a:ext uri="{FF2B5EF4-FFF2-40B4-BE49-F238E27FC236}">
                  <a16:creationId xmlns:a16="http://schemas.microsoft.com/office/drawing/2014/main" id="{BAA91760-D6A1-4631-3370-23564E5777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95226" y="5263710"/>
              <a:ext cx="41549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0000FF"/>
                  </a:solidFill>
                  <a:latin typeface="Times New Roman" pitchFamily="18" charset="0"/>
                  <a:ea typeface="黑体" pitchFamily="49" charset="-122"/>
                </a:rPr>
                <a:t>0</a:t>
              </a:r>
              <a:endParaRPr lang="zh-CN" altLang="en-US" sz="3600" b="1">
                <a:solidFill>
                  <a:srgbClr val="0000FF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</p:grpSp>
      <p:sp>
        <p:nvSpPr>
          <p:cNvPr id="46" name="文本框 45">
            <a:extLst>
              <a:ext uri="{FF2B5EF4-FFF2-40B4-BE49-F238E27FC236}">
                <a16:creationId xmlns:a16="http://schemas.microsoft.com/office/drawing/2014/main" id="{4A7026E1-9373-6E42-EF0B-33E551F62D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778" y="1465265"/>
            <a:ext cx="10890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113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6BE53E3B-8271-AF63-18B4-E2CA128DC6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96879" y="1465265"/>
            <a:ext cx="10890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145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文本框 1"/>
          <p:cNvSpPr txBox="1">
            <a:spLocks noChangeArrowheads="1"/>
          </p:cNvSpPr>
          <p:nvPr/>
        </p:nvSpPr>
        <p:spPr bwMode="auto">
          <a:xfrm>
            <a:off x="1504950" y="1219840"/>
            <a:ext cx="10080625" cy="1476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3200" b="1" dirty="0">
                <a:latin typeface="Times New Roman" pitchFamily="18" charset="0"/>
                <a:ea typeface="黑体" pitchFamily="49" charset="-122"/>
              </a:rPr>
              <a:t>学校的石榴树结了</a:t>
            </a:r>
            <a:r>
              <a:rPr lang="en-US" altLang="zh-CN" sz="3200" b="1" dirty="0">
                <a:latin typeface="Times New Roman" pitchFamily="18" charset="0"/>
                <a:ea typeface="黑体" pitchFamily="49" charset="-122"/>
              </a:rPr>
              <a:t>148</a:t>
            </a:r>
            <a:r>
              <a:rPr lang="zh-CN" altLang="en-US" sz="3200" b="1" dirty="0">
                <a:latin typeface="Times New Roman" pitchFamily="18" charset="0"/>
                <a:ea typeface="黑体" pitchFamily="49" charset="-122"/>
              </a:rPr>
              <a:t>个石榴，平均分给</a:t>
            </a:r>
            <a:r>
              <a:rPr lang="en-US" altLang="zh-CN" sz="3200" b="1" dirty="0">
                <a:latin typeface="Times New Roman" pitchFamily="18" charset="0"/>
                <a:ea typeface="黑体" pitchFamily="49" charset="-122"/>
              </a:rPr>
              <a:t>6</a:t>
            </a:r>
            <a:r>
              <a:rPr lang="zh-CN" altLang="en-US" sz="3200" b="1" dirty="0">
                <a:latin typeface="Times New Roman" pitchFamily="18" charset="0"/>
                <a:ea typeface="黑体" pitchFamily="49" charset="-122"/>
              </a:rPr>
              <a:t>个年级。每个年级分得</a:t>
            </a:r>
            <a:r>
              <a:rPr lang="zh-CN" altLang="en-US" sz="3200" b="1">
                <a:latin typeface="Times New Roman" pitchFamily="18" charset="0"/>
                <a:ea typeface="黑体" pitchFamily="49" charset="-122"/>
              </a:rPr>
              <a:t>多少个？还</a:t>
            </a:r>
            <a:r>
              <a:rPr lang="zh-CN" altLang="en-US" sz="3200" b="1" dirty="0">
                <a:latin typeface="Times New Roman" pitchFamily="18" charset="0"/>
                <a:ea typeface="黑体" pitchFamily="49" charset="-122"/>
              </a:rPr>
              <a:t>剩几个</a:t>
            </a:r>
            <a:r>
              <a:rPr lang="en-US" altLang="zh-CN" sz="3200" b="1" dirty="0">
                <a:latin typeface="Times New Roman" pitchFamily="18" charset="0"/>
                <a:ea typeface="黑体" pitchFamily="49" charset="-122"/>
              </a:rPr>
              <a:t>?</a:t>
            </a:r>
            <a:endParaRPr lang="zh-CN" altLang="en-US" sz="3200" b="1" dirty="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6" name="TextBox 14"/>
          <p:cNvSpPr txBox="1">
            <a:spLocks noChangeArrowheads="1"/>
          </p:cNvSpPr>
          <p:nvPr/>
        </p:nvSpPr>
        <p:spPr bwMode="auto">
          <a:xfrm>
            <a:off x="4475956" y="3432875"/>
            <a:ext cx="324008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buFont typeface="Arial" charset="0"/>
              <a:buNone/>
            </a:pPr>
            <a:r>
              <a:rPr lang="en-US" altLang="zh-CN" sz="3600" b="1" dirty="0">
                <a:latin typeface="Times New Roman" pitchFamily="18" charset="0"/>
                <a:ea typeface="黑体" pitchFamily="49" charset="-122"/>
              </a:rPr>
              <a:t>148÷6</a:t>
            </a:r>
            <a:r>
              <a:rPr lang="zh-CN" altLang="en-US" sz="3600" b="1" dirty="0">
                <a:latin typeface="Times New Roman" pitchFamily="18" charset="0"/>
                <a:ea typeface="黑体" pitchFamily="49" charset="-122"/>
              </a:rPr>
              <a:t>＝</a:t>
            </a:r>
          </a:p>
        </p:txBody>
      </p:sp>
      <p:sp>
        <p:nvSpPr>
          <p:cNvPr id="12295" name="文本框 7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2700" y="6673850"/>
            <a:ext cx="8953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800">
                <a:solidFill>
                  <a:srgbClr val="8DC31E"/>
                </a:solidFill>
                <a:latin typeface="楷体" pitchFamily="49" charset="-122"/>
                <a:ea typeface="楷体" pitchFamily="49" charset="-122"/>
              </a:rPr>
              <a:t>状元成才路</a:t>
            </a:r>
          </a:p>
        </p:txBody>
      </p:sp>
      <p:pic>
        <p:nvPicPr>
          <p:cNvPr id="12296" name="图片 8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11276013" y="6613525"/>
            <a:ext cx="896937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A0863035-488F-4CB7-BA6C-1A0BC235476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lum bright="70000" contrast="-70000"/>
          </a:blip>
          <a:srcRect b="70081"/>
          <a:stretch>
            <a:fillRect/>
          </a:stretch>
        </p:blipFill>
        <p:spPr>
          <a:xfrm>
            <a:off x="3644900" y="-292100"/>
            <a:ext cx="4902200" cy="14668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298" name="文本框 11"/>
          <p:cNvSpPr txBox="1">
            <a:spLocks noChangeArrowheads="1"/>
          </p:cNvSpPr>
          <p:nvPr/>
        </p:nvSpPr>
        <p:spPr bwMode="auto">
          <a:xfrm>
            <a:off x="5146675" y="187325"/>
            <a:ext cx="24653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4000" b="1">
                <a:latin typeface="黑体" pitchFamily="49" charset="-122"/>
                <a:ea typeface="黑体" pitchFamily="49" charset="-122"/>
              </a:rPr>
              <a:t>自主探究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220AD55C-4880-46C5-A669-981E491650EF}"/>
              </a:ext>
            </a:extLst>
          </p:cNvPr>
          <p:cNvSpPr/>
          <p:nvPr/>
        </p:nvSpPr>
        <p:spPr>
          <a:xfrm>
            <a:off x="1627162" y="2835364"/>
            <a:ext cx="3843740" cy="4766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 eaLnBrk="1" hangingPunct="1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sz="2400" b="1" dirty="0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应该怎样列式呢？</a:t>
            </a:r>
            <a:endParaRPr lang="en-US" altLang="zh-CN" sz="2400" b="1" dirty="0">
              <a:solidFill>
                <a:srgbClr val="00B0F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001FD513-4AD5-4900-80D1-411750F5A2BF}"/>
              </a:ext>
            </a:extLst>
          </p:cNvPr>
          <p:cNvSpPr/>
          <p:nvPr/>
        </p:nvSpPr>
        <p:spPr>
          <a:xfrm>
            <a:off x="1704654" y="4411638"/>
            <a:ext cx="5019298" cy="4766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 eaLnBrk="1" hangingPunct="1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sz="2400" b="1" dirty="0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如何用竖式计算？</a:t>
            </a:r>
            <a:endParaRPr lang="en-US" altLang="zh-CN" sz="2400" b="1" dirty="0">
              <a:solidFill>
                <a:srgbClr val="00B0F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59956AE9-3C9E-6E60-D1F2-4C97D4B3CF21}"/>
              </a:ext>
            </a:extLst>
          </p:cNvPr>
          <p:cNvGrpSpPr/>
          <p:nvPr/>
        </p:nvGrpSpPr>
        <p:grpSpPr>
          <a:xfrm>
            <a:off x="934546" y="1219840"/>
            <a:ext cx="540771" cy="738664"/>
            <a:chOff x="245169" y="833418"/>
            <a:chExt cx="405578" cy="553997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17675D60-EBB5-A9F1-EE89-97A6DF66D8BF}"/>
                </a:ext>
              </a:extLst>
            </p:cNvPr>
            <p:cNvSpPr/>
            <p:nvPr/>
          </p:nvSpPr>
          <p:spPr>
            <a:xfrm>
              <a:off x="245169" y="916469"/>
              <a:ext cx="405578" cy="406800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57748742-EB58-1B71-EC10-43D64E79B14C}"/>
                </a:ext>
              </a:extLst>
            </p:cNvPr>
            <p:cNvSpPr/>
            <p:nvPr/>
          </p:nvSpPr>
          <p:spPr>
            <a:xfrm>
              <a:off x="258842" y="833418"/>
              <a:ext cx="378229" cy="553997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4000" b="1" dirty="0">
                  <a:ln w="0"/>
                  <a:solidFill>
                    <a:srgbClr val="007AB7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endParaRPr lang="zh-CN" altLang="en-US" sz="4000" b="1" dirty="0">
                <a:ln w="0"/>
                <a:solidFill>
                  <a:srgbClr val="007AB7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4">
            <a:extLst>
              <a:ext uri="{FF2B5EF4-FFF2-40B4-BE49-F238E27FC236}">
                <a16:creationId xmlns:a16="http://schemas.microsoft.com/office/drawing/2014/main" id="{2585917C-0475-476B-A91D-8E41BC05F6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0735" y="674688"/>
            <a:ext cx="324008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buFont typeface="Arial" charset="0"/>
              <a:buNone/>
            </a:pPr>
            <a:r>
              <a:rPr lang="en-US" altLang="zh-CN" sz="3600" b="1" dirty="0">
                <a:latin typeface="Times New Roman" pitchFamily="18" charset="0"/>
                <a:ea typeface="黑体" pitchFamily="49" charset="-122"/>
              </a:rPr>
              <a:t>148÷6</a:t>
            </a:r>
            <a:r>
              <a:rPr lang="zh-CN" altLang="en-US" sz="3600" b="1" dirty="0">
                <a:latin typeface="Times New Roman" pitchFamily="18" charset="0"/>
                <a:ea typeface="黑体" pitchFamily="49" charset="-122"/>
              </a:rPr>
              <a:t>＝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67D27442-4598-4893-BC6A-A57D01101124}"/>
              </a:ext>
            </a:extLst>
          </p:cNvPr>
          <p:cNvGrpSpPr/>
          <p:nvPr/>
        </p:nvGrpSpPr>
        <p:grpSpPr>
          <a:xfrm>
            <a:off x="848280" y="2025388"/>
            <a:ext cx="3256009" cy="1452609"/>
            <a:chOff x="848280" y="2025388"/>
            <a:chExt cx="3256009" cy="1452609"/>
          </a:xfrm>
        </p:grpSpPr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E123464A-C5AD-46C0-A9DF-E616D28A2C33}"/>
                </a:ext>
              </a:extLst>
            </p:cNvPr>
            <p:cNvGrpSpPr/>
            <p:nvPr/>
          </p:nvGrpSpPr>
          <p:grpSpPr>
            <a:xfrm>
              <a:off x="848280" y="2025388"/>
              <a:ext cx="195309" cy="1452609"/>
              <a:chOff x="1429305" y="2817550"/>
              <a:chExt cx="195309" cy="1452609"/>
            </a:xfrm>
          </p:grpSpPr>
          <p:sp>
            <p:nvSpPr>
              <p:cNvPr id="4" name="立方体 3">
                <a:extLst>
                  <a:ext uri="{FF2B5EF4-FFF2-40B4-BE49-F238E27FC236}">
                    <a16:creationId xmlns:a16="http://schemas.microsoft.com/office/drawing/2014/main" id="{AD0C55CB-B2BD-463C-B1EA-B131B53B655C}"/>
                  </a:ext>
                </a:extLst>
              </p:cNvPr>
              <p:cNvSpPr/>
              <p:nvPr/>
            </p:nvSpPr>
            <p:spPr>
              <a:xfrm>
                <a:off x="1429305" y="40748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立方体 4">
                <a:extLst>
                  <a:ext uri="{FF2B5EF4-FFF2-40B4-BE49-F238E27FC236}">
                    <a16:creationId xmlns:a16="http://schemas.microsoft.com/office/drawing/2014/main" id="{D57BA185-4175-4F2E-8D8D-355C127E8820}"/>
                  </a:ext>
                </a:extLst>
              </p:cNvPr>
              <p:cNvSpPr/>
              <p:nvPr/>
            </p:nvSpPr>
            <p:spPr>
              <a:xfrm>
                <a:off x="1429305" y="39351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立方体 5">
                <a:extLst>
                  <a:ext uri="{FF2B5EF4-FFF2-40B4-BE49-F238E27FC236}">
                    <a16:creationId xmlns:a16="http://schemas.microsoft.com/office/drawing/2014/main" id="{65345EAD-7C20-404A-9819-12BFF30EB571}"/>
                  </a:ext>
                </a:extLst>
              </p:cNvPr>
              <p:cNvSpPr/>
              <p:nvPr/>
            </p:nvSpPr>
            <p:spPr>
              <a:xfrm>
                <a:off x="1429305" y="37954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立方体 6">
                <a:extLst>
                  <a:ext uri="{FF2B5EF4-FFF2-40B4-BE49-F238E27FC236}">
                    <a16:creationId xmlns:a16="http://schemas.microsoft.com/office/drawing/2014/main" id="{D47C556C-7D05-4321-9BC5-6C36779812AB}"/>
                  </a:ext>
                </a:extLst>
              </p:cNvPr>
              <p:cNvSpPr/>
              <p:nvPr/>
            </p:nvSpPr>
            <p:spPr>
              <a:xfrm>
                <a:off x="1429305" y="36557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立方体 7">
                <a:extLst>
                  <a:ext uri="{FF2B5EF4-FFF2-40B4-BE49-F238E27FC236}">
                    <a16:creationId xmlns:a16="http://schemas.microsoft.com/office/drawing/2014/main" id="{85CF4C50-583F-4E69-BBC2-8B97044A2CA5}"/>
                  </a:ext>
                </a:extLst>
              </p:cNvPr>
              <p:cNvSpPr/>
              <p:nvPr/>
            </p:nvSpPr>
            <p:spPr>
              <a:xfrm>
                <a:off x="1429305" y="35160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立方体 8">
                <a:extLst>
                  <a:ext uri="{FF2B5EF4-FFF2-40B4-BE49-F238E27FC236}">
                    <a16:creationId xmlns:a16="http://schemas.microsoft.com/office/drawing/2014/main" id="{52FB7A71-FC93-4967-8A86-8E8E64362077}"/>
                  </a:ext>
                </a:extLst>
              </p:cNvPr>
              <p:cNvSpPr/>
              <p:nvPr/>
            </p:nvSpPr>
            <p:spPr>
              <a:xfrm>
                <a:off x="1429305" y="33763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立方体 9">
                <a:extLst>
                  <a:ext uri="{FF2B5EF4-FFF2-40B4-BE49-F238E27FC236}">
                    <a16:creationId xmlns:a16="http://schemas.microsoft.com/office/drawing/2014/main" id="{A4A197AB-BB50-4D03-9C87-861D794136CF}"/>
                  </a:ext>
                </a:extLst>
              </p:cNvPr>
              <p:cNvSpPr/>
              <p:nvPr/>
            </p:nvSpPr>
            <p:spPr>
              <a:xfrm>
                <a:off x="1429305" y="32366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立方体 10">
                <a:extLst>
                  <a:ext uri="{FF2B5EF4-FFF2-40B4-BE49-F238E27FC236}">
                    <a16:creationId xmlns:a16="http://schemas.microsoft.com/office/drawing/2014/main" id="{262F9BAE-F5A0-47E8-B4DF-B7587B485B7C}"/>
                  </a:ext>
                </a:extLst>
              </p:cNvPr>
              <p:cNvSpPr/>
              <p:nvPr/>
            </p:nvSpPr>
            <p:spPr>
              <a:xfrm>
                <a:off x="1429305" y="30969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立方体 11">
                <a:extLst>
                  <a:ext uri="{FF2B5EF4-FFF2-40B4-BE49-F238E27FC236}">
                    <a16:creationId xmlns:a16="http://schemas.microsoft.com/office/drawing/2014/main" id="{8CCCA396-671C-4A6D-AA7F-37B83764C730}"/>
                  </a:ext>
                </a:extLst>
              </p:cNvPr>
              <p:cNvSpPr/>
              <p:nvPr/>
            </p:nvSpPr>
            <p:spPr>
              <a:xfrm>
                <a:off x="1429305" y="29572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立方体 12">
                <a:extLst>
                  <a:ext uri="{FF2B5EF4-FFF2-40B4-BE49-F238E27FC236}">
                    <a16:creationId xmlns:a16="http://schemas.microsoft.com/office/drawing/2014/main" id="{F106AFAB-66EB-4932-A4BF-71D26FECE0B8}"/>
                  </a:ext>
                </a:extLst>
              </p:cNvPr>
              <p:cNvSpPr/>
              <p:nvPr/>
            </p:nvSpPr>
            <p:spPr>
              <a:xfrm>
                <a:off x="1429305" y="28175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id="{F13C876B-EAF0-491C-8658-FA7BCBE15860}"/>
                </a:ext>
              </a:extLst>
            </p:cNvPr>
            <p:cNvGrpSpPr/>
            <p:nvPr/>
          </p:nvGrpSpPr>
          <p:grpSpPr>
            <a:xfrm>
              <a:off x="994330" y="2025388"/>
              <a:ext cx="195309" cy="1452609"/>
              <a:chOff x="1429305" y="2817550"/>
              <a:chExt cx="195309" cy="1452609"/>
            </a:xfrm>
          </p:grpSpPr>
          <p:sp>
            <p:nvSpPr>
              <p:cNvPr id="27" name="立方体 26">
                <a:extLst>
                  <a:ext uri="{FF2B5EF4-FFF2-40B4-BE49-F238E27FC236}">
                    <a16:creationId xmlns:a16="http://schemas.microsoft.com/office/drawing/2014/main" id="{FFE9CA1B-7036-4288-8481-C019437AFEC6}"/>
                  </a:ext>
                </a:extLst>
              </p:cNvPr>
              <p:cNvSpPr/>
              <p:nvPr/>
            </p:nvSpPr>
            <p:spPr>
              <a:xfrm>
                <a:off x="1429305" y="40748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立方体 27">
                <a:extLst>
                  <a:ext uri="{FF2B5EF4-FFF2-40B4-BE49-F238E27FC236}">
                    <a16:creationId xmlns:a16="http://schemas.microsoft.com/office/drawing/2014/main" id="{CD0A65DF-B09B-47F4-A58C-F8613815F284}"/>
                  </a:ext>
                </a:extLst>
              </p:cNvPr>
              <p:cNvSpPr/>
              <p:nvPr/>
            </p:nvSpPr>
            <p:spPr>
              <a:xfrm>
                <a:off x="1429305" y="39351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立方体 28">
                <a:extLst>
                  <a:ext uri="{FF2B5EF4-FFF2-40B4-BE49-F238E27FC236}">
                    <a16:creationId xmlns:a16="http://schemas.microsoft.com/office/drawing/2014/main" id="{4B4162DE-54E9-40E3-BA17-7A17C71B9CAB}"/>
                  </a:ext>
                </a:extLst>
              </p:cNvPr>
              <p:cNvSpPr/>
              <p:nvPr/>
            </p:nvSpPr>
            <p:spPr>
              <a:xfrm>
                <a:off x="1429305" y="37954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立方体 29">
                <a:extLst>
                  <a:ext uri="{FF2B5EF4-FFF2-40B4-BE49-F238E27FC236}">
                    <a16:creationId xmlns:a16="http://schemas.microsoft.com/office/drawing/2014/main" id="{5AF3C24D-2338-451F-852C-97D424944B40}"/>
                  </a:ext>
                </a:extLst>
              </p:cNvPr>
              <p:cNvSpPr/>
              <p:nvPr/>
            </p:nvSpPr>
            <p:spPr>
              <a:xfrm>
                <a:off x="1429305" y="36557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立方体 30">
                <a:extLst>
                  <a:ext uri="{FF2B5EF4-FFF2-40B4-BE49-F238E27FC236}">
                    <a16:creationId xmlns:a16="http://schemas.microsoft.com/office/drawing/2014/main" id="{3FABA237-CD5B-49EF-A2F4-58AF046BE3C3}"/>
                  </a:ext>
                </a:extLst>
              </p:cNvPr>
              <p:cNvSpPr/>
              <p:nvPr/>
            </p:nvSpPr>
            <p:spPr>
              <a:xfrm>
                <a:off x="1429305" y="35160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立方体 31">
                <a:extLst>
                  <a:ext uri="{FF2B5EF4-FFF2-40B4-BE49-F238E27FC236}">
                    <a16:creationId xmlns:a16="http://schemas.microsoft.com/office/drawing/2014/main" id="{0E4E3805-65C2-4798-8262-D31F7ABBEE3A}"/>
                  </a:ext>
                </a:extLst>
              </p:cNvPr>
              <p:cNvSpPr/>
              <p:nvPr/>
            </p:nvSpPr>
            <p:spPr>
              <a:xfrm>
                <a:off x="1429305" y="33763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立方体 32">
                <a:extLst>
                  <a:ext uri="{FF2B5EF4-FFF2-40B4-BE49-F238E27FC236}">
                    <a16:creationId xmlns:a16="http://schemas.microsoft.com/office/drawing/2014/main" id="{E80E3A6A-9D21-4EB0-97B3-B6690DE6477A}"/>
                  </a:ext>
                </a:extLst>
              </p:cNvPr>
              <p:cNvSpPr/>
              <p:nvPr/>
            </p:nvSpPr>
            <p:spPr>
              <a:xfrm>
                <a:off x="1429305" y="32366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立方体 33">
                <a:extLst>
                  <a:ext uri="{FF2B5EF4-FFF2-40B4-BE49-F238E27FC236}">
                    <a16:creationId xmlns:a16="http://schemas.microsoft.com/office/drawing/2014/main" id="{AAD4F3B6-D288-4B75-B42D-F30A12B98568}"/>
                  </a:ext>
                </a:extLst>
              </p:cNvPr>
              <p:cNvSpPr/>
              <p:nvPr/>
            </p:nvSpPr>
            <p:spPr>
              <a:xfrm>
                <a:off x="1429305" y="30969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立方体 34">
                <a:extLst>
                  <a:ext uri="{FF2B5EF4-FFF2-40B4-BE49-F238E27FC236}">
                    <a16:creationId xmlns:a16="http://schemas.microsoft.com/office/drawing/2014/main" id="{DD0B4509-1D2F-4984-936F-74F81C1A4192}"/>
                  </a:ext>
                </a:extLst>
              </p:cNvPr>
              <p:cNvSpPr/>
              <p:nvPr/>
            </p:nvSpPr>
            <p:spPr>
              <a:xfrm>
                <a:off x="1429305" y="29572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立方体 35">
                <a:extLst>
                  <a:ext uri="{FF2B5EF4-FFF2-40B4-BE49-F238E27FC236}">
                    <a16:creationId xmlns:a16="http://schemas.microsoft.com/office/drawing/2014/main" id="{0FBEF446-23F9-4F28-944A-8FA626FCD067}"/>
                  </a:ext>
                </a:extLst>
              </p:cNvPr>
              <p:cNvSpPr/>
              <p:nvPr/>
            </p:nvSpPr>
            <p:spPr>
              <a:xfrm>
                <a:off x="1429305" y="28175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id="{BAC42929-ADC6-46BD-9B7E-D830170125F8}"/>
                </a:ext>
              </a:extLst>
            </p:cNvPr>
            <p:cNvGrpSpPr/>
            <p:nvPr/>
          </p:nvGrpSpPr>
          <p:grpSpPr>
            <a:xfrm>
              <a:off x="1140380" y="2025388"/>
              <a:ext cx="195309" cy="1452609"/>
              <a:chOff x="1429305" y="2817550"/>
              <a:chExt cx="195309" cy="1452609"/>
            </a:xfrm>
          </p:grpSpPr>
          <p:sp>
            <p:nvSpPr>
              <p:cNvPr id="38" name="立方体 37">
                <a:extLst>
                  <a:ext uri="{FF2B5EF4-FFF2-40B4-BE49-F238E27FC236}">
                    <a16:creationId xmlns:a16="http://schemas.microsoft.com/office/drawing/2014/main" id="{B3CC72D6-DFB1-4CE2-92AA-C8B38F5616BB}"/>
                  </a:ext>
                </a:extLst>
              </p:cNvPr>
              <p:cNvSpPr/>
              <p:nvPr/>
            </p:nvSpPr>
            <p:spPr>
              <a:xfrm>
                <a:off x="1429305" y="40748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立方体 38">
                <a:extLst>
                  <a:ext uri="{FF2B5EF4-FFF2-40B4-BE49-F238E27FC236}">
                    <a16:creationId xmlns:a16="http://schemas.microsoft.com/office/drawing/2014/main" id="{0129E77C-5836-4654-8497-18F2C7A8518E}"/>
                  </a:ext>
                </a:extLst>
              </p:cNvPr>
              <p:cNvSpPr/>
              <p:nvPr/>
            </p:nvSpPr>
            <p:spPr>
              <a:xfrm>
                <a:off x="1429305" y="39351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立方体 39">
                <a:extLst>
                  <a:ext uri="{FF2B5EF4-FFF2-40B4-BE49-F238E27FC236}">
                    <a16:creationId xmlns:a16="http://schemas.microsoft.com/office/drawing/2014/main" id="{E1E9FD85-2A79-4B68-B2EC-CEAFBB9D9CE9}"/>
                  </a:ext>
                </a:extLst>
              </p:cNvPr>
              <p:cNvSpPr/>
              <p:nvPr/>
            </p:nvSpPr>
            <p:spPr>
              <a:xfrm>
                <a:off x="1429305" y="37954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立方体 40">
                <a:extLst>
                  <a:ext uri="{FF2B5EF4-FFF2-40B4-BE49-F238E27FC236}">
                    <a16:creationId xmlns:a16="http://schemas.microsoft.com/office/drawing/2014/main" id="{EE25E4E4-A0AA-48BF-A1E7-6B0D71EAED53}"/>
                  </a:ext>
                </a:extLst>
              </p:cNvPr>
              <p:cNvSpPr/>
              <p:nvPr/>
            </p:nvSpPr>
            <p:spPr>
              <a:xfrm>
                <a:off x="1429305" y="36557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立方体 41">
                <a:extLst>
                  <a:ext uri="{FF2B5EF4-FFF2-40B4-BE49-F238E27FC236}">
                    <a16:creationId xmlns:a16="http://schemas.microsoft.com/office/drawing/2014/main" id="{E19450D3-4CE5-4110-9766-D6F66174E029}"/>
                  </a:ext>
                </a:extLst>
              </p:cNvPr>
              <p:cNvSpPr/>
              <p:nvPr/>
            </p:nvSpPr>
            <p:spPr>
              <a:xfrm>
                <a:off x="1429305" y="35160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立方体 42">
                <a:extLst>
                  <a:ext uri="{FF2B5EF4-FFF2-40B4-BE49-F238E27FC236}">
                    <a16:creationId xmlns:a16="http://schemas.microsoft.com/office/drawing/2014/main" id="{53C54305-7296-47D5-B2BA-B81D02678958}"/>
                  </a:ext>
                </a:extLst>
              </p:cNvPr>
              <p:cNvSpPr/>
              <p:nvPr/>
            </p:nvSpPr>
            <p:spPr>
              <a:xfrm>
                <a:off x="1429305" y="33763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立方体 43">
                <a:extLst>
                  <a:ext uri="{FF2B5EF4-FFF2-40B4-BE49-F238E27FC236}">
                    <a16:creationId xmlns:a16="http://schemas.microsoft.com/office/drawing/2014/main" id="{2BE5A73D-6B25-47B2-B29A-502A8D53007F}"/>
                  </a:ext>
                </a:extLst>
              </p:cNvPr>
              <p:cNvSpPr/>
              <p:nvPr/>
            </p:nvSpPr>
            <p:spPr>
              <a:xfrm>
                <a:off x="1429305" y="32366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立方体 44">
                <a:extLst>
                  <a:ext uri="{FF2B5EF4-FFF2-40B4-BE49-F238E27FC236}">
                    <a16:creationId xmlns:a16="http://schemas.microsoft.com/office/drawing/2014/main" id="{32374629-4622-48B8-A103-98E340BA6B4A}"/>
                  </a:ext>
                </a:extLst>
              </p:cNvPr>
              <p:cNvSpPr/>
              <p:nvPr/>
            </p:nvSpPr>
            <p:spPr>
              <a:xfrm>
                <a:off x="1429305" y="30969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立方体 45">
                <a:extLst>
                  <a:ext uri="{FF2B5EF4-FFF2-40B4-BE49-F238E27FC236}">
                    <a16:creationId xmlns:a16="http://schemas.microsoft.com/office/drawing/2014/main" id="{664F1DCB-1375-4C94-A5FA-D8E5735E9615}"/>
                  </a:ext>
                </a:extLst>
              </p:cNvPr>
              <p:cNvSpPr/>
              <p:nvPr/>
            </p:nvSpPr>
            <p:spPr>
              <a:xfrm>
                <a:off x="1429305" y="29572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立方体 46">
                <a:extLst>
                  <a:ext uri="{FF2B5EF4-FFF2-40B4-BE49-F238E27FC236}">
                    <a16:creationId xmlns:a16="http://schemas.microsoft.com/office/drawing/2014/main" id="{AF5E8DCA-8350-4467-86C9-3F537AFEA483}"/>
                  </a:ext>
                </a:extLst>
              </p:cNvPr>
              <p:cNvSpPr/>
              <p:nvPr/>
            </p:nvSpPr>
            <p:spPr>
              <a:xfrm>
                <a:off x="1429305" y="28175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8" name="组合 47">
              <a:extLst>
                <a:ext uri="{FF2B5EF4-FFF2-40B4-BE49-F238E27FC236}">
                  <a16:creationId xmlns:a16="http://schemas.microsoft.com/office/drawing/2014/main" id="{DF37C8E9-CC1A-4CCE-A614-00448E5D58E1}"/>
                </a:ext>
              </a:extLst>
            </p:cNvPr>
            <p:cNvGrpSpPr/>
            <p:nvPr/>
          </p:nvGrpSpPr>
          <p:grpSpPr>
            <a:xfrm>
              <a:off x="1286430" y="2025388"/>
              <a:ext cx="195309" cy="1452609"/>
              <a:chOff x="1429305" y="2817550"/>
              <a:chExt cx="195309" cy="1452609"/>
            </a:xfrm>
          </p:grpSpPr>
          <p:sp>
            <p:nvSpPr>
              <p:cNvPr id="49" name="立方体 48">
                <a:extLst>
                  <a:ext uri="{FF2B5EF4-FFF2-40B4-BE49-F238E27FC236}">
                    <a16:creationId xmlns:a16="http://schemas.microsoft.com/office/drawing/2014/main" id="{97A37760-D74A-44C7-84EB-513BC3CDC4D3}"/>
                  </a:ext>
                </a:extLst>
              </p:cNvPr>
              <p:cNvSpPr/>
              <p:nvPr/>
            </p:nvSpPr>
            <p:spPr>
              <a:xfrm>
                <a:off x="1429305" y="40748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" name="立方体 49">
                <a:extLst>
                  <a:ext uri="{FF2B5EF4-FFF2-40B4-BE49-F238E27FC236}">
                    <a16:creationId xmlns:a16="http://schemas.microsoft.com/office/drawing/2014/main" id="{39816B84-CC5D-4707-9011-A1D9E61676B5}"/>
                  </a:ext>
                </a:extLst>
              </p:cNvPr>
              <p:cNvSpPr/>
              <p:nvPr/>
            </p:nvSpPr>
            <p:spPr>
              <a:xfrm>
                <a:off x="1429305" y="39351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立方体 50">
                <a:extLst>
                  <a:ext uri="{FF2B5EF4-FFF2-40B4-BE49-F238E27FC236}">
                    <a16:creationId xmlns:a16="http://schemas.microsoft.com/office/drawing/2014/main" id="{90958A2F-E701-489F-A3A5-810860A31B1F}"/>
                  </a:ext>
                </a:extLst>
              </p:cNvPr>
              <p:cNvSpPr/>
              <p:nvPr/>
            </p:nvSpPr>
            <p:spPr>
              <a:xfrm>
                <a:off x="1429305" y="37954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" name="立方体 51">
                <a:extLst>
                  <a:ext uri="{FF2B5EF4-FFF2-40B4-BE49-F238E27FC236}">
                    <a16:creationId xmlns:a16="http://schemas.microsoft.com/office/drawing/2014/main" id="{DEED6659-93D6-4330-AD68-8F279D5CA8DA}"/>
                  </a:ext>
                </a:extLst>
              </p:cNvPr>
              <p:cNvSpPr/>
              <p:nvPr/>
            </p:nvSpPr>
            <p:spPr>
              <a:xfrm>
                <a:off x="1429305" y="36557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" name="立方体 52">
                <a:extLst>
                  <a:ext uri="{FF2B5EF4-FFF2-40B4-BE49-F238E27FC236}">
                    <a16:creationId xmlns:a16="http://schemas.microsoft.com/office/drawing/2014/main" id="{F33344EC-382E-41FE-BD3A-A6CA8E1667CE}"/>
                  </a:ext>
                </a:extLst>
              </p:cNvPr>
              <p:cNvSpPr/>
              <p:nvPr/>
            </p:nvSpPr>
            <p:spPr>
              <a:xfrm>
                <a:off x="1429305" y="35160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立方体 53">
                <a:extLst>
                  <a:ext uri="{FF2B5EF4-FFF2-40B4-BE49-F238E27FC236}">
                    <a16:creationId xmlns:a16="http://schemas.microsoft.com/office/drawing/2014/main" id="{FFAFAFB1-8FD6-476D-BE07-A5A11313567E}"/>
                  </a:ext>
                </a:extLst>
              </p:cNvPr>
              <p:cNvSpPr/>
              <p:nvPr/>
            </p:nvSpPr>
            <p:spPr>
              <a:xfrm>
                <a:off x="1429305" y="33763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" name="立方体 54">
                <a:extLst>
                  <a:ext uri="{FF2B5EF4-FFF2-40B4-BE49-F238E27FC236}">
                    <a16:creationId xmlns:a16="http://schemas.microsoft.com/office/drawing/2014/main" id="{5A77E703-2F4F-4A66-9E81-43F48B939043}"/>
                  </a:ext>
                </a:extLst>
              </p:cNvPr>
              <p:cNvSpPr/>
              <p:nvPr/>
            </p:nvSpPr>
            <p:spPr>
              <a:xfrm>
                <a:off x="1429305" y="32366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立方体 55">
                <a:extLst>
                  <a:ext uri="{FF2B5EF4-FFF2-40B4-BE49-F238E27FC236}">
                    <a16:creationId xmlns:a16="http://schemas.microsoft.com/office/drawing/2014/main" id="{0627952F-3D5E-4356-802E-A686ECD4C46D}"/>
                  </a:ext>
                </a:extLst>
              </p:cNvPr>
              <p:cNvSpPr/>
              <p:nvPr/>
            </p:nvSpPr>
            <p:spPr>
              <a:xfrm>
                <a:off x="1429305" y="30969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" name="立方体 56">
                <a:extLst>
                  <a:ext uri="{FF2B5EF4-FFF2-40B4-BE49-F238E27FC236}">
                    <a16:creationId xmlns:a16="http://schemas.microsoft.com/office/drawing/2014/main" id="{C579824B-CC90-4BD4-B1B7-3C52571FA0B2}"/>
                  </a:ext>
                </a:extLst>
              </p:cNvPr>
              <p:cNvSpPr/>
              <p:nvPr/>
            </p:nvSpPr>
            <p:spPr>
              <a:xfrm>
                <a:off x="1429305" y="29572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立方体 57">
                <a:extLst>
                  <a:ext uri="{FF2B5EF4-FFF2-40B4-BE49-F238E27FC236}">
                    <a16:creationId xmlns:a16="http://schemas.microsoft.com/office/drawing/2014/main" id="{2D1CEC81-6145-4AE7-881B-2630E50DD933}"/>
                  </a:ext>
                </a:extLst>
              </p:cNvPr>
              <p:cNvSpPr/>
              <p:nvPr/>
            </p:nvSpPr>
            <p:spPr>
              <a:xfrm>
                <a:off x="1429305" y="28175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9" name="组合 58">
              <a:extLst>
                <a:ext uri="{FF2B5EF4-FFF2-40B4-BE49-F238E27FC236}">
                  <a16:creationId xmlns:a16="http://schemas.microsoft.com/office/drawing/2014/main" id="{CF986158-21D4-4474-A295-20A592E4C32E}"/>
                </a:ext>
              </a:extLst>
            </p:cNvPr>
            <p:cNvGrpSpPr/>
            <p:nvPr/>
          </p:nvGrpSpPr>
          <p:grpSpPr>
            <a:xfrm>
              <a:off x="1432480" y="2025388"/>
              <a:ext cx="195309" cy="1452609"/>
              <a:chOff x="1429305" y="2817550"/>
              <a:chExt cx="195309" cy="1452609"/>
            </a:xfrm>
          </p:grpSpPr>
          <p:sp>
            <p:nvSpPr>
              <p:cNvPr id="60" name="立方体 59">
                <a:extLst>
                  <a:ext uri="{FF2B5EF4-FFF2-40B4-BE49-F238E27FC236}">
                    <a16:creationId xmlns:a16="http://schemas.microsoft.com/office/drawing/2014/main" id="{880B7240-7B19-493A-9589-7BA755AFAF63}"/>
                  </a:ext>
                </a:extLst>
              </p:cNvPr>
              <p:cNvSpPr/>
              <p:nvPr/>
            </p:nvSpPr>
            <p:spPr>
              <a:xfrm>
                <a:off x="1429305" y="40748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1" name="立方体 60">
                <a:extLst>
                  <a:ext uri="{FF2B5EF4-FFF2-40B4-BE49-F238E27FC236}">
                    <a16:creationId xmlns:a16="http://schemas.microsoft.com/office/drawing/2014/main" id="{B42DDC07-AA5B-4D60-A3E7-E930DFF86C7D}"/>
                  </a:ext>
                </a:extLst>
              </p:cNvPr>
              <p:cNvSpPr/>
              <p:nvPr/>
            </p:nvSpPr>
            <p:spPr>
              <a:xfrm>
                <a:off x="1429305" y="39351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2" name="立方体 61">
                <a:extLst>
                  <a:ext uri="{FF2B5EF4-FFF2-40B4-BE49-F238E27FC236}">
                    <a16:creationId xmlns:a16="http://schemas.microsoft.com/office/drawing/2014/main" id="{C0DBCFF6-72BC-4DDF-8F4F-A7D649F54866}"/>
                  </a:ext>
                </a:extLst>
              </p:cNvPr>
              <p:cNvSpPr/>
              <p:nvPr/>
            </p:nvSpPr>
            <p:spPr>
              <a:xfrm>
                <a:off x="1429305" y="37954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3" name="立方体 62">
                <a:extLst>
                  <a:ext uri="{FF2B5EF4-FFF2-40B4-BE49-F238E27FC236}">
                    <a16:creationId xmlns:a16="http://schemas.microsoft.com/office/drawing/2014/main" id="{4CE17044-6E8B-4670-A418-69E435DB435A}"/>
                  </a:ext>
                </a:extLst>
              </p:cNvPr>
              <p:cNvSpPr/>
              <p:nvPr/>
            </p:nvSpPr>
            <p:spPr>
              <a:xfrm>
                <a:off x="1429305" y="36557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4" name="立方体 63">
                <a:extLst>
                  <a:ext uri="{FF2B5EF4-FFF2-40B4-BE49-F238E27FC236}">
                    <a16:creationId xmlns:a16="http://schemas.microsoft.com/office/drawing/2014/main" id="{67B2AECC-7503-4D32-987A-5FEF54629A8A}"/>
                  </a:ext>
                </a:extLst>
              </p:cNvPr>
              <p:cNvSpPr/>
              <p:nvPr/>
            </p:nvSpPr>
            <p:spPr>
              <a:xfrm>
                <a:off x="1429305" y="35160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5" name="立方体 64">
                <a:extLst>
                  <a:ext uri="{FF2B5EF4-FFF2-40B4-BE49-F238E27FC236}">
                    <a16:creationId xmlns:a16="http://schemas.microsoft.com/office/drawing/2014/main" id="{89E46DEB-9E1C-4B9A-8F3A-430ABA55EAE7}"/>
                  </a:ext>
                </a:extLst>
              </p:cNvPr>
              <p:cNvSpPr/>
              <p:nvPr/>
            </p:nvSpPr>
            <p:spPr>
              <a:xfrm>
                <a:off x="1429305" y="33763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6" name="立方体 65">
                <a:extLst>
                  <a:ext uri="{FF2B5EF4-FFF2-40B4-BE49-F238E27FC236}">
                    <a16:creationId xmlns:a16="http://schemas.microsoft.com/office/drawing/2014/main" id="{79C389C0-A7F5-481C-AE74-70C325BBBC9D}"/>
                  </a:ext>
                </a:extLst>
              </p:cNvPr>
              <p:cNvSpPr/>
              <p:nvPr/>
            </p:nvSpPr>
            <p:spPr>
              <a:xfrm>
                <a:off x="1429305" y="32366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7" name="立方体 66">
                <a:extLst>
                  <a:ext uri="{FF2B5EF4-FFF2-40B4-BE49-F238E27FC236}">
                    <a16:creationId xmlns:a16="http://schemas.microsoft.com/office/drawing/2014/main" id="{2421988F-B07B-401A-BA91-A59F2BF6A3A3}"/>
                  </a:ext>
                </a:extLst>
              </p:cNvPr>
              <p:cNvSpPr/>
              <p:nvPr/>
            </p:nvSpPr>
            <p:spPr>
              <a:xfrm>
                <a:off x="1429305" y="30969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8" name="立方体 67">
                <a:extLst>
                  <a:ext uri="{FF2B5EF4-FFF2-40B4-BE49-F238E27FC236}">
                    <a16:creationId xmlns:a16="http://schemas.microsoft.com/office/drawing/2014/main" id="{66348154-CB66-4CCC-8244-7E1506303120}"/>
                  </a:ext>
                </a:extLst>
              </p:cNvPr>
              <p:cNvSpPr/>
              <p:nvPr/>
            </p:nvSpPr>
            <p:spPr>
              <a:xfrm>
                <a:off x="1429305" y="29572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" name="立方体 68">
                <a:extLst>
                  <a:ext uri="{FF2B5EF4-FFF2-40B4-BE49-F238E27FC236}">
                    <a16:creationId xmlns:a16="http://schemas.microsoft.com/office/drawing/2014/main" id="{CCE2ECAE-520F-4247-8C1E-C3CD16280A09}"/>
                  </a:ext>
                </a:extLst>
              </p:cNvPr>
              <p:cNvSpPr/>
              <p:nvPr/>
            </p:nvSpPr>
            <p:spPr>
              <a:xfrm>
                <a:off x="1429305" y="28175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70" name="组合 69">
              <a:extLst>
                <a:ext uri="{FF2B5EF4-FFF2-40B4-BE49-F238E27FC236}">
                  <a16:creationId xmlns:a16="http://schemas.microsoft.com/office/drawing/2014/main" id="{14880F06-0E6A-472F-A327-40F57806E913}"/>
                </a:ext>
              </a:extLst>
            </p:cNvPr>
            <p:cNvGrpSpPr/>
            <p:nvPr/>
          </p:nvGrpSpPr>
          <p:grpSpPr>
            <a:xfrm>
              <a:off x="1578530" y="2025388"/>
              <a:ext cx="195309" cy="1452609"/>
              <a:chOff x="1429305" y="2817550"/>
              <a:chExt cx="195309" cy="1452609"/>
            </a:xfrm>
          </p:grpSpPr>
          <p:sp>
            <p:nvSpPr>
              <p:cNvPr id="71" name="立方体 70">
                <a:extLst>
                  <a:ext uri="{FF2B5EF4-FFF2-40B4-BE49-F238E27FC236}">
                    <a16:creationId xmlns:a16="http://schemas.microsoft.com/office/drawing/2014/main" id="{A9FF2235-A4FF-4A2C-B707-48935CC28A98}"/>
                  </a:ext>
                </a:extLst>
              </p:cNvPr>
              <p:cNvSpPr/>
              <p:nvPr/>
            </p:nvSpPr>
            <p:spPr>
              <a:xfrm>
                <a:off x="1429305" y="40748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2" name="立方体 71">
                <a:extLst>
                  <a:ext uri="{FF2B5EF4-FFF2-40B4-BE49-F238E27FC236}">
                    <a16:creationId xmlns:a16="http://schemas.microsoft.com/office/drawing/2014/main" id="{404BBC1D-C9ED-495D-9ABE-8F0412304491}"/>
                  </a:ext>
                </a:extLst>
              </p:cNvPr>
              <p:cNvSpPr/>
              <p:nvPr/>
            </p:nvSpPr>
            <p:spPr>
              <a:xfrm>
                <a:off x="1429305" y="39351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3" name="立方体 72">
                <a:extLst>
                  <a:ext uri="{FF2B5EF4-FFF2-40B4-BE49-F238E27FC236}">
                    <a16:creationId xmlns:a16="http://schemas.microsoft.com/office/drawing/2014/main" id="{4E0DD921-C25F-46BA-9F34-B567C8587702}"/>
                  </a:ext>
                </a:extLst>
              </p:cNvPr>
              <p:cNvSpPr/>
              <p:nvPr/>
            </p:nvSpPr>
            <p:spPr>
              <a:xfrm>
                <a:off x="1429305" y="37954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4" name="立方体 73">
                <a:extLst>
                  <a:ext uri="{FF2B5EF4-FFF2-40B4-BE49-F238E27FC236}">
                    <a16:creationId xmlns:a16="http://schemas.microsoft.com/office/drawing/2014/main" id="{49BE03FD-A271-4A39-8C62-0FF0BA75C6FB}"/>
                  </a:ext>
                </a:extLst>
              </p:cNvPr>
              <p:cNvSpPr/>
              <p:nvPr/>
            </p:nvSpPr>
            <p:spPr>
              <a:xfrm>
                <a:off x="1429305" y="36557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5" name="立方体 74">
                <a:extLst>
                  <a:ext uri="{FF2B5EF4-FFF2-40B4-BE49-F238E27FC236}">
                    <a16:creationId xmlns:a16="http://schemas.microsoft.com/office/drawing/2014/main" id="{6C57BA45-3668-40A3-B728-4C92E484261F}"/>
                  </a:ext>
                </a:extLst>
              </p:cNvPr>
              <p:cNvSpPr/>
              <p:nvPr/>
            </p:nvSpPr>
            <p:spPr>
              <a:xfrm>
                <a:off x="1429305" y="35160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6" name="立方体 75">
                <a:extLst>
                  <a:ext uri="{FF2B5EF4-FFF2-40B4-BE49-F238E27FC236}">
                    <a16:creationId xmlns:a16="http://schemas.microsoft.com/office/drawing/2014/main" id="{5F857C9B-E931-43C4-8EC5-863D880D6159}"/>
                  </a:ext>
                </a:extLst>
              </p:cNvPr>
              <p:cNvSpPr/>
              <p:nvPr/>
            </p:nvSpPr>
            <p:spPr>
              <a:xfrm>
                <a:off x="1429305" y="33763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7" name="立方体 76">
                <a:extLst>
                  <a:ext uri="{FF2B5EF4-FFF2-40B4-BE49-F238E27FC236}">
                    <a16:creationId xmlns:a16="http://schemas.microsoft.com/office/drawing/2014/main" id="{F3EFB752-DC11-4D07-9523-B63C461F4807}"/>
                  </a:ext>
                </a:extLst>
              </p:cNvPr>
              <p:cNvSpPr/>
              <p:nvPr/>
            </p:nvSpPr>
            <p:spPr>
              <a:xfrm>
                <a:off x="1429305" y="32366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8" name="立方体 77">
                <a:extLst>
                  <a:ext uri="{FF2B5EF4-FFF2-40B4-BE49-F238E27FC236}">
                    <a16:creationId xmlns:a16="http://schemas.microsoft.com/office/drawing/2014/main" id="{0DD166CD-C8BC-4F26-B7E6-7C39B7668C02}"/>
                  </a:ext>
                </a:extLst>
              </p:cNvPr>
              <p:cNvSpPr/>
              <p:nvPr/>
            </p:nvSpPr>
            <p:spPr>
              <a:xfrm>
                <a:off x="1429305" y="30969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9" name="立方体 78">
                <a:extLst>
                  <a:ext uri="{FF2B5EF4-FFF2-40B4-BE49-F238E27FC236}">
                    <a16:creationId xmlns:a16="http://schemas.microsoft.com/office/drawing/2014/main" id="{635E5670-2FA6-4261-B402-0084D7D1E700}"/>
                  </a:ext>
                </a:extLst>
              </p:cNvPr>
              <p:cNvSpPr/>
              <p:nvPr/>
            </p:nvSpPr>
            <p:spPr>
              <a:xfrm>
                <a:off x="1429305" y="29572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0" name="立方体 79">
                <a:extLst>
                  <a:ext uri="{FF2B5EF4-FFF2-40B4-BE49-F238E27FC236}">
                    <a16:creationId xmlns:a16="http://schemas.microsoft.com/office/drawing/2014/main" id="{0F976F5A-428D-48B7-A414-FAE359373BED}"/>
                  </a:ext>
                </a:extLst>
              </p:cNvPr>
              <p:cNvSpPr/>
              <p:nvPr/>
            </p:nvSpPr>
            <p:spPr>
              <a:xfrm>
                <a:off x="1429305" y="28175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81" name="组合 80">
              <a:extLst>
                <a:ext uri="{FF2B5EF4-FFF2-40B4-BE49-F238E27FC236}">
                  <a16:creationId xmlns:a16="http://schemas.microsoft.com/office/drawing/2014/main" id="{92226DA4-5F4A-45D0-85BE-C9F0AADF77E0}"/>
                </a:ext>
              </a:extLst>
            </p:cNvPr>
            <p:cNvGrpSpPr/>
            <p:nvPr/>
          </p:nvGrpSpPr>
          <p:grpSpPr>
            <a:xfrm>
              <a:off x="1724580" y="2025388"/>
              <a:ext cx="195309" cy="1452609"/>
              <a:chOff x="1429305" y="2817550"/>
              <a:chExt cx="195309" cy="1452609"/>
            </a:xfrm>
          </p:grpSpPr>
          <p:sp>
            <p:nvSpPr>
              <p:cNvPr id="82" name="立方体 81">
                <a:extLst>
                  <a:ext uri="{FF2B5EF4-FFF2-40B4-BE49-F238E27FC236}">
                    <a16:creationId xmlns:a16="http://schemas.microsoft.com/office/drawing/2014/main" id="{4001949E-F949-4442-94C9-A78ADB85E5E1}"/>
                  </a:ext>
                </a:extLst>
              </p:cNvPr>
              <p:cNvSpPr/>
              <p:nvPr/>
            </p:nvSpPr>
            <p:spPr>
              <a:xfrm>
                <a:off x="1429305" y="40748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3" name="立方体 82">
                <a:extLst>
                  <a:ext uri="{FF2B5EF4-FFF2-40B4-BE49-F238E27FC236}">
                    <a16:creationId xmlns:a16="http://schemas.microsoft.com/office/drawing/2014/main" id="{09B4843B-F33D-453A-8A9D-2181441C12E4}"/>
                  </a:ext>
                </a:extLst>
              </p:cNvPr>
              <p:cNvSpPr/>
              <p:nvPr/>
            </p:nvSpPr>
            <p:spPr>
              <a:xfrm>
                <a:off x="1429305" y="39351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4" name="立方体 83">
                <a:extLst>
                  <a:ext uri="{FF2B5EF4-FFF2-40B4-BE49-F238E27FC236}">
                    <a16:creationId xmlns:a16="http://schemas.microsoft.com/office/drawing/2014/main" id="{288F2F54-B735-41CB-A091-0439F8D24925}"/>
                  </a:ext>
                </a:extLst>
              </p:cNvPr>
              <p:cNvSpPr/>
              <p:nvPr/>
            </p:nvSpPr>
            <p:spPr>
              <a:xfrm>
                <a:off x="1429305" y="37954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5" name="立方体 84">
                <a:extLst>
                  <a:ext uri="{FF2B5EF4-FFF2-40B4-BE49-F238E27FC236}">
                    <a16:creationId xmlns:a16="http://schemas.microsoft.com/office/drawing/2014/main" id="{B1FFF735-0CD5-4041-BC98-A0147DDC143C}"/>
                  </a:ext>
                </a:extLst>
              </p:cNvPr>
              <p:cNvSpPr/>
              <p:nvPr/>
            </p:nvSpPr>
            <p:spPr>
              <a:xfrm>
                <a:off x="1429305" y="36557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6" name="立方体 85">
                <a:extLst>
                  <a:ext uri="{FF2B5EF4-FFF2-40B4-BE49-F238E27FC236}">
                    <a16:creationId xmlns:a16="http://schemas.microsoft.com/office/drawing/2014/main" id="{7340F570-080E-4F08-92E3-87EA6267EC85}"/>
                  </a:ext>
                </a:extLst>
              </p:cNvPr>
              <p:cNvSpPr/>
              <p:nvPr/>
            </p:nvSpPr>
            <p:spPr>
              <a:xfrm>
                <a:off x="1429305" y="35160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7" name="立方体 86">
                <a:extLst>
                  <a:ext uri="{FF2B5EF4-FFF2-40B4-BE49-F238E27FC236}">
                    <a16:creationId xmlns:a16="http://schemas.microsoft.com/office/drawing/2014/main" id="{35B91101-4DB0-4026-AFF9-E483D4511091}"/>
                  </a:ext>
                </a:extLst>
              </p:cNvPr>
              <p:cNvSpPr/>
              <p:nvPr/>
            </p:nvSpPr>
            <p:spPr>
              <a:xfrm>
                <a:off x="1429305" y="33763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8" name="立方体 87">
                <a:extLst>
                  <a:ext uri="{FF2B5EF4-FFF2-40B4-BE49-F238E27FC236}">
                    <a16:creationId xmlns:a16="http://schemas.microsoft.com/office/drawing/2014/main" id="{7848E617-8A2F-42BF-91D6-8ACE8D69E12D}"/>
                  </a:ext>
                </a:extLst>
              </p:cNvPr>
              <p:cNvSpPr/>
              <p:nvPr/>
            </p:nvSpPr>
            <p:spPr>
              <a:xfrm>
                <a:off x="1429305" y="32366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9" name="立方体 88">
                <a:extLst>
                  <a:ext uri="{FF2B5EF4-FFF2-40B4-BE49-F238E27FC236}">
                    <a16:creationId xmlns:a16="http://schemas.microsoft.com/office/drawing/2014/main" id="{96E1348A-2C44-49C0-B093-AB6B34BF1723}"/>
                  </a:ext>
                </a:extLst>
              </p:cNvPr>
              <p:cNvSpPr/>
              <p:nvPr/>
            </p:nvSpPr>
            <p:spPr>
              <a:xfrm>
                <a:off x="1429305" y="30969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0" name="立方体 89">
                <a:extLst>
                  <a:ext uri="{FF2B5EF4-FFF2-40B4-BE49-F238E27FC236}">
                    <a16:creationId xmlns:a16="http://schemas.microsoft.com/office/drawing/2014/main" id="{FB9B3821-52AC-404C-BD8E-058397F25D04}"/>
                  </a:ext>
                </a:extLst>
              </p:cNvPr>
              <p:cNvSpPr/>
              <p:nvPr/>
            </p:nvSpPr>
            <p:spPr>
              <a:xfrm>
                <a:off x="1429305" y="29572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1" name="立方体 90">
                <a:extLst>
                  <a:ext uri="{FF2B5EF4-FFF2-40B4-BE49-F238E27FC236}">
                    <a16:creationId xmlns:a16="http://schemas.microsoft.com/office/drawing/2014/main" id="{52DD6250-D454-4D4E-9D3B-DEE81EABBF90}"/>
                  </a:ext>
                </a:extLst>
              </p:cNvPr>
              <p:cNvSpPr/>
              <p:nvPr/>
            </p:nvSpPr>
            <p:spPr>
              <a:xfrm>
                <a:off x="1429305" y="28175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2" name="组合 91">
              <a:extLst>
                <a:ext uri="{FF2B5EF4-FFF2-40B4-BE49-F238E27FC236}">
                  <a16:creationId xmlns:a16="http://schemas.microsoft.com/office/drawing/2014/main" id="{19F5B5E8-3E8C-4F94-8488-E5393AD46FA8}"/>
                </a:ext>
              </a:extLst>
            </p:cNvPr>
            <p:cNvGrpSpPr/>
            <p:nvPr/>
          </p:nvGrpSpPr>
          <p:grpSpPr>
            <a:xfrm>
              <a:off x="1870630" y="2025388"/>
              <a:ext cx="195309" cy="1452609"/>
              <a:chOff x="1429305" y="2817550"/>
              <a:chExt cx="195309" cy="1452609"/>
            </a:xfrm>
          </p:grpSpPr>
          <p:sp>
            <p:nvSpPr>
              <p:cNvPr id="93" name="立方体 92">
                <a:extLst>
                  <a:ext uri="{FF2B5EF4-FFF2-40B4-BE49-F238E27FC236}">
                    <a16:creationId xmlns:a16="http://schemas.microsoft.com/office/drawing/2014/main" id="{BE8221AE-0F4A-4F24-A455-9C5B1446716C}"/>
                  </a:ext>
                </a:extLst>
              </p:cNvPr>
              <p:cNvSpPr/>
              <p:nvPr/>
            </p:nvSpPr>
            <p:spPr>
              <a:xfrm>
                <a:off x="1429305" y="40748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4" name="立方体 93">
                <a:extLst>
                  <a:ext uri="{FF2B5EF4-FFF2-40B4-BE49-F238E27FC236}">
                    <a16:creationId xmlns:a16="http://schemas.microsoft.com/office/drawing/2014/main" id="{F295CCB1-580C-4350-A664-3C01681C686F}"/>
                  </a:ext>
                </a:extLst>
              </p:cNvPr>
              <p:cNvSpPr/>
              <p:nvPr/>
            </p:nvSpPr>
            <p:spPr>
              <a:xfrm>
                <a:off x="1429305" y="39351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5" name="立方体 94">
                <a:extLst>
                  <a:ext uri="{FF2B5EF4-FFF2-40B4-BE49-F238E27FC236}">
                    <a16:creationId xmlns:a16="http://schemas.microsoft.com/office/drawing/2014/main" id="{2BE05BB4-5B6E-4257-BACC-4B968AAB9A7C}"/>
                  </a:ext>
                </a:extLst>
              </p:cNvPr>
              <p:cNvSpPr/>
              <p:nvPr/>
            </p:nvSpPr>
            <p:spPr>
              <a:xfrm>
                <a:off x="1429305" y="37954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6" name="立方体 95">
                <a:extLst>
                  <a:ext uri="{FF2B5EF4-FFF2-40B4-BE49-F238E27FC236}">
                    <a16:creationId xmlns:a16="http://schemas.microsoft.com/office/drawing/2014/main" id="{83437B40-18C8-4215-9345-F4A12A2BDDE5}"/>
                  </a:ext>
                </a:extLst>
              </p:cNvPr>
              <p:cNvSpPr/>
              <p:nvPr/>
            </p:nvSpPr>
            <p:spPr>
              <a:xfrm>
                <a:off x="1429305" y="36557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7" name="立方体 96">
                <a:extLst>
                  <a:ext uri="{FF2B5EF4-FFF2-40B4-BE49-F238E27FC236}">
                    <a16:creationId xmlns:a16="http://schemas.microsoft.com/office/drawing/2014/main" id="{39BF3A66-9C78-4D47-9C22-5676B1C2F32B}"/>
                  </a:ext>
                </a:extLst>
              </p:cNvPr>
              <p:cNvSpPr/>
              <p:nvPr/>
            </p:nvSpPr>
            <p:spPr>
              <a:xfrm>
                <a:off x="1429305" y="35160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8" name="立方体 97">
                <a:extLst>
                  <a:ext uri="{FF2B5EF4-FFF2-40B4-BE49-F238E27FC236}">
                    <a16:creationId xmlns:a16="http://schemas.microsoft.com/office/drawing/2014/main" id="{D838088A-27FB-40A0-A8CA-3982B027A31C}"/>
                  </a:ext>
                </a:extLst>
              </p:cNvPr>
              <p:cNvSpPr/>
              <p:nvPr/>
            </p:nvSpPr>
            <p:spPr>
              <a:xfrm>
                <a:off x="1429305" y="33763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9" name="立方体 98">
                <a:extLst>
                  <a:ext uri="{FF2B5EF4-FFF2-40B4-BE49-F238E27FC236}">
                    <a16:creationId xmlns:a16="http://schemas.microsoft.com/office/drawing/2014/main" id="{5593002E-73A6-459A-B3A5-CC0E230D7AB6}"/>
                  </a:ext>
                </a:extLst>
              </p:cNvPr>
              <p:cNvSpPr/>
              <p:nvPr/>
            </p:nvSpPr>
            <p:spPr>
              <a:xfrm>
                <a:off x="1429305" y="32366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0" name="立方体 99">
                <a:extLst>
                  <a:ext uri="{FF2B5EF4-FFF2-40B4-BE49-F238E27FC236}">
                    <a16:creationId xmlns:a16="http://schemas.microsoft.com/office/drawing/2014/main" id="{A67CF49B-8562-47FD-B893-059A2EECC645}"/>
                  </a:ext>
                </a:extLst>
              </p:cNvPr>
              <p:cNvSpPr/>
              <p:nvPr/>
            </p:nvSpPr>
            <p:spPr>
              <a:xfrm>
                <a:off x="1429305" y="30969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1" name="立方体 100">
                <a:extLst>
                  <a:ext uri="{FF2B5EF4-FFF2-40B4-BE49-F238E27FC236}">
                    <a16:creationId xmlns:a16="http://schemas.microsoft.com/office/drawing/2014/main" id="{C639DEDA-1233-4DF6-BA6C-106D422FCF10}"/>
                  </a:ext>
                </a:extLst>
              </p:cNvPr>
              <p:cNvSpPr/>
              <p:nvPr/>
            </p:nvSpPr>
            <p:spPr>
              <a:xfrm>
                <a:off x="1429305" y="29572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2" name="立方体 101">
                <a:extLst>
                  <a:ext uri="{FF2B5EF4-FFF2-40B4-BE49-F238E27FC236}">
                    <a16:creationId xmlns:a16="http://schemas.microsoft.com/office/drawing/2014/main" id="{30BB8AB7-010C-4E75-B6EC-F1D3F0FDE42E}"/>
                  </a:ext>
                </a:extLst>
              </p:cNvPr>
              <p:cNvSpPr/>
              <p:nvPr/>
            </p:nvSpPr>
            <p:spPr>
              <a:xfrm>
                <a:off x="1429305" y="28175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3" name="组合 102">
              <a:extLst>
                <a:ext uri="{FF2B5EF4-FFF2-40B4-BE49-F238E27FC236}">
                  <a16:creationId xmlns:a16="http://schemas.microsoft.com/office/drawing/2014/main" id="{D7193712-DBAC-4192-9806-63486C79BC39}"/>
                </a:ext>
              </a:extLst>
            </p:cNvPr>
            <p:cNvGrpSpPr/>
            <p:nvPr/>
          </p:nvGrpSpPr>
          <p:grpSpPr>
            <a:xfrm>
              <a:off x="2016680" y="2025388"/>
              <a:ext cx="195309" cy="1452609"/>
              <a:chOff x="1429305" y="2817550"/>
              <a:chExt cx="195309" cy="1452609"/>
            </a:xfrm>
          </p:grpSpPr>
          <p:sp>
            <p:nvSpPr>
              <p:cNvPr id="104" name="立方体 103">
                <a:extLst>
                  <a:ext uri="{FF2B5EF4-FFF2-40B4-BE49-F238E27FC236}">
                    <a16:creationId xmlns:a16="http://schemas.microsoft.com/office/drawing/2014/main" id="{DFD7A788-A185-4E26-82AA-427863092ECC}"/>
                  </a:ext>
                </a:extLst>
              </p:cNvPr>
              <p:cNvSpPr/>
              <p:nvPr/>
            </p:nvSpPr>
            <p:spPr>
              <a:xfrm>
                <a:off x="1429305" y="40748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5" name="立方体 104">
                <a:extLst>
                  <a:ext uri="{FF2B5EF4-FFF2-40B4-BE49-F238E27FC236}">
                    <a16:creationId xmlns:a16="http://schemas.microsoft.com/office/drawing/2014/main" id="{A97BE831-E5D7-4458-BEC1-7D32BCCDC1C8}"/>
                  </a:ext>
                </a:extLst>
              </p:cNvPr>
              <p:cNvSpPr/>
              <p:nvPr/>
            </p:nvSpPr>
            <p:spPr>
              <a:xfrm>
                <a:off x="1429305" y="39351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6" name="立方体 105">
                <a:extLst>
                  <a:ext uri="{FF2B5EF4-FFF2-40B4-BE49-F238E27FC236}">
                    <a16:creationId xmlns:a16="http://schemas.microsoft.com/office/drawing/2014/main" id="{FD7C57FA-4C3E-4342-84C5-ECB0472E7426}"/>
                  </a:ext>
                </a:extLst>
              </p:cNvPr>
              <p:cNvSpPr/>
              <p:nvPr/>
            </p:nvSpPr>
            <p:spPr>
              <a:xfrm>
                <a:off x="1429305" y="37954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7" name="立方体 106">
                <a:extLst>
                  <a:ext uri="{FF2B5EF4-FFF2-40B4-BE49-F238E27FC236}">
                    <a16:creationId xmlns:a16="http://schemas.microsoft.com/office/drawing/2014/main" id="{AB623245-AC49-4439-8607-A5B87218A8C4}"/>
                  </a:ext>
                </a:extLst>
              </p:cNvPr>
              <p:cNvSpPr/>
              <p:nvPr/>
            </p:nvSpPr>
            <p:spPr>
              <a:xfrm>
                <a:off x="1429305" y="36557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8" name="立方体 107">
                <a:extLst>
                  <a:ext uri="{FF2B5EF4-FFF2-40B4-BE49-F238E27FC236}">
                    <a16:creationId xmlns:a16="http://schemas.microsoft.com/office/drawing/2014/main" id="{313228E4-811C-4704-B29B-3EAF47CB79A4}"/>
                  </a:ext>
                </a:extLst>
              </p:cNvPr>
              <p:cNvSpPr/>
              <p:nvPr/>
            </p:nvSpPr>
            <p:spPr>
              <a:xfrm>
                <a:off x="1429305" y="35160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9" name="立方体 108">
                <a:extLst>
                  <a:ext uri="{FF2B5EF4-FFF2-40B4-BE49-F238E27FC236}">
                    <a16:creationId xmlns:a16="http://schemas.microsoft.com/office/drawing/2014/main" id="{3291BE4C-B966-4300-83FE-204E1549CAED}"/>
                  </a:ext>
                </a:extLst>
              </p:cNvPr>
              <p:cNvSpPr/>
              <p:nvPr/>
            </p:nvSpPr>
            <p:spPr>
              <a:xfrm>
                <a:off x="1429305" y="33763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0" name="立方体 109">
                <a:extLst>
                  <a:ext uri="{FF2B5EF4-FFF2-40B4-BE49-F238E27FC236}">
                    <a16:creationId xmlns:a16="http://schemas.microsoft.com/office/drawing/2014/main" id="{CA57CB21-C581-4E3C-AFE7-E2355C45D453}"/>
                  </a:ext>
                </a:extLst>
              </p:cNvPr>
              <p:cNvSpPr/>
              <p:nvPr/>
            </p:nvSpPr>
            <p:spPr>
              <a:xfrm>
                <a:off x="1429305" y="32366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1" name="立方体 110">
                <a:extLst>
                  <a:ext uri="{FF2B5EF4-FFF2-40B4-BE49-F238E27FC236}">
                    <a16:creationId xmlns:a16="http://schemas.microsoft.com/office/drawing/2014/main" id="{1240AE9D-777A-4262-9EEE-7504D9E2FBDB}"/>
                  </a:ext>
                </a:extLst>
              </p:cNvPr>
              <p:cNvSpPr/>
              <p:nvPr/>
            </p:nvSpPr>
            <p:spPr>
              <a:xfrm>
                <a:off x="1429305" y="30969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2" name="立方体 111">
                <a:extLst>
                  <a:ext uri="{FF2B5EF4-FFF2-40B4-BE49-F238E27FC236}">
                    <a16:creationId xmlns:a16="http://schemas.microsoft.com/office/drawing/2014/main" id="{33C72E56-9FDE-427D-BAE5-D77B0B97059C}"/>
                  </a:ext>
                </a:extLst>
              </p:cNvPr>
              <p:cNvSpPr/>
              <p:nvPr/>
            </p:nvSpPr>
            <p:spPr>
              <a:xfrm>
                <a:off x="1429305" y="29572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3" name="立方体 112">
                <a:extLst>
                  <a:ext uri="{FF2B5EF4-FFF2-40B4-BE49-F238E27FC236}">
                    <a16:creationId xmlns:a16="http://schemas.microsoft.com/office/drawing/2014/main" id="{B3DB7F55-75D2-4272-800B-C52E4EC24923}"/>
                  </a:ext>
                </a:extLst>
              </p:cNvPr>
              <p:cNvSpPr/>
              <p:nvPr/>
            </p:nvSpPr>
            <p:spPr>
              <a:xfrm>
                <a:off x="1429305" y="28175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14" name="组合 113">
              <a:extLst>
                <a:ext uri="{FF2B5EF4-FFF2-40B4-BE49-F238E27FC236}">
                  <a16:creationId xmlns:a16="http://schemas.microsoft.com/office/drawing/2014/main" id="{F08EBFA0-0FD2-4EAF-8B16-472120A89338}"/>
                </a:ext>
              </a:extLst>
            </p:cNvPr>
            <p:cNvGrpSpPr/>
            <p:nvPr/>
          </p:nvGrpSpPr>
          <p:grpSpPr>
            <a:xfrm>
              <a:off x="2162730" y="2025388"/>
              <a:ext cx="195309" cy="1452609"/>
              <a:chOff x="1429305" y="2817550"/>
              <a:chExt cx="195309" cy="1452609"/>
            </a:xfrm>
          </p:grpSpPr>
          <p:sp>
            <p:nvSpPr>
              <p:cNvPr id="115" name="立方体 114">
                <a:extLst>
                  <a:ext uri="{FF2B5EF4-FFF2-40B4-BE49-F238E27FC236}">
                    <a16:creationId xmlns:a16="http://schemas.microsoft.com/office/drawing/2014/main" id="{4567E243-946C-45A2-A50C-7C2A8462132D}"/>
                  </a:ext>
                </a:extLst>
              </p:cNvPr>
              <p:cNvSpPr/>
              <p:nvPr/>
            </p:nvSpPr>
            <p:spPr>
              <a:xfrm>
                <a:off x="1429305" y="40748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6" name="立方体 115">
                <a:extLst>
                  <a:ext uri="{FF2B5EF4-FFF2-40B4-BE49-F238E27FC236}">
                    <a16:creationId xmlns:a16="http://schemas.microsoft.com/office/drawing/2014/main" id="{E696BB7C-BB82-429C-9071-264A4B0AC714}"/>
                  </a:ext>
                </a:extLst>
              </p:cNvPr>
              <p:cNvSpPr/>
              <p:nvPr/>
            </p:nvSpPr>
            <p:spPr>
              <a:xfrm>
                <a:off x="1429305" y="39351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7" name="立方体 116">
                <a:extLst>
                  <a:ext uri="{FF2B5EF4-FFF2-40B4-BE49-F238E27FC236}">
                    <a16:creationId xmlns:a16="http://schemas.microsoft.com/office/drawing/2014/main" id="{679BC2D9-11C0-49EC-B5CE-2082AAB4D16A}"/>
                  </a:ext>
                </a:extLst>
              </p:cNvPr>
              <p:cNvSpPr/>
              <p:nvPr/>
            </p:nvSpPr>
            <p:spPr>
              <a:xfrm>
                <a:off x="1429305" y="37954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8" name="立方体 117">
                <a:extLst>
                  <a:ext uri="{FF2B5EF4-FFF2-40B4-BE49-F238E27FC236}">
                    <a16:creationId xmlns:a16="http://schemas.microsoft.com/office/drawing/2014/main" id="{9DD0EE9C-A43B-4914-ABAD-AB9700CB1396}"/>
                  </a:ext>
                </a:extLst>
              </p:cNvPr>
              <p:cNvSpPr/>
              <p:nvPr/>
            </p:nvSpPr>
            <p:spPr>
              <a:xfrm>
                <a:off x="1429305" y="36557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9" name="立方体 118">
                <a:extLst>
                  <a:ext uri="{FF2B5EF4-FFF2-40B4-BE49-F238E27FC236}">
                    <a16:creationId xmlns:a16="http://schemas.microsoft.com/office/drawing/2014/main" id="{91735D7C-8EC6-45BB-A937-AE055B7C4368}"/>
                  </a:ext>
                </a:extLst>
              </p:cNvPr>
              <p:cNvSpPr/>
              <p:nvPr/>
            </p:nvSpPr>
            <p:spPr>
              <a:xfrm>
                <a:off x="1429305" y="35160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0" name="立方体 119">
                <a:extLst>
                  <a:ext uri="{FF2B5EF4-FFF2-40B4-BE49-F238E27FC236}">
                    <a16:creationId xmlns:a16="http://schemas.microsoft.com/office/drawing/2014/main" id="{7700C3FB-E550-4289-B3E7-F6E0F970199B}"/>
                  </a:ext>
                </a:extLst>
              </p:cNvPr>
              <p:cNvSpPr/>
              <p:nvPr/>
            </p:nvSpPr>
            <p:spPr>
              <a:xfrm>
                <a:off x="1429305" y="33763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1" name="立方体 120">
                <a:extLst>
                  <a:ext uri="{FF2B5EF4-FFF2-40B4-BE49-F238E27FC236}">
                    <a16:creationId xmlns:a16="http://schemas.microsoft.com/office/drawing/2014/main" id="{7C8943C2-B897-47FE-960F-FF0D4E717AFB}"/>
                  </a:ext>
                </a:extLst>
              </p:cNvPr>
              <p:cNvSpPr/>
              <p:nvPr/>
            </p:nvSpPr>
            <p:spPr>
              <a:xfrm>
                <a:off x="1429305" y="32366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2" name="立方体 121">
                <a:extLst>
                  <a:ext uri="{FF2B5EF4-FFF2-40B4-BE49-F238E27FC236}">
                    <a16:creationId xmlns:a16="http://schemas.microsoft.com/office/drawing/2014/main" id="{17A5DE17-A373-47FE-9EE4-FF83C5A9DA2D}"/>
                  </a:ext>
                </a:extLst>
              </p:cNvPr>
              <p:cNvSpPr/>
              <p:nvPr/>
            </p:nvSpPr>
            <p:spPr>
              <a:xfrm>
                <a:off x="1429305" y="30969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3" name="立方体 122">
                <a:extLst>
                  <a:ext uri="{FF2B5EF4-FFF2-40B4-BE49-F238E27FC236}">
                    <a16:creationId xmlns:a16="http://schemas.microsoft.com/office/drawing/2014/main" id="{EFD2F632-844B-46F0-85CF-9658C2584FF4}"/>
                  </a:ext>
                </a:extLst>
              </p:cNvPr>
              <p:cNvSpPr/>
              <p:nvPr/>
            </p:nvSpPr>
            <p:spPr>
              <a:xfrm>
                <a:off x="1429305" y="29572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4" name="立方体 123">
                <a:extLst>
                  <a:ext uri="{FF2B5EF4-FFF2-40B4-BE49-F238E27FC236}">
                    <a16:creationId xmlns:a16="http://schemas.microsoft.com/office/drawing/2014/main" id="{B9F7FBF5-12D3-4E45-AE84-CCC8119BC4DA}"/>
                  </a:ext>
                </a:extLst>
              </p:cNvPr>
              <p:cNvSpPr/>
              <p:nvPr/>
            </p:nvSpPr>
            <p:spPr>
              <a:xfrm>
                <a:off x="1429305" y="28175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25" name="组合 124">
              <a:extLst>
                <a:ext uri="{FF2B5EF4-FFF2-40B4-BE49-F238E27FC236}">
                  <a16:creationId xmlns:a16="http://schemas.microsoft.com/office/drawing/2014/main" id="{F366724D-F973-4AF1-9F64-CF768EE22F85}"/>
                </a:ext>
              </a:extLst>
            </p:cNvPr>
            <p:cNvGrpSpPr/>
            <p:nvPr/>
          </p:nvGrpSpPr>
          <p:grpSpPr>
            <a:xfrm>
              <a:off x="2454830" y="2025388"/>
              <a:ext cx="195309" cy="1452609"/>
              <a:chOff x="1429305" y="2817550"/>
              <a:chExt cx="195309" cy="1452609"/>
            </a:xfrm>
          </p:grpSpPr>
          <p:sp>
            <p:nvSpPr>
              <p:cNvPr id="126" name="立方体 125">
                <a:extLst>
                  <a:ext uri="{FF2B5EF4-FFF2-40B4-BE49-F238E27FC236}">
                    <a16:creationId xmlns:a16="http://schemas.microsoft.com/office/drawing/2014/main" id="{EF6C3759-99CE-435A-8343-3C79E64C7C59}"/>
                  </a:ext>
                </a:extLst>
              </p:cNvPr>
              <p:cNvSpPr/>
              <p:nvPr/>
            </p:nvSpPr>
            <p:spPr>
              <a:xfrm>
                <a:off x="1429305" y="40748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7" name="立方体 126">
                <a:extLst>
                  <a:ext uri="{FF2B5EF4-FFF2-40B4-BE49-F238E27FC236}">
                    <a16:creationId xmlns:a16="http://schemas.microsoft.com/office/drawing/2014/main" id="{0CC1C946-B8A7-4382-865E-E834C8B1C4D5}"/>
                  </a:ext>
                </a:extLst>
              </p:cNvPr>
              <p:cNvSpPr/>
              <p:nvPr/>
            </p:nvSpPr>
            <p:spPr>
              <a:xfrm>
                <a:off x="1429305" y="39351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8" name="立方体 127">
                <a:extLst>
                  <a:ext uri="{FF2B5EF4-FFF2-40B4-BE49-F238E27FC236}">
                    <a16:creationId xmlns:a16="http://schemas.microsoft.com/office/drawing/2014/main" id="{BD4DF860-BC3E-4AE0-9F6B-EB65923D8721}"/>
                  </a:ext>
                </a:extLst>
              </p:cNvPr>
              <p:cNvSpPr/>
              <p:nvPr/>
            </p:nvSpPr>
            <p:spPr>
              <a:xfrm>
                <a:off x="1429305" y="37954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9" name="立方体 128">
                <a:extLst>
                  <a:ext uri="{FF2B5EF4-FFF2-40B4-BE49-F238E27FC236}">
                    <a16:creationId xmlns:a16="http://schemas.microsoft.com/office/drawing/2014/main" id="{1BF2D5FB-2ECB-4C09-971B-ABB0D906E047}"/>
                  </a:ext>
                </a:extLst>
              </p:cNvPr>
              <p:cNvSpPr/>
              <p:nvPr/>
            </p:nvSpPr>
            <p:spPr>
              <a:xfrm>
                <a:off x="1429305" y="36557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0" name="立方体 129">
                <a:extLst>
                  <a:ext uri="{FF2B5EF4-FFF2-40B4-BE49-F238E27FC236}">
                    <a16:creationId xmlns:a16="http://schemas.microsoft.com/office/drawing/2014/main" id="{F6506CD0-B7B9-457F-AC97-6E8CC62BB26E}"/>
                  </a:ext>
                </a:extLst>
              </p:cNvPr>
              <p:cNvSpPr/>
              <p:nvPr/>
            </p:nvSpPr>
            <p:spPr>
              <a:xfrm>
                <a:off x="1429305" y="35160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1" name="立方体 130">
                <a:extLst>
                  <a:ext uri="{FF2B5EF4-FFF2-40B4-BE49-F238E27FC236}">
                    <a16:creationId xmlns:a16="http://schemas.microsoft.com/office/drawing/2014/main" id="{02E72F4B-AD2A-4572-9D59-0444713AC157}"/>
                  </a:ext>
                </a:extLst>
              </p:cNvPr>
              <p:cNvSpPr/>
              <p:nvPr/>
            </p:nvSpPr>
            <p:spPr>
              <a:xfrm>
                <a:off x="1429305" y="33763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2" name="立方体 131">
                <a:extLst>
                  <a:ext uri="{FF2B5EF4-FFF2-40B4-BE49-F238E27FC236}">
                    <a16:creationId xmlns:a16="http://schemas.microsoft.com/office/drawing/2014/main" id="{1B00958C-1C87-4187-B17F-A0D7B970A5C3}"/>
                  </a:ext>
                </a:extLst>
              </p:cNvPr>
              <p:cNvSpPr/>
              <p:nvPr/>
            </p:nvSpPr>
            <p:spPr>
              <a:xfrm>
                <a:off x="1429305" y="32366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3" name="立方体 132">
                <a:extLst>
                  <a:ext uri="{FF2B5EF4-FFF2-40B4-BE49-F238E27FC236}">
                    <a16:creationId xmlns:a16="http://schemas.microsoft.com/office/drawing/2014/main" id="{5F90223B-693C-4E1B-861C-A0F061AAB194}"/>
                  </a:ext>
                </a:extLst>
              </p:cNvPr>
              <p:cNvSpPr/>
              <p:nvPr/>
            </p:nvSpPr>
            <p:spPr>
              <a:xfrm>
                <a:off x="1429305" y="30969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4" name="立方体 133">
                <a:extLst>
                  <a:ext uri="{FF2B5EF4-FFF2-40B4-BE49-F238E27FC236}">
                    <a16:creationId xmlns:a16="http://schemas.microsoft.com/office/drawing/2014/main" id="{F4226EC8-0479-4880-B1CD-D8269F48593B}"/>
                  </a:ext>
                </a:extLst>
              </p:cNvPr>
              <p:cNvSpPr/>
              <p:nvPr/>
            </p:nvSpPr>
            <p:spPr>
              <a:xfrm>
                <a:off x="1429305" y="29572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5" name="立方体 134">
                <a:extLst>
                  <a:ext uri="{FF2B5EF4-FFF2-40B4-BE49-F238E27FC236}">
                    <a16:creationId xmlns:a16="http://schemas.microsoft.com/office/drawing/2014/main" id="{209B3617-E1D9-4E56-92C0-C335C58ADBCE}"/>
                  </a:ext>
                </a:extLst>
              </p:cNvPr>
              <p:cNvSpPr/>
              <p:nvPr/>
            </p:nvSpPr>
            <p:spPr>
              <a:xfrm>
                <a:off x="1429305" y="28175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36" name="组合 135">
              <a:extLst>
                <a:ext uri="{FF2B5EF4-FFF2-40B4-BE49-F238E27FC236}">
                  <a16:creationId xmlns:a16="http://schemas.microsoft.com/office/drawing/2014/main" id="{71616779-4C9C-49E2-BB4C-D80EC895AC76}"/>
                </a:ext>
              </a:extLst>
            </p:cNvPr>
            <p:cNvGrpSpPr/>
            <p:nvPr/>
          </p:nvGrpSpPr>
          <p:grpSpPr>
            <a:xfrm>
              <a:off x="2746930" y="2025388"/>
              <a:ext cx="195309" cy="1452609"/>
              <a:chOff x="1429305" y="2817550"/>
              <a:chExt cx="195309" cy="1452609"/>
            </a:xfrm>
          </p:grpSpPr>
          <p:sp>
            <p:nvSpPr>
              <p:cNvPr id="137" name="立方体 136">
                <a:extLst>
                  <a:ext uri="{FF2B5EF4-FFF2-40B4-BE49-F238E27FC236}">
                    <a16:creationId xmlns:a16="http://schemas.microsoft.com/office/drawing/2014/main" id="{3B58753B-F26D-4111-8290-40ACA61F3DC8}"/>
                  </a:ext>
                </a:extLst>
              </p:cNvPr>
              <p:cNvSpPr/>
              <p:nvPr/>
            </p:nvSpPr>
            <p:spPr>
              <a:xfrm>
                <a:off x="1429305" y="40748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8" name="立方体 137">
                <a:extLst>
                  <a:ext uri="{FF2B5EF4-FFF2-40B4-BE49-F238E27FC236}">
                    <a16:creationId xmlns:a16="http://schemas.microsoft.com/office/drawing/2014/main" id="{5324D454-6874-4508-A0C6-0CFCF7359183}"/>
                  </a:ext>
                </a:extLst>
              </p:cNvPr>
              <p:cNvSpPr/>
              <p:nvPr/>
            </p:nvSpPr>
            <p:spPr>
              <a:xfrm>
                <a:off x="1429305" y="39351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9" name="立方体 138">
                <a:extLst>
                  <a:ext uri="{FF2B5EF4-FFF2-40B4-BE49-F238E27FC236}">
                    <a16:creationId xmlns:a16="http://schemas.microsoft.com/office/drawing/2014/main" id="{6A3CFDE4-56BE-486D-B6A0-E36F81DBA876}"/>
                  </a:ext>
                </a:extLst>
              </p:cNvPr>
              <p:cNvSpPr/>
              <p:nvPr/>
            </p:nvSpPr>
            <p:spPr>
              <a:xfrm>
                <a:off x="1429305" y="37954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0" name="立方体 139">
                <a:extLst>
                  <a:ext uri="{FF2B5EF4-FFF2-40B4-BE49-F238E27FC236}">
                    <a16:creationId xmlns:a16="http://schemas.microsoft.com/office/drawing/2014/main" id="{1364E064-ACB4-4DC4-8779-CFCBF94AEEC3}"/>
                  </a:ext>
                </a:extLst>
              </p:cNvPr>
              <p:cNvSpPr/>
              <p:nvPr/>
            </p:nvSpPr>
            <p:spPr>
              <a:xfrm>
                <a:off x="1429305" y="36557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1" name="立方体 140">
                <a:extLst>
                  <a:ext uri="{FF2B5EF4-FFF2-40B4-BE49-F238E27FC236}">
                    <a16:creationId xmlns:a16="http://schemas.microsoft.com/office/drawing/2014/main" id="{4AC15252-1ABA-49E1-9836-1FD0A2342855}"/>
                  </a:ext>
                </a:extLst>
              </p:cNvPr>
              <p:cNvSpPr/>
              <p:nvPr/>
            </p:nvSpPr>
            <p:spPr>
              <a:xfrm>
                <a:off x="1429305" y="35160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2" name="立方体 141">
                <a:extLst>
                  <a:ext uri="{FF2B5EF4-FFF2-40B4-BE49-F238E27FC236}">
                    <a16:creationId xmlns:a16="http://schemas.microsoft.com/office/drawing/2014/main" id="{616EEDAE-5E41-4742-A6B9-7596E6D21AB1}"/>
                  </a:ext>
                </a:extLst>
              </p:cNvPr>
              <p:cNvSpPr/>
              <p:nvPr/>
            </p:nvSpPr>
            <p:spPr>
              <a:xfrm>
                <a:off x="1429305" y="33763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3" name="立方体 142">
                <a:extLst>
                  <a:ext uri="{FF2B5EF4-FFF2-40B4-BE49-F238E27FC236}">
                    <a16:creationId xmlns:a16="http://schemas.microsoft.com/office/drawing/2014/main" id="{93784527-8340-435F-A55C-49A3BCA45E50}"/>
                  </a:ext>
                </a:extLst>
              </p:cNvPr>
              <p:cNvSpPr/>
              <p:nvPr/>
            </p:nvSpPr>
            <p:spPr>
              <a:xfrm>
                <a:off x="1429305" y="32366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4" name="立方体 143">
                <a:extLst>
                  <a:ext uri="{FF2B5EF4-FFF2-40B4-BE49-F238E27FC236}">
                    <a16:creationId xmlns:a16="http://schemas.microsoft.com/office/drawing/2014/main" id="{ACE4FA7F-2B9B-4E5F-8CC6-82F1CCE5E6A6}"/>
                  </a:ext>
                </a:extLst>
              </p:cNvPr>
              <p:cNvSpPr/>
              <p:nvPr/>
            </p:nvSpPr>
            <p:spPr>
              <a:xfrm>
                <a:off x="1429305" y="30969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5" name="立方体 144">
                <a:extLst>
                  <a:ext uri="{FF2B5EF4-FFF2-40B4-BE49-F238E27FC236}">
                    <a16:creationId xmlns:a16="http://schemas.microsoft.com/office/drawing/2014/main" id="{1BB8F86C-D54F-4F5C-9E2E-E8E52095ED3C}"/>
                  </a:ext>
                </a:extLst>
              </p:cNvPr>
              <p:cNvSpPr/>
              <p:nvPr/>
            </p:nvSpPr>
            <p:spPr>
              <a:xfrm>
                <a:off x="1429305" y="29572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6" name="立方体 145">
                <a:extLst>
                  <a:ext uri="{FF2B5EF4-FFF2-40B4-BE49-F238E27FC236}">
                    <a16:creationId xmlns:a16="http://schemas.microsoft.com/office/drawing/2014/main" id="{21A7E815-5B2B-4AD4-9120-92BF81BB1499}"/>
                  </a:ext>
                </a:extLst>
              </p:cNvPr>
              <p:cNvSpPr/>
              <p:nvPr/>
            </p:nvSpPr>
            <p:spPr>
              <a:xfrm>
                <a:off x="1429305" y="28175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47" name="组合 146">
              <a:extLst>
                <a:ext uri="{FF2B5EF4-FFF2-40B4-BE49-F238E27FC236}">
                  <a16:creationId xmlns:a16="http://schemas.microsoft.com/office/drawing/2014/main" id="{D0C7FF2A-5F09-426F-A4D6-15CD17E476A8}"/>
                </a:ext>
              </a:extLst>
            </p:cNvPr>
            <p:cNvGrpSpPr/>
            <p:nvPr/>
          </p:nvGrpSpPr>
          <p:grpSpPr>
            <a:xfrm>
              <a:off x="3039030" y="2025388"/>
              <a:ext cx="195309" cy="1452609"/>
              <a:chOff x="1429305" y="2817550"/>
              <a:chExt cx="195309" cy="1452609"/>
            </a:xfrm>
          </p:grpSpPr>
          <p:sp>
            <p:nvSpPr>
              <p:cNvPr id="148" name="立方体 147">
                <a:extLst>
                  <a:ext uri="{FF2B5EF4-FFF2-40B4-BE49-F238E27FC236}">
                    <a16:creationId xmlns:a16="http://schemas.microsoft.com/office/drawing/2014/main" id="{E2A09188-AA78-4AC5-A73C-59A773F7A808}"/>
                  </a:ext>
                </a:extLst>
              </p:cNvPr>
              <p:cNvSpPr/>
              <p:nvPr/>
            </p:nvSpPr>
            <p:spPr>
              <a:xfrm>
                <a:off x="1429305" y="40748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9" name="立方体 148">
                <a:extLst>
                  <a:ext uri="{FF2B5EF4-FFF2-40B4-BE49-F238E27FC236}">
                    <a16:creationId xmlns:a16="http://schemas.microsoft.com/office/drawing/2014/main" id="{2D51EB5B-4EEC-48BF-BA94-CF0E2AD0941E}"/>
                  </a:ext>
                </a:extLst>
              </p:cNvPr>
              <p:cNvSpPr/>
              <p:nvPr/>
            </p:nvSpPr>
            <p:spPr>
              <a:xfrm>
                <a:off x="1429305" y="39351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0" name="立方体 149">
                <a:extLst>
                  <a:ext uri="{FF2B5EF4-FFF2-40B4-BE49-F238E27FC236}">
                    <a16:creationId xmlns:a16="http://schemas.microsoft.com/office/drawing/2014/main" id="{5093F419-5AEC-4944-80F0-43EA6F4CD977}"/>
                  </a:ext>
                </a:extLst>
              </p:cNvPr>
              <p:cNvSpPr/>
              <p:nvPr/>
            </p:nvSpPr>
            <p:spPr>
              <a:xfrm>
                <a:off x="1429305" y="37954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1" name="立方体 150">
                <a:extLst>
                  <a:ext uri="{FF2B5EF4-FFF2-40B4-BE49-F238E27FC236}">
                    <a16:creationId xmlns:a16="http://schemas.microsoft.com/office/drawing/2014/main" id="{C252709A-BBD0-41CB-B7AE-43C1C6EDDF97}"/>
                  </a:ext>
                </a:extLst>
              </p:cNvPr>
              <p:cNvSpPr/>
              <p:nvPr/>
            </p:nvSpPr>
            <p:spPr>
              <a:xfrm>
                <a:off x="1429305" y="36557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2" name="立方体 151">
                <a:extLst>
                  <a:ext uri="{FF2B5EF4-FFF2-40B4-BE49-F238E27FC236}">
                    <a16:creationId xmlns:a16="http://schemas.microsoft.com/office/drawing/2014/main" id="{42F31C0B-44CA-4D7E-A68A-1F093B71CEF3}"/>
                  </a:ext>
                </a:extLst>
              </p:cNvPr>
              <p:cNvSpPr/>
              <p:nvPr/>
            </p:nvSpPr>
            <p:spPr>
              <a:xfrm>
                <a:off x="1429305" y="35160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3" name="立方体 152">
                <a:extLst>
                  <a:ext uri="{FF2B5EF4-FFF2-40B4-BE49-F238E27FC236}">
                    <a16:creationId xmlns:a16="http://schemas.microsoft.com/office/drawing/2014/main" id="{3B2DAAEB-FF05-4925-86D5-38F77F91DC20}"/>
                  </a:ext>
                </a:extLst>
              </p:cNvPr>
              <p:cNvSpPr/>
              <p:nvPr/>
            </p:nvSpPr>
            <p:spPr>
              <a:xfrm>
                <a:off x="1429305" y="33763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4" name="立方体 153">
                <a:extLst>
                  <a:ext uri="{FF2B5EF4-FFF2-40B4-BE49-F238E27FC236}">
                    <a16:creationId xmlns:a16="http://schemas.microsoft.com/office/drawing/2014/main" id="{DA7FEADF-5EE1-45BF-810E-EBCFB9C603E8}"/>
                  </a:ext>
                </a:extLst>
              </p:cNvPr>
              <p:cNvSpPr/>
              <p:nvPr/>
            </p:nvSpPr>
            <p:spPr>
              <a:xfrm>
                <a:off x="1429305" y="32366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5" name="立方体 154">
                <a:extLst>
                  <a:ext uri="{FF2B5EF4-FFF2-40B4-BE49-F238E27FC236}">
                    <a16:creationId xmlns:a16="http://schemas.microsoft.com/office/drawing/2014/main" id="{0E49F47F-0D36-48F5-A5C4-7B747BE81756}"/>
                  </a:ext>
                </a:extLst>
              </p:cNvPr>
              <p:cNvSpPr/>
              <p:nvPr/>
            </p:nvSpPr>
            <p:spPr>
              <a:xfrm>
                <a:off x="1429305" y="30969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6" name="立方体 155">
                <a:extLst>
                  <a:ext uri="{FF2B5EF4-FFF2-40B4-BE49-F238E27FC236}">
                    <a16:creationId xmlns:a16="http://schemas.microsoft.com/office/drawing/2014/main" id="{AD0967F9-65A0-49E5-BA1C-A2C4C47E720D}"/>
                  </a:ext>
                </a:extLst>
              </p:cNvPr>
              <p:cNvSpPr/>
              <p:nvPr/>
            </p:nvSpPr>
            <p:spPr>
              <a:xfrm>
                <a:off x="1429305" y="29572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7" name="立方体 156">
                <a:extLst>
                  <a:ext uri="{FF2B5EF4-FFF2-40B4-BE49-F238E27FC236}">
                    <a16:creationId xmlns:a16="http://schemas.microsoft.com/office/drawing/2014/main" id="{36C9B1FD-74B3-47A0-A577-74AD06243353}"/>
                  </a:ext>
                </a:extLst>
              </p:cNvPr>
              <p:cNvSpPr/>
              <p:nvPr/>
            </p:nvSpPr>
            <p:spPr>
              <a:xfrm>
                <a:off x="1429305" y="28175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58" name="组合 157">
              <a:extLst>
                <a:ext uri="{FF2B5EF4-FFF2-40B4-BE49-F238E27FC236}">
                  <a16:creationId xmlns:a16="http://schemas.microsoft.com/office/drawing/2014/main" id="{34003CB9-3A6A-4577-85AA-D30A4F166674}"/>
                </a:ext>
              </a:extLst>
            </p:cNvPr>
            <p:cNvGrpSpPr/>
            <p:nvPr/>
          </p:nvGrpSpPr>
          <p:grpSpPr>
            <a:xfrm>
              <a:off x="3331130" y="2025388"/>
              <a:ext cx="195309" cy="1452609"/>
              <a:chOff x="1429305" y="2817550"/>
              <a:chExt cx="195309" cy="1452609"/>
            </a:xfrm>
          </p:grpSpPr>
          <p:sp>
            <p:nvSpPr>
              <p:cNvPr id="159" name="立方体 158">
                <a:extLst>
                  <a:ext uri="{FF2B5EF4-FFF2-40B4-BE49-F238E27FC236}">
                    <a16:creationId xmlns:a16="http://schemas.microsoft.com/office/drawing/2014/main" id="{86081569-6E89-4583-8712-9FB3FA720B58}"/>
                  </a:ext>
                </a:extLst>
              </p:cNvPr>
              <p:cNvSpPr/>
              <p:nvPr/>
            </p:nvSpPr>
            <p:spPr>
              <a:xfrm>
                <a:off x="1429305" y="40748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0" name="立方体 159">
                <a:extLst>
                  <a:ext uri="{FF2B5EF4-FFF2-40B4-BE49-F238E27FC236}">
                    <a16:creationId xmlns:a16="http://schemas.microsoft.com/office/drawing/2014/main" id="{81A73809-7E26-4C4A-AA88-B912AA752CB6}"/>
                  </a:ext>
                </a:extLst>
              </p:cNvPr>
              <p:cNvSpPr/>
              <p:nvPr/>
            </p:nvSpPr>
            <p:spPr>
              <a:xfrm>
                <a:off x="1429305" y="39351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1" name="立方体 160">
                <a:extLst>
                  <a:ext uri="{FF2B5EF4-FFF2-40B4-BE49-F238E27FC236}">
                    <a16:creationId xmlns:a16="http://schemas.microsoft.com/office/drawing/2014/main" id="{5F080A0F-42DE-4127-AF7D-0000CBF1B4DE}"/>
                  </a:ext>
                </a:extLst>
              </p:cNvPr>
              <p:cNvSpPr/>
              <p:nvPr/>
            </p:nvSpPr>
            <p:spPr>
              <a:xfrm>
                <a:off x="1429305" y="37954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2" name="立方体 161">
                <a:extLst>
                  <a:ext uri="{FF2B5EF4-FFF2-40B4-BE49-F238E27FC236}">
                    <a16:creationId xmlns:a16="http://schemas.microsoft.com/office/drawing/2014/main" id="{70B7C2D3-1FE7-4E78-8178-BAD5E69C3F06}"/>
                  </a:ext>
                </a:extLst>
              </p:cNvPr>
              <p:cNvSpPr/>
              <p:nvPr/>
            </p:nvSpPr>
            <p:spPr>
              <a:xfrm>
                <a:off x="1429305" y="36557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3" name="立方体 162">
                <a:extLst>
                  <a:ext uri="{FF2B5EF4-FFF2-40B4-BE49-F238E27FC236}">
                    <a16:creationId xmlns:a16="http://schemas.microsoft.com/office/drawing/2014/main" id="{32907589-5585-43B7-9AC9-CA1906CCBCCC}"/>
                  </a:ext>
                </a:extLst>
              </p:cNvPr>
              <p:cNvSpPr/>
              <p:nvPr/>
            </p:nvSpPr>
            <p:spPr>
              <a:xfrm>
                <a:off x="1429305" y="35160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4" name="立方体 163">
                <a:extLst>
                  <a:ext uri="{FF2B5EF4-FFF2-40B4-BE49-F238E27FC236}">
                    <a16:creationId xmlns:a16="http://schemas.microsoft.com/office/drawing/2014/main" id="{7CD3ACD2-4732-4D23-9D2B-B8F10236B8E9}"/>
                  </a:ext>
                </a:extLst>
              </p:cNvPr>
              <p:cNvSpPr/>
              <p:nvPr/>
            </p:nvSpPr>
            <p:spPr>
              <a:xfrm>
                <a:off x="1429305" y="33763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5" name="立方体 164">
                <a:extLst>
                  <a:ext uri="{FF2B5EF4-FFF2-40B4-BE49-F238E27FC236}">
                    <a16:creationId xmlns:a16="http://schemas.microsoft.com/office/drawing/2014/main" id="{98FBE205-7036-433F-9633-C839DF6B275C}"/>
                  </a:ext>
                </a:extLst>
              </p:cNvPr>
              <p:cNvSpPr/>
              <p:nvPr/>
            </p:nvSpPr>
            <p:spPr>
              <a:xfrm>
                <a:off x="1429305" y="32366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6" name="立方体 165">
                <a:extLst>
                  <a:ext uri="{FF2B5EF4-FFF2-40B4-BE49-F238E27FC236}">
                    <a16:creationId xmlns:a16="http://schemas.microsoft.com/office/drawing/2014/main" id="{22F03E93-D0AF-429B-8DCD-3869482CA9C1}"/>
                  </a:ext>
                </a:extLst>
              </p:cNvPr>
              <p:cNvSpPr/>
              <p:nvPr/>
            </p:nvSpPr>
            <p:spPr>
              <a:xfrm>
                <a:off x="1429305" y="30969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7" name="立方体 166">
                <a:extLst>
                  <a:ext uri="{FF2B5EF4-FFF2-40B4-BE49-F238E27FC236}">
                    <a16:creationId xmlns:a16="http://schemas.microsoft.com/office/drawing/2014/main" id="{A79806D4-5117-48AE-9CC1-FDF9DEEAE6C8}"/>
                  </a:ext>
                </a:extLst>
              </p:cNvPr>
              <p:cNvSpPr/>
              <p:nvPr/>
            </p:nvSpPr>
            <p:spPr>
              <a:xfrm>
                <a:off x="1429305" y="29572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8" name="立方体 167">
                <a:extLst>
                  <a:ext uri="{FF2B5EF4-FFF2-40B4-BE49-F238E27FC236}">
                    <a16:creationId xmlns:a16="http://schemas.microsoft.com/office/drawing/2014/main" id="{AAF558A6-63AB-4B1A-911B-9E5909A02CA9}"/>
                  </a:ext>
                </a:extLst>
              </p:cNvPr>
              <p:cNvSpPr/>
              <p:nvPr/>
            </p:nvSpPr>
            <p:spPr>
              <a:xfrm>
                <a:off x="1429305" y="28175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81" name="立方体 180">
              <a:extLst>
                <a:ext uri="{FF2B5EF4-FFF2-40B4-BE49-F238E27FC236}">
                  <a16:creationId xmlns:a16="http://schemas.microsoft.com/office/drawing/2014/main" id="{96FBC874-1251-400D-85B8-A938C95895A5}"/>
                </a:ext>
              </a:extLst>
            </p:cNvPr>
            <p:cNvSpPr/>
            <p:nvPr/>
          </p:nvSpPr>
          <p:spPr>
            <a:xfrm>
              <a:off x="3623230" y="3282688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2" name="立方体 181">
              <a:extLst>
                <a:ext uri="{FF2B5EF4-FFF2-40B4-BE49-F238E27FC236}">
                  <a16:creationId xmlns:a16="http://schemas.microsoft.com/office/drawing/2014/main" id="{BD851E6D-B2AA-4106-AA78-B00D250E9EA2}"/>
                </a:ext>
              </a:extLst>
            </p:cNvPr>
            <p:cNvSpPr/>
            <p:nvPr/>
          </p:nvSpPr>
          <p:spPr>
            <a:xfrm>
              <a:off x="3623230" y="3067404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3" name="立方体 182">
              <a:extLst>
                <a:ext uri="{FF2B5EF4-FFF2-40B4-BE49-F238E27FC236}">
                  <a16:creationId xmlns:a16="http://schemas.microsoft.com/office/drawing/2014/main" id="{3526489D-2F5B-44D8-B2F9-20D14068881E}"/>
                </a:ext>
              </a:extLst>
            </p:cNvPr>
            <p:cNvSpPr/>
            <p:nvPr/>
          </p:nvSpPr>
          <p:spPr>
            <a:xfrm>
              <a:off x="3623230" y="2852121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4" name="立方体 183">
              <a:extLst>
                <a:ext uri="{FF2B5EF4-FFF2-40B4-BE49-F238E27FC236}">
                  <a16:creationId xmlns:a16="http://schemas.microsoft.com/office/drawing/2014/main" id="{9FE4FA7B-2CE5-4591-BB97-E79A4010BDDD}"/>
                </a:ext>
              </a:extLst>
            </p:cNvPr>
            <p:cNvSpPr/>
            <p:nvPr/>
          </p:nvSpPr>
          <p:spPr>
            <a:xfrm>
              <a:off x="3623230" y="2636838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1" name="立方体 190">
              <a:extLst>
                <a:ext uri="{FF2B5EF4-FFF2-40B4-BE49-F238E27FC236}">
                  <a16:creationId xmlns:a16="http://schemas.microsoft.com/office/drawing/2014/main" id="{09061BC5-6763-47A9-9BC4-8BC5B68EA6DB}"/>
                </a:ext>
              </a:extLst>
            </p:cNvPr>
            <p:cNvSpPr/>
            <p:nvPr/>
          </p:nvSpPr>
          <p:spPr>
            <a:xfrm>
              <a:off x="3908980" y="3282688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2" name="立方体 191">
              <a:extLst>
                <a:ext uri="{FF2B5EF4-FFF2-40B4-BE49-F238E27FC236}">
                  <a16:creationId xmlns:a16="http://schemas.microsoft.com/office/drawing/2014/main" id="{4F722527-E45B-457E-93A0-9052B9919FD5}"/>
                </a:ext>
              </a:extLst>
            </p:cNvPr>
            <p:cNvSpPr/>
            <p:nvPr/>
          </p:nvSpPr>
          <p:spPr>
            <a:xfrm>
              <a:off x="3908980" y="3067404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3" name="立方体 192">
              <a:extLst>
                <a:ext uri="{FF2B5EF4-FFF2-40B4-BE49-F238E27FC236}">
                  <a16:creationId xmlns:a16="http://schemas.microsoft.com/office/drawing/2014/main" id="{3B791084-E5E6-4045-A18D-36B064F2051C}"/>
                </a:ext>
              </a:extLst>
            </p:cNvPr>
            <p:cNvSpPr/>
            <p:nvPr/>
          </p:nvSpPr>
          <p:spPr>
            <a:xfrm>
              <a:off x="3908980" y="2852121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4" name="立方体 193">
              <a:extLst>
                <a:ext uri="{FF2B5EF4-FFF2-40B4-BE49-F238E27FC236}">
                  <a16:creationId xmlns:a16="http://schemas.microsoft.com/office/drawing/2014/main" id="{1380F859-2CBB-442E-AAFD-D97169B9554D}"/>
                </a:ext>
              </a:extLst>
            </p:cNvPr>
            <p:cNvSpPr/>
            <p:nvPr/>
          </p:nvSpPr>
          <p:spPr>
            <a:xfrm>
              <a:off x="3908980" y="2636838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4DEFB4C8-9B73-404D-84D8-7D8160EBEBC9}"/>
              </a:ext>
            </a:extLst>
          </p:cNvPr>
          <p:cNvGrpSpPr/>
          <p:nvPr/>
        </p:nvGrpSpPr>
        <p:grpSpPr>
          <a:xfrm>
            <a:off x="848280" y="4587635"/>
            <a:ext cx="3240805" cy="1452609"/>
            <a:chOff x="848280" y="4587635"/>
            <a:chExt cx="3240805" cy="1452609"/>
          </a:xfrm>
        </p:grpSpPr>
        <p:grpSp>
          <p:nvGrpSpPr>
            <p:cNvPr id="481" name="组合 480">
              <a:extLst>
                <a:ext uri="{FF2B5EF4-FFF2-40B4-BE49-F238E27FC236}">
                  <a16:creationId xmlns:a16="http://schemas.microsoft.com/office/drawing/2014/main" id="{2F2DBA9A-A0EF-42AE-9405-E738EAB7FFE0}"/>
                </a:ext>
              </a:extLst>
            </p:cNvPr>
            <p:cNvGrpSpPr/>
            <p:nvPr/>
          </p:nvGrpSpPr>
          <p:grpSpPr>
            <a:xfrm>
              <a:off x="848280" y="4587635"/>
              <a:ext cx="195309" cy="1452609"/>
              <a:chOff x="1429305" y="2817550"/>
              <a:chExt cx="195309" cy="1452609"/>
            </a:xfrm>
          </p:grpSpPr>
          <p:sp>
            <p:nvSpPr>
              <p:cNvPr id="482" name="立方体 481">
                <a:extLst>
                  <a:ext uri="{FF2B5EF4-FFF2-40B4-BE49-F238E27FC236}">
                    <a16:creationId xmlns:a16="http://schemas.microsoft.com/office/drawing/2014/main" id="{1AE7BD5E-A7C2-4F85-B014-93376C1CDCA3}"/>
                  </a:ext>
                </a:extLst>
              </p:cNvPr>
              <p:cNvSpPr/>
              <p:nvPr/>
            </p:nvSpPr>
            <p:spPr>
              <a:xfrm>
                <a:off x="1429305" y="40748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3" name="立方体 482">
                <a:extLst>
                  <a:ext uri="{FF2B5EF4-FFF2-40B4-BE49-F238E27FC236}">
                    <a16:creationId xmlns:a16="http://schemas.microsoft.com/office/drawing/2014/main" id="{ED524BC5-42B8-412D-9BE0-2CCD7F28557B}"/>
                  </a:ext>
                </a:extLst>
              </p:cNvPr>
              <p:cNvSpPr/>
              <p:nvPr/>
            </p:nvSpPr>
            <p:spPr>
              <a:xfrm>
                <a:off x="1429305" y="39351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4" name="立方体 483">
                <a:extLst>
                  <a:ext uri="{FF2B5EF4-FFF2-40B4-BE49-F238E27FC236}">
                    <a16:creationId xmlns:a16="http://schemas.microsoft.com/office/drawing/2014/main" id="{ED3C5C3D-B455-4258-A4B1-123A013FCB65}"/>
                  </a:ext>
                </a:extLst>
              </p:cNvPr>
              <p:cNvSpPr/>
              <p:nvPr/>
            </p:nvSpPr>
            <p:spPr>
              <a:xfrm>
                <a:off x="1429305" y="37954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5" name="立方体 484">
                <a:extLst>
                  <a:ext uri="{FF2B5EF4-FFF2-40B4-BE49-F238E27FC236}">
                    <a16:creationId xmlns:a16="http://schemas.microsoft.com/office/drawing/2014/main" id="{C8ADB5BD-A3DC-4B73-A8DC-710D2AB9D38E}"/>
                  </a:ext>
                </a:extLst>
              </p:cNvPr>
              <p:cNvSpPr/>
              <p:nvPr/>
            </p:nvSpPr>
            <p:spPr>
              <a:xfrm>
                <a:off x="1429305" y="36557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6" name="立方体 485">
                <a:extLst>
                  <a:ext uri="{FF2B5EF4-FFF2-40B4-BE49-F238E27FC236}">
                    <a16:creationId xmlns:a16="http://schemas.microsoft.com/office/drawing/2014/main" id="{4BF9BDE3-94EA-4DA9-B551-1DFF0D881D57}"/>
                  </a:ext>
                </a:extLst>
              </p:cNvPr>
              <p:cNvSpPr/>
              <p:nvPr/>
            </p:nvSpPr>
            <p:spPr>
              <a:xfrm>
                <a:off x="1429305" y="35160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7" name="立方体 486">
                <a:extLst>
                  <a:ext uri="{FF2B5EF4-FFF2-40B4-BE49-F238E27FC236}">
                    <a16:creationId xmlns:a16="http://schemas.microsoft.com/office/drawing/2014/main" id="{8A781C17-5896-4874-B691-C80DBE483C6C}"/>
                  </a:ext>
                </a:extLst>
              </p:cNvPr>
              <p:cNvSpPr/>
              <p:nvPr/>
            </p:nvSpPr>
            <p:spPr>
              <a:xfrm>
                <a:off x="1429305" y="33763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8" name="立方体 487">
                <a:extLst>
                  <a:ext uri="{FF2B5EF4-FFF2-40B4-BE49-F238E27FC236}">
                    <a16:creationId xmlns:a16="http://schemas.microsoft.com/office/drawing/2014/main" id="{4C2BE2E4-F41E-4EAE-873D-90FFA573F9E2}"/>
                  </a:ext>
                </a:extLst>
              </p:cNvPr>
              <p:cNvSpPr/>
              <p:nvPr/>
            </p:nvSpPr>
            <p:spPr>
              <a:xfrm>
                <a:off x="1429305" y="32366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9" name="立方体 488">
                <a:extLst>
                  <a:ext uri="{FF2B5EF4-FFF2-40B4-BE49-F238E27FC236}">
                    <a16:creationId xmlns:a16="http://schemas.microsoft.com/office/drawing/2014/main" id="{1E974973-5BBD-43C7-B65C-E83C86BC7FAC}"/>
                  </a:ext>
                </a:extLst>
              </p:cNvPr>
              <p:cNvSpPr/>
              <p:nvPr/>
            </p:nvSpPr>
            <p:spPr>
              <a:xfrm>
                <a:off x="1429305" y="30969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0" name="立方体 489">
                <a:extLst>
                  <a:ext uri="{FF2B5EF4-FFF2-40B4-BE49-F238E27FC236}">
                    <a16:creationId xmlns:a16="http://schemas.microsoft.com/office/drawing/2014/main" id="{821CBC21-0841-46D1-937E-126068FC75EB}"/>
                  </a:ext>
                </a:extLst>
              </p:cNvPr>
              <p:cNvSpPr/>
              <p:nvPr/>
            </p:nvSpPr>
            <p:spPr>
              <a:xfrm>
                <a:off x="1429305" y="29572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1" name="立方体 490">
                <a:extLst>
                  <a:ext uri="{FF2B5EF4-FFF2-40B4-BE49-F238E27FC236}">
                    <a16:creationId xmlns:a16="http://schemas.microsoft.com/office/drawing/2014/main" id="{BDF95D27-6C4A-4D40-930A-17F7D5E739FF}"/>
                  </a:ext>
                </a:extLst>
              </p:cNvPr>
              <p:cNvSpPr/>
              <p:nvPr/>
            </p:nvSpPr>
            <p:spPr>
              <a:xfrm>
                <a:off x="1429305" y="28175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92" name="组合 491">
              <a:extLst>
                <a:ext uri="{FF2B5EF4-FFF2-40B4-BE49-F238E27FC236}">
                  <a16:creationId xmlns:a16="http://schemas.microsoft.com/office/drawing/2014/main" id="{1D66FBE0-BEEA-48C6-A8FC-C494F4D376AF}"/>
                </a:ext>
              </a:extLst>
            </p:cNvPr>
            <p:cNvGrpSpPr/>
            <p:nvPr/>
          </p:nvGrpSpPr>
          <p:grpSpPr>
            <a:xfrm>
              <a:off x="1120483" y="4587635"/>
              <a:ext cx="195309" cy="1452609"/>
              <a:chOff x="1429305" y="2817550"/>
              <a:chExt cx="195309" cy="1452609"/>
            </a:xfrm>
          </p:grpSpPr>
          <p:sp>
            <p:nvSpPr>
              <p:cNvPr id="493" name="立方体 492">
                <a:extLst>
                  <a:ext uri="{FF2B5EF4-FFF2-40B4-BE49-F238E27FC236}">
                    <a16:creationId xmlns:a16="http://schemas.microsoft.com/office/drawing/2014/main" id="{26AF1F6B-981A-4BCB-BB13-39EFD46BE5A9}"/>
                  </a:ext>
                </a:extLst>
              </p:cNvPr>
              <p:cNvSpPr/>
              <p:nvPr/>
            </p:nvSpPr>
            <p:spPr>
              <a:xfrm>
                <a:off x="1429305" y="40748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4" name="立方体 493">
                <a:extLst>
                  <a:ext uri="{FF2B5EF4-FFF2-40B4-BE49-F238E27FC236}">
                    <a16:creationId xmlns:a16="http://schemas.microsoft.com/office/drawing/2014/main" id="{F7869B1D-AD3A-48A6-B924-D0E88C55EA30}"/>
                  </a:ext>
                </a:extLst>
              </p:cNvPr>
              <p:cNvSpPr/>
              <p:nvPr/>
            </p:nvSpPr>
            <p:spPr>
              <a:xfrm>
                <a:off x="1429305" y="39351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5" name="立方体 494">
                <a:extLst>
                  <a:ext uri="{FF2B5EF4-FFF2-40B4-BE49-F238E27FC236}">
                    <a16:creationId xmlns:a16="http://schemas.microsoft.com/office/drawing/2014/main" id="{31DB7487-E1E6-4CB0-AD1C-E522AE6062E2}"/>
                  </a:ext>
                </a:extLst>
              </p:cNvPr>
              <p:cNvSpPr/>
              <p:nvPr/>
            </p:nvSpPr>
            <p:spPr>
              <a:xfrm>
                <a:off x="1429305" y="37954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6" name="立方体 495">
                <a:extLst>
                  <a:ext uri="{FF2B5EF4-FFF2-40B4-BE49-F238E27FC236}">
                    <a16:creationId xmlns:a16="http://schemas.microsoft.com/office/drawing/2014/main" id="{D2AF666F-0142-46E6-9F54-35BFD760F475}"/>
                  </a:ext>
                </a:extLst>
              </p:cNvPr>
              <p:cNvSpPr/>
              <p:nvPr/>
            </p:nvSpPr>
            <p:spPr>
              <a:xfrm>
                <a:off x="1429305" y="36557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7" name="立方体 496">
                <a:extLst>
                  <a:ext uri="{FF2B5EF4-FFF2-40B4-BE49-F238E27FC236}">
                    <a16:creationId xmlns:a16="http://schemas.microsoft.com/office/drawing/2014/main" id="{D236E78C-4933-44D6-AD3F-2483EE1A2A6A}"/>
                  </a:ext>
                </a:extLst>
              </p:cNvPr>
              <p:cNvSpPr/>
              <p:nvPr/>
            </p:nvSpPr>
            <p:spPr>
              <a:xfrm>
                <a:off x="1429305" y="35160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8" name="立方体 497">
                <a:extLst>
                  <a:ext uri="{FF2B5EF4-FFF2-40B4-BE49-F238E27FC236}">
                    <a16:creationId xmlns:a16="http://schemas.microsoft.com/office/drawing/2014/main" id="{43512058-B55F-47F9-A423-23099B3CF544}"/>
                  </a:ext>
                </a:extLst>
              </p:cNvPr>
              <p:cNvSpPr/>
              <p:nvPr/>
            </p:nvSpPr>
            <p:spPr>
              <a:xfrm>
                <a:off x="1429305" y="33763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9" name="立方体 498">
                <a:extLst>
                  <a:ext uri="{FF2B5EF4-FFF2-40B4-BE49-F238E27FC236}">
                    <a16:creationId xmlns:a16="http://schemas.microsoft.com/office/drawing/2014/main" id="{20C28E58-9FEE-4D05-9C15-6BD0C3B1C373}"/>
                  </a:ext>
                </a:extLst>
              </p:cNvPr>
              <p:cNvSpPr/>
              <p:nvPr/>
            </p:nvSpPr>
            <p:spPr>
              <a:xfrm>
                <a:off x="1429305" y="32366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0" name="立方体 499">
                <a:extLst>
                  <a:ext uri="{FF2B5EF4-FFF2-40B4-BE49-F238E27FC236}">
                    <a16:creationId xmlns:a16="http://schemas.microsoft.com/office/drawing/2014/main" id="{FC24A7A2-FBB7-4E18-A422-DDAF24EF9F7E}"/>
                  </a:ext>
                </a:extLst>
              </p:cNvPr>
              <p:cNvSpPr/>
              <p:nvPr/>
            </p:nvSpPr>
            <p:spPr>
              <a:xfrm>
                <a:off x="1429305" y="30969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1" name="立方体 500">
                <a:extLst>
                  <a:ext uri="{FF2B5EF4-FFF2-40B4-BE49-F238E27FC236}">
                    <a16:creationId xmlns:a16="http://schemas.microsoft.com/office/drawing/2014/main" id="{F1679AD7-49F6-4910-98F0-54D1E92C3E3C}"/>
                  </a:ext>
                </a:extLst>
              </p:cNvPr>
              <p:cNvSpPr/>
              <p:nvPr/>
            </p:nvSpPr>
            <p:spPr>
              <a:xfrm>
                <a:off x="1429305" y="29572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2" name="立方体 501">
                <a:extLst>
                  <a:ext uri="{FF2B5EF4-FFF2-40B4-BE49-F238E27FC236}">
                    <a16:creationId xmlns:a16="http://schemas.microsoft.com/office/drawing/2014/main" id="{CC3A2530-5EAF-43EA-AB8F-10B82D0920E4}"/>
                  </a:ext>
                </a:extLst>
              </p:cNvPr>
              <p:cNvSpPr/>
              <p:nvPr/>
            </p:nvSpPr>
            <p:spPr>
              <a:xfrm>
                <a:off x="1429305" y="28175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03" name="组合 502">
              <a:extLst>
                <a:ext uri="{FF2B5EF4-FFF2-40B4-BE49-F238E27FC236}">
                  <a16:creationId xmlns:a16="http://schemas.microsoft.com/office/drawing/2014/main" id="{B1EBD4B7-88A8-4F15-B148-A6951E88EADF}"/>
                </a:ext>
              </a:extLst>
            </p:cNvPr>
            <p:cNvGrpSpPr/>
            <p:nvPr/>
          </p:nvGrpSpPr>
          <p:grpSpPr>
            <a:xfrm>
              <a:off x="1392686" y="4587635"/>
              <a:ext cx="195309" cy="1452609"/>
              <a:chOff x="1429305" y="2817550"/>
              <a:chExt cx="195309" cy="1452609"/>
            </a:xfrm>
          </p:grpSpPr>
          <p:sp>
            <p:nvSpPr>
              <p:cNvPr id="504" name="立方体 503">
                <a:extLst>
                  <a:ext uri="{FF2B5EF4-FFF2-40B4-BE49-F238E27FC236}">
                    <a16:creationId xmlns:a16="http://schemas.microsoft.com/office/drawing/2014/main" id="{E777799F-4457-41EA-8337-59B5B3D7C575}"/>
                  </a:ext>
                </a:extLst>
              </p:cNvPr>
              <p:cNvSpPr/>
              <p:nvPr/>
            </p:nvSpPr>
            <p:spPr>
              <a:xfrm>
                <a:off x="1429305" y="40748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5" name="立方体 504">
                <a:extLst>
                  <a:ext uri="{FF2B5EF4-FFF2-40B4-BE49-F238E27FC236}">
                    <a16:creationId xmlns:a16="http://schemas.microsoft.com/office/drawing/2014/main" id="{105A3AE1-2DD7-46A4-A3FE-C00F90C1583C}"/>
                  </a:ext>
                </a:extLst>
              </p:cNvPr>
              <p:cNvSpPr/>
              <p:nvPr/>
            </p:nvSpPr>
            <p:spPr>
              <a:xfrm>
                <a:off x="1429305" y="39351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6" name="立方体 505">
                <a:extLst>
                  <a:ext uri="{FF2B5EF4-FFF2-40B4-BE49-F238E27FC236}">
                    <a16:creationId xmlns:a16="http://schemas.microsoft.com/office/drawing/2014/main" id="{A2E343CB-3E03-4EE5-9655-79FAFA4BED63}"/>
                  </a:ext>
                </a:extLst>
              </p:cNvPr>
              <p:cNvSpPr/>
              <p:nvPr/>
            </p:nvSpPr>
            <p:spPr>
              <a:xfrm>
                <a:off x="1429305" y="37954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7" name="立方体 506">
                <a:extLst>
                  <a:ext uri="{FF2B5EF4-FFF2-40B4-BE49-F238E27FC236}">
                    <a16:creationId xmlns:a16="http://schemas.microsoft.com/office/drawing/2014/main" id="{64DEBED8-E299-4B94-A928-37F3BE07D73D}"/>
                  </a:ext>
                </a:extLst>
              </p:cNvPr>
              <p:cNvSpPr/>
              <p:nvPr/>
            </p:nvSpPr>
            <p:spPr>
              <a:xfrm>
                <a:off x="1429305" y="36557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8" name="立方体 507">
                <a:extLst>
                  <a:ext uri="{FF2B5EF4-FFF2-40B4-BE49-F238E27FC236}">
                    <a16:creationId xmlns:a16="http://schemas.microsoft.com/office/drawing/2014/main" id="{E21FDD19-7A5C-4267-BE9D-AD0C875EB2B7}"/>
                  </a:ext>
                </a:extLst>
              </p:cNvPr>
              <p:cNvSpPr/>
              <p:nvPr/>
            </p:nvSpPr>
            <p:spPr>
              <a:xfrm>
                <a:off x="1429305" y="35160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9" name="立方体 508">
                <a:extLst>
                  <a:ext uri="{FF2B5EF4-FFF2-40B4-BE49-F238E27FC236}">
                    <a16:creationId xmlns:a16="http://schemas.microsoft.com/office/drawing/2014/main" id="{42D0D578-D7C0-4D58-AC0C-712FF9324B06}"/>
                  </a:ext>
                </a:extLst>
              </p:cNvPr>
              <p:cNvSpPr/>
              <p:nvPr/>
            </p:nvSpPr>
            <p:spPr>
              <a:xfrm>
                <a:off x="1429305" y="33763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0" name="立方体 509">
                <a:extLst>
                  <a:ext uri="{FF2B5EF4-FFF2-40B4-BE49-F238E27FC236}">
                    <a16:creationId xmlns:a16="http://schemas.microsoft.com/office/drawing/2014/main" id="{3D8C25E6-52BB-4C47-95DA-0F30F1252CE8}"/>
                  </a:ext>
                </a:extLst>
              </p:cNvPr>
              <p:cNvSpPr/>
              <p:nvPr/>
            </p:nvSpPr>
            <p:spPr>
              <a:xfrm>
                <a:off x="1429305" y="32366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1" name="立方体 510">
                <a:extLst>
                  <a:ext uri="{FF2B5EF4-FFF2-40B4-BE49-F238E27FC236}">
                    <a16:creationId xmlns:a16="http://schemas.microsoft.com/office/drawing/2014/main" id="{699B0640-57B5-48F2-9800-F0815300D814}"/>
                  </a:ext>
                </a:extLst>
              </p:cNvPr>
              <p:cNvSpPr/>
              <p:nvPr/>
            </p:nvSpPr>
            <p:spPr>
              <a:xfrm>
                <a:off x="1429305" y="30969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2" name="立方体 511">
                <a:extLst>
                  <a:ext uri="{FF2B5EF4-FFF2-40B4-BE49-F238E27FC236}">
                    <a16:creationId xmlns:a16="http://schemas.microsoft.com/office/drawing/2014/main" id="{960BA85F-975F-47BE-8B15-E0FA3A7F66D1}"/>
                  </a:ext>
                </a:extLst>
              </p:cNvPr>
              <p:cNvSpPr/>
              <p:nvPr/>
            </p:nvSpPr>
            <p:spPr>
              <a:xfrm>
                <a:off x="1429305" y="29572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3" name="立方体 512">
                <a:extLst>
                  <a:ext uri="{FF2B5EF4-FFF2-40B4-BE49-F238E27FC236}">
                    <a16:creationId xmlns:a16="http://schemas.microsoft.com/office/drawing/2014/main" id="{449B252C-7C66-4A0C-857F-8B7056719099}"/>
                  </a:ext>
                </a:extLst>
              </p:cNvPr>
              <p:cNvSpPr/>
              <p:nvPr/>
            </p:nvSpPr>
            <p:spPr>
              <a:xfrm>
                <a:off x="1429305" y="28175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14" name="组合 513">
              <a:extLst>
                <a:ext uri="{FF2B5EF4-FFF2-40B4-BE49-F238E27FC236}">
                  <a16:creationId xmlns:a16="http://schemas.microsoft.com/office/drawing/2014/main" id="{B41E9EE0-1EBC-4CBF-8EDF-0E4F512D8E1F}"/>
                </a:ext>
              </a:extLst>
            </p:cNvPr>
            <p:cNvGrpSpPr/>
            <p:nvPr/>
          </p:nvGrpSpPr>
          <p:grpSpPr>
            <a:xfrm>
              <a:off x="1664889" y="4587635"/>
              <a:ext cx="195309" cy="1452609"/>
              <a:chOff x="1429305" y="2817550"/>
              <a:chExt cx="195309" cy="1452609"/>
            </a:xfrm>
          </p:grpSpPr>
          <p:sp>
            <p:nvSpPr>
              <p:cNvPr id="515" name="立方体 514">
                <a:extLst>
                  <a:ext uri="{FF2B5EF4-FFF2-40B4-BE49-F238E27FC236}">
                    <a16:creationId xmlns:a16="http://schemas.microsoft.com/office/drawing/2014/main" id="{FA996837-9691-4597-84FF-348FF4FA003D}"/>
                  </a:ext>
                </a:extLst>
              </p:cNvPr>
              <p:cNvSpPr/>
              <p:nvPr/>
            </p:nvSpPr>
            <p:spPr>
              <a:xfrm>
                <a:off x="1429305" y="40748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6" name="立方体 515">
                <a:extLst>
                  <a:ext uri="{FF2B5EF4-FFF2-40B4-BE49-F238E27FC236}">
                    <a16:creationId xmlns:a16="http://schemas.microsoft.com/office/drawing/2014/main" id="{1C41FBA8-7D66-45BB-B92A-CF6CFC7D0A2F}"/>
                  </a:ext>
                </a:extLst>
              </p:cNvPr>
              <p:cNvSpPr/>
              <p:nvPr/>
            </p:nvSpPr>
            <p:spPr>
              <a:xfrm>
                <a:off x="1429305" y="39351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7" name="立方体 516">
                <a:extLst>
                  <a:ext uri="{FF2B5EF4-FFF2-40B4-BE49-F238E27FC236}">
                    <a16:creationId xmlns:a16="http://schemas.microsoft.com/office/drawing/2014/main" id="{DA13270F-75F0-4904-9538-F2A275E95819}"/>
                  </a:ext>
                </a:extLst>
              </p:cNvPr>
              <p:cNvSpPr/>
              <p:nvPr/>
            </p:nvSpPr>
            <p:spPr>
              <a:xfrm>
                <a:off x="1429305" y="37954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8" name="立方体 517">
                <a:extLst>
                  <a:ext uri="{FF2B5EF4-FFF2-40B4-BE49-F238E27FC236}">
                    <a16:creationId xmlns:a16="http://schemas.microsoft.com/office/drawing/2014/main" id="{75866125-1933-4177-90E1-3969058D3E6F}"/>
                  </a:ext>
                </a:extLst>
              </p:cNvPr>
              <p:cNvSpPr/>
              <p:nvPr/>
            </p:nvSpPr>
            <p:spPr>
              <a:xfrm>
                <a:off x="1429305" y="36557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9" name="立方体 518">
                <a:extLst>
                  <a:ext uri="{FF2B5EF4-FFF2-40B4-BE49-F238E27FC236}">
                    <a16:creationId xmlns:a16="http://schemas.microsoft.com/office/drawing/2014/main" id="{9291F683-C61D-424F-B006-79DF55C8EC85}"/>
                  </a:ext>
                </a:extLst>
              </p:cNvPr>
              <p:cNvSpPr/>
              <p:nvPr/>
            </p:nvSpPr>
            <p:spPr>
              <a:xfrm>
                <a:off x="1429305" y="35160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0" name="立方体 519">
                <a:extLst>
                  <a:ext uri="{FF2B5EF4-FFF2-40B4-BE49-F238E27FC236}">
                    <a16:creationId xmlns:a16="http://schemas.microsoft.com/office/drawing/2014/main" id="{A55CDA27-D191-4EC4-970B-5AC95DA7BCF7}"/>
                  </a:ext>
                </a:extLst>
              </p:cNvPr>
              <p:cNvSpPr/>
              <p:nvPr/>
            </p:nvSpPr>
            <p:spPr>
              <a:xfrm>
                <a:off x="1429305" y="33763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1" name="立方体 520">
                <a:extLst>
                  <a:ext uri="{FF2B5EF4-FFF2-40B4-BE49-F238E27FC236}">
                    <a16:creationId xmlns:a16="http://schemas.microsoft.com/office/drawing/2014/main" id="{7896DB1B-786C-4BD7-9E4E-02CD959FE021}"/>
                  </a:ext>
                </a:extLst>
              </p:cNvPr>
              <p:cNvSpPr/>
              <p:nvPr/>
            </p:nvSpPr>
            <p:spPr>
              <a:xfrm>
                <a:off x="1429305" y="32366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2" name="立方体 521">
                <a:extLst>
                  <a:ext uri="{FF2B5EF4-FFF2-40B4-BE49-F238E27FC236}">
                    <a16:creationId xmlns:a16="http://schemas.microsoft.com/office/drawing/2014/main" id="{017D9F4D-A0FA-4AE0-B49C-87419A47696B}"/>
                  </a:ext>
                </a:extLst>
              </p:cNvPr>
              <p:cNvSpPr/>
              <p:nvPr/>
            </p:nvSpPr>
            <p:spPr>
              <a:xfrm>
                <a:off x="1429305" y="30969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3" name="立方体 522">
                <a:extLst>
                  <a:ext uri="{FF2B5EF4-FFF2-40B4-BE49-F238E27FC236}">
                    <a16:creationId xmlns:a16="http://schemas.microsoft.com/office/drawing/2014/main" id="{1D9A0345-1AEB-4015-801E-06A9F4530084}"/>
                  </a:ext>
                </a:extLst>
              </p:cNvPr>
              <p:cNvSpPr/>
              <p:nvPr/>
            </p:nvSpPr>
            <p:spPr>
              <a:xfrm>
                <a:off x="1429305" y="29572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4" name="立方体 523">
                <a:extLst>
                  <a:ext uri="{FF2B5EF4-FFF2-40B4-BE49-F238E27FC236}">
                    <a16:creationId xmlns:a16="http://schemas.microsoft.com/office/drawing/2014/main" id="{2C368151-7B9F-4920-801C-EA02FEB661F0}"/>
                  </a:ext>
                </a:extLst>
              </p:cNvPr>
              <p:cNvSpPr/>
              <p:nvPr/>
            </p:nvSpPr>
            <p:spPr>
              <a:xfrm>
                <a:off x="1429305" y="28175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25" name="组合 524">
              <a:extLst>
                <a:ext uri="{FF2B5EF4-FFF2-40B4-BE49-F238E27FC236}">
                  <a16:creationId xmlns:a16="http://schemas.microsoft.com/office/drawing/2014/main" id="{B9B6F090-358B-43D8-B158-40BE12FDE878}"/>
                </a:ext>
              </a:extLst>
            </p:cNvPr>
            <p:cNvGrpSpPr/>
            <p:nvPr/>
          </p:nvGrpSpPr>
          <p:grpSpPr>
            <a:xfrm>
              <a:off x="1937092" y="4587635"/>
              <a:ext cx="195309" cy="1452609"/>
              <a:chOff x="1429305" y="2817550"/>
              <a:chExt cx="195309" cy="1452609"/>
            </a:xfrm>
          </p:grpSpPr>
          <p:sp>
            <p:nvSpPr>
              <p:cNvPr id="526" name="立方体 525">
                <a:extLst>
                  <a:ext uri="{FF2B5EF4-FFF2-40B4-BE49-F238E27FC236}">
                    <a16:creationId xmlns:a16="http://schemas.microsoft.com/office/drawing/2014/main" id="{3BDD0551-D0B7-491A-A7AE-2009F09BC653}"/>
                  </a:ext>
                </a:extLst>
              </p:cNvPr>
              <p:cNvSpPr/>
              <p:nvPr/>
            </p:nvSpPr>
            <p:spPr>
              <a:xfrm>
                <a:off x="1429305" y="40748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7" name="立方体 526">
                <a:extLst>
                  <a:ext uri="{FF2B5EF4-FFF2-40B4-BE49-F238E27FC236}">
                    <a16:creationId xmlns:a16="http://schemas.microsoft.com/office/drawing/2014/main" id="{2FA7480E-C224-44C4-BA97-F7A72AD8BF2F}"/>
                  </a:ext>
                </a:extLst>
              </p:cNvPr>
              <p:cNvSpPr/>
              <p:nvPr/>
            </p:nvSpPr>
            <p:spPr>
              <a:xfrm>
                <a:off x="1429305" y="39351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8" name="立方体 527">
                <a:extLst>
                  <a:ext uri="{FF2B5EF4-FFF2-40B4-BE49-F238E27FC236}">
                    <a16:creationId xmlns:a16="http://schemas.microsoft.com/office/drawing/2014/main" id="{B2BC24F4-C264-4273-B1EC-BC0E14FB8CEF}"/>
                  </a:ext>
                </a:extLst>
              </p:cNvPr>
              <p:cNvSpPr/>
              <p:nvPr/>
            </p:nvSpPr>
            <p:spPr>
              <a:xfrm>
                <a:off x="1429305" y="37954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9" name="立方体 528">
                <a:extLst>
                  <a:ext uri="{FF2B5EF4-FFF2-40B4-BE49-F238E27FC236}">
                    <a16:creationId xmlns:a16="http://schemas.microsoft.com/office/drawing/2014/main" id="{62478FFC-097F-4DE0-B64C-9C1308EE319E}"/>
                  </a:ext>
                </a:extLst>
              </p:cNvPr>
              <p:cNvSpPr/>
              <p:nvPr/>
            </p:nvSpPr>
            <p:spPr>
              <a:xfrm>
                <a:off x="1429305" y="36557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0" name="立方体 529">
                <a:extLst>
                  <a:ext uri="{FF2B5EF4-FFF2-40B4-BE49-F238E27FC236}">
                    <a16:creationId xmlns:a16="http://schemas.microsoft.com/office/drawing/2014/main" id="{3ED49984-9ED7-4FD1-8401-927D22840915}"/>
                  </a:ext>
                </a:extLst>
              </p:cNvPr>
              <p:cNvSpPr/>
              <p:nvPr/>
            </p:nvSpPr>
            <p:spPr>
              <a:xfrm>
                <a:off x="1429305" y="35160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1" name="立方体 530">
                <a:extLst>
                  <a:ext uri="{FF2B5EF4-FFF2-40B4-BE49-F238E27FC236}">
                    <a16:creationId xmlns:a16="http://schemas.microsoft.com/office/drawing/2014/main" id="{7F483FE4-009C-4281-9B75-AABB34345F05}"/>
                  </a:ext>
                </a:extLst>
              </p:cNvPr>
              <p:cNvSpPr/>
              <p:nvPr/>
            </p:nvSpPr>
            <p:spPr>
              <a:xfrm>
                <a:off x="1429305" y="33763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2" name="立方体 531">
                <a:extLst>
                  <a:ext uri="{FF2B5EF4-FFF2-40B4-BE49-F238E27FC236}">
                    <a16:creationId xmlns:a16="http://schemas.microsoft.com/office/drawing/2014/main" id="{509AB43B-9D49-4471-8242-826FF171EFC1}"/>
                  </a:ext>
                </a:extLst>
              </p:cNvPr>
              <p:cNvSpPr/>
              <p:nvPr/>
            </p:nvSpPr>
            <p:spPr>
              <a:xfrm>
                <a:off x="1429305" y="32366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3" name="立方体 532">
                <a:extLst>
                  <a:ext uri="{FF2B5EF4-FFF2-40B4-BE49-F238E27FC236}">
                    <a16:creationId xmlns:a16="http://schemas.microsoft.com/office/drawing/2014/main" id="{97DCF9F5-4592-4D50-8524-9B4A39CC0F40}"/>
                  </a:ext>
                </a:extLst>
              </p:cNvPr>
              <p:cNvSpPr/>
              <p:nvPr/>
            </p:nvSpPr>
            <p:spPr>
              <a:xfrm>
                <a:off x="1429305" y="30969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4" name="立方体 533">
                <a:extLst>
                  <a:ext uri="{FF2B5EF4-FFF2-40B4-BE49-F238E27FC236}">
                    <a16:creationId xmlns:a16="http://schemas.microsoft.com/office/drawing/2014/main" id="{5C5A8237-57CB-48BB-80C5-F0A0994EA3FE}"/>
                  </a:ext>
                </a:extLst>
              </p:cNvPr>
              <p:cNvSpPr/>
              <p:nvPr/>
            </p:nvSpPr>
            <p:spPr>
              <a:xfrm>
                <a:off x="1429305" y="29572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5" name="立方体 534">
                <a:extLst>
                  <a:ext uri="{FF2B5EF4-FFF2-40B4-BE49-F238E27FC236}">
                    <a16:creationId xmlns:a16="http://schemas.microsoft.com/office/drawing/2014/main" id="{C5496945-29C2-4CAF-99CF-57D4B79C90CD}"/>
                  </a:ext>
                </a:extLst>
              </p:cNvPr>
              <p:cNvSpPr/>
              <p:nvPr/>
            </p:nvSpPr>
            <p:spPr>
              <a:xfrm>
                <a:off x="1429305" y="28175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36" name="组合 535">
              <a:extLst>
                <a:ext uri="{FF2B5EF4-FFF2-40B4-BE49-F238E27FC236}">
                  <a16:creationId xmlns:a16="http://schemas.microsoft.com/office/drawing/2014/main" id="{4517CE15-7459-4F0A-844D-8757C1A9288E}"/>
                </a:ext>
              </a:extLst>
            </p:cNvPr>
            <p:cNvGrpSpPr/>
            <p:nvPr/>
          </p:nvGrpSpPr>
          <p:grpSpPr>
            <a:xfrm>
              <a:off x="2209295" y="4587635"/>
              <a:ext cx="195309" cy="1452609"/>
              <a:chOff x="1429305" y="2817550"/>
              <a:chExt cx="195309" cy="1452609"/>
            </a:xfrm>
          </p:grpSpPr>
          <p:sp>
            <p:nvSpPr>
              <p:cNvPr id="537" name="立方体 536">
                <a:extLst>
                  <a:ext uri="{FF2B5EF4-FFF2-40B4-BE49-F238E27FC236}">
                    <a16:creationId xmlns:a16="http://schemas.microsoft.com/office/drawing/2014/main" id="{39A9DF88-3E7A-4780-ACF8-074F348DBFE3}"/>
                  </a:ext>
                </a:extLst>
              </p:cNvPr>
              <p:cNvSpPr/>
              <p:nvPr/>
            </p:nvSpPr>
            <p:spPr>
              <a:xfrm>
                <a:off x="1429305" y="40748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8" name="立方体 537">
                <a:extLst>
                  <a:ext uri="{FF2B5EF4-FFF2-40B4-BE49-F238E27FC236}">
                    <a16:creationId xmlns:a16="http://schemas.microsoft.com/office/drawing/2014/main" id="{1EB3F89A-6C5C-44DF-BBEC-45E261F04177}"/>
                  </a:ext>
                </a:extLst>
              </p:cNvPr>
              <p:cNvSpPr/>
              <p:nvPr/>
            </p:nvSpPr>
            <p:spPr>
              <a:xfrm>
                <a:off x="1429305" y="39351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9" name="立方体 538">
                <a:extLst>
                  <a:ext uri="{FF2B5EF4-FFF2-40B4-BE49-F238E27FC236}">
                    <a16:creationId xmlns:a16="http://schemas.microsoft.com/office/drawing/2014/main" id="{9D9258FB-B836-4889-B607-11F627BF3E36}"/>
                  </a:ext>
                </a:extLst>
              </p:cNvPr>
              <p:cNvSpPr/>
              <p:nvPr/>
            </p:nvSpPr>
            <p:spPr>
              <a:xfrm>
                <a:off x="1429305" y="37954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0" name="立方体 539">
                <a:extLst>
                  <a:ext uri="{FF2B5EF4-FFF2-40B4-BE49-F238E27FC236}">
                    <a16:creationId xmlns:a16="http://schemas.microsoft.com/office/drawing/2014/main" id="{2DE7C644-E47E-40B5-B699-FD69DE5BD7DC}"/>
                  </a:ext>
                </a:extLst>
              </p:cNvPr>
              <p:cNvSpPr/>
              <p:nvPr/>
            </p:nvSpPr>
            <p:spPr>
              <a:xfrm>
                <a:off x="1429305" y="36557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1" name="立方体 540">
                <a:extLst>
                  <a:ext uri="{FF2B5EF4-FFF2-40B4-BE49-F238E27FC236}">
                    <a16:creationId xmlns:a16="http://schemas.microsoft.com/office/drawing/2014/main" id="{D3964C66-FF1B-40F3-BE2D-706DA96757C1}"/>
                  </a:ext>
                </a:extLst>
              </p:cNvPr>
              <p:cNvSpPr/>
              <p:nvPr/>
            </p:nvSpPr>
            <p:spPr>
              <a:xfrm>
                <a:off x="1429305" y="35160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2" name="立方体 541">
                <a:extLst>
                  <a:ext uri="{FF2B5EF4-FFF2-40B4-BE49-F238E27FC236}">
                    <a16:creationId xmlns:a16="http://schemas.microsoft.com/office/drawing/2014/main" id="{57CDE377-DB78-4DDD-9C1C-FFBF23FD4CFD}"/>
                  </a:ext>
                </a:extLst>
              </p:cNvPr>
              <p:cNvSpPr/>
              <p:nvPr/>
            </p:nvSpPr>
            <p:spPr>
              <a:xfrm>
                <a:off x="1429305" y="33763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3" name="立方体 542">
                <a:extLst>
                  <a:ext uri="{FF2B5EF4-FFF2-40B4-BE49-F238E27FC236}">
                    <a16:creationId xmlns:a16="http://schemas.microsoft.com/office/drawing/2014/main" id="{F8A9B3CC-19B9-4494-B38B-E5B359335880}"/>
                  </a:ext>
                </a:extLst>
              </p:cNvPr>
              <p:cNvSpPr/>
              <p:nvPr/>
            </p:nvSpPr>
            <p:spPr>
              <a:xfrm>
                <a:off x="1429305" y="32366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4" name="立方体 543">
                <a:extLst>
                  <a:ext uri="{FF2B5EF4-FFF2-40B4-BE49-F238E27FC236}">
                    <a16:creationId xmlns:a16="http://schemas.microsoft.com/office/drawing/2014/main" id="{68BB7ADB-ED56-4450-AD42-2A250A1E90E2}"/>
                  </a:ext>
                </a:extLst>
              </p:cNvPr>
              <p:cNvSpPr/>
              <p:nvPr/>
            </p:nvSpPr>
            <p:spPr>
              <a:xfrm>
                <a:off x="1429305" y="30969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5" name="立方体 544">
                <a:extLst>
                  <a:ext uri="{FF2B5EF4-FFF2-40B4-BE49-F238E27FC236}">
                    <a16:creationId xmlns:a16="http://schemas.microsoft.com/office/drawing/2014/main" id="{8BECFC9E-E197-4A82-B9E2-5C8872436833}"/>
                  </a:ext>
                </a:extLst>
              </p:cNvPr>
              <p:cNvSpPr/>
              <p:nvPr/>
            </p:nvSpPr>
            <p:spPr>
              <a:xfrm>
                <a:off x="1429305" y="29572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6" name="立方体 545">
                <a:extLst>
                  <a:ext uri="{FF2B5EF4-FFF2-40B4-BE49-F238E27FC236}">
                    <a16:creationId xmlns:a16="http://schemas.microsoft.com/office/drawing/2014/main" id="{790C8D63-EAE0-40BE-98D0-B1ED5162EF54}"/>
                  </a:ext>
                </a:extLst>
              </p:cNvPr>
              <p:cNvSpPr/>
              <p:nvPr/>
            </p:nvSpPr>
            <p:spPr>
              <a:xfrm>
                <a:off x="1429305" y="28175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47" name="组合 546">
              <a:extLst>
                <a:ext uri="{FF2B5EF4-FFF2-40B4-BE49-F238E27FC236}">
                  <a16:creationId xmlns:a16="http://schemas.microsoft.com/office/drawing/2014/main" id="{8FE38C1E-66D1-4BCF-BA1D-90559AB5EAD6}"/>
                </a:ext>
              </a:extLst>
            </p:cNvPr>
            <p:cNvGrpSpPr/>
            <p:nvPr/>
          </p:nvGrpSpPr>
          <p:grpSpPr>
            <a:xfrm>
              <a:off x="2481498" y="4587635"/>
              <a:ext cx="195309" cy="1452609"/>
              <a:chOff x="1429305" y="2817550"/>
              <a:chExt cx="195309" cy="1452609"/>
            </a:xfrm>
          </p:grpSpPr>
          <p:sp>
            <p:nvSpPr>
              <p:cNvPr id="548" name="立方体 547">
                <a:extLst>
                  <a:ext uri="{FF2B5EF4-FFF2-40B4-BE49-F238E27FC236}">
                    <a16:creationId xmlns:a16="http://schemas.microsoft.com/office/drawing/2014/main" id="{253605BF-833E-41D4-8DCA-BE0FB6A6A5DB}"/>
                  </a:ext>
                </a:extLst>
              </p:cNvPr>
              <p:cNvSpPr/>
              <p:nvPr/>
            </p:nvSpPr>
            <p:spPr>
              <a:xfrm>
                <a:off x="1429305" y="40748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9" name="立方体 548">
                <a:extLst>
                  <a:ext uri="{FF2B5EF4-FFF2-40B4-BE49-F238E27FC236}">
                    <a16:creationId xmlns:a16="http://schemas.microsoft.com/office/drawing/2014/main" id="{090E993E-E760-49A3-8476-47127FB6E3C1}"/>
                  </a:ext>
                </a:extLst>
              </p:cNvPr>
              <p:cNvSpPr/>
              <p:nvPr/>
            </p:nvSpPr>
            <p:spPr>
              <a:xfrm>
                <a:off x="1429305" y="39351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0" name="立方体 549">
                <a:extLst>
                  <a:ext uri="{FF2B5EF4-FFF2-40B4-BE49-F238E27FC236}">
                    <a16:creationId xmlns:a16="http://schemas.microsoft.com/office/drawing/2014/main" id="{88C2EFB7-308B-4EA7-8A6A-04B4CB03C25D}"/>
                  </a:ext>
                </a:extLst>
              </p:cNvPr>
              <p:cNvSpPr/>
              <p:nvPr/>
            </p:nvSpPr>
            <p:spPr>
              <a:xfrm>
                <a:off x="1429305" y="37954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1" name="立方体 550">
                <a:extLst>
                  <a:ext uri="{FF2B5EF4-FFF2-40B4-BE49-F238E27FC236}">
                    <a16:creationId xmlns:a16="http://schemas.microsoft.com/office/drawing/2014/main" id="{E14F1A9C-F302-4FFA-9C11-288A7BD8BAEF}"/>
                  </a:ext>
                </a:extLst>
              </p:cNvPr>
              <p:cNvSpPr/>
              <p:nvPr/>
            </p:nvSpPr>
            <p:spPr>
              <a:xfrm>
                <a:off x="1429305" y="36557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2" name="立方体 551">
                <a:extLst>
                  <a:ext uri="{FF2B5EF4-FFF2-40B4-BE49-F238E27FC236}">
                    <a16:creationId xmlns:a16="http://schemas.microsoft.com/office/drawing/2014/main" id="{E12DF42F-AC75-45CF-A092-D44599FAFC90}"/>
                  </a:ext>
                </a:extLst>
              </p:cNvPr>
              <p:cNvSpPr/>
              <p:nvPr/>
            </p:nvSpPr>
            <p:spPr>
              <a:xfrm>
                <a:off x="1429305" y="35160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3" name="立方体 552">
                <a:extLst>
                  <a:ext uri="{FF2B5EF4-FFF2-40B4-BE49-F238E27FC236}">
                    <a16:creationId xmlns:a16="http://schemas.microsoft.com/office/drawing/2014/main" id="{3DF666EF-7E76-4CC9-9CA5-1F9915430568}"/>
                  </a:ext>
                </a:extLst>
              </p:cNvPr>
              <p:cNvSpPr/>
              <p:nvPr/>
            </p:nvSpPr>
            <p:spPr>
              <a:xfrm>
                <a:off x="1429305" y="33763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4" name="立方体 553">
                <a:extLst>
                  <a:ext uri="{FF2B5EF4-FFF2-40B4-BE49-F238E27FC236}">
                    <a16:creationId xmlns:a16="http://schemas.microsoft.com/office/drawing/2014/main" id="{6658E678-94E3-4F37-925B-99C4DBBF44DF}"/>
                  </a:ext>
                </a:extLst>
              </p:cNvPr>
              <p:cNvSpPr/>
              <p:nvPr/>
            </p:nvSpPr>
            <p:spPr>
              <a:xfrm>
                <a:off x="1429305" y="32366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5" name="立方体 554">
                <a:extLst>
                  <a:ext uri="{FF2B5EF4-FFF2-40B4-BE49-F238E27FC236}">
                    <a16:creationId xmlns:a16="http://schemas.microsoft.com/office/drawing/2014/main" id="{404F9C42-C353-471D-B222-D08DC4121548}"/>
                  </a:ext>
                </a:extLst>
              </p:cNvPr>
              <p:cNvSpPr/>
              <p:nvPr/>
            </p:nvSpPr>
            <p:spPr>
              <a:xfrm>
                <a:off x="1429305" y="30969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6" name="立方体 555">
                <a:extLst>
                  <a:ext uri="{FF2B5EF4-FFF2-40B4-BE49-F238E27FC236}">
                    <a16:creationId xmlns:a16="http://schemas.microsoft.com/office/drawing/2014/main" id="{C8D5E69F-05FD-4437-9370-13FA2C2C2953}"/>
                  </a:ext>
                </a:extLst>
              </p:cNvPr>
              <p:cNvSpPr/>
              <p:nvPr/>
            </p:nvSpPr>
            <p:spPr>
              <a:xfrm>
                <a:off x="1429305" y="29572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7" name="立方体 556">
                <a:extLst>
                  <a:ext uri="{FF2B5EF4-FFF2-40B4-BE49-F238E27FC236}">
                    <a16:creationId xmlns:a16="http://schemas.microsoft.com/office/drawing/2014/main" id="{AC9A92AB-2CCE-46B7-A9A4-F04357A0AE4F}"/>
                  </a:ext>
                </a:extLst>
              </p:cNvPr>
              <p:cNvSpPr/>
              <p:nvPr/>
            </p:nvSpPr>
            <p:spPr>
              <a:xfrm>
                <a:off x="1429305" y="28175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58" name="组合 557">
              <a:extLst>
                <a:ext uri="{FF2B5EF4-FFF2-40B4-BE49-F238E27FC236}">
                  <a16:creationId xmlns:a16="http://schemas.microsoft.com/office/drawing/2014/main" id="{24996631-5367-4DD7-9C84-262E5ADFE808}"/>
                </a:ext>
              </a:extLst>
            </p:cNvPr>
            <p:cNvGrpSpPr/>
            <p:nvPr/>
          </p:nvGrpSpPr>
          <p:grpSpPr>
            <a:xfrm>
              <a:off x="2753701" y="4587635"/>
              <a:ext cx="195309" cy="1452609"/>
              <a:chOff x="1429305" y="2817550"/>
              <a:chExt cx="195309" cy="1452609"/>
            </a:xfrm>
          </p:grpSpPr>
          <p:sp>
            <p:nvSpPr>
              <p:cNvPr id="559" name="立方体 558">
                <a:extLst>
                  <a:ext uri="{FF2B5EF4-FFF2-40B4-BE49-F238E27FC236}">
                    <a16:creationId xmlns:a16="http://schemas.microsoft.com/office/drawing/2014/main" id="{1B6F4B4A-7AE9-4C92-B861-D75ED2EF4CDA}"/>
                  </a:ext>
                </a:extLst>
              </p:cNvPr>
              <p:cNvSpPr/>
              <p:nvPr/>
            </p:nvSpPr>
            <p:spPr>
              <a:xfrm>
                <a:off x="1429305" y="40748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0" name="立方体 559">
                <a:extLst>
                  <a:ext uri="{FF2B5EF4-FFF2-40B4-BE49-F238E27FC236}">
                    <a16:creationId xmlns:a16="http://schemas.microsoft.com/office/drawing/2014/main" id="{7C9F26EA-C71F-4F29-AE14-5FFCA17DB669}"/>
                  </a:ext>
                </a:extLst>
              </p:cNvPr>
              <p:cNvSpPr/>
              <p:nvPr/>
            </p:nvSpPr>
            <p:spPr>
              <a:xfrm>
                <a:off x="1429305" y="39351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1" name="立方体 560">
                <a:extLst>
                  <a:ext uri="{FF2B5EF4-FFF2-40B4-BE49-F238E27FC236}">
                    <a16:creationId xmlns:a16="http://schemas.microsoft.com/office/drawing/2014/main" id="{0C2EE75B-44EB-4240-948B-5CCB1666CD15}"/>
                  </a:ext>
                </a:extLst>
              </p:cNvPr>
              <p:cNvSpPr/>
              <p:nvPr/>
            </p:nvSpPr>
            <p:spPr>
              <a:xfrm>
                <a:off x="1429305" y="37954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2" name="立方体 561">
                <a:extLst>
                  <a:ext uri="{FF2B5EF4-FFF2-40B4-BE49-F238E27FC236}">
                    <a16:creationId xmlns:a16="http://schemas.microsoft.com/office/drawing/2014/main" id="{7D76BE53-8116-4CC5-A8C2-D167FA2D933F}"/>
                  </a:ext>
                </a:extLst>
              </p:cNvPr>
              <p:cNvSpPr/>
              <p:nvPr/>
            </p:nvSpPr>
            <p:spPr>
              <a:xfrm>
                <a:off x="1429305" y="36557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3" name="立方体 562">
                <a:extLst>
                  <a:ext uri="{FF2B5EF4-FFF2-40B4-BE49-F238E27FC236}">
                    <a16:creationId xmlns:a16="http://schemas.microsoft.com/office/drawing/2014/main" id="{DA79B97F-68BD-4165-B942-0890CDAC853B}"/>
                  </a:ext>
                </a:extLst>
              </p:cNvPr>
              <p:cNvSpPr/>
              <p:nvPr/>
            </p:nvSpPr>
            <p:spPr>
              <a:xfrm>
                <a:off x="1429305" y="35160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4" name="立方体 563">
                <a:extLst>
                  <a:ext uri="{FF2B5EF4-FFF2-40B4-BE49-F238E27FC236}">
                    <a16:creationId xmlns:a16="http://schemas.microsoft.com/office/drawing/2014/main" id="{5A2A51EE-1E31-4B98-94D1-549C7AEC331B}"/>
                  </a:ext>
                </a:extLst>
              </p:cNvPr>
              <p:cNvSpPr/>
              <p:nvPr/>
            </p:nvSpPr>
            <p:spPr>
              <a:xfrm>
                <a:off x="1429305" y="33763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5" name="立方体 564">
                <a:extLst>
                  <a:ext uri="{FF2B5EF4-FFF2-40B4-BE49-F238E27FC236}">
                    <a16:creationId xmlns:a16="http://schemas.microsoft.com/office/drawing/2014/main" id="{4886E06B-A83D-43D2-B38F-7D91796BB51E}"/>
                  </a:ext>
                </a:extLst>
              </p:cNvPr>
              <p:cNvSpPr/>
              <p:nvPr/>
            </p:nvSpPr>
            <p:spPr>
              <a:xfrm>
                <a:off x="1429305" y="32366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6" name="立方体 565">
                <a:extLst>
                  <a:ext uri="{FF2B5EF4-FFF2-40B4-BE49-F238E27FC236}">
                    <a16:creationId xmlns:a16="http://schemas.microsoft.com/office/drawing/2014/main" id="{FBE71C7E-E0A8-407C-860C-24D8D45A394E}"/>
                  </a:ext>
                </a:extLst>
              </p:cNvPr>
              <p:cNvSpPr/>
              <p:nvPr/>
            </p:nvSpPr>
            <p:spPr>
              <a:xfrm>
                <a:off x="1429305" y="30969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7" name="立方体 566">
                <a:extLst>
                  <a:ext uri="{FF2B5EF4-FFF2-40B4-BE49-F238E27FC236}">
                    <a16:creationId xmlns:a16="http://schemas.microsoft.com/office/drawing/2014/main" id="{C6E7058B-3B4E-43AB-9300-D58EC366353A}"/>
                  </a:ext>
                </a:extLst>
              </p:cNvPr>
              <p:cNvSpPr/>
              <p:nvPr/>
            </p:nvSpPr>
            <p:spPr>
              <a:xfrm>
                <a:off x="1429305" y="29572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8" name="立方体 567">
                <a:extLst>
                  <a:ext uri="{FF2B5EF4-FFF2-40B4-BE49-F238E27FC236}">
                    <a16:creationId xmlns:a16="http://schemas.microsoft.com/office/drawing/2014/main" id="{D0DAE500-42E0-48E0-90F4-9A9AF353E2D7}"/>
                  </a:ext>
                </a:extLst>
              </p:cNvPr>
              <p:cNvSpPr/>
              <p:nvPr/>
            </p:nvSpPr>
            <p:spPr>
              <a:xfrm>
                <a:off x="1429305" y="28175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69" name="组合 568">
              <a:extLst>
                <a:ext uri="{FF2B5EF4-FFF2-40B4-BE49-F238E27FC236}">
                  <a16:creationId xmlns:a16="http://schemas.microsoft.com/office/drawing/2014/main" id="{337CD1E0-DC16-4AFC-9210-C0B3D64D01BA}"/>
                </a:ext>
              </a:extLst>
            </p:cNvPr>
            <p:cNvGrpSpPr/>
            <p:nvPr/>
          </p:nvGrpSpPr>
          <p:grpSpPr>
            <a:xfrm>
              <a:off x="3025904" y="4587635"/>
              <a:ext cx="195309" cy="1452609"/>
              <a:chOff x="1429305" y="2817550"/>
              <a:chExt cx="195309" cy="1452609"/>
            </a:xfrm>
          </p:grpSpPr>
          <p:sp>
            <p:nvSpPr>
              <p:cNvPr id="570" name="立方体 569">
                <a:extLst>
                  <a:ext uri="{FF2B5EF4-FFF2-40B4-BE49-F238E27FC236}">
                    <a16:creationId xmlns:a16="http://schemas.microsoft.com/office/drawing/2014/main" id="{FCB0B198-F0CC-464F-B4BC-ACA3EF26B703}"/>
                  </a:ext>
                </a:extLst>
              </p:cNvPr>
              <p:cNvSpPr/>
              <p:nvPr/>
            </p:nvSpPr>
            <p:spPr>
              <a:xfrm>
                <a:off x="1429305" y="40748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1" name="立方体 570">
                <a:extLst>
                  <a:ext uri="{FF2B5EF4-FFF2-40B4-BE49-F238E27FC236}">
                    <a16:creationId xmlns:a16="http://schemas.microsoft.com/office/drawing/2014/main" id="{54558751-B37D-4A13-AE63-726E23375FEA}"/>
                  </a:ext>
                </a:extLst>
              </p:cNvPr>
              <p:cNvSpPr/>
              <p:nvPr/>
            </p:nvSpPr>
            <p:spPr>
              <a:xfrm>
                <a:off x="1429305" y="39351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2" name="立方体 571">
                <a:extLst>
                  <a:ext uri="{FF2B5EF4-FFF2-40B4-BE49-F238E27FC236}">
                    <a16:creationId xmlns:a16="http://schemas.microsoft.com/office/drawing/2014/main" id="{BEB05E16-42E9-45C0-8394-78F7A8C3F2F0}"/>
                  </a:ext>
                </a:extLst>
              </p:cNvPr>
              <p:cNvSpPr/>
              <p:nvPr/>
            </p:nvSpPr>
            <p:spPr>
              <a:xfrm>
                <a:off x="1429305" y="37954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3" name="立方体 572">
                <a:extLst>
                  <a:ext uri="{FF2B5EF4-FFF2-40B4-BE49-F238E27FC236}">
                    <a16:creationId xmlns:a16="http://schemas.microsoft.com/office/drawing/2014/main" id="{AF15ECFA-5DBB-427B-86C9-A7DC1D334BD6}"/>
                  </a:ext>
                </a:extLst>
              </p:cNvPr>
              <p:cNvSpPr/>
              <p:nvPr/>
            </p:nvSpPr>
            <p:spPr>
              <a:xfrm>
                <a:off x="1429305" y="36557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4" name="立方体 573">
                <a:extLst>
                  <a:ext uri="{FF2B5EF4-FFF2-40B4-BE49-F238E27FC236}">
                    <a16:creationId xmlns:a16="http://schemas.microsoft.com/office/drawing/2014/main" id="{FFC0275B-F61F-4A04-A954-6A480E3BF1D9}"/>
                  </a:ext>
                </a:extLst>
              </p:cNvPr>
              <p:cNvSpPr/>
              <p:nvPr/>
            </p:nvSpPr>
            <p:spPr>
              <a:xfrm>
                <a:off x="1429305" y="35160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5" name="立方体 574">
                <a:extLst>
                  <a:ext uri="{FF2B5EF4-FFF2-40B4-BE49-F238E27FC236}">
                    <a16:creationId xmlns:a16="http://schemas.microsoft.com/office/drawing/2014/main" id="{269B9090-8CF0-473F-871F-B68CA3F00130}"/>
                  </a:ext>
                </a:extLst>
              </p:cNvPr>
              <p:cNvSpPr/>
              <p:nvPr/>
            </p:nvSpPr>
            <p:spPr>
              <a:xfrm>
                <a:off x="1429305" y="33763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6" name="立方体 575">
                <a:extLst>
                  <a:ext uri="{FF2B5EF4-FFF2-40B4-BE49-F238E27FC236}">
                    <a16:creationId xmlns:a16="http://schemas.microsoft.com/office/drawing/2014/main" id="{DE2BF6C9-90A3-4D0B-83E2-724C2869C400}"/>
                  </a:ext>
                </a:extLst>
              </p:cNvPr>
              <p:cNvSpPr/>
              <p:nvPr/>
            </p:nvSpPr>
            <p:spPr>
              <a:xfrm>
                <a:off x="1429305" y="32366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7" name="立方体 576">
                <a:extLst>
                  <a:ext uri="{FF2B5EF4-FFF2-40B4-BE49-F238E27FC236}">
                    <a16:creationId xmlns:a16="http://schemas.microsoft.com/office/drawing/2014/main" id="{F2DF4E56-F3AB-4AC0-B3E5-19431A5CAC26}"/>
                  </a:ext>
                </a:extLst>
              </p:cNvPr>
              <p:cNvSpPr/>
              <p:nvPr/>
            </p:nvSpPr>
            <p:spPr>
              <a:xfrm>
                <a:off x="1429305" y="30969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8" name="立方体 577">
                <a:extLst>
                  <a:ext uri="{FF2B5EF4-FFF2-40B4-BE49-F238E27FC236}">
                    <a16:creationId xmlns:a16="http://schemas.microsoft.com/office/drawing/2014/main" id="{EB7307C2-72D5-4A2F-81B4-9A744852B61A}"/>
                  </a:ext>
                </a:extLst>
              </p:cNvPr>
              <p:cNvSpPr/>
              <p:nvPr/>
            </p:nvSpPr>
            <p:spPr>
              <a:xfrm>
                <a:off x="1429305" y="29572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9" name="立方体 578">
                <a:extLst>
                  <a:ext uri="{FF2B5EF4-FFF2-40B4-BE49-F238E27FC236}">
                    <a16:creationId xmlns:a16="http://schemas.microsoft.com/office/drawing/2014/main" id="{2963F3C5-DB3F-4C5F-A5E0-142ACE4A222C}"/>
                  </a:ext>
                </a:extLst>
              </p:cNvPr>
              <p:cNvSpPr/>
              <p:nvPr/>
            </p:nvSpPr>
            <p:spPr>
              <a:xfrm>
                <a:off x="1429305" y="28175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80" name="组合 579">
              <a:extLst>
                <a:ext uri="{FF2B5EF4-FFF2-40B4-BE49-F238E27FC236}">
                  <a16:creationId xmlns:a16="http://schemas.microsoft.com/office/drawing/2014/main" id="{74E27D2E-9A7A-4EB9-9400-EE7B29E66B90}"/>
                </a:ext>
              </a:extLst>
            </p:cNvPr>
            <p:cNvGrpSpPr/>
            <p:nvPr/>
          </p:nvGrpSpPr>
          <p:grpSpPr>
            <a:xfrm>
              <a:off x="3298110" y="4587635"/>
              <a:ext cx="195309" cy="1452609"/>
              <a:chOff x="1429305" y="2817550"/>
              <a:chExt cx="195309" cy="1452609"/>
            </a:xfrm>
          </p:grpSpPr>
          <p:sp>
            <p:nvSpPr>
              <p:cNvPr id="581" name="立方体 580">
                <a:extLst>
                  <a:ext uri="{FF2B5EF4-FFF2-40B4-BE49-F238E27FC236}">
                    <a16:creationId xmlns:a16="http://schemas.microsoft.com/office/drawing/2014/main" id="{BD6D153C-1495-4EFF-9F19-93984A74EA61}"/>
                  </a:ext>
                </a:extLst>
              </p:cNvPr>
              <p:cNvSpPr/>
              <p:nvPr/>
            </p:nvSpPr>
            <p:spPr>
              <a:xfrm>
                <a:off x="1429305" y="40748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2" name="立方体 581">
                <a:extLst>
                  <a:ext uri="{FF2B5EF4-FFF2-40B4-BE49-F238E27FC236}">
                    <a16:creationId xmlns:a16="http://schemas.microsoft.com/office/drawing/2014/main" id="{94CD56CB-25BD-49C9-9CA5-5DD36940BECF}"/>
                  </a:ext>
                </a:extLst>
              </p:cNvPr>
              <p:cNvSpPr/>
              <p:nvPr/>
            </p:nvSpPr>
            <p:spPr>
              <a:xfrm>
                <a:off x="1429305" y="39351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3" name="立方体 582">
                <a:extLst>
                  <a:ext uri="{FF2B5EF4-FFF2-40B4-BE49-F238E27FC236}">
                    <a16:creationId xmlns:a16="http://schemas.microsoft.com/office/drawing/2014/main" id="{88B9566D-D6A4-47D9-9F5D-8E97C27ECC83}"/>
                  </a:ext>
                </a:extLst>
              </p:cNvPr>
              <p:cNvSpPr/>
              <p:nvPr/>
            </p:nvSpPr>
            <p:spPr>
              <a:xfrm>
                <a:off x="1429305" y="37954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4" name="立方体 583">
                <a:extLst>
                  <a:ext uri="{FF2B5EF4-FFF2-40B4-BE49-F238E27FC236}">
                    <a16:creationId xmlns:a16="http://schemas.microsoft.com/office/drawing/2014/main" id="{3B7022A0-5997-4197-A38F-3961C789085F}"/>
                  </a:ext>
                </a:extLst>
              </p:cNvPr>
              <p:cNvSpPr/>
              <p:nvPr/>
            </p:nvSpPr>
            <p:spPr>
              <a:xfrm>
                <a:off x="1429305" y="36557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5" name="立方体 584">
                <a:extLst>
                  <a:ext uri="{FF2B5EF4-FFF2-40B4-BE49-F238E27FC236}">
                    <a16:creationId xmlns:a16="http://schemas.microsoft.com/office/drawing/2014/main" id="{7F8D92FB-8752-46B7-8DF0-5724C169ECE5}"/>
                  </a:ext>
                </a:extLst>
              </p:cNvPr>
              <p:cNvSpPr/>
              <p:nvPr/>
            </p:nvSpPr>
            <p:spPr>
              <a:xfrm>
                <a:off x="1429305" y="35160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6" name="立方体 585">
                <a:extLst>
                  <a:ext uri="{FF2B5EF4-FFF2-40B4-BE49-F238E27FC236}">
                    <a16:creationId xmlns:a16="http://schemas.microsoft.com/office/drawing/2014/main" id="{D5FD6BA5-8E2C-4B65-8F71-6EC82FFD3508}"/>
                  </a:ext>
                </a:extLst>
              </p:cNvPr>
              <p:cNvSpPr/>
              <p:nvPr/>
            </p:nvSpPr>
            <p:spPr>
              <a:xfrm>
                <a:off x="1429305" y="33763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7" name="立方体 586">
                <a:extLst>
                  <a:ext uri="{FF2B5EF4-FFF2-40B4-BE49-F238E27FC236}">
                    <a16:creationId xmlns:a16="http://schemas.microsoft.com/office/drawing/2014/main" id="{AED5BD71-DBB2-4726-ABFD-DBB87F582BB6}"/>
                  </a:ext>
                </a:extLst>
              </p:cNvPr>
              <p:cNvSpPr/>
              <p:nvPr/>
            </p:nvSpPr>
            <p:spPr>
              <a:xfrm>
                <a:off x="1429305" y="32366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8" name="立方体 587">
                <a:extLst>
                  <a:ext uri="{FF2B5EF4-FFF2-40B4-BE49-F238E27FC236}">
                    <a16:creationId xmlns:a16="http://schemas.microsoft.com/office/drawing/2014/main" id="{ED4E643B-3F42-4477-9555-39D5845FD533}"/>
                  </a:ext>
                </a:extLst>
              </p:cNvPr>
              <p:cNvSpPr/>
              <p:nvPr/>
            </p:nvSpPr>
            <p:spPr>
              <a:xfrm>
                <a:off x="1429305" y="30969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9" name="立方体 588">
                <a:extLst>
                  <a:ext uri="{FF2B5EF4-FFF2-40B4-BE49-F238E27FC236}">
                    <a16:creationId xmlns:a16="http://schemas.microsoft.com/office/drawing/2014/main" id="{9D5F1797-3082-4477-9B2C-E4A151D8FEDF}"/>
                  </a:ext>
                </a:extLst>
              </p:cNvPr>
              <p:cNvSpPr/>
              <p:nvPr/>
            </p:nvSpPr>
            <p:spPr>
              <a:xfrm>
                <a:off x="1429305" y="29572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0" name="立方体 589">
                <a:extLst>
                  <a:ext uri="{FF2B5EF4-FFF2-40B4-BE49-F238E27FC236}">
                    <a16:creationId xmlns:a16="http://schemas.microsoft.com/office/drawing/2014/main" id="{7E635E2A-8788-487D-AE53-E7CBD36D4BAD}"/>
                  </a:ext>
                </a:extLst>
              </p:cNvPr>
              <p:cNvSpPr/>
              <p:nvPr/>
            </p:nvSpPr>
            <p:spPr>
              <a:xfrm>
                <a:off x="1429305" y="28175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91" name="组合 590">
              <a:extLst>
                <a:ext uri="{FF2B5EF4-FFF2-40B4-BE49-F238E27FC236}">
                  <a16:creationId xmlns:a16="http://schemas.microsoft.com/office/drawing/2014/main" id="{20B2F207-92D7-4D1E-91A4-47BCA5562855}"/>
                </a:ext>
              </a:extLst>
            </p:cNvPr>
            <p:cNvGrpSpPr/>
            <p:nvPr/>
          </p:nvGrpSpPr>
          <p:grpSpPr>
            <a:xfrm>
              <a:off x="3601676" y="4587635"/>
              <a:ext cx="195309" cy="1452609"/>
              <a:chOff x="1429305" y="2817550"/>
              <a:chExt cx="195309" cy="1452609"/>
            </a:xfrm>
          </p:grpSpPr>
          <p:sp>
            <p:nvSpPr>
              <p:cNvPr id="592" name="立方体 591">
                <a:extLst>
                  <a:ext uri="{FF2B5EF4-FFF2-40B4-BE49-F238E27FC236}">
                    <a16:creationId xmlns:a16="http://schemas.microsoft.com/office/drawing/2014/main" id="{D63F4408-F678-4B25-B74E-67FFD6BDC432}"/>
                  </a:ext>
                </a:extLst>
              </p:cNvPr>
              <p:cNvSpPr/>
              <p:nvPr/>
            </p:nvSpPr>
            <p:spPr>
              <a:xfrm>
                <a:off x="1429305" y="40748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3" name="立方体 592">
                <a:extLst>
                  <a:ext uri="{FF2B5EF4-FFF2-40B4-BE49-F238E27FC236}">
                    <a16:creationId xmlns:a16="http://schemas.microsoft.com/office/drawing/2014/main" id="{E498BF85-190E-4013-A07B-14F8CC0CF9F7}"/>
                  </a:ext>
                </a:extLst>
              </p:cNvPr>
              <p:cNvSpPr/>
              <p:nvPr/>
            </p:nvSpPr>
            <p:spPr>
              <a:xfrm>
                <a:off x="1429305" y="39351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4" name="立方体 593">
                <a:extLst>
                  <a:ext uri="{FF2B5EF4-FFF2-40B4-BE49-F238E27FC236}">
                    <a16:creationId xmlns:a16="http://schemas.microsoft.com/office/drawing/2014/main" id="{E4E08A4F-4682-4297-912A-1FA1F671D56D}"/>
                  </a:ext>
                </a:extLst>
              </p:cNvPr>
              <p:cNvSpPr/>
              <p:nvPr/>
            </p:nvSpPr>
            <p:spPr>
              <a:xfrm>
                <a:off x="1429305" y="37954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5" name="立方体 594">
                <a:extLst>
                  <a:ext uri="{FF2B5EF4-FFF2-40B4-BE49-F238E27FC236}">
                    <a16:creationId xmlns:a16="http://schemas.microsoft.com/office/drawing/2014/main" id="{4EE2CED1-4D7E-4560-8E53-86E14478A655}"/>
                  </a:ext>
                </a:extLst>
              </p:cNvPr>
              <p:cNvSpPr/>
              <p:nvPr/>
            </p:nvSpPr>
            <p:spPr>
              <a:xfrm>
                <a:off x="1429305" y="36557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6" name="立方体 595">
                <a:extLst>
                  <a:ext uri="{FF2B5EF4-FFF2-40B4-BE49-F238E27FC236}">
                    <a16:creationId xmlns:a16="http://schemas.microsoft.com/office/drawing/2014/main" id="{7029BE0E-3BBB-44DC-A0FE-C7D920F699A5}"/>
                  </a:ext>
                </a:extLst>
              </p:cNvPr>
              <p:cNvSpPr/>
              <p:nvPr/>
            </p:nvSpPr>
            <p:spPr>
              <a:xfrm>
                <a:off x="1429305" y="35160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7" name="立方体 596">
                <a:extLst>
                  <a:ext uri="{FF2B5EF4-FFF2-40B4-BE49-F238E27FC236}">
                    <a16:creationId xmlns:a16="http://schemas.microsoft.com/office/drawing/2014/main" id="{631F2C3C-25F3-4B37-B6D7-ECE3C7A69CA3}"/>
                  </a:ext>
                </a:extLst>
              </p:cNvPr>
              <p:cNvSpPr/>
              <p:nvPr/>
            </p:nvSpPr>
            <p:spPr>
              <a:xfrm>
                <a:off x="1429305" y="33763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8" name="立方体 597">
                <a:extLst>
                  <a:ext uri="{FF2B5EF4-FFF2-40B4-BE49-F238E27FC236}">
                    <a16:creationId xmlns:a16="http://schemas.microsoft.com/office/drawing/2014/main" id="{9D2E0373-67BA-4B15-8CB4-A3D72192EA1D}"/>
                  </a:ext>
                </a:extLst>
              </p:cNvPr>
              <p:cNvSpPr/>
              <p:nvPr/>
            </p:nvSpPr>
            <p:spPr>
              <a:xfrm>
                <a:off x="1429305" y="32366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9" name="立方体 598">
                <a:extLst>
                  <a:ext uri="{FF2B5EF4-FFF2-40B4-BE49-F238E27FC236}">
                    <a16:creationId xmlns:a16="http://schemas.microsoft.com/office/drawing/2014/main" id="{8B116745-0FC7-4B3D-B13B-722B51F4B23F}"/>
                  </a:ext>
                </a:extLst>
              </p:cNvPr>
              <p:cNvSpPr/>
              <p:nvPr/>
            </p:nvSpPr>
            <p:spPr>
              <a:xfrm>
                <a:off x="1429305" y="30969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0" name="立方体 599">
                <a:extLst>
                  <a:ext uri="{FF2B5EF4-FFF2-40B4-BE49-F238E27FC236}">
                    <a16:creationId xmlns:a16="http://schemas.microsoft.com/office/drawing/2014/main" id="{218824E2-E554-460A-AFDE-522E9E3B94CE}"/>
                  </a:ext>
                </a:extLst>
              </p:cNvPr>
              <p:cNvSpPr/>
              <p:nvPr/>
            </p:nvSpPr>
            <p:spPr>
              <a:xfrm>
                <a:off x="1429305" y="29572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1" name="立方体 600">
                <a:extLst>
                  <a:ext uri="{FF2B5EF4-FFF2-40B4-BE49-F238E27FC236}">
                    <a16:creationId xmlns:a16="http://schemas.microsoft.com/office/drawing/2014/main" id="{6A1FC53B-2608-4108-877A-067436333A09}"/>
                  </a:ext>
                </a:extLst>
              </p:cNvPr>
              <p:cNvSpPr/>
              <p:nvPr/>
            </p:nvSpPr>
            <p:spPr>
              <a:xfrm>
                <a:off x="1429305" y="28175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02" name="组合 601">
              <a:extLst>
                <a:ext uri="{FF2B5EF4-FFF2-40B4-BE49-F238E27FC236}">
                  <a16:creationId xmlns:a16="http://schemas.microsoft.com/office/drawing/2014/main" id="{DCE97F00-4C37-4CF5-A8C2-A6D08C46A977}"/>
                </a:ext>
              </a:extLst>
            </p:cNvPr>
            <p:cNvGrpSpPr/>
            <p:nvPr/>
          </p:nvGrpSpPr>
          <p:grpSpPr>
            <a:xfrm>
              <a:off x="3893776" y="4587635"/>
              <a:ext cx="195309" cy="1452609"/>
              <a:chOff x="1429305" y="2817550"/>
              <a:chExt cx="195309" cy="1452609"/>
            </a:xfrm>
          </p:grpSpPr>
          <p:sp>
            <p:nvSpPr>
              <p:cNvPr id="603" name="立方体 602">
                <a:extLst>
                  <a:ext uri="{FF2B5EF4-FFF2-40B4-BE49-F238E27FC236}">
                    <a16:creationId xmlns:a16="http://schemas.microsoft.com/office/drawing/2014/main" id="{7B095E23-7BE7-46E8-81E6-C34B413D26E2}"/>
                  </a:ext>
                </a:extLst>
              </p:cNvPr>
              <p:cNvSpPr/>
              <p:nvPr/>
            </p:nvSpPr>
            <p:spPr>
              <a:xfrm>
                <a:off x="1429305" y="40748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4" name="立方体 603">
                <a:extLst>
                  <a:ext uri="{FF2B5EF4-FFF2-40B4-BE49-F238E27FC236}">
                    <a16:creationId xmlns:a16="http://schemas.microsoft.com/office/drawing/2014/main" id="{F098A0F2-4C43-4C79-9848-4A199744465E}"/>
                  </a:ext>
                </a:extLst>
              </p:cNvPr>
              <p:cNvSpPr/>
              <p:nvPr/>
            </p:nvSpPr>
            <p:spPr>
              <a:xfrm>
                <a:off x="1429305" y="39351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5" name="立方体 604">
                <a:extLst>
                  <a:ext uri="{FF2B5EF4-FFF2-40B4-BE49-F238E27FC236}">
                    <a16:creationId xmlns:a16="http://schemas.microsoft.com/office/drawing/2014/main" id="{EC12525D-7FCA-4333-B3D8-9FB4679E8484}"/>
                  </a:ext>
                </a:extLst>
              </p:cNvPr>
              <p:cNvSpPr/>
              <p:nvPr/>
            </p:nvSpPr>
            <p:spPr>
              <a:xfrm>
                <a:off x="1429305" y="37954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6" name="立方体 605">
                <a:extLst>
                  <a:ext uri="{FF2B5EF4-FFF2-40B4-BE49-F238E27FC236}">
                    <a16:creationId xmlns:a16="http://schemas.microsoft.com/office/drawing/2014/main" id="{7733FA08-5EA6-47FC-B82D-7589CA2338AA}"/>
                  </a:ext>
                </a:extLst>
              </p:cNvPr>
              <p:cNvSpPr/>
              <p:nvPr/>
            </p:nvSpPr>
            <p:spPr>
              <a:xfrm>
                <a:off x="1429305" y="36557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7" name="立方体 606">
                <a:extLst>
                  <a:ext uri="{FF2B5EF4-FFF2-40B4-BE49-F238E27FC236}">
                    <a16:creationId xmlns:a16="http://schemas.microsoft.com/office/drawing/2014/main" id="{1A23E16F-F86A-47BA-B1CE-9B4BF6229A4C}"/>
                  </a:ext>
                </a:extLst>
              </p:cNvPr>
              <p:cNvSpPr/>
              <p:nvPr/>
            </p:nvSpPr>
            <p:spPr>
              <a:xfrm>
                <a:off x="1429305" y="35160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8" name="立方体 607">
                <a:extLst>
                  <a:ext uri="{FF2B5EF4-FFF2-40B4-BE49-F238E27FC236}">
                    <a16:creationId xmlns:a16="http://schemas.microsoft.com/office/drawing/2014/main" id="{9BECFEAD-3B8F-4CAE-861F-5ABE53ED8DCA}"/>
                  </a:ext>
                </a:extLst>
              </p:cNvPr>
              <p:cNvSpPr/>
              <p:nvPr/>
            </p:nvSpPr>
            <p:spPr>
              <a:xfrm>
                <a:off x="1429305" y="33763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9" name="立方体 608">
                <a:extLst>
                  <a:ext uri="{FF2B5EF4-FFF2-40B4-BE49-F238E27FC236}">
                    <a16:creationId xmlns:a16="http://schemas.microsoft.com/office/drawing/2014/main" id="{8CADAF9D-61FA-42D7-B99C-EAEE0CE80A89}"/>
                  </a:ext>
                </a:extLst>
              </p:cNvPr>
              <p:cNvSpPr/>
              <p:nvPr/>
            </p:nvSpPr>
            <p:spPr>
              <a:xfrm>
                <a:off x="1429305" y="32366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10" name="立方体 609">
                <a:extLst>
                  <a:ext uri="{FF2B5EF4-FFF2-40B4-BE49-F238E27FC236}">
                    <a16:creationId xmlns:a16="http://schemas.microsoft.com/office/drawing/2014/main" id="{41B1DCBF-9478-4F75-87FE-053D89281A85}"/>
                  </a:ext>
                </a:extLst>
              </p:cNvPr>
              <p:cNvSpPr/>
              <p:nvPr/>
            </p:nvSpPr>
            <p:spPr>
              <a:xfrm>
                <a:off x="1429305" y="30969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11" name="立方体 610">
                <a:extLst>
                  <a:ext uri="{FF2B5EF4-FFF2-40B4-BE49-F238E27FC236}">
                    <a16:creationId xmlns:a16="http://schemas.microsoft.com/office/drawing/2014/main" id="{DF467EF2-5AE0-495C-B23D-D130EF18CB4A}"/>
                  </a:ext>
                </a:extLst>
              </p:cNvPr>
              <p:cNvSpPr/>
              <p:nvPr/>
            </p:nvSpPr>
            <p:spPr>
              <a:xfrm>
                <a:off x="1429305" y="29572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12" name="立方体 611">
                <a:extLst>
                  <a:ext uri="{FF2B5EF4-FFF2-40B4-BE49-F238E27FC236}">
                    <a16:creationId xmlns:a16="http://schemas.microsoft.com/office/drawing/2014/main" id="{D1D16DE4-1180-45B2-9A58-4DDBC4B5E2D0}"/>
                  </a:ext>
                </a:extLst>
              </p:cNvPr>
              <p:cNvSpPr/>
              <p:nvPr/>
            </p:nvSpPr>
            <p:spPr>
              <a:xfrm>
                <a:off x="1429305" y="2817550"/>
                <a:ext cx="195309" cy="195309"/>
              </a:xfrm>
              <a:prstGeom prst="cube">
                <a:avLst/>
              </a:prstGeom>
              <a:solidFill>
                <a:srgbClr val="98EA25"/>
              </a:soli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613" name="组合 612">
            <a:extLst>
              <a:ext uri="{FF2B5EF4-FFF2-40B4-BE49-F238E27FC236}">
                <a16:creationId xmlns:a16="http://schemas.microsoft.com/office/drawing/2014/main" id="{7543A8B1-3A63-4333-BAA7-00B94EAF0CF8}"/>
              </a:ext>
            </a:extLst>
          </p:cNvPr>
          <p:cNvGrpSpPr/>
          <p:nvPr/>
        </p:nvGrpSpPr>
        <p:grpSpPr>
          <a:xfrm>
            <a:off x="4248022" y="4587635"/>
            <a:ext cx="195309" cy="1452609"/>
            <a:chOff x="1429305" y="2817550"/>
            <a:chExt cx="195309" cy="1452609"/>
          </a:xfrm>
        </p:grpSpPr>
        <p:sp>
          <p:nvSpPr>
            <p:cNvPr id="614" name="立方体 613">
              <a:extLst>
                <a:ext uri="{FF2B5EF4-FFF2-40B4-BE49-F238E27FC236}">
                  <a16:creationId xmlns:a16="http://schemas.microsoft.com/office/drawing/2014/main" id="{ED6DC661-D833-4561-80BF-21F94EF94033}"/>
                </a:ext>
              </a:extLst>
            </p:cNvPr>
            <p:cNvSpPr/>
            <p:nvPr/>
          </p:nvSpPr>
          <p:spPr>
            <a:xfrm>
              <a:off x="1429305" y="40748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5" name="立方体 614">
              <a:extLst>
                <a:ext uri="{FF2B5EF4-FFF2-40B4-BE49-F238E27FC236}">
                  <a16:creationId xmlns:a16="http://schemas.microsoft.com/office/drawing/2014/main" id="{E2C02E27-BA4C-42E7-83B7-4C559C5AC34A}"/>
                </a:ext>
              </a:extLst>
            </p:cNvPr>
            <p:cNvSpPr/>
            <p:nvPr/>
          </p:nvSpPr>
          <p:spPr>
            <a:xfrm>
              <a:off x="1429305" y="39351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6" name="立方体 615">
              <a:extLst>
                <a:ext uri="{FF2B5EF4-FFF2-40B4-BE49-F238E27FC236}">
                  <a16:creationId xmlns:a16="http://schemas.microsoft.com/office/drawing/2014/main" id="{6BAD71B2-7E2C-4A8F-BF89-0F4D92802377}"/>
                </a:ext>
              </a:extLst>
            </p:cNvPr>
            <p:cNvSpPr/>
            <p:nvPr/>
          </p:nvSpPr>
          <p:spPr>
            <a:xfrm>
              <a:off x="1429305" y="37954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7" name="立方体 616">
              <a:extLst>
                <a:ext uri="{FF2B5EF4-FFF2-40B4-BE49-F238E27FC236}">
                  <a16:creationId xmlns:a16="http://schemas.microsoft.com/office/drawing/2014/main" id="{56A669EB-6C13-4612-A511-66928CF3150D}"/>
                </a:ext>
              </a:extLst>
            </p:cNvPr>
            <p:cNvSpPr/>
            <p:nvPr/>
          </p:nvSpPr>
          <p:spPr>
            <a:xfrm>
              <a:off x="1429305" y="36557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8" name="立方体 617">
              <a:extLst>
                <a:ext uri="{FF2B5EF4-FFF2-40B4-BE49-F238E27FC236}">
                  <a16:creationId xmlns:a16="http://schemas.microsoft.com/office/drawing/2014/main" id="{3F86F469-EC63-4AEF-B8B7-36E7988B58D6}"/>
                </a:ext>
              </a:extLst>
            </p:cNvPr>
            <p:cNvSpPr/>
            <p:nvPr/>
          </p:nvSpPr>
          <p:spPr>
            <a:xfrm>
              <a:off x="1429305" y="35160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9" name="立方体 618">
              <a:extLst>
                <a:ext uri="{FF2B5EF4-FFF2-40B4-BE49-F238E27FC236}">
                  <a16:creationId xmlns:a16="http://schemas.microsoft.com/office/drawing/2014/main" id="{06956F75-DAF5-482F-950F-0B9D79ADBAFD}"/>
                </a:ext>
              </a:extLst>
            </p:cNvPr>
            <p:cNvSpPr/>
            <p:nvPr/>
          </p:nvSpPr>
          <p:spPr>
            <a:xfrm>
              <a:off x="1429305" y="33763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0" name="立方体 619">
              <a:extLst>
                <a:ext uri="{FF2B5EF4-FFF2-40B4-BE49-F238E27FC236}">
                  <a16:creationId xmlns:a16="http://schemas.microsoft.com/office/drawing/2014/main" id="{1F1749D5-5D81-4C9D-9552-702083951A5C}"/>
                </a:ext>
              </a:extLst>
            </p:cNvPr>
            <p:cNvSpPr/>
            <p:nvPr/>
          </p:nvSpPr>
          <p:spPr>
            <a:xfrm>
              <a:off x="1429305" y="32366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1" name="立方体 620">
              <a:extLst>
                <a:ext uri="{FF2B5EF4-FFF2-40B4-BE49-F238E27FC236}">
                  <a16:creationId xmlns:a16="http://schemas.microsoft.com/office/drawing/2014/main" id="{F096D0C6-3EB5-4E16-B62E-71B66A52A12D}"/>
                </a:ext>
              </a:extLst>
            </p:cNvPr>
            <p:cNvSpPr/>
            <p:nvPr/>
          </p:nvSpPr>
          <p:spPr>
            <a:xfrm>
              <a:off x="1429305" y="30969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2" name="立方体 621">
              <a:extLst>
                <a:ext uri="{FF2B5EF4-FFF2-40B4-BE49-F238E27FC236}">
                  <a16:creationId xmlns:a16="http://schemas.microsoft.com/office/drawing/2014/main" id="{8DFBA1E9-5E3D-41A0-A314-B6E2068FF931}"/>
                </a:ext>
              </a:extLst>
            </p:cNvPr>
            <p:cNvSpPr/>
            <p:nvPr/>
          </p:nvSpPr>
          <p:spPr>
            <a:xfrm>
              <a:off x="1429305" y="29572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3" name="立方体 622">
              <a:extLst>
                <a:ext uri="{FF2B5EF4-FFF2-40B4-BE49-F238E27FC236}">
                  <a16:creationId xmlns:a16="http://schemas.microsoft.com/office/drawing/2014/main" id="{9420D3B9-B429-452A-B2D9-453E3B110A3E}"/>
                </a:ext>
              </a:extLst>
            </p:cNvPr>
            <p:cNvSpPr/>
            <p:nvPr/>
          </p:nvSpPr>
          <p:spPr>
            <a:xfrm>
              <a:off x="1429305" y="28175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24" name="组合 623">
            <a:extLst>
              <a:ext uri="{FF2B5EF4-FFF2-40B4-BE49-F238E27FC236}">
                <a16:creationId xmlns:a16="http://schemas.microsoft.com/office/drawing/2014/main" id="{36D23DBC-0405-4F3F-A5F8-62917C95E8A6}"/>
              </a:ext>
            </a:extLst>
          </p:cNvPr>
          <p:cNvGrpSpPr/>
          <p:nvPr/>
        </p:nvGrpSpPr>
        <p:grpSpPr>
          <a:xfrm>
            <a:off x="4540122" y="4587635"/>
            <a:ext cx="195309" cy="1452609"/>
            <a:chOff x="1429305" y="2817550"/>
            <a:chExt cx="195309" cy="1452609"/>
          </a:xfrm>
        </p:grpSpPr>
        <p:sp>
          <p:nvSpPr>
            <p:cNvPr id="625" name="立方体 624">
              <a:extLst>
                <a:ext uri="{FF2B5EF4-FFF2-40B4-BE49-F238E27FC236}">
                  <a16:creationId xmlns:a16="http://schemas.microsoft.com/office/drawing/2014/main" id="{D409FD0A-BD41-4276-A28B-A916E792B19C}"/>
                </a:ext>
              </a:extLst>
            </p:cNvPr>
            <p:cNvSpPr/>
            <p:nvPr/>
          </p:nvSpPr>
          <p:spPr>
            <a:xfrm>
              <a:off x="1429305" y="40748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6" name="立方体 625">
              <a:extLst>
                <a:ext uri="{FF2B5EF4-FFF2-40B4-BE49-F238E27FC236}">
                  <a16:creationId xmlns:a16="http://schemas.microsoft.com/office/drawing/2014/main" id="{23CF991B-8130-49B4-A884-606702F34628}"/>
                </a:ext>
              </a:extLst>
            </p:cNvPr>
            <p:cNvSpPr/>
            <p:nvPr/>
          </p:nvSpPr>
          <p:spPr>
            <a:xfrm>
              <a:off x="1429305" y="39351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7" name="立方体 626">
              <a:extLst>
                <a:ext uri="{FF2B5EF4-FFF2-40B4-BE49-F238E27FC236}">
                  <a16:creationId xmlns:a16="http://schemas.microsoft.com/office/drawing/2014/main" id="{F1215A8E-E86F-47D1-9C31-017996F15CC0}"/>
                </a:ext>
              </a:extLst>
            </p:cNvPr>
            <p:cNvSpPr/>
            <p:nvPr/>
          </p:nvSpPr>
          <p:spPr>
            <a:xfrm>
              <a:off x="1429305" y="37954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8" name="立方体 627">
              <a:extLst>
                <a:ext uri="{FF2B5EF4-FFF2-40B4-BE49-F238E27FC236}">
                  <a16:creationId xmlns:a16="http://schemas.microsoft.com/office/drawing/2014/main" id="{70CFC6A5-F82A-4511-BB89-EB9B4740293D}"/>
                </a:ext>
              </a:extLst>
            </p:cNvPr>
            <p:cNvSpPr/>
            <p:nvPr/>
          </p:nvSpPr>
          <p:spPr>
            <a:xfrm>
              <a:off x="1429305" y="36557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9" name="立方体 628">
              <a:extLst>
                <a:ext uri="{FF2B5EF4-FFF2-40B4-BE49-F238E27FC236}">
                  <a16:creationId xmlns:a16="http://schemas.microsoft.com/office/drawing/2014/main" id="{5F8F3009-4228-448D-B2C7-2C110F0594A4}"/>
                </a:ext>
              </a:extLst>
            </p:cNvPr>
            <p:cNvSpPr/>
            <p:nvPr/>
          </p:nvSpPr>
          <p:spPr>
            <a:xfrm>
              <a:off x="1429305" y="35160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0" name="立方体 629">
              <a:extLst>
                <a:ext uri="{FF2B5EF4-FFF2-40B4-BE49-F238E27FC236}">
                  <a16:creationId xmlns:a16="http://schemas.microsoft.com/office/drawing/2014/main" id="{1A84C758-A820-4A0A-93AB-2EAC504A0121}"/>
                </a:ext>
              </a:extLst>
            </p:cNvPr>
            <p:cNvSpPr/>
            <p:nvPr/>
          </p:nvSpPr>
          <p:spPr>
            <a:xfrm>
              <a:off x="1429305" y="33763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1" name="立方体 630">
              <a:extLst>
                <a:ext uri="{FF2B5EF4-FFF2-40B4-BE49-F238E27FC236}">
                  <a16:creationId xmlns:a16="http://schemas.microsoft.com/office/drawing/2014/main" id="{3671F55C-6090-4229-B459-C3F7401391B0}"/>
                </a:ext>
              </a:extLst>
            </p:cNvPr>
            <p:cNvSpPr/>
            <p:nvPr/>
          </p:nvSpPr>
          <p:spPr>
            <a:xfrm>
              <a:off x="1429305" y="32366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2" name="立方体 631">
              <a:extLst>
                <a:ext uri="{FF2B5EF4-FFF2-40B4-BE49-F238E27FC236}">
                  <a16:creationId xmlns:a16="http://schemas.microsoft.com/office/drawing/2014/main" id="{535A46DE-5CE4-4FC9-A47B-F1F743A17C45}"/>
                </a:ext>
              </a:extLst>
            </p:cNvPr>
            <p:cNvSpPr/>
            <p:nvPr/>
          </p:nvSpPr>
          <p:spPr>
            <a:xfrm>
              <a:off x="1429305" y="30969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3" name="立方体 632">
              <a:extLst>
                <a:ext uri="{FF2B5EF4-FFF2-40B4-BE49-F238E27FC236}">
                  <a16:creationId xmlns:a16="http://schemas.microsoft.com/office/drawing/2014/main" id="{9FC481E8-0946-4A21-AF63-044C34181D50}"/>
                </a:ext>
              </a:extLst>
            </p:cNvPr>
            <p:cNvSpPr/>
            <p:nvPr/>
          </p:nvSpPr>
          <p:spPr>
            <a:xfrm>
              <a:off x="1429305" y="29572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4" name="立方体 633">
              <a:extLst>
                <a:ext uri="{FF2B5EF4-FFF2-40B4-BE49-F238E27FC236}">
                  <a16:creationId xmlns:a16="http://schemas.microsoft.com/office/drawing/2014/main" id="{8F0430EE-DA29-4068-ADFE-1859D994094F}"/>
                </a:ext>
              </a:extLst>
            </p:cNvPr>
            <p:cNvSpPr/>
            <p:nvPr/>
          </p:nvSpPr>
          <p:spPr>
            <a:xfrm>
              <a:off x="1429305" y="2817550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143352D8-E4F1-4EE7-9C88-693B0408AB61}"/>
              </a:ext>
            </a:extLst>
          </p:cNvPr>
          <p:cNvGrpSpPr/>
          <p:nvPr/>
        </p:nvGrpSpPr>
        <p:grpSpPr>
          <a:xfrm>
            <a:off x="4832222" y="5199085"/>
            <a:ext cx="481059" cy="841159"/>
            <a:chOff x="4832222" y="5199085"/>
            <a:chExt cx="481059" cy="841159"/>
          </a:xfrm>
        </p:grpSpPr>
        <p:sp>
          <p:nvSpPr>
            <p:cNvPr id="635" name="立方体 634">
              <a:extLst>
                <a:ext uri="{FF2B5EF4-FFF2-40B4-BE49-F238E27FC236}">
                  <a16:creationId xmlns:a16="http://schemas.microsoft.com/office/drawing/2014/main" id="{78F3FAD1-A77C-4DE0-8CE9-32241D6CAB7D}"/>
                </a:ext>
              </a:extLst>
            </p:cNvPr>
            <p:cNvSpPr/>
            <p:nvPr/>
          </p:nvSpPr>
          <p:spPr>
            <a:xfrm>
              <a:off x="4832222" y="5844935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6" name="立方体 635">
              <a:extLst>
                <a:ext uri="{FF2B5EF4-FFF2-40B4-BE49-F238E27FC236}">
                  <a16:creationId xmlns:a16="http://schemas.microsoft.com/office/drawing/2014/main" id="{157BE376-83B4-4E89-8E32-7B7836E43A43}"/>
                </a:ext>
              </a:extLst>
            </p:cNvPr>
            <p:cNvSpPr/>
            <p:nvPr/>
          </p:nvSpPr>
          <p:spPr>
            <a:xfrm>
              <a:off x="4832222" y="5629651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7" name="立方体 636">
              <a:extLst>
                <a:ext uri="{FF2B5EF4-FFF2-40B4-BE49-F238E27FC236}">
                  <a16:creationId xmlns:a16="http://schemas.microsoft.com/office/drawing/2014/main" id="{6015E284-5831-491F-B89B-15EF0F545A70}"/>
                </a:ext>
              </a:extLst>
            </p:cNvPr>
            <p:cNvSpPr/>
            <p:nvPr/>
          </p:nvSpPr>
          <p:spPr>
            <a:xfrm>
              <a:off x="4832222" y="5414368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8" name="立方体 637">
              <a:extLst>
                <a:ext uri="{FF2B5EF4-FFF2-40B4-BE49-F238E27FC236}">
                  <a16:creationId xmlns:a16="http://schemas.microsoft.com/office/drawing/2014/main" id="{33B09762-3D21-45BE-BA10-55B32BF9E28B}"/>
                </a:ext>
              </a:extLst>
            </p:cNvPr>
            <p:cNvSpPr/>
            <p:nvPr/>
          </p:nvSpPr>
          <p:spPr>
            <a:xfrm>
              <a:off x="4832222" y="5199085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9" name="立方体 638">
              <a:extLst>
                <a:ext uri="{FF2B5EF4-FFF2-40B4-BE49-F238E27FC236}">
                  <a16:creationId xmlns:a16="http://schemas.microsoft.com/office/drawing/2014/main" id="{4D39DC07-1769-4A4F-8C37-B130889EC5C3}"/>
                </a:ext>
              </a:extLst>
            </p:cNvPr>
            <p:cNvSpPr/>
            <p:nvPr/>
          </p:nvSpPr>
          <p:spPr>
            <a:xfrm>
              <a:off x="5117972" y="5844935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0" name="立方体 639">
              <a:extLst>
                <a:ext uri="{FF2B5EF4-FFF2-40B4-BE49-F238E27FC236}">
                  <a16:creationId xmlns:a16="http://schemas.microsoft.com/office/drawing/2014/main" id="{06943D52-3D63-4D72-AF68-B78BFD7AAF2D}"/>
                </a:ext>
              </a:extLst>
            </p:cNvPr>
            <p:cNvSpPr/>
            <p:nvPr/>
          </p:nvSpPr>
          <p:spPr>
            <a:xfrm>
              <a:off x="5117972" y="5629651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1" name="立方体 640">
              <a:extLst>
                <a:ext uri="{FF2B5EF4-FFF2-40B4-BE49-F238E27FC236}">
                  <a16:creationId xmlns:a16="http://schemas.microsoft.com/office/drawing/2014/main" id="{1769EE2A-7031-4481-B2CA-617B6B76E147}"/>
                </a:ext>
              </a:extLst>
            </p:cNvPr>
            <p:cNvSpPr/>
            <p:nvPr/>
          </p:nvSpPr>
          <p:spPr>
            <a:xfrm>
              <a:off x="5117972" y="5414368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2" name="立方体 641">
              <a:extLst>
                <a:ext uri="{FF2B5EF4-FFF2-40B4-BE49-F238E27FC236}">
                  <a16:creationId xmlns:a16="http://schemas.microsoft.com/office/drawing/2014/main" id="{DD923B56-D2C8-4BF5-AB78-AD7F1E6EDB82}"/>
                </a:ext>
              </a:extLst>
            </p:cNvPr>
            <p:cNvSpPr/>
            <p:nvPr/>
          </p:nvSpPr>
          <p:spPr>
            <a:xfrm>
              <a:off x="5117972" y="5199085"/>
              <a:ext cx="195309" cy="195309"/>
            </a:xfrm>
            <a:prstGeom prst="cube">
              <a:avLst/>
            </a:prstGeom>
            <a:solidFill>
              <a:srgbClr val="98EA25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43" name="左大括号 642">
            <a:extLst>
              <a:ext uri="{FF2B5EF4-FFF2-40B4-BE49-F238E27FC236}">
                <a16:creationId xmlns:a16="http://schemas.microsoft.com/office/drawing/2014/main" id="{7153DDA2-69DA-4CA2-9152-7938C86AB498}"/>
              </a:ext>
            </a:extLst>
          </p:cNvPr>
          <p:cNvSpPr/>
          <p:nvPr/>
        </p:nvSpPr>
        <p:spPr>
          <a:xfrm rot="5400000">
            <a:off x="2362199" y="26992"/>
            <a:ext cx="309564" cy="3348038"/>
          </a:xfrm>
          <a:prstGeom prst="leftBrace">
            <a:avLst>
              <a:gd name="adj1" fmla="val 66025"/>
              <a:gd name="adj2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4" name="文本框 643">
            <a:extLst>
              <a:ext uri="{FF2B5EF4-FFF2-40B4-BE49-F238E27FC236}">
                <a16:creationId xmlns:a16="http://schemas.microsoft.com/office/drawing/2014/main" id="{DC4126FD-739F-48F3-A036-15A54BDB14AB}"/>
              </a:ext>
            </a:extLst>
          </p:cNvPr>
          <p:cNvSpPr txBox="1"/>
          <p:nvPr/>
        </p:nvSpPr>
        <p:spPr>
          <a:xfrm>
            <a:off x="2133600" y="1138238"/>
            <a:ext cx="800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148</a:t>
            </a:r>
            <a:endParaRPr lang="zh-CN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5" name="箭头: 下 644">
            <a:extLst>
              <a:ext uri="{FF2B5EF4-FFF2-40B4-BE49-F238E27FC236}">
                <a16:creationId xmlns:a16="http://schemas.microsoft.com/office/drawing/2014/main" id="{F22E87E8-8DB0-4C45-ACCB-586F2AA48D99}"/>
              </a:ext>
            </a:extLst>
          </p:cNvPr>
          <p:cNvSpPr/>
          <p:nvPr/>
        </p:nvSpPr>
        <p:spPr>
          <a:xfrm>
            <a:off x="2495550" y="3625850"/>
            <a:ext cx="95250" cy="200025"/>
          </a:xfrm>
          <a:prstGeom prst="downArrow">
            <a:avLst>
              <a:gd name="adj1" fmla="val 29999"/>
              <a:gd name="adj2" fmla="val 5000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6" name="左大括号 645">
            <a:extLst>
              <a:ext uri="{FF2B5EF4-FFF2-40B4-BE49-F238E27FC236}">
                <a16:creationId xmlns:a16="http://schemas.microsoft.com/office/drawing/2014/main" id="{5CD9D2D9-392A-41CD-B3D8-B3D679A51AF6}"/>
              </a:ext>
            </a:extLst>
          </p:cNvPr>
          <p:cNvSpPr/>
          <p:nvPr/>
        </p:nvSpPr>
        <p:spPr>
          <a:xfrm rot="5400000">
            <a:off x="2317441" y="2723216"/>
            <a:ext cx="309564" cy="3258520"/>
          </a:xfrm>
          <a:prstGeom prst="leftBrace">
            <a:avLst>
              <a:gd name="adj1" fmla="val 66025"/>
              <a:gd name="adj2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7" name="文本框 646">
            <a:extLst>
              <a:ext uri="{FF2B5EF4-FFF2-40B4-BE49-F238E27FC236}">
                <a16:creationId xmlns:a16="http://schemas.microsoft.com/office/drawing/2014/main" id="{6148060C-4345-45C9-A8E2-CB58CBD6DF53}"/>
              </a:ext>
            </a:extLst>
          </p:cNvPr>
          <p:cNvSpPr txBox="1"/>
          <p:nvPr/>
        </p:nvSpPr>
        <p:spPr>
          <a:xfrm>
            <a:off x="1902781" y="3841982"/>
            <a:ext cx="1222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个十</a:t>
            </a:r>
          </a:p>
        </p:txBody>
      </p:sp>
      <p:grpSp>
        <p:nvGrpSpPr>
          <p:cNvPr id="684" name="组合 683">
            <a:extLst>
              <a:ext uri="{FF2B5EF4-FFF2-40B4-BE49-F238E27FC236}">
                <a16:creationId xmlns:a16="http://schemas.microsoft.com/office/drawing/2014/main" id="{A2071392-939F-4DA0-8132-152FD46C7E89}"/>
              </a:ext>
            </a:extLst>
          </p:cNvPr>
          <p:cNvGrpSpPr/>
          <p:nvPr/>
        </p:nvGrpSpPr>
        <p:grpSpPr>
          <a:xfrm>
            <a:off x="4157709" y="3549019"/>
            <a:ext cx="1231035" cy="958239"/>
            <a:chOff x="4157709" y="3510919"/>
            <a:chExt cx="1231035" cy="958239"/>
          </a:xfrm>
        </p:grpSpPr>
        <p:sp>
          <p:nvSpPr>
            <p:cNvPr id="650" name="左大括号 649">
              <a:extLst>
                <a:ext uri="{FF2B5EF4-FFF2-40B4-BE49-F238E27FC236}">
                  <a16:creationId xmlns:a16="http://schemas.microsoft.com/office/drawing/2014/main" id="{9500185D-1867-4ACA-9302-5EF38738BD4D}"/>
                </a:ext>
              </a:extLst>
            </p:cNvPr>
            <p:cNvSpPr/>
            <p:nvPr/>
          </p:nvSpPr>
          <p:spPr>
            <a:xfrm rot="5400000">
              <a:off x="4643389" y="3723803"/>
              <a:ext cx="309564" cy="1181146"/>
            </a:xfrm>
            <a:prstGeom prst="leftBrace">
              <a:avLst>
                <a:gd name="adj1" fmla="val 45951"/>
                <a:gd name="adj2" fmla="val 50000"/>
              </a:avLst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1" name="文本框 650">
              <a:extLst>
                <a:ext uri="{FF2B5EF4-FFF2-40B4-BE49-F238E27FC236}">
                  <a16:creationId xmlns:a16="http://schemas.microsoft.com/office/drawing/2014/main" id="{961C8D93-1AF1-4C5B-AC38-A3565752D35D}"/>
                </a:ext>
              </a:extLst>
            </p:cNvPr>
            <p:cNvSpPr txBox="1"/>
            <p:nvPr/>
          </p:nvSpPr>
          <p:spPr>
            <a:xfrm>
              <a:off x="4157709" y="3510919"/>
              <a:ext cx="122216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剩下</a:t>
              </a:r>
              <a:r>
                <a:rPr lang="en-US" altLang="zh-CN" sz="1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zh-CN" altLang="en-US" sz="1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个十和</a:t>
              </a:r>
              <a:r>
                <a:rPr lang="en-US" altLang="zh-CN" sz="1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8</a:t>
              </a:r>
              <a:r>
                <a:rPr lang="zh-CN" altLang="en-US" sz="16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个一</a:t>
              </a:r>
            </a:p>
          </p:txBody>
        </p:sp>
      </p:grpSp>
      <p:sp>
        <p:nvSpPr>
          <p:cNvPr id="652" name="矩形: 圆角 651">
            <a:extLst>
              <a:ext uri="{FF2B5EF4-FFF2-40B4-BE49-F238E27FC236}">
                <a16:creationId xmlns:a16="http://schemas.microsoft.com/office/drawing/2014/main" id="{C91B00FF-6E35-4E7B-BB4F-89F7A02409FF}"/>
              </a:ext>
            </a:extLst>
          </p:cNvPr>
          <p:cNvSpPr/>
          <p:nvPr/>
        </p:nvSpPr>
        <p:spPr>
          <a:xfrm>
            <a:off x="781235" y="1970719"/>
            <a:ext cx="2218507" cy="1571348"/>
          </a:xfrm>
          <a:prstGeom prst="roundRect">
            <a:avLst>
              <a:gd name="adj" fmla="val 7063"/>
            </a:avLst>
          </a:prstGeom>
          <a:noFill/>
          <a:ln w="190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3" name="矩形: 圆角 652">
            <a:extLst>
              <a:ext uri="{FF2B5EF4-FFF2-40B4-BE49-F238E27FC236}">
                <a16:creationId xmlns:a16="http://schemas.microsoft.com/office/drawing/2014/main" id="{945A61B9-0AE0-4507-88DE-06C32BE78AB3}"/>
              </a:ext>
            </a:extLst>
          </p:cNvPr>
          <p:cNvSpPr/>
          <p:nvPr/>
        </p:nvSpPr>
        <p:spPr>
          <a:xfrm>
            <a:off x="781235" y="4533650"/>
            <a:ext cx="3355759" cy="1571348"/>
          </a:xfrm>
          <a:prstGeom prst="roundRect">
            <a:avLst>
              <a:gd name="adj" fmla="val 7063"/>
            </a:avLst>
          </a:prstGeom>
          <a:noFill/>
          <a:ln w="190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4" name="矩形: 圆角 653">
            <a:extLst>
              <a:ext uri="{FF2B5EF4-FFF2-40B4-BE49-F238E27FC236}">
                <a16:creationId xmlns:a16="http://schemas.microsoft.com/office/drawing/2014/main" id="{8A63BC4B-8CA6-48E9-A238-E8A23545907D}"/>
              </a:ext>
            </a:extLst>
          </p:cNvPr>
          <p:cNvSpPr/>
          <p:nvPr/>
        </p:nvSpPr>
        <p:spPr>
          <a:xfrm>
            <a:off x="4208016" y="4533650"/>
            <a:ext cx="1198485" cy="1571348"/>
          </a:xfrm>
          <a:prstGeom prst="roundRect">
            <a:avLst>
              <a:gd name="adj" fmla="val 7063"/>
            </a:avLst>
          </a:prstGeom>
          <a:noFill/>
          <a:ln w="1905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57" name="组合 656">
            <a:extLst>
              <a:ext uri="{FF2B5EF4-FFF2-40B4-BE49-F238E27FC236}">
                <a16:creationId xmlns:a16="http://schemas.microsoft.com/office/drawing/2014/main" id="{2140EDD0-0AAD-4C48-A637-BBF30B826D87}"/>
              </a:ext>
            </a:extLst>
          </p:cNvPr>
          <p:cNvGrpSpPr>
            <a:grpSpLocks/>
          </p:cNvGrpSpPr>
          <p:nvPr/>
        </p:nvGrpSpPr>
        <p:grpSpPr bwMode="auto">
          <a:xfrm>
            <a:off x="5821362" y="2387604"/>
            <a:ext cx="2116138" cy="592106"/>
            <a:chOff x="3371055" y="4092750"/>
            <a:chExt cx="2116138" cy="593068"/>
          </a:xfrm>
        </p:grpSpPr>
        <p:pic>
          <p:nvPicPr>
            <p:cNvPr id="659" name="图片 29">
              <a:extLst>
                <a:ext uri="{FF2B5EF4-FFF2-40B4-BE49-F238E27FC236}">
                  <a16:creationId xmlns:a16="http://schemas.microsoft.com/office/drawing/2014/main" id="{32584E19-F5F7-4323-BB04-648188BB5C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551920" y="4098428"/>
              <a:ext cx="1766998" cy="5554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58" name="Text Box 4">
              <a:extLst>
                <a:ext uri="{FF2B5EF4-FFF2-40B4-BE49-F238E27FC236}">
                  <a16:creationId xmlns:a16="http://schemas.microsoft.com/office/drawing/2014/main" id="{49320300-01C1-4914-9CB2-2AEF6B8DFF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10013" y="4100093"/>
              <a:ext cx="1577180" cy="585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ts val="0"/>
                </a:spcBef>
                <a:buFont typeface="Arial" charset="0"/>
                <a:buNone/>
              </a:pPr>
              <a:r>
                <a:rPr lang="en-US" altLang="zh-CN" sz="3200" b="1" dirty="0">
                  <a:latin typeface="Times New Roman" pitchFamily="18" charset="0"/>
                  <a:ea typeface="黑体" pitchFamily="49" charset="-122"/>
                </a:rPr>
                <a:t>1  4  8</a:t>
              </a:r>
            </a:p>
          </p:txBody>
        </p:sp>
        <p:sp>
          <p:nvSpPr>
            <p:cNvPr id="660" name="Text Box 7">
              <a:extLst>
                <a:ext uri="{FF2B5EF4-FFF2-40B4-BE49-F238E27FC236}">
                  <a16:creationId xmlns:a16="http://schemas.microsoft.com/office/drawing/2014/main" id="{74EB6A01-15DF-4691-9DA3-FA031F3B9A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1055" y="4092750"/>
              <a:ext cx="1011237" cy="585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ts val="0"/>
                </a:spcBef>
                <a:buFont typeface="Arial" charset="0"/>
                <a:buNone/>
              </a:pPr>
              <a:r>
                <a:rPr lang="en-US" altLang="zh-CN" sz="3200" b="1" dirty="0">
                  <a:latin typeface="Times New Roman" pitchFamily="18" charset="0"/>
                  <a:ea typeface="黑体" pitchFamily="49" charset="-122"/>
                </a:rPr>
                <a:t>6</a:t>
              </a:r>
            </a:p>
          </p:txBody>
        </p:sp>
      </p:grpSp>
      <p:sp>
        <p:nvSpPr>
          <p:cNvPr id="661" name="矩形 660">
            <a:extLst>
              <a:ext uri="{FF2B5EF4-FFF2-40B4-BE49-F238E27FC236}">
                <a16:creationId xmlns:a16="http://schemas.microsoft.com/office/drawing/2014/main" id="{33204EFF-F88B-49D4-9E03-3F135FE7A53D}"/>
              </a:ext>
            </a:extLst>
          </p:cNvPr>
          <p:cNvSpPr/>
          <p:nvPr/>
        </p:nvSpPr>
        <p:spPr>
          <a:xfrm>
            <a:off x="8525064" y="1239838"/>
            <a:ext cx="3298636" cy="781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 eaLnBrk="1" hangingPunct="1">
              <a:lnSpc>
                <a:spcPct val="120000"/>
              </a:lnSpc>
              <a:buFont typeface="+mj-ea"/>
              <a:buAutoNum type="circleNumDbPlain"/>
            </a:pPr>
            <a:r>
              <a:rPr lang="en-US" altLang="zh-CN" sz="2000" b="1" dirty="0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000" b="1" dirty="0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个百除以</a:t>
            </a:r>
            <a:r>
              <a:rPr lang="en-US" altLang="zh-CN" sz="2000" b="1" dirty="0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6</a:t>
            </a:r>
            <a:r>
              <a:rPr lang="zh-CN" altLang="en-US" sz="2000" b="1" dirty="0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，商不够</a:t>
            </a:r>
            <a:r>
              <a:rPr lang="en-US" altLang="zh-CN" sz="2000" b="1" dirty="0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000" b="1" dirty="0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个百，怎么办？</a:t>
            </a:r>
            <a:endParaRPr lang="en-US" altLang="zh-CN" sz="2000" b="1" dirty="0">
              <a:solidFill>
                <a:srgbClr val="00B0F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62" name="Text Box 7">
            <a:extLst>
              <a:ext uri="{FF2B5EF4-FFF2-40B4-BE49-F238E27FC236}">
                <a16:creationId xmlns:a16="http://schemas.microsoft.com/office/drawing/2014/main" id="{B51C7E79-1DF8-4403-981F-FA25141FBB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4000" y="1874838"/>
            <a:ext cx="762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spcBef>
                <a:spcPts val="0"/>
              </a:spcBef>
              <a:buFont typeface="Arial" charset="0"/>
              <a:buNone/>
            </a:pPr>
            <a:r>
              <a:rPr lang="en-US" altLang="zh-CN" sz="3200" b="1" dirty="0">
                <a:latin typeface="Times New Roman" pitchFamily="18" charset="0"/>
                <a:ea typeface="黑体" pitchFamily="49" charset="-122"/>
              </a:rPr>
              <a:t>2</a:t>
            </a:r>
          </a:p>
        </p:txBody>
      </p:sp>
      <p:sp>
        <p:nvSpPr>
          <p:cNvPr id="663" name="Text Box 7">
            <a:extLst>
              <a:ext uri="{FF2B5EF4-FFF2-40B4-BE49-F238E27FC236}">
                <a16:creationId xmlns:a16="http://schemas.microsoft.com/office/drawing/2014/main" id="{1BE1F092-AC61-4DE0-A0FB-1625873AC9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62700" y="2926398"/>
            <a:ext cx="13081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  <a:buFont typeface="Arial" charset="0"/>
              <a:buNone/>
            </a:pPr>
            <a:r>
              <a:rPr lang="en-US" altLang="zh-CN" sz="3200" b="1" dirty="0">
                <a:latin typeface="Times New Roman" pitchFamily="18" charset="0"/>
                <a:ea typeface="黑体" pitchFamily="49" charset="-122"/>
              </a:rPr>
              <a:t>1  2</a:t>
            </a:r>
          </a:p>
        </p:txBody>
      </p:sp>
      <p:cxnSp>
        <p:nvCxnSpPr>
          <p:cNvPr id="665" name="直接连接符 664">
            <a:extLst>
              <a:ext uri="{FF2B5EF4-FFF2-40B4-BE49-F238E27FC236}">
                <a16:creationId xmlns:a16="http://schemas.microsoft.com/office/drawing/2014/main" id="{4E8C7DAA-2D8C-49CA-B5CE-2D0DD5875E7D}"/>
              </a:ext>
            </a:extLst>
          </p:cNvPr>
          <p:cNvCxnSpPr>
            <a:cxnSpLocks/>
          </p:cNvCxnSpPr>
          <p:nvPr/>
        </p:nvCxnSpPr>
        <p:spPr>
          <a:xfrm>
            <a:off x="6319520" y="3515360"/>
            <a:ext cx="144018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7" name="Text Box 7">
            <a:extLst>
              <a:ext uri="{FF2B5EF4-FFF2-40B4-BE49-F238E27FC236}">
                <a16:creationId xmlns:a16="http://schemas.microsoft.com/office/drawing/2014/main" id="{91649CD6-3FE1-4F39-9901-7979042AA3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9100" y="3548698"/>
            <a:ext cx="6731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  <a:buFont typeface="Arial" charset="0"/>
              <a:buNone/>
            </a:pPr>
            <a:r>
              <a:rPr lang="en-US" altLang="zh-CN" sz="3200" b="1" dirty="0">
                <a:latin typeface="Times New Roman" pitchFamily="18" charset="0"/>
                <a:ea typeface="黑体" pitchFamily="49" charset="-122"/>
              </a:rPr>
              <a:t>2   </a:t>
            </a:r>
          </a:p>
        </p:txBody>
      </p:sp>
      <p:sp>
        <p:nvSpPr>
          <p:cNvPr id="668" name="Text Box 7">
            <a:extLst>
              <a:ext uri="{FF2B5EF4-FFF2-40B4-BE49-F238E27FC236}">
                <a16:creationId xmlns:a16="http://schemas.microsoft.com/office/drawing/2014/main" id="{B7B854FC-D3F5-4092-8C48-B3F2BA6A20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4154" y="3548698"/>
            <a:ext cx="6731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  <a:buFont typeface="Arial" charset="0"/>
              <a:buNone/>
            </a:pPr>
            <a:r>
              <a:rPr lang="en-US" altLang="zh-CN" sz="3200" b="1" dirty="0">
                <a:latin typeface="Times New Roman" pitchFamily="18" charset="0"/>
                <a:ea typeface="黑体" pitchFamily="49" charset="-122"/>
              </a:rPr>
              <a:t>8   </a:t>
            </a:r>
          </a:p>
        </p:txBody>
      </p:sp>
      <p:sp>
        <p:nvSpPr>
          <p:cNvPr id="669" name="矩形 668">
            <a:extLst>
              <a:ext uri="{FF2B5EF4-FFF2-40B4-BE49-F238E27FC236}">
                <a16:creationId xmlns:a16="http://schemas.microsoft.com/office/drawing/2014/main" id="{1A510777-D198-453A-818F-29003929AAE2}"/>
              </a:ext>
            </a:extLst>
          </p:cNvPr>
          <p:cNvSpPr/>
          <p:nvPr/>
        </p:nvSpPr>
        <p:spPr>
          <a:xfrm>
            <a:off x="8512364" y="2011338"/>
            <a:ext cx="3641536" cy="4126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 eaLnBrk="1" hangingPunct="1">
              <a:lnSpc>
                <a:spcPct val="120000"/>
              </a:lnSpc>
              <a:buFont typeface="+mj-ea"/>
              <a:buAutoNum type="circleNumDbPlain" startAt="2"/>
            </a:pPr>
            <a:r>
              <a:rPr lang="zh-CN" altLang="en-US" sz="2000" b="1" dirty="0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为什么商的十位是</a:t>
            </a:r>
            <a:r>
              <a:rPr lang="en-US" altLang="zh-CN" sz="2000" b="1" dirty="0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000" b="1" dirty="0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？</a:t>
            </a:r>
            <a:endParaRPr lang="en-US" altLang="zh-CN" sz="2000" b="1" dirty="0">
              <a:solidFill>
                <a:srgbClr val="00B0F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70" name="矩形 669">
            <a:extLst>
              <a:ext uri="{FF2B5EF4-FFF2-40B4-BE49-F238E27FC236}">
                <a16:creationId xmlns:a16="http://schemas.microsoft.com/office/drawing/2014/main" id="{443118BD-69BE-4A09-95AB-C1FE42032B68}"/>
              </a:ext>
            </a:extLst>
          </p:cNvPr>
          <p:cNvSpPr/>
          <p:nvPr/>
        </p:nvSpPr>
        <p:spPr>
          <a:xfrm>
            <a:off x="8512364" y="3571876"/>
            <a:ext cx="3641536" cy="4126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 eaLnBrk="1" hangingPunct="1">
              <a:lnSpc>
                <a:spcPct val="120000"/>
              </a:lnSpc>
              <a:buFont typeface="+mj-ea"/>
              <a:buAutoNum type="circleNumDbPlain" startAt="3"/>
            </a:pPr>
            <a:r>
              <a:rPr lang="zh-CN" altLang="en-US" sz="2000" b="1" dirty="0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余下的“</a:t>
            </a:r>
            <a:r>
              <a:rPr lang="en-US" altLang="zh-CN" sz="2000" b="1" dirty="0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000" b="1" dirty="0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”表示多少？</a:t>
            </a:r>
            <a:endParaRPr lang="en-US" altLang="zh-CN" sz="2000" b="1" dirty="0">
              <a:solidFill>
                <a:srgbClr val="00B0F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71" name="矩形 670">
            <a:extLst>
              <a:ext uri="{FF2B5EF4-FFF2-40B4-BE49-F238E27FC236}">
                <a16:creationId xmlns:a16="http://schemas.microsoft.com/office/drawing/2014/main" id="{26A66215-B7FD-4DC9-8BDF-37373EECE7F4}"/>
              </a:ext>
            </a:extLst>
          </p:cNvPr>
          <p:cNvSpPr/>
          <p:nvPr/>
        </p:nvSpPr>
        <p:spPr>
          <a:xfrm>
            <a:off x="8512364" y="4852988"/>
            <a:ext cx="3120836" cy="11512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 eaLnBrk="1" hangingPunct="1">
              <a:lnSpc>
                <a:spcPct val="120000"/>
              </a:lnSpc>
              <a:buFont typeface="+mj-ea"/>
              <a:buAutoNum type="circleNumDbPlain" startAt="4"/>
            </a:pPr>
            <a:r>
              <a:rPr lang="zh-CN" altLang="en-US" sz="2000" b="1" dirty="0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结合题目，说说竖式中每个数表示的实际意义。</a:t>
            </a:r>
            <a:endParaRPr lang="en-US" altLang="zh-CN" sz="2000" b="1" dirty="0">
              <a:solidFill>
                <a:srgbClr val="00B0F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72" name="Text Box 7">
            <a:extLst>
              <a:ext uri="{FF2B5EF4-FFF2-40B4-BE49-F238E27FC236}">
                <a16:creationId xmlns:a16="http://schemas.microsoft.com/office/drawing/2014/main" id="{8F9A84CC-123F-46E2-9587-4D2E8143B0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5000" y="1874838"/>
            <a:ext cx="762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spcBef>
                <a:spcPts val="0"/>
              </a:spcBef>
              <a:buFont typeface="Arial" charset="0"/>
              <a:buNone/>
            </a:pPr>
            <a:r>
              <a:rPr lang="en-US" altLang="zh-CN" sz="3200" b="1" dirty="0">
                <a:latin typeface="Times New Roman" pitchFamily="18" charset="0"/>
                <a:ea typeface="黑体" pitchFamily="49" charset="-122"/>
              </a:rPr>
              <a:t>4</a:t>
            </a:r>
          </a:p>
        </p:txBody>
      </p:sp>
      <p:sp>
        <p:nvSpPr>
          <p:cNvPr id="673" name="Text Box 7">
            <a:extLst>
              <a:ext uri="{FF2B5EF4-FFF2-40B4-BE49-F238E27FC236}">
                <a16:creationId xmlns:a16="http://schemas.microsoft.com/office/drawing/2014/main" id="{1EB45B20-87B3-4382-B423-0499CD6C2C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9100" y="4056698"/>
            <a:ext cx="6731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  <a:buFont typeface="Arial" charset="0"/>
              <a:buNone/>
            </a:pPr>
            <a:r>
              <a:rPr lang="en-US" altLang="zh-CN" sz="3200" b="1" dirty="0">
                <a:latin typeface="Times New Roman" pitchFamily="18" charset="0"/>
                <a:ea typeface="黑体" pitchFamily="49" charset="-122"/>
              </a:rPr>
              <a:t>2   </a:t>
            </a:r>
          </a:p>
        </p:txBody>
      </p:sp>
      <p:sp>
        <p:nvSpPr>
          <p:cNvPr id="674" name="Text Box 7">
            <a:extLst>
              <a:ext uri="{FF2B5EF4-FFF2-40B4-BE49-F238E27FC236}">
                <a16:creationId xmlns:a16="http://schemas.microsoft.com/office/drawing/2014/main" id="{CC8AAE23-BDBF-4C8D-AAD1-88294B89C9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4154" y="4056698"/>
            <a:ext cx="6731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  <a:buFont typeface="Arial" charset="0"/>
              <a:buNone/>
            </a:pPr>
            <a:r>
              <a:rPr lang="en-US" altLang="zh-CN" sz="3200" b="1" dirty="0">
                <a:latin typeface="Times New Roman" pitchFamily="18" charset="0"/>
                <a:ea typeface="黑体" pitchFamily="49" charset="-122"/>
              </a:rPr>
              <a:t>4   </a:t>
            </a:r>
          </a:p>
        </p:txBody>
      </p:sp>
      <p:cxnSp>
        <p:nvCxnSpPr>
          <p:cNvPr id="675" name="直接连接符 674">
            <a:extLst>
              <a:ext uri="{FF2B5EF4-FFF2-40B4-BE49-F238E27FC236}">
                <a16:creationId xmlns:a16="http://schemas.microsoft.com/office/drawing/2014/main" id="{4E2117B5-1D82-4FD2-92E5-11C97CEE3C27}"/>
              </a:ext>
            </a:extLst>
          </p:cNvPr>
          <p:cNvCxnSpPr>
            <a:cxnSpLocks/>
          </p:cNvCxnSpPr>
          <p:nvPr/>
        </p:nvCxnSpPr>
        <p:spPr>
          <a:xfrm>
            <a:off x="6319520" y="4645660"/>
            <a:ext cx="144018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6" name="Text Box 7">
            <a:extLst>
              <a:ext uri="{FF2B5EF4-FFF2-40B4-BE49-F238E27FC236}">
                <a16:creationId xmlns:a16="http://schemas.microsoft.com/office/drawing/2014/main" id="{058484CF-5AA5-4E47-B227-6FE3D7466B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4154" y="4691698"/>
            <a:ext cx="6731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  <a:buFont typeface="Arial" charset="0"/>
              <a:buNone/>
            </a:pPr>
            <a:r>
              <a:rPr lang="en-US" altLang="zh-CN" sz="3200" b="1" dirty="0">
                <a:latin typeface="Times New Roman" pitchFamily="18" charset="0"/>
                <a:ea typeface="黑体" pitchFamily="49" charset="-122"/>
              </a:rPr>
              <a:t>4   </a:t>
            </a:r>
          </a:p>
        </p:txBody>
      </p:sp>
      <p:sp>
        <p:nvSpPr>
          <p:cNvPr id="678" name="矩形 18">
            <a:extLst>
              <a:ext uri="{FF2B5EF4-FFF2-40B4-BE49-F238E27FC236}">
                <a16:creationId xmlns:a16="http://schemas.microsoft.com/office/drawing/2014/main" id="{6163A34A-0A91-45EA-9568-DFCEE58F8A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65212" y="2427359"/>
            <a:ext cx="2533650" cy="870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50000"/>
              </a:lnSpc>
              <a:buFont typeface="Arial" charset="0"/>
              <a:buNone/>
            </a:pPr>
            <a:r>
              <a:rPr lang="en-US" altLang="zh-CN" b="1" dirty="0">
                <a:solidFill>
                  <a:srgbClr val="FF3399"/>
                </a:solidFill>
                <a:latin typeface="Times New Roman" pitchFamily="18" charset="0"/>
                <a:ea typeface="楷体" pitchFamily="49" charset="-122"/>
              </a:rPr>
              <a:t>2</a:t>
            </a:r>
            <a:r>
              <a:rPr lang="zh-CN" altLang="en-US" b="1" baseline="-25000" dirty="0">
                <a:solidFill>
                  <a:srgbClr val="FF3399"/>
                </a:solidFill>
                <a:latin typeface="Times New Roman" pitchFamily="18" charset="0"/>
                <a:ea typeface="楷体" pitchFamily="49" charset="-122"/>
              </a:rPr>
              <a:t>个十</a:t>
            </a:r>
            <a:r>
              <a:rPr lang="en-US" altLang="zh-CN" b="1" dirty="0">
                <a:solidFill>
                  <a:srgbClr val="FF3399"/>
                </a:solidFill>
                <a:latin typeface="Times New Roman" pitchFamily="18" charset="0"/>
                <a:ea typeface="楷体" pitchFamily="49" charset="-122"/>
              </a:rPr>
              <a:t>×6</a:t>
            </a:r>
            <a:r>
              <a:rPr lang="zh-CN" altLang="en-US" b="1" dirty="0">
                <a:solidFill>
                  <a:srgbClr val="FF3399"/>
                </a:solidFill>
                <a:latin typeface="Times New Roman" pitchFamily="18" charset="0"/>
                <a:ea typeface="楷体" pitchFamily="49" charset="-122"/>
              </a:rPr>
              <a:t>＝</a:t>
            </a:r>
            <a:r>
              <a:rPr lang="en-US" altLang="zh-CN" b="1" dirty="0">
                <a:solidFill>
                  <a:srgbClr val="FF3399"/>
                </a:solidFill>
                <a:latin typeface="Times New Roman" pitchFamily="18" charset="0"/>
                <a:ea typeface="楷体" pitchFamily="49" charset="-122"/>
              </a:rPr>
              <a:t>12</a:t>
            </a:r>
            <a:r>
              <a:rPr lang="zh-CN" altLang="en-US" b="1" baseline="-25000" dirty="0">
                <a:solidFill>
                  <a:srgbClr val="FF3399"/>
                </a:solidFill>
                <a:latin typeface="Times New Roman" pitchFamily="18" charset="0"/>
                <a:ea typeface="楷体" pitchFamily="49" charset="-122"/>
              </a:rPr>
              <a:t>个十</a:t>
            </a:r>
            <a:r>
              <a:rPr lang="zh-CN" altLang="en-US" b="1" dirty="0">
                <a:solidFill>
                  <a:srgbClr val="FF3399"/>
                </a:solidFill>
                <a:latin typeface="Times New Roman" pitchFamily="18" charset="0"/>
                <a:ea typeface="楷体" pitchFamily="49" charset="-122"/>
              </a:rPr>
              <a:t>，最接近</a:t>
            </a:r>
            <a:r>
              <a:rPr lang="en-US" altLang="zh-CN" b="1" dirty="0">
                <a:solidFill>
                  <a:srgbClr val="FF3399"/>
                </a:solidFill>
                <a:latin typeface="Times New Roman" pitchFamily="18" charset="0"/>
                <a:ea typeface="楷体" pitchFamily="49" charset="-122"/>
              </a:rPr>
              <a:t>14</a:t>
            </a:r>
            <a:r>
              <a:rPr lang="zh-CN" altLang="en-US" b="1" dirty="0">
                <a:solidFill>
                  <a:srgbClr val="FF3399"/>
                </a:solidFill>
                <a:latin typeface="Times New Roman" pitchFamily="18" charset="0"/>
                <a:ea typeface="楷体" pitchFamily="49" charset="-122"/>
              </a:rPr>
              <a:t>个十且小于</a:t>
            </a:r>
            <a:r>
              <a:rPr lang="en-US" altLang="zh-CN" b="1" dirty="0">
                <a:solidFill>
                  <a:srgbClr val="FF3399"/>
                </a:solidFill>
                <a:latin typeface="Times New Roman" pitchFamily="18" charset="0"/>
                <a:ea typeface="楷体" pitchFamily="49" charset="-122"/>
              </a:rPr>
              <a:t>14</a:t>
            </a:r>
            <a:r>
              <a:rPr lang="zh-CN" altLang="en-US" b="1" dirty="0">
                <a:solidFill>
                  <a:srgbClr val="FF3399"/>
                </a:solidFill>
                <a:latin typeface="Times New Roman" pitchFamily="18" charset="0"/>
                <a:ea typeface="楷体" pitchFamily="49" charset="-122"/>
              </a:rPr>
              <a:t>个十。</a:t>
            </a:r>
            <a:endParaRPr lang="en-US" altLang="zh-CN" b="1" dirty="0">
              <a:solidFill>
                <a:srgbClr val="FF3399"/>
              </a:solidFill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679" name="矩形 18">
            <a:extLst>
              <a:ext uri="{FF2B5EF4-FFF2-40B4-BE49-F238E27FC236}">
                <a16:creationId xmlns:a16="http://schemas.microsoft.com/office/drawing/2014/main" id="{5E5F821F-104A-4DAB-BD42-B1A073EA28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39226" y="4092570"/>
            <a:ext cx="303847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1" hangingPunct="1">
              <a:buFont typeface="Arial" charset="0"/>
              <a:buNone/>
            </a:pPr>
            <a:r>
              <a:rPr lang="zh-CN" altLang="en-US" b="1" dirty="0">
                <a:solidFill>
                  <a:srgbClr val="FF3399"/>
                </a:solidFill>
                <a:latin typeface="Times New Roman" pitchFamily="18" charset="0"/>
                <a:ea typeface="楷体" pitchFamily="49" charset="-122"/>
              </a:rPr>
              <a:t>余下的“</a:t>
            </a:r>
            <a:r>
              <a:rPr lang="en-US" altLang="zh-CN" b="1" dirty="0">
                <a:solidFill>
                  <a:srgbClr val="FF3399"/>
                </a:solidFill>
                <a:latin typeface="Times New Roman" pitchFamily="18" charset="0"/>
                <a:ea typeface="楷体" pitchFamily="49" charset="-122"/>
              </a:rPr>
              <a:t>2</a:t>
            </a:r>
            <a:r>
              <a:rPr lang="zh-CN" altLang="en-US" b="1" dirty="0">
                <a:solidFill>
                  <a:srgbClr val="FF3399"/>
                </a:solidFill>
                <a:latin typeface="Times New Roman" pitchFamily="18" charset="0"/>
                <a:ea typeface="楷体" pitchFamily="49" charset="-122"/>
              </a:rPr>
              <a:t>”表示</a:t>
            </a:r>
            <a:r>
              <a:rPr lang="en-US" altLang="zh-CN" b="1" dirty="0">
                <a:solidFill>
                  <a:srgbClr val="FF3399"/>
                </a:solidFill>
                <a:latin typeface="Times New Roman" pitchFamily="18" charset="0"/>
                <a:ea typeface="楷体" pitchFamily="49" charset="-122"/>
              </a:rPr>
              <a:t>2</a:t>
            </a:r>
            <a:r>
              <a:rPr lang="zh-CN" altLang="en-US" b="1" dirty="0">
                <a:solidFill>
                  <a:srgbClr val="FF3399"/>
                </a:solidFill>
                <a:latin typeface="Times New Roman" pitchFamily="18" charset="0"/>
                <a:ea typeface="楷体" pitchFamily="49" charset="-122"/>
              </a:rPr>
              <a:t>个十。</a:t>
            </a:r>
            <a:endParaRPr lang="en-US" altLang="zh-CN" b="1" dirty="0">
              <a:solidFill>
                <a:srgbClr val="FF3399"/>
              </a:solidFill>
              <a:latin typeface="Times New Roman" pitchFamily="18" charset="0"/>
              <a:ea typeface="楷体" pitchFamily="49" charset="-122"/>
            </a:endParaRPr>
          </a:p>
        </p:txBody>
      </p:sp>
      <p:grpSp>
        <p:nvGrpSpPr>
          <p:cNvPr id="683" name="组合 682">
            <a:extLst>
              <a:ext uri="{FF2B5EF4-FFF2-40B4-BE49-F238E27FC236}">
                <a16:creationId xmlns:a16="http://schemas.microsoft.com/office/drawing/2014/main" id="{935C0F8A-E390-469F-B79B-15A336C6799D}"/>
              </a:ext>
            </a:extLst>
          </p:cNvPr>
          <p:cNvGrpSpPr/>
          <p:nvPr/>
        </p:nvGrpSpPr>
        <p:grpSpPr>
          <a:xfrm>
            <a:off x="5934077" y="2495550"/>
            <a:ext cx="1190625" cy="803076"/>
            <a:chOff x="5934077" y="2457450"/>
            <a:chExt cx="1190625" cy="803076"/>
          </a:xfrm>
        </p:grpSpPr>
        <p:sp>
          <p:nvSpPr>
            <p:cNvPr id="680" name="矩形: 圆角 679">
              <a:extLst>
                <a:ext uri="{FF2B5EF4-FFF2-40B4-BE49-F238E27FC236}">
                  <a16:creationId xmlns:a16="http://schemas.microsoft.com/office/drawing/2014/main" id="{72AA48E2-8E16-4BAA-91F6-F69334013D5F}"/>
                </a:ext>
              </a:extLst>
            </p:cNvPr>
            <p:cNvSpPr/>
            <p:nvPr/>
          </p:nvSpPr>
          <p:spPr>
            <a:xfrm>
              <a:off x="6372225" y="2457450"/>
              <a:ext cx="333375" cy="400050"/>
            </a:xfrm>
            <a:prstGeom prst="roundRect">
              <a:avLst/>
            </a:prstGeom>
            <a:noFill/>
            <a:ln w="19050">
              <a:solidFill>
                <a:srgbClr val="FF3399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1" name="任意多边形: 形状 680">
              <a:extLst>
                <a:ext uri="{FF2B5EF4-FFF2-40B4-BE49-F238E27FC236}">
                  <a16:creationId xmlns:a16="http://schemas.microsoft.com/office/drawing/2014/main" id="{95407717-43F4-4D9D-81C3-9389398099F6}"/>
                </a:ext>
              </a:extLst>
            </p:cNvPr>
            <p:cNvSpPr/>
            <p:nvPr/>
          </p:nvSpPr>
          <p:spPr>
            <a:xfrm>
              <a:off x="6010275" y="2800350"/>
              <a:ext cx="523875" cy="180975"/>
            </a:xfrm>
            <a:custGeom>
              <a:avLst/>
              <a:gdLst>
                <a:gd name="connsiteX0" fmla="*/ 523875 w 523875"/>
                <a:gd name="connsiteY0" fmla="*/ 57150 h 180975"/>
                <a:gd name="connsiteX1" fmla="*/ 523875 w 523875"/>
                <a:gd name="connsiteY1" fmla="*/ 180975 h 180975"/>
                <a:gd name="connsiteX2" fmla="*/ 0 w 523875"/>
                <a:gd name="connsiteY2" fmla="*/ 180975 h 180975"/>
                <a:gd name="connsiteX3" fmla="*/ 0 w 523875"/>
                <a:gd name="connsiteY3" fmla="*/ 0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3875" h="180975">
                  <a:moveTo>
                    <a:pt x="523875" y="57150"/>
                  </a:moveTo>
                  <a:lnTo>
                    <a:pt x="523875" y="180975"/>
                  </a:lnTo>
                  <a:lnTo>
                    <a:pt x="0" y="180975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FF3399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2" name="矩形 18">
              <a:extLst>
                <a:ext uri="{FF2B5EF4-FFF2-40B4-BE49-F238E27FC236}">
                  <a16:creationId xmlns:a16="http://schemas.microsoft.com/office/drawing/2014/main" id="{00CA8AEB-2AAF-4FBC-9F41-11E3D1AE9C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34077" y="2952749"/>
              <a:ext cx="1190625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just" eaLnBrk="1" hangingPunct="1">
                <a:buFont typeface="Arial" charset="0"/>
                <a:buNone/>
              </a:pPr>
              <a:r>
                <a:rPr lang="zh-CN" altLang="en-US" sz="1400" b="1" dirty="0">
                  <a:solidFill>
                    <a:srgbClr val="FF3399"/>
                  </a:solidFill>
                  <a:latin typeface="Times New Roman" pitchFamily="18" charset="0"/>
                  <a:ea typeface="楷体" pitchFamily="49" charset="-122"/>
                </a:rPr>
                <a:t>小于</a:t>
              </a:r>
              <a:r>
                <a:rPr lang="en-US" altLang="zh-CN" sz="1400" b="1" dirty="0">
                  <a:solidFill>
                    <a:srgbClr val="FF3399"/>
                  </a:solidFill>
                  <a:latin typeface="Times New Roman" pitchFamily="18" charset="0"/>
                  <a:ea typeface="楷体" pitchFamily="49" charset="-122"/>
                </a:rPr>
                <a:t>6</a:t>
              </a:r>
            </a:p>
          </p:txBody>
        </p:sp>
      </p:grpSp>
      <p:sp>
        <p:nvSpPr>
          <p:cNvPr id="685" name="文本框 684">
            <a:extLst>
              <a:ext uri="{FF2B5EF4-FFF2-40B4-BE49-F238E27FC236}">
                <a16:creationId xmlns:a16="http://schemas.microsoft.com/office/drawing/2014/main" id="{9E2ECACB-ABD8-43A2-9194-B0A8F72072E7}"/>
              </a:ext>
            </a:extLst>
          </p:cNvPr>
          <p:cNvSpPr txBox="1"/>
          <p:nvPr/>
        </p:nvSpPr>
        <p:spPr>
          <a:xfrm>
            <a:off x="5137210" y="746387"/>
            <a:ext cx="53887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spcBef>
                <a:spcPts val="0"/>
              </a:spcBef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24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（个）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······4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（个）</a:t>
            </a:r>
          </a:p>
        </p:txBody>
      </p:sp>
    </p:spTree>
    <p:extLst>
      <p:ext uri="{BB962C8B-B14F-4D97-AF65-F5344CB8AC3E}">
        <p14:creationId xmlns:p14="http://schemas.microsoft.com/office/powerpoint/2010/main" val="1505349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6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6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6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" grpId="0" animBg="1"/>
      <p:bldP spid="646" grpId="0" animBg="1"/>
      <p:bldP spid="647" grpId="0"/>
      <p:bldP spid="652" grpId="0" animBg="1"/>
      <p:bldP spid="653" grpId="0" animBg="1"/>
      <p:bldP spid="654" grpId="0" animBg="1"/>
      <p:bldP spid="661" grpId="0"/>
      <p:bldP spid="662" grpId="0"/>
      <p:bldP spid="663" grpId="0"/>
      <p:bldP spid="667" grpId="0"/>
      <p:bldP spid="668" grpId="0"/>
      <p:bldP spid="669" grpId="0"/>
      <p:bldP spid="670" grpId="0"/>
      <p:bldP spid="671" grpId="0"/>
      <p:bldP spid="672" grpId="0"/>
      <p:bldP spid="673" grpId="0"/>
      <p:bldP spid="674" grpId="0"/>
      <p:bldP spid="676" grpId="0"/>
      <p:bldP spid="678" grpId="0"/>
      <p:bldP spid="679" grpId="0"/>
      <p:bldP spid="68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4">
            <a:extLst>
              <a:ext uri="{FF2B5EF4-FFF2-40B4-BE49-F238E27FC236}">
                <a16:creationId xmlns:a16="http://schemas.microsoft.com/office/drawing/2014/main" id="{44E24F3E-B5B0-4DF4-9B5C-750E7702F3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0735" y="674688"/>
            <a:ext cx="324008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buFont typeface="Arial" charset="0"/>
              <a:buNone/>
            </a:pPr>
            <a:r>
              <a:rPr lang="en-US" altLang="zh-CN" sz="3600" b="1" dirty="0">
                <a:latin typeface="Times New Roman" pitchFamily="18" charset="0"/>
                <a:ea typeface="黑体" pitchFamily="49" charset="-122"/>
              </a:rPr>
              <a:t>148÷6</a:t>
            </a:r>
            <a:r>
              <a:rPr lang="zh-CN" altLang="en-US" sz="3600" b="1" dirty="0">
                <a:latin typeface="Times New Roman" pitchFamily="18" charset="0"/>
                <a:ea typeface="黑体" pitchFamily="49" charset="-122"/>
              </a:rPr>
              <a:t>＝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35C1ED7-F007-4E6D-B01F-BE292089CC3D}"/>
              </a:ext>
            </a:extLst>
          </p:cNvPr>
          <p:cNvSpPr txBox="1"/>
          <p:nvPr/>
        </p:nvSpPr>
        <p:spPr>
          <a:xfrm>
            <a:off x="5137210" y="746387"/>
            <a:ext cx="53887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spcBef>
                <a:spcPts val="0"/>
              </a:spcBef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24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（个）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······4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（个）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68A23AA3-AF85-4D5F-BE3D-BD62B959136F}"/>
              </a:ext>
            </a:extLst>
          </p:cNvPr>
          <p:cNvSpPr/>
          <p:nvPr/>
        </p:nvSpPr>
        <p:spPr>
          <a:xfrm>
            <a:off x="1627162" y="1341608"/>
            <a:ext cx="7173938" cy="493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 eaLnBrk="1" hangingPunct="1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sz="2400" b="1" dirty="0">
                <a:solidFill>
                  <a:srgbClr val="00B0F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有余数的除法怎样验算？</a:t>
            </a:r>
            <a:endParaRPr lang="en-US" altLang="zh-CN" sz="2400" b="1" dirty="0">
              <a:solidFill>
                <a:srgbClr val="00B0F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2B4739F7-42F9-4AA4-BA8E-6071485AC37F}"/>
              </a:ext>
            </a:extLst>
          </p:cNvPr>
          <p:cNvGrpSpPr/>
          <p:nvPr/>
        </p:nvGrpSpPr>
        <p:grpSpPr>
          <a:xfrm>
            <a:off x="6803156" y="2050320"/>
            <a:ext cx="3839444" cy="1230663"/>
            <a:chOff x="4263157" y="2143387"/>
            <a:chExt cx="3839444" cy="1230663"/>
          </a:xfrm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63B60883-D9BD-4584-9282-59F13FAAB8EF}"/>
                </a:ext>
              </a:extLst>
            </p:cNvPr>
            <p:cNvSpPr txBox="1"/>
            <p:nvPr/>
          </p:nvSpPr>
          <p:spPr>
            <a:xfrm>
              <a:off x="4591111" y="2143387"/>
              <a:ext cx="351149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hangingPunct="1">
                <a:spcBef>
                  <a:spcPts val="0"/>
                </a:spcBef>
              </a:pPr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2   4</a:t>
              </a:r>
              <a:endPara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CBD578F2-F9DE-4653-8474-FF924B9E7915}"/>
                </a:ext>
              </a:extLst>
            </p:cNvPr>
            <p:cNvSpPr txBox="1"/>
            <p:nvPr/>
          </p:nvSpPr>
          <p:spPr>
            <a:xfrm>
              <a:off x="4263157" y="2715426"/>
              <a:ext cx="3098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hangingPunct="1">
                <a:spcBef>
                  <a:spcPts val="0"/>
                </a:spcBef>
              </a:pPr>
              <a:r>
                <a:rPr lang="en-US" altLang="zh-CN" sz="32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×            </a:t>
              </a:r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6</a:t>
              </a:r>
              <a:endPara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37D3C40C-5B1E-4195-99A8-5324960354E7}"/>
                </a:ext>
              </a:extLst>
            </p:cNvPr>
            <p:cNvCxnSpPr>
              <a:cxnSpLocks/>
            </p:cNvCxnSpPr>
            <p:nvPr/>
          </p:nvCxnSpPr>
          <p:spPr>
            <a:xfrm>
              <a:off x="4907586" y="3368296"/>
              <a:ext cx="2468564" cy="575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EBACF817-31F6-4AB5-9F67-2259CCBE2512}"/>
              </a:ext>
            </a:extLst>
          </p:cNvPr>
          <p:cNvGrpSpPr/>
          <p:nvPr/>
        </p:nvGrpSpPr>
        <p:grpSpPr>
          <a:xfrm>
            <a:off x="6880254" y="2913956"/>
            <a:ext cx="3511490" cy="1021040"/>
            <a:chOff x="4340255" y="3007023"/>
            <a:chExt cx="3511490" cy="1021040"/>
          </a:xfrm>
        </p:grpSpPr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8F62ABF5-4F83-40CE-8017-90E7EBF5737D}"/>
                </a:ext>
              </a:extLst>
            </p:cNvPr>
            <p:cNvSpPr txBox="1"/>
            <p:nvPr/>
          </p:nvSpPr>
          <p:spPr>
            <a:xfrm>
              <a:off x="4340255" y="3443288"/>
              <a:ext cx="351149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hangingPunct="1">
                <a:spcBef>
                  <a:spcPts val="0"/>
                </a:spcBef>
              </a:pPr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1   4   4</a:t>
              </a:r>
              <a:endPara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A9FA0F5C-3D41-464F-A8AB-02E1635B3CDF}"/>
                </a:ext>
              </a:extLst>
            </p:cNvPr>
            <p:cNvSpPr txBox="1"/>
            <p:nvPr/>
          </p:nvSpPr>
          <p:spPr>
            <a:xfrm>
              <a:off x="5867400" y="3007023"/>
              <a:ext cx="533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2</a:t>
              </a:r>
              <a:endPara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384DB78E-E61E-4A42-97F4-AF0BAA6C3209}"/>
              </a:ext>
            </a:extLst>
          </p:cNvPr>
          <p:cNvSpPr txBox="1"/>
          <p:nvPr/>
        </p:nvSpPr>
        <p:spPr>
          <a:xfrm>
            <a:off x="6770664" y="3932384"/>
            <a:ext cx="309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spcBef>
                <a:spcPts val="0"/>
              </a:spcBef>
            </a:pP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＋  </a:t>
            </a: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 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sz="32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FAA69548-C4D2-4491-B461-8D8091B755E8}"/>
              </a:ext>
            </a:extLst>
          </p:cNvPr>
          <p:cNvCxnSpPr>
            <a:cxnSpLocks/>
          </p:cNvCxnSpPr>
          <p:nvPr/>
        </p:nvCxnSpPr>
        <p:spPr>
          <a:xfrm>
            <a:off x="7424738" y="4529138"/>
            <a:ext cx="2471737" cy="476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id="{821AF99D-0144-4086-8882-D1AC45ACA0E5}"/>
              </a:ext>
            </a:extLst>
          </p:cNvPr>
          <p:cNvSpPr txBox="1"/>
          <p:nvPr/>
        </p:nvSpPr>
        <p:spPr>
          <a:xfrm>
            <a:off x="6880254" y="4569421"/>
            <a:ext cx="35114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spcBef>
                <a:spcPts val="0"/>
              </a:spcBef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1   4   8</a:t>
            </a:r>
            <a:endParaRPr lang="zh-CN" altLang="en-US" sz="32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79049A60-B15F-4FEE-85FF-10BB18FD7BF2}"/>
              </a:ext>
            </a:extLst>
          </p:cNvPr>
          <p:cNvSpPr/>
          <p:nvPr/>
        </p:nvSpPr>
        <p:spPr>
          <a:xfrm>
            <a:off x="1627162" y="5464264"/>
            <a:ext cx="8875738" cy="5407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lnSpc>
                <a:spcPct val="120000"/>
              </a:lnSpc>
            </a:pPr>
            <a:r>
              <a:rPr lang="zh-CN" altLang="en-US" sz="28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验算方法：被除数＝商</a:t>
            </a:r>
            <a:r>
              <a:rPr lang="en-US" altLang="zh-CN" sz="28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zh-CN" altLang="en-US" sz="28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除数＋余数</a:t>
            </a:r>
            <a:endParaRPr lang="en-US" altLang="zh-CN" sz="2800" b="1" dirty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2F3F3D1E-AC19-46E0-B01D-5BA75B36D649}"/>
              </a:ext>
            </a:extLst>
          </p:cNvPr>
          <p:cNvSpPr txBox="1"/>
          <p:nvPr/>
        </p:nvSpPr>
        <p:spPr>
          <a:xfrm>
            <a:off x="9255768" y="3383044"/>
            <a:ext cx="24004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······6</a:t>
            </a:r>
            <a:r>
              <a:rPr lang="zh-CN" altLang="en-US" sz="200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个年级共</a:t>
            </a:r>
            <a:r>
              <a:rPr lang="zh-CN" altLang="en-US" sz="200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分了  </a:t>
            </a:r>
            <a:endParaRPr lang="en-US" altLang="zh-CN" sz="200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en-US" altLang="zh-CN" sz="200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144</a:t>
            </a:r>
            <a:r>
              <a:rPr lang="zh-CN" altLang="en-US" sz="200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个石榴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613D221C-D237-42C1-A02F-7A7B9109DB75}"/>
              </a:ext>
            </a:extLst>
          </p:cNvPr>
          <p:cNvSpPr txBox="1"/>
          <p:nvPr/>
        </p:nvSpPr>
        <p:spPr>
          <a:xfrm>
            <a:off x="9291247" y="4074776"/>
            <a:ext cx="37449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······</a:t>
            </a:r>
            <a:r>
              <a:rPr lang="zh-CN" altLang="en-US" sz="200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还剩的石榴个数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3B74C118-B5AE-4366-A7E7-A9F8BF6E3B48}"/>
              </a:ext>
            </a:extLst>
          </p:cNvPr>
          <p:cNvSpPr txBox="1"/>
          <p:nvPr/>
        </p:nvSpPr>
        <p:spPr>
          <a:xfrm>
            <a:off x="9275522" y="4674469"/>
            <a:ext cx="37449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······</a:t>
            </a:r>
            <a:r>
              <a:rPr lang="zh-CN" altLang="en-US" sz="200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石榴的总个数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47198C9-FD6E-3B2B-F0F8-19E454E0B677}"/>
              </a:ext>
            </a:extLst>
          </p:cNvPr>
          <p:cNvGrpSpPr>
            <a:grpSpLocks/>
          </p:cNvGrpSpPr>
          <p:nvPr/>
        </p:nvGrpSpPr>
        <p:grpSpPr bwMode="auto">
          <a:xfrm>
            <a:off x="2053694" y="2505940"/>
            <a:ext cx="2116138" cy="592106"/>
            <a:chOff x="3371055" y="4092750"/>
            <a:chExt cx="2116138" cy="593068"/>
          </a:xfrm>
        </p:grpSpPr>
        <p:pic>
          <p:nvPicPr>
            <p:cNvPr id="6" name="图片 29">
              <a:extLst>
                <a:ext uri="{FF2B5EF4-FFF2-40B4-BE49-F238E27FC236}">
                  <a16:creationId xmlns:a16="http://schemas.microsoft.com/office/drawing/2014/main" id="{E61F8198-3536-8D27-D5BB-31CFCD735F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551920" y="4098428"/>
              <a:ext cx="1766998" cy="5554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Text Box 4">
              <a:extLst>
                <a:ext uri="{FF2B5EF4-FFF2-40B4-BE49-F238E27FC236}">
                  <a16:creationId xmlns:a16="http://schemas.microsoft.com/office/drawing/2014/main" id="{AEAF2432-AC32-DC46-0D66-DD4008F891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10013" y="4100093"/>
              <a:ext cx="1577180" cy="585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ts val="0"/>
                </a:spcBef>
                <a:buFont typeface="Arial" charset="0"/>
                <a:buNone/>
              </a:pPr>
              <a:r>
                <a:rPr lang="en-US" altLang="zh-CN" sz="3200" b="1" dirty="0">
                  <a:latin typeface="Times New Roman" pitchFamily="18" charset="0"/>
                  <a:ea typeface="黑体" pitchFamily="49" charset="-122"/>
                </a:rPr>
                <a:t>1  4  8</a:t>
              </a:r>
            </a:p>
          </p:txBody>
        </p:sp>
        <p:sp>
          <p:nvSpPr>
            <p:cNvPr id="10" name="Text Box 7">
              <a:extLst>
                <a:ext uri="{FF2B5EF4-FFF2-40B4-BE49-F238E27FC236}">
                  <a16:creationId xmlns:a16="http://schemas.microsoft.com/office/drawing/2014/main" id="{0A9263DB-688F-E9D4-2954-CA5A23C0CB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1055" y="4092750"/>
              <a:ext cx="1011237" cy="585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ts val="0"/>
                </a:spcBef>
                <a:buFont typeface="Arial" charset="0"/>
                <a:buNone/>
              </a:pPr>
              <a:r>
                <a:rPr lang="en-US" altLang="zh-CN" sz="3200" b="1" dirty="0">
                  <a:latin typeface="Times New Roman" pitchFamily="18" charset="0"/>
                  <a:ea typeface="黑体" pitchFamily="49" charset="-122"/>
                </a:rPr>
                <a:t>6</a:t>
              </a:r>
            </a:p>
          </p:txBody>
        </p:sp>
      </p:grpSp>
      <p:sp>
        <p:nvSpPr>
          <p:cNvPr id="12" name="Text Box 7">
            <a:extLst>
              <a:ext uri="{FF2B5EF4-FFF2-40B4-BE49-F238E27FC236}">
                <a16:creationId xmlns:a16="http://schemas.microsoft.com/office/drawing/2014/main" id="{7AD7678B-98AF-83CD-155A-BA5C0C8624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6332" y="1993174"/>
            <a:ext cx="762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spcBef>
                <a:spcPts val="0"/>
              </a:spcBef>
              <a:buFont typeface="Arial" charset="0"/>
              <a:buNone/>
            </a:pPr>
            <a:r>
              <a:rPr lang="en-US" altLang="zh-CN" sz="3200" b="1" dirty="0">
                <a:latin typeface="Times New Roman" pitchFamily="18" charset="0"/>
                <a:ea typeface="黑体" pitchFamily="49" charset="-122"/>
              </a:rPr>
              <a:t>2</a:t>
            </a:r>
          </a:p>
        </p:txBody>
      </p:sp>
      <p:sp>
        <p:nvSpPr>
          <p:cNvPr id="13" name="Text Box 7">
            <a:extLst>
              <a:ext uri="{FF2B5EF4-FFF2-40B4-BE49-F238E27FC236}">
                <a16:creationId xmlns:a16="http://schemas.microsoft.com/office/drawing/2014/main" id="{FAC519BD-69E7-565D-1C16-51229E1C15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5032" y="3044734"/>
            <a:ext cx="13081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  <a:buFont typeface="Arial" charset="0"/>
              <a:buNone/>
            </a:pPr>
            <a:r>
              <a:rPr lang="en-US" altLang="zh-CN" sz="3200" b="1" dirty="0">
                <a:latin typeface="Times New Roman" pitchFamily="18" charset="0"/>
                <a:ea typeface="黑体" pitchFamily="49" charset="-122"/>
              </a:rPr>
              <a:t>1  2</a:t>
            </a: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5DCA42A5-5191-88DF-8166-2143C94E2DD8}"/>
              </a:ext>
            </a:extLst>
          </p:cNvPr>
          <p:cNvCxnSpPr>
            <a:cxnSpLocks/>
          </p:cNvCxnSpPr>
          <p:nvPr/>
        </p:nvCxnSpPr>
        <p:spPr>
          <a:xfrm>
            <a:off x="2551852" y="3633696"/>
            <a:ext cx="144018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Box 7">
            <a:extLst>
              <a:ext uri="{FF2B5EF4-FFF2-40B4-BE49-F238E27FC236}">
                <a16:creationId xmlns:a16="http://schemas.microsoft.com/office/drawing/2014/main" id="{C80E29D0-FDD8-CA7A-97DB-881E9F20DF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1432" y="3667034"/>
            <a:ext cx="6731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  <a:buFont typeface="Arial" charset="0"/>
              <a:buNone/>
            </a:pPr>
            <a:r>
              <a:rPr lang="en-US" altLang="zh-CN" sz="3200" b="1" dirty="0">
                <a:latin typeface="Times New Roman" pitchFamily="18" charset="0"/>
                <a:ea typeface="黑体" pitchFamily="49" charset="-122"/>
              </a:rPr>
              <a:t>2   </a:t>
            </a:r>
          </a:p>
        </p:txBody>
      </p:sp>
      <p:sp>
        <p:nvSpPr>
          <p:cNvPr id="27" name="Text Box 7">
            <a:extLst>
              <a:ext uri="{FF2B5EF4-FFF2-40B4-BE49-F238E27FC236}">
                <a16:creationId xmlns:a16="http://schemas.microsoft.com/office/drawing/2014/main" id="{F18EB24C-EDDA-98B3-EEE9-0338BDD6BC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6486" y="3667034"/>
            <a:ext cx="6731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  <a:buFont typeface="Arial" charset="0"/>
              <a:buNone/>
            </a:pPr>
            <a:r>
              <a:rPr lang="en-US" altLang="zh-CN" sz="3200" b="1" dirty="0">
                <a:latin typeface="Times New Roman" pitchFamily="18" charset="0"/>
                <a:ea typeface="黑体" pitchFamily="49" charset="-122"/>
              </a:rPr>
              <a:t>8   </a:t>
            </a:r>
          </a:p>
        </p:txBody>
      </p:sp>
      <p:sp>
        <p:nvSpPr>
          <p:cNvPr id="28" name="Text Box 7">
            <a:extLst>
              <a:ext uri="{FF2B5EF4-FFF2-40B4-BE49-F238E27FC236}">
                <a16:creationId xmlns:a16="http://schemas.microsoft.com/office/drawing/2014/main" id="{9C63E605-8F42-7170-5A14-519825B075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7332" y="1993174"/>
            <a:ext cx="762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spcBef>
                <a:spcPts val="0"/>
              </a:spcBef>
              <a:buFont typeface="Arial" charset="0"/>
              <a:buNone/>
            </a:pPr>
            <a:r>
              <a:rPr lang="en-US" altLang="zh-CN" sz="3200" b="1" dirty="0">
                <a:latin typeface="Times New Roman" pitchFamily="18" charset="0"/>
                <a:ea typeface="黑体" pitchFamily="49" charset="-122"/>
              </a:rPr>
              <a:t>4</a:t>
            </a:r>
          </a:p>
        </p:txBody>
      </p:sp>
      <p:sp>
        <p:nvSpPr>
          <p:cNvPr id="29" name="Text Box 7">
            <a:extLst>
              <a:ext uri="{FF2B5EF4-FFF2-40B4-BE49-F238E27FC236}">
                <a16:creationId xmlns:a16="http://schemas.microsoft.com/office/drawing/2014/main" id="{4E4B5102-85BD-C570-6B12-CC1A1701F6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1432" y="4175034"/>
            <a:ext cx="6731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  <a:buFont typeface="Arial" charset="0"/>
              <a:buNone/>
            </a:pPr>
            <a:r>
              <a:rPr lang="en-US" altLang="zh-CN" sz="3200" b="1" dirty="0">
                <a:latin typeface="Times New Roman" pitchFamily="18" charset="0"/>
                <a:ea typeface="黑体" pitchFamily="49" charset="-122"/>
              </a:rPr>
              <a:t>2   </a:t>
            </a:r>
          </a:p>
        </p:txBody>
      </p:sp>
      <p:sp>
        <p:nvSpPr>
          <p:cNvPr id="30" name="Text Box 7">
            <a:extLst>
              <a:ext uri="{FF2B5EF4-FFF2-40B4-BE49-F238E27FC236}">
                <a16:creationId xmlns:a16="http://schemas.microsoft.com/office/drawing/2014/main" id="{9E6A057D-C551-6EA6-43B1-9636E5052D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6486" y="4175034"/>
            <a:ext cx="6731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  <a:buFont typeface="Arial" charset="0"/>
              <a:buNone/>
            </a:pPr>
            <a:r>
              <a:rPr lang="en-US" altLang="zh-CN" sz="3200" b="1" dirty="0">
                <a:latin typeface="Times New Roman" pitchFamily="18" charset="0"/>
                <a:ea typeface="黑体" pitchFamily="49" charset="-122"/>
              </a:rPr>
              <a:t>4   </a:t>
            </a:r>
          </a:p>
        </p:txBody>
      </p: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0BDB0315-5729-CF0A-7492-0A16BF10047E}"/>
              </a:ext>
            </a:extLst>
          </p:cNvPr>
          <p:cNvCxnSpPr>
            <a:cxnSpLocks/>
          </p:cNvCxnSpPr>
          <p:nvPr/>
        </p:nvCxnSpPr>
        <p:spPr>
          <a:xfrm>
            <a:off x="2551852" y="4763996"/>
            <a:ext cx="144018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Box 7">
            <a:extLst>
              <a:ext uri="{FF2B5EF4-FFF2-40B4-BE49-F238E27FC236}">
                <a16:creationId xmlns:a16="http://schemas.microsoft.com/office/drawing/2014/main" id="{114C7378-2BF1-9005-2D36-348D3DF41D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6486" y="4810034"/>
            <a:ext cx="6731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  <a:buFont typeface="Arial" charset="0"/>
              <a:buNone/>
            </a:pPr>
            <a:r>
              <a:rPr lang="en-US" altLang="zh-CN" sz="3200" b="1" dirty="0">
                <a:latin typeface="Times New Roman" pitchFamily="18" charset="0"/>
                <a:ea typeface="黑体" pitchFamily="49" charset="-122"/>
              </a:rPr>
              <a:t>4   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5B3DF220-F8F9-CC8C-9E2A-812EC06C1B11}"/>
              </a:ext>
            </a:extLst>
          </p:cNvPr>
          <p:cNvSpPr txBox="1"/>
          <p:nvPr/>
        </p:nvSpPr>
        <p:spPr>
          <a:xfrm>
            <a:off x="3800527" y="2077625"/>
            <a:ext cx="37449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······</a:t>
            </a:r>
            <a:r>
              <a:rPr lang="zh-CN" altLang="en-US" sz="200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每个年级分得</a:t>
            </a:r>
            <a:r>
              <a:rPr lang="en-US" altLang="zh-CN" sz="200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24</a:t>
            </a:r>
            <a:r>
              <a:rPr lang="zh-CN" altLang="en-US" sz="200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zh-CN" altLang="en-US" sz="200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石榴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3948CCDB-7C92-CC6E-3AC2-C5A0491ABDD9}"/>
              </a:ext>
            </a:extLst>
          </p:cNvPr>
          <p:cNvSpPr txBox="1"/>
          <p:nvPr/>
        </p:nvSpPr>
        <p:spPr>
          <a:xfrm>
            <a:off x="3739282" y="2619474"/>
            <a:ext cx="37449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······</a:t>
            </a:r>
            <a:r>
              <a:rPr lang="zh-CN" altLang="en-US" sz="200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一共要分</a:t>
            </a:r>
            <a:r>
              <a:rPr lang="en-US" altLang="zh-CN" sz="200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148</a:t>
            </a:r>
            <a:r>
              <a:rPr lang="zh-CN" altLang="en-US" sz="200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zh-CN" altLang="en-US" sz="200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石榴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2B921D20-6656-EC34-EF0D-8E9DEB2FED95}"/>
              </a:ext>
            </a:extLst>
          </p:cNvPr>
          <p:cNvSpPr txBox="1"/>
          <p:nvPr/>
        </p:nvSpPr>
        <p:spPr>
          <a:xfrm>
            <a:off x="3704431" y="3127372"/>
            <a:ext cx="37449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······6</a:t>
            </a:r>
            <a:r>
              <a:rPr lang="zh-CN" altLang="en-US" sz="200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个年级先分掉</a:t>
            </a:r>
            <a:r>
              <a:rPr lang="en-US" altLang="zh-CN" sz="200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120</a:t>
            </a:r>
            <a:r>
              <a:rPr lang="zh-CN" altLang="en-US" sz="200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zh-CN" altLang="en-US" sz="2000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石榴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36E14C26-D45F-1512-1E1C-A66292452191}"/>
              </a:ext>
            </a:extLst>
          </p:cNvPr>
          <p:cNvSpPr txBox="1"/>
          <p:nvPr/>
        </p:nvSpPr>
        <p:spPr>
          <a:xfrm>
            <a:off x="3702672" y="3736708"/>
            <a:ext cx="37449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······</a:t>
            </a:r>
            <a:r>
              <a:rPr lang="zh-CN" altLang="en-US" sz="200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分掉</a:t>
            </a:r>
            <a:r>
              <a:rPr lang="en-US" altLang="zh-CN" sz="200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120</a:t>
            </a:r>
            <a:r>
              <a:rPr lang="zh-CN" altLang="en-US" sz="200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个石榴后还剩</a:t>
            </a:r>
            <a:r>
              <a:rPr lang="en-US" altLang="zh-CN" sz="200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28</a:t>
            </a:r>
            <a:r>
              <a:rPr lang="zh-CN" altLang="en-US" sz="200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</a:t>
            </a:r>
            <a:endParaRPr lang="zh-CN" altLang="en-US" sz="2000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F1B33D94-A5B2-B62A-3F92-0DFD2AFA80E4}"/>
              </a:ext>
            </a:extLst>
          </p:cNvPr>
          <p:cNvSpPr txBox="1"/>
          <p:nvPr/>
        </p:nvSpPr>
        <p:spPr>
          <a:xfrm>
            <a:off x="3690004" y="4245710"/>
            <a:ext cx="37449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······6</a:t>
            </a:r>
            <a:r>
              <a:rPr lang="zh-CN" altLang="en-US" sz="200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个年级再分掉</a:t>
            </a:r>
            <a:r>
              <a:rPr lang="en-US" altLang="zh-CN" sz="200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24</a:t>
            </a:r>
            <a:r>
              <a:rPr lang="zh-CN" altLang="en-US" sz="200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个石榴</a:t>
            </a:r>
            <a:endParaRPr lang="zh-CN" altLang="en-US" sz="2000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3A423641-BF05-47A8-6A94-19018EEEEBF1}"/>
              </a:ext>
            </a:extLst>
          </p:cNvPr>
          <p:cNvSpPr txBox="1"/>
          <p:nvPr/>
        </p:nvSpPr>
        <p:spPr>
          <a:xfrm>
            <a:off x="3674532" y="4889068"/>
            <a:ext cx="37449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······</a:t>
            </a:r>
            <a:r>
              <a:rPr lang="zh-CN" altLang="en-US" sz="200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最后还剩</a:t>
            </a:r>
            <a:r>
              <a:rPr lang="en-US" altLang="zh-CN" sz="200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00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个石榴没有分</a:t>
            </a:r>
            <a:endParaRPr lang="zh-CN" altLang="en-US" sz="2000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CF8DE0E4-C170-61BC-5FDA-5FB6B400C701}"/>
              </a:ext>
            </a:extLst>
          </p:cNvPr>
          <p:cNvSpPr txBox="1"/>
          <p:nvPr/>
        </p:nvSpPr>
        <p:spPr>
          <a:xfrm>
            <a:off x="131665" y="2602762"/>
            <a:ext cx="37449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表示</a:t>
            </a:r>
            <a:r>
              <a:rPr lang="en-US" altLang="zh-CN" sz="200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00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个年级</a:t>
            </a:r>
            <a:r>
              <a:rPr lang="en-US" altLang="zh-CN" sz="200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······</a:t>
            </a:r>
            <a:endParaRPr lang="zh-CN" altLang="en-US" sz="2000" dirty="0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2692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9" grpId="0"/>
      <p:bldP spid="21" grpId="0"/>
      <p:bldP spid="22" grpId="0"/>
      <p:bldP spid="23" grpId="0"/>
      <p:bldP spid="24" grpId="0"/>
      <p:bldP spid="25" grpId="0"/>
      <p:bldP spid="37" grpId="0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1A60061A-EED8-4A01-A662-8F004B25C2A2}"/>
              </a:ext>
            </a:extLst>
          </p:cNvPr>
          <p:cNvSpPr/>
          <p:nvPr/>
        </p:nvSpPr>
        <p:spPr>
          <a:xfrm>
            <a:off x="5897563" y="869439"/>
            <a:ext cx="5314269" cy="9363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 eaLnBrk="1" hangingPunct="1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sz="2400" b="1" dirty="0">
                <a:solidFill>
                  <a:srgbClr val="00B0F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观察这两道题，找出它们的相同点和不同点。</a:t>
            </a:r>
            <a:endParaRPr lang="en-US" altLang="zh-CN" sz="2400" b="1" dirty="0">
              <a:solidFill>
                <a:srgbClr val="00B0F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E4B9CB13-20D0-4807-A065-AD3669E3CDC2}"/>
              </a:ext>
            </a:extLst>
          </p:cNvPr>
          <p:cNvGrpSpPr>
            <a:grpSpLocks/>
          </p:cNvGrpSpPr>
          <p:nvPr/>
        </p:nvGrpSpPr>
        <p:grpSpPr bwMode="auto">
          <a:xfrm>
            <a:off x="947738" y="1440716"/>
            <a:ext cx="1866441" cy="4308687"/>
            <a:chOff x="3154953" y="2250130"/>
            <a:chExt cx="1866441" cy="4308913"/>
          </a:xfrm>
        </p:grpSpPr>
        <p:grpSp>
          <p:nvGrpSpPr>
            <p:cNvPr id="8" name="组合 18">
              <a:extLst>
                <a:ext uri="{FF2B5EF4-FFF2-40B4-BE49-F238E27FC236}">
                  <a16:creationId xmlns:a16="http://schemas.microsoft.com/office/drawing/2014/main" id="{14CAC95F-03A7-46BA-BCFB-4F44C7FCFCD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54953" y="2752310"/>
              <a:ext cx="1843087" cy="615173"/>
              <a:chOff x="2819400" y="3458977"/>
              <a:chExt cx="1842839" cy="613681"/>
            </a:xfrm>
          </p:grpSpPr>
          <p:sp>
            <p:nvSpPr>
              <p:cNvPr id="22" name="Text Box 9">
                <a:extLst>
                  <a:ext uri="{FF2B5EF4-FFF2-40B4-BE49-F238E27FC236}">
                    <a16:creationId xmlns:a16="http://schemas.microsoft.com/office/drawing/2014/main" id="{3C30B1A3-F33E-4E38-B582-318D394FB39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19400" y="3488677"/>
                <a:ext cx="389798" cy="5833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200" b="1">
                    <a:latin typeface="Times New Roman" pitchFamily="18" charset="0"/>
                    <a:ea typeface="宋体" pitchFamily="2" charset="-122"/>
                  </a:rPr>
                  <a:t>2</a:t>
                </a:r>
                <a:endParaRPr lang="zh-CN" altLang="zh-CN" sz="3200" b="1">
                  <a:latin typeface="Times New Roman" pitchFamily="18" charset="0"/>
                  <a:ea typeface="宋体" pitchFamily="2" charset="-122"/>
                </a:endParaRPr>
              </a:p>
            </p:txBody>
          </p:sp>
          <p:sp>
            <p:nvSpPr>
              <p:cNvPr id="23" name="Text Box 21">
                <a:extLst>
                  <a:ext uri="{FF2B5EF4-FFF2-40B4-BE49-F238E27FC236}">
                    <a16:creationId xmlns:a16="http://schemas.microsoft.com/office/drawing/2014/main" id="{99FC0E4A-7625-4356-9089-1167A165040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47966" y="3487092"/>
                <a:ext cx="386890" cy="5855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200" b="1">
                    <a:latin typeface="Times New Roman" pitchFamily="18" charset="0"/>
                    <a:ea typeface="Arial Unicode MS" pitchFamily="34" charset="-122"/>
                  </a:rPr>
                  <a:t>2</a:t>
                </a:r>
              </a:p>
            </p:txBody>
          </p:sp>
          <p:sp>
            <p:nvSpPr>
              <p:cNvPr id="24" name="Text Box 41">
                <a:extLst>
                  <a:ext uri="{FF2B5EF4-FFF2-40B4-BE49-F238E27FC236}">
                    <a16:creationId xmlns:a16="http://schemas.microsoft.com/office/drawing/2014/main" id="{53E918CB-FFA6-4A35-AAC1-2280A9B7ACE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46375" y="3487092"/>
                <a:ext cx="522217" cy="5855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0000" tIns="46800" rIns="90000" bIns="46800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200" b="1">
                    <a:latin typeface="Times New Roman" pitchFamily="18" charset="0"/>
                    <a:ea typeface="Arial Unicode MS" pitchFamily="34" charset="-122"/>
                  </a:rPr>
                  <a:t>5</a:t>
                </a:r>
              </a:p>
            </p:txBody>
          </p:sp>
          <p:sp>
            <p:nvSpPr>
              <p:cNvPr id="25" name="Text Box 41">
                <a:extLst>
                  <a:ext uri="{FF2B5EF4-FFF2-40B4-BE49-F238E27FC236}">
                    <a16:creationId xmlns:a16="http://schemas.microsoft.com/office/drawing/2014/main" id="{C6A41E06-44BA-4D88-8B8D-BC1CF711810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40022" y="3487092"/>
                <a:ext cx="522217" cy="5855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0000" tIns="46800" rIns="90000" bIns="46800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200" b="1">
                    <a:latin typeface="Times New Roman" pitchFamily="18" charset="0"/>
                    <a:ea typeface="Arial Unicode MS" pitchFamily="34" charset="-122"/>
                  </a:rPr>
                  <a:t>6</a:t>
                </a:r>
              </a:p>
            </p:txBody>
          </p:sp>
          <p:pic>
            <p:nvPicPr>
              <p:cNvPr id="26" name="图片 29">
                <a:extLst>
                  <a:ext uri="{FF2B5EF4-FFF2-40B4-BE49-F238E27FC236}">
                    <a16:creationId xmlns:a16="http://schemas.microsoft.com/office/drawing/2014/main" id="{F174C489-88BE-45B3-9CAF-91F36410CEA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3062065" y="3458977"/>
                <a:ext cx="1548035" cy="5554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9" name="TextBox 1">
              <a:extLst>
                <a:ext uri="{FF2B5EF4-FFF2-40B4-BE49-F238E27FC236}">
                  <a16:creationId xmlns:a16="http://schemas.microsoft.com/office/drawing/2014/main" id="{AC469F63-6000-49A2-B36A-A0815C68A2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9465" y="2250130"/>
              <a:ext cx="389850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 dirty="0">
                  <a:latin typeface="Times New Roman" pitchFamily="18" charset="0"/>
                  <a:ea typeface="黑体" pitchFamily="49" charset="-122"/>
                </a:rPr>
                <a:t>1</a:t>
              </a:r>
              <a:endParaRPr lang="zh-CN" altLang="en-US" sz="3200" b="1" dirty="0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0" name="TextBox 31">
              <a:extLst>
                <a:ext uri="{FF2B5EF4-FFF2-40B4-BE49-F238E27FC236}">
                  <a16:creationId xmlns:a16="http://schemas.microsoft.com/office/drawing/2014/main" id="{5D8265E0-B522-47DA-848B-C286B45B4E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80415" y="3283476"/>
              <a:ext cx="389850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 dirty="0">
                  <a:latin typeface="Times New Roman" pitchFamily="18" charset="0"/>
                  <a:ea typeface="黑体" pitchFamily="49" charset="-122"/>
                </a:rPr>
                <a:t>2</a:t>
              </a:r>
              <a:endParaRPr lang="zh-CN" altLang="en-US" sz="3200" b="1" dirty="0"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11" name="直接连接符 47">
              <a:extLst>
                <a:ext uri="{FF2B5EF4-FFF2-40B4-BE49-F238E27FC236}">
                  <a16:creationId xmlns:a16="http://schemas.microsoft.com/office/drawing/2014/main" id="{04DB3CE7-3D8E-4863-B0CC-7908A67C363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627075" y="3886728"/>
              <a:ext cx="130346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2" name="TextBox 43">
              <a:extLst>
                <a:ext uri="{FF2B5EF4-FFF2-40B4-BE49-F238E27FC236}">
                  <a16:creationId xmlns:a16="http://schemas.microsoft.com/office/drawing/2014/main" id="{2CA6F934-4C13-4F5C-82B6-846C509513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61415" y="3931853"/>
              <a:ext cx="389850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latin typeface="Times New Roman" pitchFamily="18" charset="0"/>
                  <a:ea typeface="黑体" pitchFamily="49" charset="-122"/>
                </a:rPr>
                <a:t>5</a:t>
              </a:r>
              <a:endParaRPr lang="zh-CN" altLang="en-US" sz="3200" b="1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3" name="TextBox 44">
              <a:extLst>
                <a:ext uri="{FF2B5EF4-FFF2-40B4-BE49-F238E27FC236}">
                  <a16:creationId xmlns:a16="http://schemas.microsoft.com/office/drawing/2014/main" id="{1291E54E-7659-4363-9AEB-75F175BE2F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02309" y="2250136"/>
              <a:ext cx="389850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 dirty="0">
                  <a:latin typeface="Times New Roman" pitchFamily="18" charset="0"/>
                  <a:ea typeface="黑体" pitchFamily="49" charset="-122"/>
                </a:rPr>
                <a:t>2</a:t>
              </a:r>
              <a:endParaRPr lang="zh-CN" altLang="en-US" sz="3200" b="1" dirty="0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4" name="TextBox 45">
              <a:extLst>
                <a:ext uri="{FF2B5EF4-FFF2-40B4-BE49-F238E27FC236}">
                  <a16:creationId xmlns:a16="http://schemas.microsoft.com/office/drawing/2014/main" id="{34787D4D-9071-4404-80E7-C6221AFC0B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21474" y="4449727"/>
              <a:ext cx="389850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 dirty="0">
                  <a:latin typeface="Times New Roman" pitchFamily="18" charset="0"/>
                  <a:ea typeface="黑体" pitchFamily="49" charset="-122"/>
                </a:rPr>
                <a:t>4</a:t>
              </a:r>
              <a:endParaRPr lang="zh-CN" altLang="en-US" sz="3200" b="1" dirty="0"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15" name="直接连接符 47">
              <a:extLst>
                <a:ext uri="{FF2B5EF4-FFF2-40B4-BE49-F238E27FC236}">
                  <a16:creationId xmlns:a16="http://schemas.microsoft.com/office/drawing/2014/main" id="{ED3AD8A9-AE9E-45FE-ACE3-10C5A310EA0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623265" y="5005477"/>
              <a:ext cx="131362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6" name="TextBox 47">
              <a:extLst>
                <a:ext uri="{FF2B5EF4-FFF2-40B4-BE49-F238E27FC236}">
                  <a16:creationId xmlns:a16="http://schemas.microsoft.com/office/drawing/2014/main" id="{36E571E7-515D-496B-9557-24C050058B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1890" y="4989985"/>
              <a:ext cx="389850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 dirty="0">
                  <a:latin typeface="Times New Roman" pitchFamily="18" charset="0"/>
                  <a:ea typeface="黑体" pitchFamily="49" charset="-122"/>
                </a:rPr>
                <a:t>1</a:t>
              </a:r>
              <a:endParaRPr lang="zh-CN" altLang="en-US" sz="3200" b="1" dirty="0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7" name="TextBox 48">
              <a:extLst>
                <a:ext uri="{FF2B5EF4-FFF2-40B4-BE49-F238E27FC236}">
                  <a16:creationId xmlns:a16="http://schemas.microsoft.com/office/drawing/2014/main" id="{9CE75A38-A527-4F04-A201-579608F828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59878" y="4996335"/>
              <a:ext cx="389850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 dirty="0">
                  <a:latin typeface="Times New Roman" pitchFamily="18" charset="0"/>
                  <a:ea typeface="黑体" pitchFamily="49" charset="-122"/>
                </a:rPr>
                <a:t>6</a:t>
              </a:r>
              <a:endParaRPr lang="zh-CN" altLang="en-US" sz="3200" b="1" dirty="0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8" name="TextBox 51">
              <a:extLst>
                <a:ext uri="{FF2B5EF4-FFF2-40B4-BE49-F238E27FC236}">
                  <a16:creationId xmlns:a16="http://schemas.microsoft.com/office/drawing/2014/main" id="{ABAC2633-3125-4CAF-8B76-A04031BBB8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05153" y="2250130"/>
              <a:ext cx="389850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 dirty="0">
                  <a:latin typeface="Times New Roman" pitchFamily="18" charset="0"/>
                  <a:ea typeface="黑体" pitchFamily="49" charset="-122"/>
                </a:rPr>
                <a:t>8</a:t>
              </a:r>
              <a:endParaRPr lang="zh-CN" altLang="en-US" sz="3200" b="1" dirty="0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9" name="TextBox 53">
              <a:extLst>
                <a:ext uri="{FF2B5EF4-FFF2-40B4-BE49-F238E27FC236}">
                  <a16:creationId xmlns:a16="http://schemas.microsoft.com/office/drawing/2014/main" id="{7BA0B047-00BC-4B37-9094-8D9623DDD5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22711" y="5477931"/>
              <a:ext cx="1098683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 dirty="0">
                  <a:latin typeface="Times New Roman" pitchFamily="18" charset="0"/>
                  <a:ea typeface="黑体" pitchFamily="49" charset="-122"/>
                </a:rPr>
                <a:t> 1  6</a:t>
              </a:r>
              <a:endParaRPr lang="zh-CN" altLang="en-US" sz="3200" b="1" dirty="0"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20" name="直接连接符 47">
              <a:extLst>
                <a:ext uri="{FF2B5EF4-FFF2-40B4-BE49-F238E27FC236}">
                  <a16:creationId xmlns:a16="http://schemas.microsoft.com/office/drawing/2014/main" id="{754995EE-5F8C-404C-AA4C-2D166808571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3613296" y="6002810"/>
              <a:ext cx="1332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21" name="TextBox 56">
              <a:extLst>
                <a:ext uri="{FF2B5EF4-FFF2-40B4-BE49-F238E27FC236}">
                  <a16:creationId xmlns:a16="http://schemas.microsoft.com/office/drawing/2014/main" id="{3654DCA0-92B2-46B8-AC84-798E9645A1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61846" y="5974236"/>
              <a:ext cx="389850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 dirty="0">
                  <a:latin typeface="Times New Roman" pitchFamily="18" charset="0"/>
                  <a:ea typeface="黑体" pitchFamily="49" charset="-122"/>
                </a:rPr>
                <a:t>0</a:t>
              </a:r>
              <a:endParaRPr lang="zh-CN" altLang="en-US" sz="3200" b="1" dirty="0">
                <a:latin typeface="Times New Roman" pitchFamily="18" charset="0"/>
                <a:ea typeface="黑体" pitchFamily="49" charset="-122"/>
              </a:endParaRPr>
            </a:p>
          </p:txBody>
        </p:sp>
      </p:grp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C77CFCD4-3430-444A-A1B5-734087C52ACA}"/>
              </a:ext>
            </a:extLst>
          </p:cNvPr>
          <p:cNvGrpSpPr/>
          <p:nvPr/>
        </p:nvGrpSpPr>
        <p:grpSpPr>
          <a:xfrm>
            <a:off x="3455987" y="1423827"/>
            <a:ext cx="2116138" cy="3346771"/>
            <a:chOff x="3455987" y="1423827"/>
            <a:chExt cx="2116138" cy="3346771"/>
          </a:xfrm>
        </p:grpSpPr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372F818B-AD4C-4BE8-A46B-002A2148496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55987" y="1936593"/>
              <a:ext cx="2116138" cy="592106"/>
              <a:chOff x="3371055" y="4092750"/>
              <a:chExt cx="2116138" cy="593068"/>
            </a:xfrm>
          </p:grpSpPr>
          <p:pic>
            <p:nvPicPr>
              <p:cNvPr id="31" name="图片 29">
                <a:extLst>
                  <a:ext uri="{FF2B5EF4-FFF2-40B4-BE49-F238E27FC236}">
                    <a16:creationId xmlns:a16="http://schemas.microsoft.com/office/drawing/2014/main" id="{5A587754-FF63-4B82-97F3-2B36F86C94C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3551920" y="4098428"/>
                <a:ext cx="1766998" cy="5554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2" name="Text Box 4">
                <a:extLst>
                  <a:ext uri="{FF2B5EF4-FFF2-40B4-BE49-F238E27FC236}">
                    <a16:creationId xmlns:a16="http://schemas.microsoft.com/office/drawing/2014/main" id="{1F330CEB-D7C6-4C3E-935E-3E62293D6DF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10013" y="4100093"/>
                <a:ext cx="1577180" cy="5857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buFont typeface="Arial" charset="0"/>
                  <a:buNone/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1  4  8</a:t>
                </a:r>
              </a:p>
            </p:txBody>
          </p:sp>
          <p:sp>
            <p:nvSpPr>
              <p:cNvPr id="33" name="Text Box 7">
                <a:extLst>
                  <a:ext uri="{FF2B5EF4-FFF2-40B4-BE49-F238E27FC236}">
                    <a16:creationId xmlns:a16="http://schemas.microsoft.com/office/drawing/2014/main" id="{8D9CBA6F-11ED-4EFD-9B06-D9A9422C50D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71055" y="4092750"/>
                <a:ext cx="1011237" cy="5857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buFont typeface="Arial" charset="0"/>
                  <a:buNone/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6</a:t>
                </a:r>
              </a:p>
            </p:txBody>
          </p:sp>
        </p:grpSp>
        <p:sp>
          <p:nvSpPr>
            <p:cNvPr id="34" name="Text Box 7">
              <a:extLst>
                <a:ext uri="{FF2B5EF4-FFF2-40B4-BE49-F238E27FC236}">
                  <a16:creationId xmlns:a16="http://schemas.microsoft.com/office/drawing/2014/main" id="{70C60381-5803-4B06-A38B-C0F5750916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38625" y="1423827"/>
              <a:ext cx="7620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1" hangingPunct="1">
                <a:spcBef>
                  <a:spcPts val="0"/>
                </a:spcBef>
                <a:buFont typeface="Arial" charset="0"/>
                <a:buNone/>
              </a:pPr>
              <a:r>
                <a:rPr lang="en-US" altLang="zh-CN" sz="3200" b="1" dirty="0">
                  <a:latin typeface="Times New Roman" pitchFamily="18" charset="0"/>
                  <a:ea typeface="黑体" pitchFamily="49" charset="-122"/>
                </a:rPr>
                <a:t>2</a:t>
              </a:r>
            </a:p>
          </p:txBody>
        </p:sp>
        <p:sp>
          <p:nvSpPr>
            <p:cNvPr id="35" name="Text Box 7">
              <a:extLst>
                <a:ext uri="{FF2B5EF4-FFF2-40B4-BE49-F238E27FC236}">
                  <a16:creationId xmlns:a16="http://schemas.microsoft.com/office/drawing/2014/main" id="{7F66DABB-61CA-456F-A96D-727AEA31C4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97325" y="2475387"/>
              <a:ext cx="13081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ts val="0"/>
                </a:spcBef>
                <a:buFont typeface="Arial" charset="0"/>
                <a:buNone/>
              </a:pPr>
              <a:r>
                <a:rPr lang="en-US" altLang="zh-CN" sz="3200" b="1" dirty="0">
                  <a:latin typeface="Times New Roman" pitchFamily="18" charset="0"/>
                  <a:ea typeface="黑体" pitchFamily="49" charset="-122"/>
                </a:rPr>
                <a:t>1  2</a:t>
              </a:r>
            </a:p>
          </p:txBody>
        </p: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2CAA6CFA-3290-4D29-8BD7-25EBFF150F6A}"/>
                </a:ext>
              </a:extLst>
            </p:cNvPr>
            <p:cNvCxnSpPr>
              <a:cxnSpLocks/>
            </p:cNvCxnSpPr>
            <p:nvPr/>
          </p:nvCxnSpPr>
          <p:spPr>
            <a:xfrm>
              <a:off x="3954145" y="3064349"/>
              <a:ext cx="144018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 Box 7">
              <a:extLst>
                <a:ext uri="{FF2B5EF4-FFF2-40B4-BE49-F238E27FC236}">
                  <a16:creationId xmlns:a16="http://schemas.microsoft.com/office/drawing/2014/main" id="{9F2B1EB9-B690-476D-957A-C46E52B8F0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03725" y="3097687"/>
              <a:ext cx="6731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ts val="0"/>
                </a:spcBef>
                <a:buFont typeface="Arial" charset="0"/>
                <a:buNone/>
              </a:pPr>
              <a:r>
                <a:rPr lang="en-US" altLang="zh-CN" sz="3200" b="1" dirty="0">
                  <a:latin typeface="Times New Roman" pitchFamily="18" charset="0"/>
                  <a:ea typeface="黑体" pitchFamily="49" charset="-122"/>
                </a:rPr>
                <a:t>2   </a:t>
              </a:r>
            </a:p>
          </p:txBody>
        </p:sp>
        <p:sp>
          <p:nvSpPr>
            <p:cNvPr id="38" name="Text Box 7">
              <a:extLst>
                <a:ext uri="{FF2B5EF4-FFF2-40B4-BE49-F238E27FC236}">
                  <a16:creationId xmlns:a16="http://schemas.microsoft.com/office/drawing/2014/main" id="{2F24B06D-8EE8-490A-9537-918796E584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98779" y="3097687"/>
              <a:ext cx="6731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ts val="0"/>
                </a:spcBef>
                <a:buFont typeface="Arial" charset="0"/>
                <a:buNone/>
              </a:pPr>
              <a:r>
                <a:rPr lang="en-US" altLang="zh-CN" sz="3200" b="1" dirty="0">
                  <a:latin typeface="Times New Roman" pitchFamily="18" charset="0"/>
                  <a:ea typeface="黑体" pitchFamily="49" charset="-122"/>
                </a:rPr>
                <a:t>8   </a:t>
              </a:r>
            </a:p>
          </p:txBody>
        </p:sp>
        <p:sp>
          <p:nvSpPr>
            <p:cNvPr id="39" name="Text Box 7">
              <a:extLst>
                <a:ext uri="{FF2B5EF4-FFF2-40B4-BE49-F238E27FC236}">
                  <a16:creationId xmlns:a16="http://schemas.microsoft.com/office/drawing/2014/main" id="{9427177B-7CA0-4514-900E-97ED1599BA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19625" y="1423827"/>
              <a:ext cx="7620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1" hangingPunct="1">
                <a:spcBef>
                  <a:spcPts val="0"/>
                </a:spcBef>
                <a:buFont typeface="Arial" charset="0"/>
                <a:buNone/>
              </a:pPr>
              <a:r>
                <a:rPr lang="en-US" altLang="zh-CN" sz="3200" b="1" dirty="0">
                  <a:latin typeface="Times New Roman" pitchFamily="18" charset="0"/>
                  <a:ea typeface="黑体" pitchFamily="49" charset="-122"/>
                </a:rPr>
                <a:t>4</a:t>
              </a:r>
            </a:p>
          </p:txBody>
        </p:sp>
        <p:sp>
          <p:nvSpPr>
            <p:cNvPr id="40" name="Text Box 7">
              <a:extLst>
                <a:ext uri="{FF2B5EF4-FFF2-40B4-BE49-F238E27FC236}">
                  <a16:creationId xmlns:a16="http://schemas.microsoft.com/office/drawing/2014/main" id="{4D8DE61E-3627-4E86-9F4C-A609540EF7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03725" y="3605687"/>
              <a:ext cx="6731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ts val="0"/>
                </a:spcBef>
                <a:buFont typeface="Arial" charset="0"/>
                <a:buNone/>
              </a:pPr>
              <a:r>
                <a:rPr lang="en-US" altLang="zh-CN" sz="3200" b="1" dirty="0">
                  <a:latin typeface="Times New Roman" pitchFamily="18" charset="0"/>
                  <a:ea typeface="黑体" pitchFamily="49" charset="-122"/>
                </a:rPr>
                <a:t>2   </a:t>
              </a:r>
            </a:p>
          </p:txBody>
        </p:sp>
        <p:sp>
          <p:nvSpPr>
            <p:cNvPr id="41" name="Text Box 7">
              <a:extLst>
                <a:ext uri="{FF2B5EF4-FFF2-40B4-BE49-F238E27FC236}">
                  <a16:creationId xmlns:a16="http://schemas.microsoft.com/office/drawing/2014/main" id="{281FE630-7726-4D9B-B783-BFBD15A51E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98779" y="3605687"/>
              <a:ext cx="6731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ts val="0"/>
                </a:spcBef>
                <a:buFont typeface="Arial" charset="0"/>
                <a:buNone/>
              </a:pPr>
              <a:r>
                <a:rPr lang="en-US" altLang="zh-CN" sz="3200" b="1" dirty="0">
                  <a:latin typeface="Times New Roman" pitchFamily="18" charset="0"/>
                  <a:ea typeface="黑体" pitchFamily="49" charset="-122"/>
                </a:rPr>
                <a:t>4   </a:t>
              </a:r>
            </a:p>
          </p:txBody>
        </p:sp>
        <p:cxnSp>
          <p:nvCxnSpPr>
            <p:cNvPr id="42" name="直接连接符 41">
              <a:extLst>
                <a:ext uri="{FF2B5EF4-FFF2-40B4-BE49-F238E27FC236}">
                  <a16:creationId xmlns:a16="http://schemas.microsoft.com/office/drawing/2014/main" id="{D0AD3978-CD97-4DF9-B7B7-837684D185FF}"/>
                </a:ext>
              </a:extLst>
            </p:cNvPr>
            <p:cNvCxnSpPr>
              <a:cxnSpLocks/>
            </p:cNvCxnSpPr>
            <p:nvPr/>
          </p:nvCxnSpPr>
          <p:spPr>
            <a:xfrm>
              <a:off x="3954145" y="4194649"/>
              <a:ext cx="144018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 Box 7">
              <a:extLst>
                <a:ext uri="{FF2B5EF4-FFF2-40B4-BE49-F238E27FC236}">
                  <a16:creationId xmlns:a16="http://schemas.microsoft.com/office/drawing/2014/main" id="{E3C607AE-1165-4785-B45D-32B653CBF4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98779" y="4185823"/>
              <a:ext cx="6731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ts val="0"/>
                </a:spcBef>
                <a:buFont typeface="Arial" charset="0"/>
                <a:buNone/>
              </a:pPr>
              <a:r>
                <a:rPr lang="en-US" altLang="zh-CN" sz="3200" b="1" dirty="0">
                  <a:latin typeface="Times New Roman" pitchFamily="18" charset="0"/>
                  <a:ea typeface="黑体" pitchFamily="49" charset="-122"/>
                </a:rPr>
                <a:t>4   </a:t>
              </a:r>
            </a:p>
          </p:txBody>
        </p:sp>
      </p:grpSp>
      <p:sp>
        <p:nvSpPr>
          <p:cNvPr id="53" name="文本框 52">
            <a:extLst>
              <a:ext uri="{FF2B5EF4-FFF2-40B4-BE49-F238E27FC236}">
                <a16:creationId xmlns:a16="http://schemas.microsoft.com/office/drawing/2014/main" id="{6989DCCF-CF3C-4724-943F-0E325D66BDE0}"/>
              </a:ext>
            </a:extLst>
          </p:cNvPr>
          <p:cNvSpPr txBox="1"/>
          <p:nvPr/>
        </p:nvSpPr>
        <p:spPr>
          <a:xfrm>
            <a:off x="6255204" y="1900915"/>
            <a:ext cx="5092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相同点：都是一位数除三位数。</a:t>
            </a: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74CDB1F4-5452-40DF-806A-619F55A7E7DB}"/>
              </a:ext>
            </a:extLst>
          </p:cNvPr>
          <p:cNvSpPr txBox="1"/>
          <p:nvPr/>
        </p:nvSpPr>
        <p:spPr>
          <a:xfrm>
            <a:off x="6255204" y="2477859"/>
            <a:ext cx="50927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不同点：除数和被除数不同，</a:t>
            </a:r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       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商的位数也不同。</a:t>
            </a:r>
          </a:p>
        </p:txBody>
      </p:sp>
      <p:sp>
        <p:nvSpPr>
          <p:cNvPr id="55" name="矩形 54">
            <a:extLst>
              <a:ext uri="{FF2B5EF4-FFF2-40B4-BE49-F238E27FC236}">
                <a16:creationId xmlns:a16="http://schemas.microsoft.com/office/drawing/2014/main" id="{D1440751-3D16-4C24-80CB-1BB2C727C2BE}"/>
              </a:ext>
            </a:extLst>
          </p:cNvPr>
          <p:cNvSpPr/>
          <p:nvPr/>
        </p:nvSpPr>
        <p:spPr>
          <a:xfrm>
            <a:off x="5897563" y="3382963"/>
            <a:ext cx="5314269" cy="9363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 eaLnBrk="1" hangingPunct="1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sz="2400" b="1" dirty="0">
                <a:solidFill>
                  <a:srgbClr val="00B0F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观察对比，被除数与商的位数之间有什么关系？</a:t>
            </a:r>
            <a:endParaRPr lang="en-US" altLang="zh-CN" sz="2400" b="1" dirty="0">
              <a:solidFill>
                <a:srgbClr val="00B0F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49EF3197-05D9-472D-9C7B-B0B4EE2548A4}"/>
              </a:ext>
            </a:extLst>
          </p:cNvPr>
          <p:cNvSpPr txBox="1"/>
          <p:nvPr/>
        </p:nvSpPr>
        <p:spPr>
          <a:xfrm>
            <a:off x="6283779" y="4288516"/>
            <a:ext cx="50927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 b="1" dirty="0">
                <a:solidFill>
                  <a:srgbClr val="FF3399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一位数除三位数</a:t>
            </a:r>
            <a:r>
              <a:rPr lang="en-US" altLang="zh-CN" sz="2400" b="1" dirty="0">
                <a:solidFill>
                  <a:srgbClr val="FF3399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400" b="1" dirty="0">
                <a:solidFill>
                  <a:srgbClr val="FF3399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当被除数百位上的数大于或等于除数时</a:t>
            </a:r>
            <a:r>
              <a:rPr lang="en-US" altLang="zh-CN" sz="2400" b="1" dirty="0">
                <a:solidFill>
                  <a:srgbClr val="FF3399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400" b="1" dirty="0">
                <a:solidFill>
                  <a:srgbClr val="FF3399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商的首位就是百位</a:t>
            </a:r>
            <a:r>
              <a:rPr lang="en-US" altLang="zh-CN" sz="2400" b="1" dirty="0">
                <a:solidFill>
                  <a:srgbClr val="FF3399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400" b="1" dirty="0">
                <a:solidFill>
                  <a:srgbClr val="FF3399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商是三位数</a:t>
            </a:r>
            <a:r>
              <a:rPr lang="en-US" altLang="zh-CN" sz="2400" b="1" dirty="0">
                <a:solidFill>
                  <a:srgbClr val="FF3399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﹔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 b="1" dirty="0">
                <a:solidFill>
                  <a:srgbClr val="FF3399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当被除数百位上的数小于除数时</a:t>
            </a:r>
            <a:r>
              <a:rPr lang="en-US" altLang="zh-CN" sz="2400" b="1" dirty="0">
                <a:solidFill>
                  <a:srgbClr val="FF3399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400" b="1" dirty="0">
                <a:solidFill>
                  <a:srgbClr val="FF3399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商的首位就是十位</a:t>
            </a:r>
            <a:r>
              <a:rPr lang="en-US" altLang="zh-CN" sz="2400" b="1" dirty="0">
                <a:solidFill>
                  <a:srgbClr val="FF3399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400" b="1" dirty="0">
                <a:solidFill>
                  <a:srgbClr val="FF3399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商是两位数。</a:t>
            </a:r>
          </a:p>
        </p:txBody>
      </p: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5B8F2E97-BD3B-425E-88FA-C1CFB264CBE3}"/>
              </a:ext>
            </a:extLst>
          </p:cNvPr>
          <p:cNvGrpSpPr/>
          <p:nvPr/>
        </p:nvGrpSpPr>
        <p:grpSpPr>
          <a:xfrm>
            <a:off x="3574264" y="2027775"/>
            <a:ext cx="1190625" cy="803076"/>
            <a:chOff x="3574264" y="2027775"/>
            <a:chExt cx="1190625" cy="803076"/>
          </a:xfrm>
        </p:grpSpPr>
        <p:sp>
          <p:nvSpPr>
            <p:cNvPr id="61" name="矩形: 圆角 60">
              <a:extLst>
                <a:ext uri="{FF2B5EF4-FFF2-40B4-BE49-F238E27FC236}">
                  <a16:creationId xmlns:a16="http://schemas.microsoft.com/office/drawing/2014/main" id="{10FEB65B-E79B-48B6-BFEC-044AABB178D9}"/>
                </a:ext>
              </a:extLst>
            </p:cNvPr>
            <p:cNvSpPr/>
            <p:nvPr/>
          </p:nvSpPr>
          <p:spPr>
            <a:xfrm>
              <a:off x="4012412" y="2027775"/>
              <a:ext cx="333375" cy="400050"/>
            </a:xfrm>
            <a:prstGeom prst="roundRect">
              <a:avLst/>
            </a:prstGeom>
            <a:noFill/>
            <a:ln w="19050">
              <a:solidFill>
                <a:srgbClr val="FF3399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任意多边形: 形状 61">
              <a:extLst>
                <a:ext uri="{FF2B5EF4-FFF2-40B4-BE49-F238E27FC236}">
                  <a16:creationId xmlns:a16="http://schemas.microsoft.com/office/drawing/2014/main" id="{7F1D65DD-7C6E-48B1-AD6E-177ABBC2024A}"/>
                </a:ext>
              </a:extLst>
            </p:cNvPr>
            <p:cNvSpPr/>
            <p:nvPr/>
          </p:nvSpPr>
          <p:spPr>
            <a:xfrm>
              <a:off x="3650462" y="2370675"/>
              <a:ext cx="523875" cy="180975"/>
            </a:xfrm>
            <a:custGeom>
              <a:avLst/>
              <a:gdLst>
                <a:gd name="connsiteX0" fmla="*/ 523875 w 523875"/>
                <a:gd name="connsiteY0" fmla="*/ 57150 h 180975"/>
                <a:gd name="connsiteX1" fmla="*/ 523875 w 523875"/>
                <a:gd name="connsiteY1" fmla="*/ 180975 h 180975"/>
                <a:gd name="connsiteX2" fmla="*/ 0 w 523875"/>
                <a:gd name="connsiteY2" fmla="*/ 180975 h 180975"/>
                <a:gd name="connsiteX3" fmla="*/ 0 w 523875"/>
                <a:gd name="connsiteY3" fmla="*/ 0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3875" h="180975">
                  <a:moveTo>
                    <a:pt x="523875" y="57150"/>
                  </a:moveTo>
                  <a:lnTo>
                    <a:pt x="523875" y="180975"/>
                  </a:lnTo>
                  <a:lnTo>
                    <a:pt x="0" y="180975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FF3399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 18">
              <a:extLst>
                <a:ext uri="{FF2B5EF4-FFF2-40B4-BE49-F238E27FC236}">
                  <a16:creationId xmlns:a16="http://schemas.microsoft.com/office/drawing/2014/main" id="{300DEAA0-218C-4B87-BADF-626C097236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4264" y="2523074"/>
              <a:ext cx="1190625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just" eaLnBrk="1" hangingPunct="1">
                <a:buFont typeface="Arial" charset="0"/>
                <a:buNone/>
              </a:pPr>
              <a:r>
                <a:rPr lang="zh-CN" altLang="en-US" sz="1400" b="1" dirty="0">
                  <a:solidFill>
                    <a:srgbClr val="FF3399"/>
                  </a:solidFill>
                  <a:latin typeface="Times New Roman" pitchFamily="18" charset="0"/>
                  <a:ea typeface="楷体" pitchFamily="49" charset="-122"/>
                </a:rPr>
                <a:t>小于</a:t>
              </a:r>
              <a:r>
                <a:rPr lang="en-US" altLang="zh-CN" sz="1400" b="1" dirty="0">
                  <a:solidFill>
                    <a:srgbClr val="FF3399"/>
                  </a:solidFill>
                  <a:latin typeface="Times New Roman" pitchFamily="18" charset="0"/>
                  <a:ea typeface="楷体" pitchFamily="49" charset="-122"/>
                </a:rPr>
                <a:t>6</a:t>
              </a:r>
            </a:p>
          </p:txBody>
        </p:sp>
      </p:grpSp>
      <p:grpSp>
        <p:nvGrpSpPr>
          <p:cNvPr id="64" name="组合 63">
            <a:extLst>
              <a:ext uri="{FF2B5EF4-FFF2-40B4-BE49-F238E27FC236}">
                <a16:creationId xmlns:a16="http://schemas.microsoft.com/office/drawing/2014/main" id="{EE18CE22-0220-45BF-9F86-248EBD7CC221}"/>
              </a:ext>
            </a:extLst>
          </p:cNvPr>
          <p:cNvGrpSpPr/>
          <p:nvPr/>
        </p:nvGrpSpPr>
        <p:grpSpPr>
          <a:xfrm>
            <a:off x="1059664" y="2027775"/>
            <a:ext cx="1190625" cy="803076"/>
            <a:chOff x="3574264" y="2027775"/>
            <a:chExt cx="1190625" cy="803076"/>
          </a:xfrm>
        </p:grpSpPr>
        <p:sp>
          <p:nvSpPr>
            <p:cNvPr id="65" name="矩形: 圆角 64">
              <a:extLst>
                <a:ext uri="{FF2B5EF4-FFF2-40B4-BE49-F238E27FC236}">
                  <a16:creationId xmlns:a16="http://schemas.microsoft.com/office/drawing/2014/main" id="{0B53CF71-304F-4190-BF4F-E916C5F64711}"/>
                </a:ext>
              </a:extLst>
            </p:cNvPr>
            <p:cNvSpPr/>
            <p:nvPr/>
          </p:nvSpPr>
          <p:spPr>
            <a:xfrm>
              <a:off x="4012412" y="2027775"/>
              <a:ext cx="333375" cy="400050"/>
            </a:xfrm>
            <a:prstGeom prst="roundRect">
              <a:avLst/>
            </a:prstGeom>
            <a:noFill/>
            <a:ln w="19050">
              <a:solidFill>
                <a:srgbClr val="FF3399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任意多边形: 形状 65">
              <a:extLst>
                <a:ext uri="{FF2B5EF4-FFF2-40B4-BE49-F238E27FC236}">
                  <a16:creationId xmlns:a16="http://schemas.microsoft.com/office/drawing/2014/main" id="{D928B381-262E-4ECB-A956-D1BDAE7D6EF9}"/>
                </a:ext>
              </a:extLst>
            </p:cNvPr>
            <p:cNvSpPr/>
            <p:nvPr/>
          </p:nvSpPr>
          <p:spPr>
            <a:xfrm>
              <a:off x="3650462" y="2370675"/>
              <a:ext cx="523875" cy="180975"/>
            </a:xfrm>
            <a:custGeom>
              <a:avLst/>
              <a:gdLst>
                <a:gd name="connsiteX0" fmla="*/ 523875 w 523875"/>
                <a:gd name="connsiteY0" fmla="*/ 57150 h 180975"/>
                <a:gd name="connsiteX1" fmla="*/ 523875 w 523875"/>
                <a:gd name="connsiteY1" fmla="*/ 180975 h 180975"/>
                <a:gd name="connsiteX2" fmla="*/ 0 w 523875"/>
                <a:gd name="connsiteY2" fmla="*/ 180975 h 180975"/>
                <a:gd name="connsiteX3" fmla="*/ 0 w 523875"/>
                <a:gd name="connsiteY3" fmla="*/ 0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3875" h="180975">
                  <a:moveTo>
                    <a:pt x="523875" y="57150"/>
                  </a:moveTo>
                  <a:lnTo>
                    <a:pt x="523875" y="180975"/>
                  </a:lnTo>
                  <a:lnTo>
                    <a:pt x="0" y="180975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FF3399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矩形 18">
              <a:extLst>
                <a:ext uri="{FF2B5EF4-FFF2-40B4-BE49-F238E27FC236}">
                  <a16:creationId xmlns:a16="http://schemas.microsoft.com/office/drawing/2014/main" id="{54EEB8A1-D1EC-4384-91CC-0E543B04A1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4264" y="2523074"/>
              <a:ext cx="1190625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just" eaLnBrk="1" hangingPunct="1">
                <a:buFont typeface="Arial" charset="0"/>
                <a:buNone/>
              </a:pPr>
              <a:r>
                <a:rPr lang="zh-CN" altLang="en-US" sz="1400" b="1" dirty="0">
                  <a:solidFill>
                    <a:srgbClr val="FF3399"/>
                  </a:solidFill>
                  <a:latin typeface="Times New Roman" pitchFamily="18" charset="0"/>
                  <a:ea typeface="楷体" pitchFamily="49" charset="-122"/>
                </a:rPr>
                <a:t>等于</a:t>
              </a:r>
              <a:r>
                <a:rPr lang="en-US" altLang="zh-CN" sz="1400" b="1" dirty="0">
                  <a:solidFill>
                    <a:srgbClr val="FF3399"/>
                  </a:solidFill>
                  <a:latin typeface="Times New Roman" pitchFamily="18" charset="0"/>
                  <a:ea typeface="楷体" pitchFamily="49" charset="-122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1146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4" grpId="0"/>
      <p:bldP spid="55" grpId="0"/>
      <p:bldP spid="5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758B09D0-BE50-471E-8B72-6D8E549FD683}"/>
              </a:ext>
            </a:extLst>
          </p:cNvPr>
          <p:cNvSpPr/>
          <p:nvPr/>
        </p:nvSpPr>
        <p:spPr>
          <a:xfrm>
            <a:off x="655611" y="972589"/>
            <a:ext cx="10309251" cy="5598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 eaLnBrk="1" hangingPunct="1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sz="2800" b="1" dirty="0">
                <a:solidFill>
                  <a:srgbClr val="00B0F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小组讨论：除数是一位数的除法怎样计算？</a:t>
            </a:r>
            <a:endParaRPr lang="en-US" altLang="zh-CN" sz="2800" b="1" dirty="0">
              <a:solidFill>
                <a:srgbClr val="00B0F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8C412557-F1E5-431E-93F6-18B143180D9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31" t="37682" r="8125" b="31693"/>
          <a:stretch/>
        </p:blipFill>
        <p:spPr>
          <a:xfrm>
            <a:off x="186817" y="1554237"/>
            <a:ext cx="7682769" cy="3749525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CB702F2A-9E34-4DBE-9303-E8F78ADF135C}"/>
              </a:ext>
            </a:extLst>
          </p:cNvPr>
          <p:cNvSpPr txBox="1"/>
          <p:nvPr/>
        </p:nvSpPr>
        <p:spPr>
          <a:xfrm>
            <a:off x="865297" y="1900965"/>
            <a:ext cx="6887274" cy="936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先用除数试除被除数的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_________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位，如果它比除数小，再试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除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__________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B349BF8-D284-4530-BA7F-80ED5825ABE2}"/>
              </a:ext>
            </a:extLst>
          </p:cNvPr>
          <p:cNvSpPr txBox="1"/>
          <p:nvPr/>
        </p:nvSpPr>
        <p:spPr>
          <a:xfrm>
            <a:off x="887238" y="3096339"/>
            <a:ext cx="680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 startAt="2"/>
            </a:pP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除到被除数的哪一位，就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把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______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写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在那一位的上面。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D27DC629-3D6A-4DF4-BED2-F0C7FE7D6A4E}"/>
              </a:ext>
            </a:extLst>
          </p:cNvPr>
          <p:cNvSpPr txBox="1"/>
          <p:nvPr/>
        </p:nvSpPr>
        <p:spPr>
          <a:xfrm>
            <a:off x="915989" y="4070297"/>
            <a:ext cx="68392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 startAt="3"/>
            </a:pP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每求出一位商，余下的数必须比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除数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_____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A838F967-C770-4CA0-B9A0-752B2BB45181}"/>
              </a:ext>
            </a:extLst>
          </p:cNvPr>
          <p:cNvSpPr txBox="1"/>
          <p:nvPr/>
        </p:nvSpPr>
        <p:spPr>
          <a:xfrm>
            <a:off x="4580048" y="1892541"/>
            <a:ext cx="119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最高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B9518626-842B-454E-B3F8-756A870770F1}"/>
              </a:ext>
            </a:extLst>
          </p:cNvPr>
          <p:cNvSpPr txBox="1"/>
          <p:nvPr/>
        </p:nvSpPr>
        <p:spPr>
          <a:xfrm>
            <a:off x="3266916" y="2344736"/>
            <a:ext cx="26936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前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两位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43A8B724-E970-441C-858E-94C11396E2CF}"/>
              </a:ext>
            </a:extLst>
          </p:cNvPr>
          <p:cNvSpPr txBox="1"/>
          <p:nvPr/>
        </p:nvSpPr>
        <p:spPr>
          <a:xfrm>
            <a:off x="4979814" y="3050250"/>
            <a:ext cx="119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商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FDD9871D-2356-413E-A0CE-0B67423126F5}"/>
              </a:ext>
            </a:extLst>
          </p:cNvPr>
          <p:cNvSpPr txBox="1"/>
          <p:nvPr/>
        </p:nvSpPr>
        <p:spPr>
          <a:xfrm>
            <a:off x="6102119" y="4039386"/>
            <a:ext cx="119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CA02AF41-9AFC-2531-C560-11F127CE4CA3}"/>
              </a:ext>
            </a:extLst>
          </p:cNvPr>
          <p:cNvGrpSpPr>
            <a:grpSpLocks/>
          </p:cNvGrpSpPr>
          <p:nvPr/>
        </p:nvGrpSpPr>
        <p:grpSpPr bwMode="auto">
          <a:xfrm>
            <a:off x="7746633" y="1427711"/>
            <a:ext cx="1813293" cy="4308687"/>
            <a:chOff x="3208101" y="2250130"/>
            <a:chExt cx="1813293" cy="4308913"/>
          </a:xfrm>
        </p:grpSpPr>
        <p:grpSp>
          <p:nvGrpSpPr>
            <p:cNvPr id="3" name="组合 18">
              <a:extLst>
                <a:ext uri="{FF2B5EF4-FFF2-40B4-BE49-F238E27FC236}">
                  <a16:creationId xmlns:a16="http://schemas.microsoft.com/office/drawing/2014/main" id="{ECF258DC-76B3-68ED-D100-613346079A3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08101" y="2752310"/>
              <a:ext cx="1789939" cy="615173"/>
              <a:chOff x="2872541" y="3458977"/>
              <a:chExt cx="1789698" cy="613681"/>
            </a:xfrm>
          </p:grpSpPr>
          <p:sp>
            <p:nvSpPr>
              <p:cNvPr id="26" name="Text Box 9">
                <a:extLst>
                  <a:ext uri="{FF2B5EF4-FFF2-40B4-BE49-F238E27FC236}">
                    <a16:creationId xmlns:a16="http://schemas.microsoft.com/office/drawing/2014/main" id="{06CC7059-DAC3-09AD-A81A-684698B03A6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72541" y="3477792"/>
                <a:ext cx="389798" cy="5833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200" b="1">
                    <a:latin typeface="Times New Roman" pitchFamily="18" charset="0"/>
                    <a:ea typeface="宋体" pitchFamily="2" charset="-122"/>
                  </a:rPr>
                  <a:t>2</a:t>
                </a:r>
                <a:endParaRPr lang="zh-CN" altLang="zh-CN" sz="3200" b="1">
                  <a:latin typeface="Times New Roman" pitchFamily="18" charset="0"/>
                  <a:ea typeface="宋体" pitchFamily="2" charset="-122"/>
                </a:endParaRPr>
              </a:p>
            </p:txBody>
          </p:sp>
          <p:sp>
            <p:nvSpPr>
              <p:cNvPr id="27" name="Text Box 21">
                <a:extLst>
                  <a:ext uri="{FF2B5EF4-FFF2-40B4-BE49-F238E27FC236}">
                    <a16:creationId xmlns:a16="http://schemas.microsoft.com/office/drawing/2014/main" id="{C528375A-844A-D96A-B7C5-14874C179EC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47966" y="3487092"/>
                <a:ext cx="386890" cy="5855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200" b="1">
                    <a:latin typeface="Times New Roman" pitchFamily="18" charset="0"/>
                    <a:ea typeface="Arial Unicode MS" pitchFamily="34" charset="-122"/>
                  </a:rPr>
                  <a:t>2</a:t>
                </a:r>
              </a:p>
            </p:txBody>
          </p:sp>
          <p:sp>
            <p:nvSpPr>
              <p:cNvPr id="28" name="Text Box 41">
                <a:extLst>
                  <a:ext uri="{FF2B5EF4-FFF2-40B4-BE49-F238E27FC236}">
                    <a16:creationId xmlns:a16="http://schemas.microsoft.com/office/drawing/2014/main" id="{1E9D50A4-AF61-AA53-2090-0A5A7C96D73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46375" y="3487092"/>
                <a:ext cx="522217" cy="5855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0000" tIns="46800" rIns="90000" bIns="46800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200" b="1">
                    <a:latin typeface="Times New Roman" pitchFamily="18" charset="0"/>
                    <a:ea typeface="Arial Unicode MS" pitchFamily="34" charset="-122"/>
                  </a:rPr>
                  <a:t>5</a:t>
                </a:r>
              </a:p>
            </p:txBody>
          </p:sp>
          <p:sp>
            <p:nvSpPr>
              <p:cNvPr id="29" name="Text Box 41">
                <a:extLst>
                  <a:ext uri="{FF2B5EF4-FFF2-40B4-BE49-F238E27FC236}">
                    <a16:creationId xmlns:a16="http://schemas.microsoft.com/office/drawing/2014/main" id="{3DFD910E-15EC-95AC-EA5D-67D201DA089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40022" y="3487092"/>
                <a:ext cx="522217" cy="5855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0000" tIns="46800" rIns="90000" bIns="46800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200" b="1">
                    <a:latin typeface="Times New Roman" pitchFamily="18" charset="0"/>
                    <a:ea typeface="Arial Unicode MS" pitchFamily="34" charset="-122"/>
                  </a:rPr>
                  <a:t>6</a:t>
                </a:r>
              </a:p>
            </p:txBody>
          </p:sp>
          <p:pic>
            <p:nvPicPr>
              <p:cNvPr id="30" name="图片 29">
                <a:extLst>
                  <a:ext uri="{FF2B5EF4-FFF2-40B4-BE49-F238E27FC236}">
                    <a16:creationId xmlns:a16="http://schemas.microsoft.com/office/drawing/2014/main" id="{4908C965-DCF4-2A45-31D9-23785630EE2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062065" y="3458977"/>
                <a:ext cx="1548035" cy="5554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5" name="TextBox 1">
              <a:extLst>
                <a:ext uri="{FF2B5EF4-FFF2-40B4-BE49-F238E27FC236}">
                  <a16:creationId xmlns:a16="http://schemas.microsoft.com/office/drawing/2014/main" id="{EEC5082D-AE99-6A53-73B2-F76E7C8A69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9465" y="2250130"/>
              <a:ext cx="389850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 dirty="0">
                  <a:latin typeface="Times New Roman" pitchFamily="18" charset="0"/>
                  <a:ea typeface="黑体" pitchFamily="49" charset="-122"/>
                </a:rPr>
                <a:t>1</a:t>
              </a:r>
              <a:endParaRPr lang="zh-CN" altLang="en-US" sz="3200" b="1" dirty="0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6" name="TextBox 31">
              <a:extLst>
                <a:ext uri="{FF2B5EF4-FFF2-40B4-BE49-F238E27FC236}">
                  <a16:creationId xmlns:a16="http://schemas.microsoft.com/office/drawing/2014/main" id="{E51C1BC5-AB30-2683-4C40-CD0E2F009C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80415" y="3283476"/>
              <a:ext cx="389850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 dirty="0">
                  <a:latin typeface="Times New Roman" pitchFamily="18" charset="0"/>
                  <a:ea typeface="黑体" pitchFamily="49" charset="-122"/>
                </a:rPr>
                <a:t>2</a:t>
              </a:r>
              <a:endParaRPr lang="zh-CN" altLang="en-US" sz="3200" b="1" dirty="0"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7" name="直接连接符 47">
              <a:extLst>
                <a:ext uri="{FF2B5EF4-FFF2-40B4-BE49-F238E27FC236}">
                  <a16:creationId xmlns:a16="http://schemas.microsoft.com/office/drawing/2014/main" id="{37359A8C-1796-0B84-0C07-0BCDCF399BE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627075" y="3886728"/>
              <a:ext cx="130346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8" name="TextBox 43">
              <a:extLst>
                <a:ext uri="{FF2B5EF4-FFF2-40B4-BE49-F238E27FC236}">
                  <a16:creationId xmlns:a16="http://schemas.microsoft.com/office/drawing/2014/main" id="{A006B043-3228-98B0-6C1A-1B6982AF29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61415" y="3931853"/>
              <a:ext cx="389850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>
                  <a:latin typeface="Times New Roman" pitchFamily="18" charset="0"/>
                  <a:ea typeface="黑体" pitchFamily="49" charset="-122"/>
                </a:rPr>
                <a:t>5</a:t>
              </a:r>
              <a:endParaRPr lang="zh-CN" altLang="en-US" sz="3200" b="1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9" name="TextBox 44">
              <a:extLst>
                <a:ext uri="{FF2B5EF4-FFF2-40B4-BE49-F238E27FC236}">
                  <a16:creationId xmlns:a16="http://schemas.microsoft.com/office/drawing/2014/main" id="{D41B5C0D-5FC2-3CD1-1EA8-9AC90C620A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02309" y="2250136"/>
              <a:ext cx="389850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 dirty="0">
                  <a:latin typeface="Times New Roman" pitchFamily="18" charset="0"/>
                  <a:ea typeface="黑体" pitchFamily="49" charset="-122"/>
                </a:rPr>
                <a:t>2</a:t>
              </a:r>
              <a:endParaRPr lang="zh-CN" altLang="en-US" sz="3200" b="1" dirty="0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0" name="TextBox 45">
              <a:extLst>
                <a:ext uri="{FF2B5EF4-FFF2-40B4-BE49-F238E27FC236}">
                  <a16:creationId xmlns:a16="http://schemas.microsoft.com/office/drawing/2014/main" id="{BE7591FE-BD34-531F-30B8-4F3BA9A049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21474" y="4449727"/>
              <a:ext cx="389850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 dirty="0">
                  <a:latin typeface="Times New Roman" pitchFamily="18" charset="0"/>
                  <a:ea typeface="黑体" pitchFamily="49" charset="-122"/>
                </a:rPr>
                <a:t>4</a:t>
              </a:r>
              <a:endParaRPr lang="zh-CN" altLang="en-US" sz="3200" b="1" dirty="0"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11" name="直接连接符 47">
              <a:extLst>
                <a:ext uri="{FF2B5EF4-FFF2-40B4-BE49-F238E27FC236}">
                  <a16:creationId xmlns:a16="http://schemas.microsoft.com/office/drawing/2014/main" id="{8473A6D2-2270-29F1-7422-35E541C56FD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623265" y="5005477"/>
              <a:ext cx="131362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6" name="TextBox 47">
              <a:extLst>
                <a:ext uri="{FF2B5EF4-FFF2-40B4-BE49-F238E27FC236}">
                  <a16:creationId xmlns:a16="http://schemas.microsoft.com/office/drawing/2014/main" id="{4382506E-2B1C-59BD-0D0F-0718011872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1890" y="4989985"/>
              <a:ext cx="389850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 dirty="0">
                  <a:latin typeface="Times New Roman" pitchFamily="18" charset="0"/>
                  <a:ea typeface="黑体" pitchFamily="49" charset="-122"/>
                </a:rPr>
                <a:t>1</a:t>
              </a:r>
              <a:endParaRPr lang="zh-CN" altLang="en-US" sz="3200" b="1" dirty="0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0" name="TextBox 48">
              <a:extLst>
                <a:ext uri="{FF2B5EF4-FFF2-40B4-BE49-F238E27FC236}">
                  <a16:creationId xmlns:a16="http://schemas.microsoft.com/office/drawing/2014/main" id="{CE7C1796-48BE-95BC-6032-2B0DEA1D12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59878" y="4996335"/>
              <a:ext cx="389850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 dirty="0">
                  <a:latin typeface="Times New Roman" pitchFamily="18" charset="0"/>
                  <a:ea typeface="黑体" pitchFamily="49" charset="-122"/>
                </a:rPr>
                <a:t>6</a:t>
              </a:r>
              <a:endParaRPr lang="zh-CN" altLang="en-US" sz="3200" b="1" dirty="0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2" name="TextBox 51">
              <a:extLst>
                <a:ext uri="{FF2B5EF4-FFF2-40B4-BE49-F238E27FC236}">
                  <a16:creationId xmlns:a16="http://schemas.microsoft.com/office/drawing/2014/main" id="{63B46FF0-F213-4EC3-0847-6415D884D3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05153" y="2250130"/>
              <a:ext cx="389850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 dirty="0">
                  <a:latin typeface="Times New Roman" pitchFamily="18" charset="0"/>
                  <a:ea typeface="黑体" pitchFamily="49" charset="-122"/>
                </a:rPr>
                <a:t>8</a:t>
              </a:r>
              <a:endParaRPr lang="zh-CN" altLang="en-US" sz="3200" b="1" dirty="0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3" name="TextBox 53">
              <a:extLst>
                <a:ext uri="{FF2B5EF4-FFF2-40B4-BE49-F238E27FC236}">
                  <a16:creationId xmlns:a16="http://schemas.microsoft.com/office/drawing/2014/main" id="{F06A44D5-7DFD-D43D-8507-1B2D6BE83B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22711" y="5477931"/>
              <a:ext cx="1098683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 dirty="0">
                  <a:latin typeface="Times New Roman" pitchFamily="18" charset="0"/>
                  <a:ea typeface="黑体" pitchFamily="49" charset="-122"/>
                </a:rPr>
                <a:t> 1  6</a:t>
              </a:r>
              <a:endParaRPr lang="zh-CN" altLang="en-US" sz="3200" b="1" dirty="0"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24" name="直接连接符 47">
              <a:extLst>
                <a:ext uri="{FF2B5EF4-FFF2-40B4-BE49-F238E27FC236}">
                  <a16:creationId xmlns:a16="http://schemas.microsoft.com/office/drawing/2014/main" id="{96B740F6-8FB7-086E-567D-45AE010C059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3613296" y="6002810"/>
              <a:ext cx="1332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25" name="TextBox 56">
              <a:extLst>
                <a:ext uri="{FF2B5EF4-FFF2-40B4-BE49-F238E27FC236}">
                  <a16:creationId xmlns:a16="http://schemas.microsoft.com/office/drawing/2014/main" id="{FB7ECE39-8819-0546-344C-323DAEA10B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61846" y="5974236"/>
              <a:ext cx="389850" cy="584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200" b="1" dirty="0">
                  <a:latin typeface="Times New Roman" pitchFamily="18" charset="0"/>
                  <a:ea typeface="黑体" pitchFamily="49" charset="-122"/>
                </a:rPr>
                <a:t>0</a:t>
              </a:r>
              <a:endParaRPr lang="zh-CN" altLang="en-US" sz="3200" b="1" dirty="0">
                <a:latin typeface="Times New Roman" pitchFamily="18" charset="0"/>
                <a:ea typeface="黑体" pitchFamily="49" charset="-122"/>
              </a:endParaRP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7214BF95-FF64-24E4-0A26-DC20F1AE93CD}"/>
              </a:ext>
            </a:extLst>
          </p:cNvPr>
          <p:cNvGrpSpPr/>
          <p:nvPr/>
        </p:nvGrpSpPr>
        <p:grpSpPr>
          <a:xfrm>
            <a:off x="9686980" y="1435960"/>
            <a:ext cx="2116138" cy="3346771"/>
            <a:chOff x="3455987" y="1423827"/>
            <a:chExt cx="2116138" cy="3346771"/>
          </a:xfrm>
        </p:grpSpPr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id="{99F8EF97-4E54-1DF4-5637-5D65E9ED842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55987" y="1936593"/>
              <a:ext cx="2116138" cy="592106"/>
              <a:chOff x="3371055" y="4092750"/>
              <a:chExt cx="2116138" cy="593068"/>
            </a:xfrm>
          </p:grpSpPr>
          <p:pic>
            <p:nvPicPr>
              <p:cNvPr id="43" name="图片 29">
                <a:extLst>
                  <a:ext uri="{FF2B5EF4-FFF2-40B4-BE49-F238E27FC236}">
                    <a16:creationId xmlns:a16="http://schemas.microsoft.com/office/drawing/2014/main" id="{0B2BED87-3A20-FBB0-1DE7-8B635E9CEE5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551920" y="4098428"/>
                <a:ext cx="1766998" cy="5554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4" name="Text Box 4">
                <a:extLst>
                  <a:ext uri="{FF2B5EF4-FFF2-40B4-BE49-F238E27FC236}">
                    <a16:creationId xmlns:a16="http://schemas.microsoft.com/office/drawing/2014/main" id="{B3A6A279-D73A-91E9-C301-B214CAE80A2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10013" y="4100093"/>
                <a:ext cx="1577180" cy="5857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buFont typeface="Arial" charset="0"/>
                  <a:buNone/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1  4  8</a:t>
                </a:r>
              </a:p>
            </p:txBody>
          </p:sp>
          <p:sp>
            <p:nvSpPr>
              <p:cNvPr id="45" name="Text Box 7">
                <a:extLst>
                  <a:ext uri="{FF2B5EF4-FFF2-40B4-BE49-F238E27FC236}">
                    <a16:creationId xmlns:a16="http://schemas.microsoft.com/office/drawing/2014/main" id="{3FB5E8B5-AE12-13A3-B64F-CC5B1A0EDED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71055" y="4092750"/>
                <a:ext cx="1011237" cy="5857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ts val="0"/>
                  </a:spcBef>
                  <a:buFont typeface="Arial" charset="0"/>
                  <a:buNone/>
                </a:pPr>
                <a:r>
                  <a:rPr lang="en-US" altLang="zh-CN" sz="3200" b="1" dirty="0">
                    <a:latin typeface="Times New Roman" pitchFamily="18" charset="0"/>
                    <a:ea typeface="黑体" pitchFamily="49" charset="-122"/>
                  </a:rPr>
                  <a:t>6</a:t>
                </a:r>
              </a:p>
            </p:txBody>
          </p:sp>
        </p:grpSp>
        <p:sp>
          <p:nvSpPr>
            <p:cNvPr id="33" name="Text Box 7">
              <a:extLst>
                <a:ext uri="{FF2B5EF4-FFF2-40B4-BE49-F238E27FC236}">
                  <a16:creationId xmlns:a16="http://schemas.microsoft.com/office/drawing/2014/main" id="{24D6E11C-BC72-6DF2-2CC6-9406FB45C4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38625" y="1423827"/>
              <a:ext cx="7620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1" hangingPunct="1">
                <a:spcBef>
                  <a:spcPts val="0"/>
                </a:spcBef>
                <a:buFont typeface="Arial" charset="0"/>
                <a:buNone/>
              </a:pPr>
              <a:r>
                <a:rPr lang="en-US" altLang="zh-CN" sz="3200" b="1" dirty="0">
                  <a:latin typeface="Times New Roman" pitchFamily="18" charset="0"/>
                  <a:ea typeface="黑体" pitchFamily="49" charset="-122"/>
                </a:rPr>
                <a:t>2</a:t>
              </a:r>
            </a:p>
          </p:txBody>
        </p:sp>
        <p:sp>
          <p:nvSpPr>
            <p:cNvPr id="34" name="Text Box 7">
              <a:extLst>
                <a:ext uri="{FF2B5EF4-FFF2-40B4-BE49-F238E27FC236}">
                  <a16:creationId xmlns:a16="http://schemas.microsoft.com/office/drawing/2014/main" id="{AF97057B-9B60-0DEE-EF43-6B0B48528D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97325" y="2475387"/>
              <a:ext cx="13081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ts val="0"/>
                </a:spcBef>
                <a:buFont typeface="Arial" charset="0"/>
                <a:buNone/>
              </a:pPr>
              <a:r>
                <a:rPr lang="en-US" altLang="zh-CN" sz="3200" b="1" dirty="0">
                  <a:latin typeface="Times New Roman" pitchFamily="18" charset="0"/>
                  <a:ea typeface="黑体" pitchFamily="49" charset="-122"/>
                </a:rPr>
                <a:t>1  2</a:t>
              </a:r>
            </a:p>
          </p:txBody>
        </p:sp>
        <p:cxnSp>
          <p:nvCxnSpPr>
            <p:cNvPr id="35" name="直接连接符 34">
              <a:extLst>
                <a:ext uri="{FF2B5EF4-FFF2-40B4-BE49-F238E27FC236}">
                  <a16:creationId xmlns:a16="http://schemas.microsoft.com/office/drawing/2014/main" id="{B8D38AE9-FE7B-73D4-BBC9-4D24918ED411}"/>
                </a:ext>
              </a:extLst>
            </p:cNvPr>
            <p:cNvCxnSpPr>
              <a:cxnSpLocks/>
            </p:cNvCxnSpPr>
            <p:nvPr/>
          </p:nvCxnSpPr>
          <p:spPr>
            <a:xfrm>
              <a:off x="3954145" y="3064349"/>
              <a:ext cx="144018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 Box 7">
              <a:extLst>
                <a:ext uri="{FF2B5EF4-FFF2-40B4-BE49-F238E27FC236}">
                  <a16:creationId xmlns:a16="http://schemas.microsoft.com/office/drawing/2014/main" id="{16447C52-12B4-2BF6-ABB2-7B1683A04C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03725" y="3097687"/>
              <a:ext cx="6731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ts val="0"/>
                </a:spcBef>
                <a:buFont typeface="Arial" charset="0"/>
                <a:buNone/>
              </a:pPr>
              <a:r>
                <a:rPr lang="en-US" altLang="zh-CN" sz="3200" b="1" dirty="0">
                  <a:latin typeface="Times New Roman" pitchFamily="18" charset="0"/>
                  <a:ea typeface="黑体" pitchFamily="49" charset="-122"/>
                </a:rPr>
                <a:t>2   </a:t>
              </a:r>
            </a:p>
          </p:txBody>
        </p:sp>
        <p:sp>
          <p:nvSpPr>
            <p:cNvPr id="37" name="Text Box 7">
              <a:extLst>
                <a:ext uri="{FF2B5EF4-FFF2-40B4-BE49-F238E27FC236}">
                  <a16:creationId xmlns:a16="http://schemas.microsoft.com/office/drawing/2014/main" id="{2479FD92-BE38-C79B-B72E-FA8E1653B5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98779" y="3097687"/>
              <a:ext cx="6731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ts val="0"/>
                </a:spcBef>
                <a:buFont typeface="Arial" charset="0"/>
                <a:buNone/>
              </a:pPr>
              <a:r>
                <a:rPr lang="en-US" altLang="zh-CN" sz="3200" b="1" dirty="0">
                  <a:latin typeface="Times New Roman" pitchFamily="18" charset="0"/>
                  <a:ea typeface="黑体" pitchFamily="49" charset="-122"/>
                </a:rPr>
                <a:t>8   </a:t>
              </a:r>
            </a:p>
          </p:txBody>
        </p:sp>
        <p:sp>
          <p:nvSpPr>
            <p:cNvPr id="38" name="Text Box 7">
              <a:extLst>
                <a:ext uri="{FF2B5EF4-FFF2-40B4-BE49-F238E27FC236}">
                  <a16:creationId xmlns:a16="http://schemas.microsoft.com/office/drawing/2014/main" id="{3DC49DD9-157A-C8AA-E914-089E988A21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19625" y="1423827"/>
              <a:ext cx="7620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1" hangingPunct="1">
                <a:spcBef>
                  <a:spcPts val="0"/>
                </a:spcBef>
                <a:buFont typeface="Arial" charset="0"/>
                <a:buNone/>
              </a:pPr>
              <a:r>
                <a:rPr lang="en-US" altLang="zh-CN" sz="3200" b="1" dirty="0">
                  <a:latin typeface="Times New Roman" pitchFamily="18" charset="0"/>
                  <a:ea typeface="黑体" pitchFamily="49" charset="-122"/>
                </a:rPr>
                <a:t>4</a:t>
              </a:r>
            </a:p>
          </p:txBody>
        </p:sp>
        <p:sp>
          <p:nvSpPr>
            <p:cNvPr id="39" name="Text Box 7">
              <a:extLst>
                <a:ext uri="{FF2B5EF4-FFF2-40B4-BE49-F238E27FC236}">
                  <a16:creationId xmlns:a16="http://schemas.microsoft.com/office/drawing/2014/main" id="{EE1D708F-A5E1-E01E-D936-7EAC786264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03725" y="3605687"/>
              <a:ext cx="6731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ts val="0"/>
                </a:spcBef>
                <a:buFont typeface="Arial" charset="0"/>
                <a:buNone/>
              </a:pPr>
              <a:r>
                <a:rPr lang="en-US" altLang="zh-CN" sz="3200" b="1" dirty="0">
                  <a:latin typeface="Times New Roman" pitchFamily="18" charset="0"/>
                  <a:ea typeface="黑体" pitchFamily="49" charset="-122"/>
                </a:rPr>
                <a:t>2   </a:t>
              </a:r>
            </a:p>
          </p:txBody>
        </p:sp>
        <p:sp>
          <p:nvSpPr>
            <p:cNvPr id="40" name="Text Box 7">
              <a:extLst>
                <a:ext uri="{FF2B5EF4-FFF2-40B4-BE49-F238E27FC236}">
                  <a16:creationId xmlns:a16="http://schemas.microsoft.com/office/drawing/2014/main" id="{4CDABC6F-91F1-798C-F673-A2E9E64985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98779" y="3605687"/>
              <a:ext cx="6731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ts val="0"/>
                </a:spcBef>
                <a:buFont typeface="Arial" charset="0"/>
                <a:buNone/>
              </a:pPr>
              <a:r>
                <a:rPr lang="en-US" altLang="zh-CN" sz="3200" b="1" dirty="0">
                  <a:latin typeface="Times New Roman" pitchFamily="18" charset="0"/>
                  <a:ea typeface="黑体" pitchFamily="49" charset="-122"/>
                </a:rPr>
                <a:t>4   </a:t>
              </a:r>
            </a:p>
          </p:txBody>
        </p:sp>
        <p:cxnSp>
          <p:nvCxnSpPr>
            <p:cNvPr id="41" name="直接连接符 40">
              <a:extLst>
                <a:ext uri="{FF2B5EF4-FFF2-40B4-BE49-F238E27FC236}">
                  <a16:creationId xmlns:a16="http://schemas.microsoft.com/office/drawing/2014/main" id="{5ECECB2C-4A26-9DDB-C2B3-A26DCFAC3775}"/>
                </a:ext>
              </a:extLst>
            </p:cNvPr>
            <p:cNvCxnSpPr>
              <a:cxnSpLocks/>
            </p:cNvCxnSpPr>
            <p:nvPr/>
          </p:nvCxnSpPr>
          <p:spPr>
            <a:xfrm>
              <a:off x="3954145" y="4194649"/>
              <a:ext cx="144018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 Box 7">
              <a:extLst>
                <a:ext uri="{FF2B5EF4-FFF2-40B4-BE49-F238E27FC236}">
                  <a16:creationId xmlns:a16="http://schemas.microsoft.com/office/drawing/2014/main" id="{A64C1B78-B580-3F63-1C10-A19222092A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98779" y="4185823"/>
              <a:ext cx="6731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ts val="0"/>
                </a:spcBef>
                <a:buFont typeface="Arial" charset="0"/>
                <a:buNone/>
              </a:pPr>
              <a:r>
                <a:rPr lang="en-US" altLang="zh-CN" sz="3200" b="1" dirty="0">
                  <a:latin typeface="Times New Roman" pitchFamily="18" charset="0"/>
                  <a:ea typeface="黑体" pitchFamily="49" charset="-122"/>
                </a:rPr>
                <a:t>4 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4495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  <p:bldP spid="14" grpId="0"/>
      <p:bldP spid="15" grpId="0"/>
      <p:bldP spid="17" grpId="0"/>
      <p:bldP spid="18" grpId="0"/>
      <p:bldP spid="19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组合 8"/>
          <p:cNvGrpSpPr>
            <a:grpSpLocks/>
          </p:cNvGrpSpPr>
          <p:nvPr/>
        </p:nvGrpSpPr>
        <p:grpSpPr bwMode="auto">
          <a:xfrm>
            <a:off x="644525" y="2303464"/>
            <a:ext cx="2108041" cy="646331"/>
            <a:chOff x="825860" y="1520382"/>
            <a:chExt cx="2107281" cy="647061"/>
          </a:xfrm>
        </p:grpSpPr>
        <p:pic>
          <p:nvPicPr>
            <p:cNvPr id="16465" name="图片 10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076672" y="1542099"/>
              <a:ext cx="1851867" cy="606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466" name="TextBox 103"/>
            <p:cNvSpPr txBox="1">
              <a:spLocks noChangeArrowheads="1"/>
            </p:cNvSpPr>
            <p:nvPr/>
          </p:nvSpPr>
          <p:spPr bwMode="auto">
            <a:xfrm>
              <a:off x="1364047" y="1520382"/>
              <a:ext cx="1569094" cy="647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4   3   1</a:t>
              </a:r>
              <a:endParaRPr lang="zh-CN" altLang="en-US" sz="3600" b="1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6467" name="TextBox 104"/>
            <p:cNvSpPr txBox="1">
              <a:spLocks noChangeArrowheads="1"/>
            </p:cNvSpPr>
            <p:nvPr/>
          </p:nvSpPr>
          <p:spPr bwMode="auto">
            <a:xfrm>
              <a:off x="825860" y="1520382"/>
              <a:ext cx="415348" cy="647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5</a:t>
              </a:r>
              <a:endParaRPr lang="zh-CN" altLang="en-US" sz="3600" b="1">
                <a:latin typeface="Times New Roman" pitchFamily="18" charset="0"/>
                <a:ea typeface="黑体" pitchFamily="49" charset="-122"/>
              </a:endParaRPr>
            </a:p>
          </p:txBody>
        </p:sp>
      </p:grpSp>
      <p:sp>
        <p:nvSpPr>
          <p:cNvPr id="16387" name="矩形 2"/>
          <p:cNvSpPr>
            <a:spLocks noChangeArrowheads="1"/>
          </p:cNvSpPr>
          <p:nvPr/>
        </p:nvSpPr>
        <p:spPr bwMode="auto">
          <a:xfrm>
            <a:off x="1717322" y="2916239"/>
            <a:ext cx="447675" cy="447675"/>
          </a:xfrm>
          <a:prstGeom prst="rect">
            <a:avLst/>
          </a:prstGeom>
          <a:solidFill>
            <a:srgbClr val="FFFDEF"/>
          </a:solidFill>
          <a:ln w="19050">
            <a:solidFill>
              <a:srgbClr val="404040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endParaRPr lang="zh-CN" altLang="en-US" sz="3600" b="1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6388" name="矩形 105"/>
          <p:cNvSpPr>
            <a:spLocks noChangeArrowheads="1"/>
          </p:cNvSpPr>
          <p:nvPr/>
        </p:nvSpPr>
        <p:spPr bwMode="auto">
          <a:xfrm>
            <a:off x="1676400" y="1820863"/>
            <a:ext cx="449263" cy="447675"/>
          </a:xfrm>
          <a:prstGeom prst="rect">
            <a:avLst/>
          </a:prstGeom>
          <a:solidFill>
            <a:srgbClr val="FFFDEF"/>
          </a:solidFill>
          <a:ln w="19050">
            <a:solidFill>
              <a:srgbClr val="404040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endParaRPr lang="zh-CN" altLang="en-US" sz="3600" b="1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6389" name="矩形 106"/>
          <p:cNvSpPr>
            <a:spLocks noChangeArrowheads="1"/>
          </p:cNvSpPr>
          <p:nvPr/>
        </p:nvSpPr>
        <p:spPr bwMode="auto">
          <a:xfrm>
            <a:off x="2228850" y="1820863"/>
            <a:ext cx="447675" cy="447675"/>
          </a:xfrm>
          <a:prstGeom prst="rect">
            <a:avLst/>
          </a:prstGeom>
          <a:solidFill>
            <a:srgbClr val="FFFDEF"/>
          </a:solidFill>
          <a:ln w="19050">
            <a:solidFill>
              <a:srgbClr val="404040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endParaRPr lang="zh-CN" altLang="en-US" sz="3600" b="1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6390" name="矩形 107"/>
          <p:cNvSpPr>
            <a:spLocks noChangeArrowheads="1"/>
          </p:cNvSpPr>
          <p:nvPr/>
        </p:nvSpPr>
        <p:spPr bwMode="auto">
          <a:xfrm>
            <a:off x="1182688" y="2906713"/>
            <a:ext cx="447675" cy="447675"/>
          </a:xfrm>
          <a:prstGeom prst="rect">
            <a:avLst/>
          </a:prstGeom>
          <a:solidFill>
            <a:srgbClr val="FFFDEF"/>
          </a:solidFill>
          <a:ln w="19050">
            <a:solidFill>
              <a:srgbClr val="404040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endParaRPr lang="zh-CN" altLang="en-US" sz="3600" b="1">
              <a:latin typeface="Times New Roman" pitchFamily="18" charset="0"/>
              <a:ea typeface="黑体" pitchFamily="49" charset="-122"/>
            </a:endParaRPr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0CC95CCC-0234-458E-875E-2808B02D1A73}"/>
              </a:ext>
            </a:extLst>
          </p:cNvPr>
          <p:cNvCxnSpPr>
            <a:cxnSpLocks/>
          </p:cNvCxnSpPr>
          <p:nvPr/>
        </p:nvCxnSpPr>
        <p:spPr>
          <a:xfrm>
            <a:off x="1116013" y="3497263"/>
            <a:ext cx="1631949" cy="65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95" name="矩形 111"/>
          <p:cNvSpPr>
            <a:spLocks noChangeArrowheads="1"/>
          </p:cNvSpPr>
          <p:nvPr/>
        </p:nvSpPr>
        <p:spPr bwMode="auto">
          <a:xfrm>
            <a:off x="1706563" y="3584796"/>
            <a:ext cx="447675" cy="447675"/>
          </a:xfrm>
          <a:prstGeom prst="rect">
            <a:avLst/>
          </a:prstGeom>
          <a:solidFill>
            <a:srgbClr val="FFFDEF"/>
          </a:solidFill>
          <a:ln w="19050">
            <a:solidFill>
              <a:srgbClr val="404040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endParaRPr lang="zh-CN" altLang="en-US" sz="3600" b="1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6396" name="矩形 112"/>
          <p:cNvSpPr>
            <a:spLocks noChangeArrowheads="1"/>
          </p:cNvSpPr>
          <p:nvPr/>
        </p:nvSpPr>
        <p:spPr bwMode="auto">
          <a:xfrm>
            <a:off x="2246313" y="3584796"/>
            <a:ext cx="447675" cy="447675"/>
          </a:xfrm>
          <a:prstGeom prst="rect">
            <a:avLst/>
          </a:prstGeom>
          <a:solidFill>
            <a:srgbClr val="FFFDEF"/>
          </a:solidFill>
          <a:ln w="19050">
            <a:solidFill>
              <a:srgbClr val="404040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endParaRPr lang="zh-CN" altLang="en-US" sz="3600" b="1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6397" name="矩形 113"/>
          <p:cNvSpPr>
            <a:spLocks noChangeArrowheads="1"/>
          </p:cNvSpPr>
          <p:nvPr/>
        </p:nvSpPr>
        <p:spPr bwMode="auto">
          <a:xfrm>
            <a:off x="1687513" y="4118196"/>
            <a:ext cx="447675" cy="447675"/>
          </a:xfrm>
          <a:prstGeom prst="rect">
            <a:avLst/>
          </a:prstGeom>
          <a:solidFill>
            <a:srgbClr val="FFFDEF"/>
          </a:solidFill>
          <a:ln w="19050">
            <a:solidFill>
              <a:srgbClr val="404040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endParaRPr lang="zh-CN" altLang="en-US" sz="3600" b="1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6398" name="矩形 114"/>
          <p:cNvSpPr>
            <a:spLocks noChangeArrowheads="1"/>
          </p:cNvSpPr>
          <p:nvPr/>
        </p:nvSpPr>
        <p:spPr bwMode="auto">
          <a:xfrm>
            <a:off x="2236788" y="4118196"/>
            <a:ext cx="447675" cy="447675"/>
          </a:xfrm>
          <a:prstGeom prst="rect">
            <a:avLst/>
          </a:prstGeom>
          <a:solidFill>
            <a:srgbClr val="FFFDEF"/>
          </a:solidFill>
          <a:ln w="19050">
            <a:solidFill>
              <a:srgbClr val="404040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endParaRPr lang="zh-CN" altLang="en-US" sz="3600" b="1">
              <a:latin typeface="Times New Roman" pitchFamily="18" charset="0"/>
              <a:ea typeface="黑体" pitchFamily="49" charset="-122"/>
            </a:endParaRPr>
          </a:p>
        </p:txBody>
      </p: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846F8D7B-A2FF-43A4-A899-272048F869FA}"/>
              </a:ext>
            </a:extLst>
          </p:cNvPr>
          <p:cNvCxnSpPr/>
          <p:nvPr/>
        </p:nvCxnSpPr>
        <p:spPr>
          <a:xfrm>
            <a:off x="1201738" y="4642071"/>
            <a:ext cx="154622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00" name="矩形 116"/>
          <p:cNvSpPr>
            <a:spLocks noChangeArrowheads="1"/>
          </p:cNvSpPr>
          <p:nvPr/>
        </p:nvSpPr>
        <p:spPr bwMode="auto">
          <a:xfrm>
            <a:off x="2243138" y="4708746"/>
            <a:ext cx="447675" cy="447675"/>
          </a:xfrm>
          <a:prstGeom prst="rect">
            <a:avLst/>
          </a:prstGeom>
          <a:solidFill>
            <a:srgbClr val="FFFDEF"/>
          </a:solidFill>
          <a:ln w="19050">
            <a:solidFill>
              <a:srgbClr val="404040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endParaRPr lang="zh-CN" altLang="en-US" sz="3600" b="1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54" name="TextBox 143"/>
          <p:cNvSpPr txBox="1">
            <a:spLocks noChangeArrowheads="1"/>
          </p:cNvSpPr>
          <p:nvPr/>
        </p:nvSpPr>
        <p:spPr bwMode="auto">
          <a:xfrm>
            <a:off x="1198562" y="2802158"/>
            <a:ext cx="4159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4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56" name="TextBox 145"/>
          <p:cNvSpPr txBox="1">
            <a:spLocks noChangeArrowheads="1"/>
          </p:cNvSpPr>
          <p:nvPr/>
        </p:nvSpPr>
        <p:spPr bwMode="auto">
          <a:xfrm>
            <a:off x="1720850" y="1747838"/>
            <a:ext cx="41549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8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58" name="TextBox 147"/>
          <p:cNvSpPr txBox="1">
            <a:spLocks noChangeArrowheads="1"/>
          </p:cNvSpPr>
          <p:nvPr/>
        </p:nvSpPr>
        <p:spPr bwMode="auto">
          <a:xfrm>
            <a:off x="1758950" y="3507009"/>
            <a:ext cx="41549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3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59" name="TextBox 148"/>
          <p:cNvSpPr txBox="1">
            <a:spLocks noChangeArrowheads="1"/>
          </p:cNvSpPr>
          <p:nvPr/>
        </p:nvSpPr>
        <p:spPr bwMode="auto">
          <a:xfrm>
            <a:off x="2300288" y="3503834"/>
            <a:ext cx="41549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60" name="TextBox 149"/>
          <p:cNvSpPr txBox="1">
            <a:spLocks noChangeArrowheads="1"/>
          </p:cNvSpPr>
          <p:nvPr/>
        </p:nvSpPr>
        <p:spPr bwMode="auto">
          <a:xfrm>
            <a:off x="2252662" y="1721908"/>
            <a:ext cx="4159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6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grpSp>
        <p:nvGrpSpPr>
          <p:cNvPr id="61" name="组合 9"/>
          <p:cNvGrpSpPr>
            <a:grpSpLocks/>
          </p:cNvGrpSpPr>
          <p:nvPr/>
        </p:nvGrpSpPr>
        <p:grpSpPr bwMode="auto">
          <a:xfrm>
            <a:off x="1720849" y="4018869"/>
            <a:ext cx="985799" cy="655171"/>
            <a:chOff x="1277855" y="4024756"/>
            <a:chExt cx="985002" cy="654380"/>
          </a:xfrm>
        </p:grpSpPr>
        <p:sp>
          <p:nvSpPr>
            <p:cNvPr id="16460" name="TextBox 150"/>
            <p:cNvSpPr txBox="1">
              <a:spLocks noChangeArrowheads="1"/>
            </p:cNvSpPr>
            <p:nvPr/>
          </p:nvSpPr>
          <p:spPr bwMode="auto">
            <a:xfrm>
              <a:off x="1277855" y="4024756"/>
              <a:ext cx="415162" cy="6455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3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6461" name="TextBox 151"/>
            <p:cNvSpPr txBox="1">
              <a:spLocks noChangeArrowheads="1"/>
            </p:cNvSpPr>
            <p:nvPr/>
          </p:nvSpPr>
          <p:spPr bwMode="auto">
            <a:xfrm>
              <a:off x="1847695" y="4033585"/>
              <a:ext cx="415162" cy="6455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0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</p:grpSp>
      <p:sp>
        <p:nvSpPr>
          <p:cNvPr id="64" name="TextBox 152"/>
          <p:cNvSpPr txBox="1">
            <a:spLocks noChangeArrowheads="1"/>
          </p:cNvSpPr>
          <p:nvPr/>
        </p:nvSpPr>
        <p:spPr bwMode="auto">
          <a:xfrm>
            <a:off x="2291150" y="4609417"/>
            <a:ext cx="41549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pic>
        <p:nvPicPr>
          <p:cNvPr id="16439" name="图片 11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85946" y="6083300"/>
            <a:ext cx="1184275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440" name="文本框 111"/>
          <p:cNvSpPr txBox="1">
            <a:spLocks noChangeArrowheads="1"/>
          </p:cNvSpPr>
          <p:nvPr/>
        </p:nvSpPr>
        <p:spPr bwMode="auto">
          <a:xfrm>
            <a:off x="573088" y="1052513"/>
            <a:ext cx="24479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>
              <a:spcBef>
                <a:spcPct val="50000"/>
              </a:spcBef>
              <a:buFont typeface="Arial" charset="0"/>
              <a:buNone/>
            </a:pPr>
            <a:r>
              <a:rPr lang="en-US" altLang="zh-CN" sz="3600" b="1">
                <a:latin typeface="Times New Roman" pitchFamily="18" charset="0"/>
                <a:ea typeface="黑体" pitchFamily="49" charset="-122"/>
              </a:rPr>
              <a:t>1.</a:t>
            </a:r>
            <a:endParaRPr lang="zh-CN" altLang="en-US" sz="3600" b="1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6441" name="Text Box 18"/>
          <p:cNvSpPr txBox="1">
            <a:spLocks noChangeArrowheads="1"/>
          </p:cNvSpPr>
          <p:nvPr/>
        </p:nvSpPr>
        <p:spPr bwMode="auto">
          <a:xfrm>
            <a:off x="1077913" y="1016000"/>
            <a:ext cx="482441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zh-CN" altLang="en-US" sz="3600" b="1">
                <a:latin typeface="黑体" pitchFamily="49" charset="-122"/>
                <a:ea typeface="黑体" pitchFamily="49" charset="-122"/>
              </a:rPr>
              <a:t>计算。</a:t>
            </a:r>
            <a:endParaRPr lang="zh-CN" altLang="en-US" sz="36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82" name="文本框 81">
            <a:extLst>
              <a:ext uri="{FF2B5EF4-FFF2-40B4-BE49-F238E27FC236}">
                <a16:creationId xmlns:a16="http://schemas.microsoft.com/office/drawing/2014/main" id="{6697D85F-0FCF-4D9E-BBF6-C7D1133448E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0" y="6670675"/>
            <a:ext cx="895350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defRPr/>
            </a:pPr>
            <a:r>
              <a:rPr lang="zh-CN" altLang="en-US" sz="1050" noProof="1">
                <a:solidFill>
                  <a:srgbClr val="8DC31E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6445" name="图片 82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11295063" y="6642100"/>
            <a:ext cx="896937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4" name="图片 83">
            <a:extLst>
              <a:ext uri="{FF2B5EF4-FFF2-40B4-BE49-F238E27FC236}">
                <a16:creationId xmlns:a16="http://schemas.microsoft.com/office/drawing/2014/main" id="{E3340301-E1E8-40CA-B351-5A15CD71583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lum bright="70000" contrast="-70000"/>
          </a:blip>
          <a:srcRect b="70081"/>
          <a:stretch>
            <a:fillRect/>
          </a:stretch>
        </p:blipFill>
        <p:spPr>
          <a:xfrm>
            <a:off x="3644900" y="-292100"/>
            <a:ext cx="4902200" cy="14668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447" name="文本框 84"/>
          <p:cNvSpPr txBox="1">
            <a:spLocks noChangeArrowheads="1"/>
          </p:cNvSpPr>
          <p:nvPr/>
        </p:nvSpPr>
        <p:spPr bwMode="auto">
          <a:xfrm>
            <a:off x="5146675" y="187325"/>
            <a:ext cx="24653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4000" b="1">
                <a:latin typeface="黑体" pitchFamily="49" charset="-122"/>
                <a:ea typeface="黑体" pitchFamily="49" charset="-122"/>
              </a:rPr>
              <a:t>巩固练习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2E34F34A-1E78-4AC3-AF45-E22EB1389233}"/>
              </a:ext>
            </a:extLst>
          </p:cNvPr>
          <p:cNvSpPr txBox="1"/>
          <p:nvPr/>
        </p:nvSpPr>
        <p:spPr>
          <a:xfrm>
            <a:off x="2530338" y="1209072"/>
            <a:ext cx="5285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黑体" pitchFamily="49" charset="-122"/>
                <a:ea typeface="黑体" pitchFamily="49" charset="-122"/>
              </a:rPr>
              <a:t>【</a:t>
            </a:r>
            <a:r>
              <a:rPr lang="zh-CN" altLang="en-US" sz="2000">
                <a:latin typeface="黑体" pitchFamily="49" charset="-122"/>
                <a:ea typeface="黑体" pitchFamily="49" charset="-122"/>
              </a:rPr>
              <a:t>教材</a:t>
            </a:r>
            <a:r>
              <a:rPr lang="en-US" altLang="zh-CN" sz="2000">
                <a:latin typeface="黑体" pitchFamily="49" charset="-122"/>
                <a:ea typeface="黑体" pitchFamily="49" charset="-122"/>
              </a:rPr>
              <a:t>P18 </a:t>
            </a:r>
            <a:r>
              <a:rPr lang="zh-CN" altLang="en-US" sz="2000">
                <a:latin typeface="黑体" pitchFamily="49" charset="-122"/>
                <a:ea typeface="黑体" pitchFamily="49" charset="-122"/>
              </a:rPr>
              <a:t>做一做 第</a:t>
            </a:r>
            <a:r>
              <a:rPr lang="en-US" altLang="zh-CN" sz="2000">
                <a:latin typeface="黑体" pitchFamily="49" charset="-122"/>
                <a:ea typeface="黑体" pitchFamily="49" charset="-122"/>
              </a:rPr>
              <a:t>1</a:t>
            </a:r>
            <a:r>
              <a:rPr lang="zh-CN" altLang="en-US" sz="2000">
                <a:latin typeface="黑体" pitchFamily="49" charset="-122"/>
                <a:ea typeface="黑体" pitchFamily="49" charset="-122"/>
              </a:rPr>
              <a:t>题</a:t>
            </a:r>
            <a:r>
              <a:rPr lang="en-US" altLang="zh-CN" sz="2000">
                <a:latin typeface="黑体" pitchFamily="49" charset="-122"/>
                <a:ea typeface="黑体" pitchFamily="49" charset="-122"/>
              </a:rPr>
              <a:t>】</a:t>
            </a:r>
            <a:endParaRPr lang="zh-CN" altLang="en-US" sz="2000" dirty="0">
              <a:latin typeface="黑体" pitchFamily="49" charset="-122"/>
              <a:ea typeface="黑体" pitchFamily="49" charset="-122"/>
            </a:endParaRPr>
          </a:p>
        </p:txBody>
      </p:sp>
      <p:grpSp>
        <p:nvGrpSpPr>
          <p:cNvPr id="3" name="组合 8">
            <a:extLst>
              <a:ext uri="{FF2B5EF4-FFF2-40B4-BE49-F238E27FC236}">
                <a16:creationId xmlns:a16="http://schemas.microsoft.com/office/drawing/2014/main" id="{AB76D169-3D87-E4CA-8F74-9DD9A7D3A539}"/>
              </a:ext>
            </a:extLst>
          </p:cNvPr>
          <p:cNvGrpSpPr>
            <a:grpSpLocks/>
          </p:cNvGrpSpPr>
          <p:nvPr/>
        </p:nvGrpSpPr>
        <p:grpSpPr bwMode="auto">
          <a:xfrm>
            <a:off x="6307494" y="2358870"/>
            <a:ext cx="2239605" cy="646331"/>
            <a:chOff x="825860" y="1520382"/>
            <a:chExt cx="2238798" cy="647061"/>
          </a:xfrm>
        </p:grpSpPr>
        <p:pic>
          <p:nvPicPr>
            <p:cNvPr id="4" name="图片 10">
              <a:extLst>
                <a:ext uri="{FF2B5EF4-FFF2-40B4-BE49-F238E27FC236}">
                  <a16:creationId xmlns:a16="http://schemas.microsoft.com/office/drawing/2014/main" id="{53BBF831-764F-5C58-E4AD-337ED13CB0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076672" y="1542099"/>
              <a:ext cx="1987986" cy="606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TextBox 119">
              <a:extLst>
                <a:ext uri="{FF2B5EF4-FFF2-40B4-BE49-F238E27FC236}">
                  <a16:creationId xmlns:a16="http://schemas.microsoft.com/office/drawing/2014/main" id="{6EE9DADE-3BC4-8225-4228-F117E86643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64047" y="1520382"/>
              <a:ext cx="1569094" cy="647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8   5   7</a:t>
              </a:r>
              <a:endParaRPr lang="zh-CN" altLang="en-US" sz="3600" b="1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6" name="TextBox 120">
              <a:extLst>
                <a:ext uri="{FF2B5EF4-FFF2-40B4-BE49-F238E27FC236}">
                  <a16:creationId xmlns:a16="http://schemas.microsoft.com/office/drawing/2014/main" id="{A393DB65-3ECA-B6AB-4410-D5C5AE11F0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5860" y="1520382"/>
              <a:ext cx="415348" cy="647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7</a:t>
              </a:r>
              <a:endParaRPr lang="zh-CN" altLang="en-US" sz="3600" b="1">
                <a:latin typeface="Times New Roman" pitchFamily="18" charset="0"/>
                <a:ea typeface="黑体" pitchFamily="49" charset="-122"/>
              </a:endParaRPr>
            </a:p>
          </p:txBody>
        </p:sp>
      </p:grpSp>
      <p:grpSp>
        <p:nvGrpSpPr>
          <p:cNvPr id="7" name="组合 8">
            <a:extLst>
              <a:ext uri="{FF2B5EF4-FFF2-40B4-BE49-F238E27FC236}">
                <a16:creationId xmlns:a16="http://schemas.microsoft.com/office/drawing/2014/main" id="{2E848C59-4D28-E15F-3776-E56093260D5F}"/>
              </a:ext>
            </a:extLst>
          </p:cNvPr>
          <p:cNvGrpSpPr>
            <a:grpSpLocks/>
          </p:cNvGrpSpPr>
          <p:nvPr/>
        </p:nvGrpSpPr>
        <p:grpSpPr bwMode="auto">
          <a:xfrm>
            <a:off x="8898294" y="2379243"/>
            <a:ext cx="2198332" cy="646331"/>
            <a:chOff x="825860" y="1520382"/>
            <a:chExt cx="2197539" cy="647061"/>
          </a:xfrm>
        </p:grpSpPr>
        <p:pic>
          <p:nvPicPr>
            <p:cNvPr id="8" name="图片 10">
              <a:extLst>
                <a:ext uri="{FF2B5EF4-FFF2-40B4-BE49-F238E27FC236}">
                  <a16:creationId xmlns:a16="http://schemas.microsoft.com/office/drawing/2014/main" id="{FF74F5F8-0787-004D-2AE5-A2D91D711D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076673" y="1542099"/>
              <a:ext cx="1946726" cy="606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Box 119">
              <a:extLst>
                <a:ext uri="{FF2B5EF4-FFF2-40B4-BE49-F238E27FC236}">
                  <a16:creationId xmlns:a16="http://schemas.microsoft.com/office/drawing/2014/main" id="{3FB67812-17BE-0907-C6F1-91546FA154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64047" y="1520382"/>
              <a:ext cx="1569094" cy="647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2   3   5</a:t>
              </a:r>
              <a:endParaRPr lang="zh-CN" altLang="en-US" sz="3600" b="1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0" name="TextBox 120">
              <a:extLst>
                <a:ext uri="{FF2B5EF4-FFF2-40B4-BE49-F238E27FC236}">
                  <a16:creationId xmlns:a16="http://schemas.microsoft.com/office/drawing/2014/main" id="{8B5540F4-31FF-E89D-8664-1F62048D51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5860" y="1520382"/>
              <a:ext cx="415348" cy="647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4</a:t>
              </a:r>
              <a:endParaRPr lang="zh-CN" altLang="en-US" sz="3600" b="1">
                <a:latin typeface="Times New Roman" pitchFamily="18" charset="0"/>
                <a:ea typeface="黑体" pitchFamily="49" charset="-122"/>
              </a:endParaRPr>
            </a:p>
          </p:txBody>
        </p:sp>
      </p:grpSp>
      <p:sp>
        <p:nvSpPr>
          <p:cNvPr id="13" name="TextBox 143">
            <a:extLst>
              <a:ext uri="{FF2B5EF4-FFF2-40B4-BE49-F238E27FC236}">
                <a16:creationId xmlns:a16="http://schemas.microsoft.com/office/drawing/2014/main" id="{4A2F71D0-A6B3-4CC8-C98E-8066219726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2437" y="2830885"/>
            <a:ext cx="41549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0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grpSp>
        <p:nvGrpSpPr>
          <p:cNvPr id="14" name="组合 8">
            <a:extLst>
              <a:ext uri="{FF2B5EF4-FFF2-40B4-BE49-F238E27FC236}">
                <a16:creationId xmlns:a16="http://schemas.microsoft.com/office/drawing/2014/main" id="{82C9DCFF-2AC4-F315-9353-399BAB4C1832}"/>
              </a:ext>
            </a:extLst>
          </p:cNvPr>
          <p:cNvGrpSpPr>
            <a:grpSpLocks/>
          </p:cNvGrpSpPr>
          <p:nvPr/>
        </p:nvGrpSpPr>
        <p:grpSpPr bwMode="auto">
          <a:xfrm>
            <a:off x="3390899" y="2337178"/>
            <a:ext cx="2108041" cy="646331"/>
            <a:chOff x="825860" y="1520382"/>
            <a:chExt cx="2107281" cy="647061"/>
          </a:xfrm>
        </p:grpSpPr>
        <p:pic>
          <p:nvPicPr>
            <p:cNvPr id="15" name="图片 10">
              <a:extLst>
                <a:ext uri="{FF2B5EF4-FFF2-40B4-BE49-F238E27FC236}">
                  <a16:creationId xmlns:a16="http://schemas.microsoft.com/office/drawing/2014/main" id="{FC083A12-00DE-A72E-E60B-85EDF5B425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076672" y="1542099"/>
              <a:ext cx="1851867" cy="606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" name="TextBox 103">
              <a:extLst>
                <a:ext uri="{FF2B5EF4-FFF2-40B4-BE49-F238E27FC236}">
                  <a16:creationId xmlns:a16="http://schemas.microsoft.com/office/drawing/2014/main" id="{4CBE8E2E-2154-4B63-FCC4-560BDFFC42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64047" y="1520382"/>
              <a:ext cx="1569094" cy="647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5   3   2</a:t>
              </a:r>
              <a:endParaRPr lang="zh-CN" altLang="en-US" sz="3600" b="1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18" name="TextBox 104">
              <a:extLst>
                <a:ext uri="{FF2B5EF4-FFF2-40B4-BE49-F238E27FC236}">
                  <a16:creationId xmlns:a16="http://schemas.microsoft.com/office/drawing/2014/main" id="{EEAA4413-1306-D0D8-4D7B-68B0C834AD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5860" y="1520382"/>
              <a:ext cx="415348" cy="647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6</a:t>
              </a:r>
              <a:endParaRPr lang="zh-CN" altLang="en-US" sz="3600" b="1">
                <a:latin typeface="Times New Roman" pitchFamily="18" charset="0"/>
                <a:ea typeface="黑体" pitchFamily="49" charset="-122"/>
              </a:endParaRPr>
            </a:p>
          </p:txBody>
        </p:sp>
      </p:grpSp>
      <p:sp>
        <p:nvSpPr>
          <p:cNvPr id="19" name="矩形 2">
            <a:extLst>
              <a:ext uri="{FF2B5EF4-FFF2-40B4-BE49-F238E27FC236}">
                <a16:creationId xmlns:a16="http://schemas.microsoft.com/office/drawing/2014/main" id="{ED36CCDF-D8C9-1EC2-A7FE-3A00E2DE2B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63696" y="2949953"/>
            <a:ext cx="447675" cy="447675"/>
          </a:xfrm>
          <a:prstGeom prst="rect">
            <a:avLst/>
          </a:prstGeom>
          <a:solidFill>
            <a:srgbClr val="FFFDEF"/>
          </a:solidFill>
          <a:ln w="19050">
            <a:solidFill>
              <a:srgbClr val="404040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endParaRPr lang="zh-CN" altLang="en-US" sz="3600" b="1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1" name="矩形 105">
            <a:extLst>
              <a:ext uri="{FF2B5EF4-FFF2-40B4-BE49-F238E27FC236}">
                <a16:creationId xmlns:a16="http://schemas.microsoft.com/office/drawing/2014/main" id="{E1BD47BF-A399-1668-4138-79F05CB10E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2774" y="1854577"/>
            <a:ext cx="449263" cy="447675"/>
          </a:xfrm>
          <a:prstGeom prst="rect">
            <a:avLst/>
          </a:prstGeom>
          <a:solidFill>
            <a:srgbClr val="FFFDEF"/>
          </a:solidFill>
          <a:ln w="19050">
            <a:solidFill>
              <a:srgbClr val="404040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endParaRPr lang="zh-CN" altLang="en-US" sz="3600" b="1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2" name="矩形 106">
            <a:extLst>
              <a:ext uri="{FF2B5EF4-FFF2-40B4-BE49-F238E27FC236}">
                <a16:creationId xmlns:a16="http://schemas.microsoft.com/office/drawing/2014/main" id="{93EA2869-D7FB-26BB-5D57-344B233069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5224" y="1854577"/>
            <a:ext cx="447675" cy="447675"/>
          </a:xfrm>
          <a:prstGeom prst="rect">
            <a:avLst/>
          </a:prstGeom>
          <a:solidFill>
            <a:srgbClr val="FFFDEF"/>
          </a:solidFill>
          <a:ln w="19050">
            <a:solidFill>
              <a:srgbClr val="404040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endParaRPr lang="zh-CN" altLang="en-US" sz="3600" b="1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3" name="矩形 107">
            <a:extLst>
              <a:ext uri="{FF2B5EF4-FFF2-40B4-BE49-F238E27FC236}">
                <a16:creationId xmlns:a16="http://schemas.microsoft.com/office/drawing/2014/main" id="{73FDC865-BE6B-5E58-C4A7-F5C781587D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9062" y="2940427"/>
            <a:ext cx="447675" cy="447675"/>
          </a:xfrm>
          <a:prstGeom prst="rect">
            <a:avLst/>
          </a:prstGeom>
          <a:solidFill>
            <a:srgbClr val="FFFDEF"/>
          </a:solidFill>
          <a:ln w="19050">
            <a:solidFill>
              <a:srgbClr val="404040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endParaRPr lang="zh-CN" altLang="en-US" sz="3600" b="1">
              <a:latin typeface="Times New Roman" pitchFamily="18" charset="0"/>
              <a:ea typeface="黑体" pitchFamily="49" charset="-122"/>
            </a:endParaRPr>
          </a:p>
        </p:txBody>
      </p: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E43667C0-5411-89DF-BAD7-A4F7983D7795}"/>
              </a:ext>
            </a:extLst>
          </p:cNvPr>
          <p:cNvCxnSpPr>
            <a:cxnSpLocks/>
          </p:cNvCxnSpPr>
          <p:nvPr/>
        </p:nvCxnSpPr>
        <p:spPr>
          <a:xfrm>
            <a:off x="3862387" y="3530977"/>
            <a:ext cx="1631949" cy="65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111">
            <a:extLst>
              <a:ext uri="{FF2B5EF4-FFF2-40B4-BE49-F238E27FC236}">
                <a16:creationId xmlns:a16="http://schemas.microsoft.com/office/drawing/2014/main" id="{CE4A92FA-52F2-2AEB-F205-5A60039EC6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2937" y="3618510"/>
            <a:ext cx="447675" cy="447675"/>
          </a:xfrm>
          <a:prstGeom prst="rect">
            <a:avLst/>
          </a:prstGeom>
          <a:solidFill>
            <a:srgbClr val="FFFDEF"/>
          </a:solidFill>
          <a:ln w="19050">
            <a:solidFill>
              <a:srgbClr val="404040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endParaRPr lang="zh-CN" altLang="en-US" sz="3600" b="1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7" name="矩形 112">
            <a:extLst>
              <a:ext uri="{FF2B5EF4-FFF2-40B4-BE49-F238E27FC236}">
                <a16:creationId xmlns:a16="http://schemas.microsoft.com/office/drawing/2014/main" id="{038C942E-16B8-80E4-D213-306692047E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92687" y="3618510"/>
            <a:ext cx="447675" cy="447675"/>
          </a:xfrm>
          <a:prstGeom prst="rect">
            <a:avLst/>
          </a:prstGeom>
          <a:solidFill>
            <a:srgbClr val="FFFDEF"/>
          </a:solidFill>
          <a:ln w="19050">
            <a:solidFill>
              <a:srgbClr val="404040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endParaRPr lang="zh-CN" altLang="en-US" sz="3600" b="1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8" name="矩形 113">
            <a:extLst>
              <a:ext uri="{FF2B5EF4-FFF2-40B4-BE49-F238E27FC236}">
                <a16:creationId xmlns:a16="http://schemas.microsoft.com/office/drawing/2014/main" id="{C20A3723-4F6A-F1DA-DA6F-D4677B6869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3887" y="4151910"/>
            <a:ext cx="447675" cy="447675"/>
          </a:xfrm>
          <a:prstGeom prst="rect">
            <a:avLst/>
          </a:prstGeom>
          <a:solidFill>
            <a:srgbClr val="FFFDEF"/>
          </a:solidFill>
          <a:ln w="19050">
            <a:solidFill>
              <a:srgbClr val="404040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endParaRPr lang="zh-CN" altLang="en-US" sz="3600" b="1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9" name="矩形 114">
            <a:extLst>
              <a:ext uri="{FF2B5EF4-FFF2-40B4-BE49-F238E27FC236}">
                <a16:creationId xmlns:a16="http://schemas.microsoft.com/office/drawing/2014/main" id="{F2D1A017-63ED-A2F3-90AB-0F4AFC2C75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83162" y="4151910"/>
            <a:ext cx="447675" cy="447675"/>
          </a:xfrm>
          <a:prstGeom prst="rect">
            <a:avLst/>
          </a:prstGeom>
          <a:solidFill>
            <a:srgbClr val="FFFDEF"/>
          </a:solidFill>
          <a:ln w="19050">
            <a:solidFill>
              <a:srgbClr val="404040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endParaRPr lang="zh-CN" altLang="en-US" sz="3600" b="1">
              <a:latin typeface="Times New Roman" pitchFamily="18" charset="0"/>
              <a:ea typeface="黑体" pitchFamily="49" charset="-122"/>
            </a:endParaRPr>
          </a:p>
        </p:txBody>
      </p: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AD177FA2-F548-C774-7CB3-1309215C678C}"/>
              </a:ext>
            </a:extLst>
          </p:cNvPr>
          <p:cNvCxnSpPr/>
          <p:nvPr/>
        </p:nvCxnSpPr>
        <p:spPr>
          <a:xfrm>
            <a:off x="3948112" y="4675785"/>
            <a:ext cx="154622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116">
            <a:extLst>
              <a:ext uri="{FF2B5EF4-FFF2-40B4-BE49-F238E27FC236}">
                <a16:creationId xmlns:a16="http://schemas.microsoft.com/office/drawing/2014/main" id="{F5E0FE41-DA3E-CA16-C189-58F0BBF3A2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89512" y="4742460"/>
            <a:ext cx="447675" cy="447675"/>
          </a:xfrm>
          <a:prstGeom prst="rect">
            <a:avLst/>
          </a:prstGeom>
          <a:solidFill>
            <a:srgbClr val="FFFDEF"/>
          </a:solidFill>
          <a:ln w="19050">
            <a:solidFill>
              <a:srgbClr val="404040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charset="0"/>
              <a:buNone/>
            </a:pPr>
            <a:endParaRPr lang="zh-CN" altLang="en-US" sz="3600" b="1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32" name="TextBox 143">
            <a:extLst>
              <a:ext uri="{FF2B5EF4-FFF2-40B4-BE49-F238E27FC236}">
                <a16:creationId xmlns:a16="http://schemas.microsoft.com/office/drawing/2014/main" id="{A06720F4-79BA-6852-5878-C795EC4DDD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4936" y="2835872"/>
            <a:ext cx="4159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4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33" name="TextBox 145">
            <a:extLst>
              <a:ext uri="{FF2B5EF4-FFF2-40B4-BE49-F238E27FC236}">
                <a16:creationId xmlns:a16="http://schemas.microsoft.com/office/drawing/2014/main" id="{AAB38DC3-ADC6-DF2B-8C6B-C4B9351B6C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7224" y="1781552"/>
            <a:ext cx="41549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8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34" name="TextBox 147">
            <a:extLst>
              <a:ext uri="{FF2B5EF4-FFF2-40B4-BE49-F238E27FC236}">
                <a16:creationId xmlns:a16="http://schemas.microsoft.com/office/drawing/2014/main" id="{655229F0-EE4F-F430-E2B3-5E63E62777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5324" y="3540723"/>
            <a:ext cx="41549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5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36" name="TextBox 148">
            <a:extLst>
              <a:ext uri="{FF2B5EF4-FFF2-40B4-BE49-F238E27FC236}">
                <a16:creationId xmlns:a16="http://schemas.microsoft.com/office/drawing/2014/main" id="{5B2D9A4D-3156-CC72-2648-1CEBFA17A9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6662" y="3537548"/>
            <a:ext cx="41549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2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37" name="TextBox 149">
            <a:extLst>
              <a:ext uri="{FF2B5EF4-FFF2-40B4-BE49-F238E27FC236}">
                <a16:creationId xmlns:a16="http://schemas.microsoft.com/office/drawing/2014/main" id="{09C0DB32-CF02-CCA8-CC87-23ACBFD2E4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9036" y="1755622"/>
            <a:ext cx="41549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8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grpSp>
        <p:nvGrpSpPr>
          <p:cNvPr id="39" name="组合 9">
            <a:extLst>
              <a:ext uri="{FF2B5EF4-FFF2-40B4-BE49-F238E27FC236}">
                <a16:creationId xmlns:a16="http://schemas.microsoft.com/office/drawing/2014/main" id="{72061966-8AE3-3C02-52D2-D73EA64D3619}"/>
              </a:ext>
            </a:extLst>
          </p:cNvPr>
          <p:cNvGrpSpPr>
            <a:grpSpLocks/>
          </p:cNvGrpSpPr>
          <p:nvPr/>
        </p:nvGrpSpPr>
        <p:grpSpPr bwMode="auto">
          <a:xfrm>
            <a:off x="4467221" y="4052583"/>
            <a:ext cx="985798" cy="655171"/>
            <a:chOff x="1277855" y="4024756"/>
            <a:chExt cx="985002" cy="654380"/>
          </a:xfrm>
        </p:grpSpPr>
        <p:sp>
          <p:nvSpPr>
            <p:cNvPr id="40" name="TextBox 150">
              <a:extLst>
                <a:ext uri="{FF2B5EF4-FFF2-40B4-BE49-F238E27FC236}">
                  <a16:creationId xmlns:a16="http://schemas.microsoft.com/office/drawing/2014/main" id="{45024F3E-E995-E08D-E5D7-38E4EA187E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77855" y="4024756"/>
              <a:ext cx="415162" cy="6455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4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41" name="TextBox 151">
              <a:extLst>
                <a:ext uri="{FF2B5EF4-FFF2-40B4-BE49-F238E27FC236}">
                  <a16:creationId xmlns:a16="http://schemas.microsoft.com/office/drawing/2014/main" id="{CD962E5F-5349-D72B-2632-32DF8692F5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7695" y="4033585"/>
              <a:ext cx="415162" cy="6455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8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</p:grpSp>
      <p:sp>
        <p:nvSpPr>
          <p:cNvPr id="42" name="TextBox 152">
            <a:extLst>
              <a:ext uri="{FF2B5EF4-FFF2-40B4-BE49-F238E27FC236}">
                <a16:creationId xmlns:a16="http://schemas.microsoft.com/office/drawing/2014/main" id="{9AE99F71-CE82-7C36-2F48-ACD9DD900A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7524" y="4643131"/>
            <a:ext cx="41549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4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44" name="TextBox 143">
            <a:extLst>
              <a:ext uri="{FF2B5EF4-FFF2-40B4-BE49-F238E27FC236}">
                <a16:creationId xmlns:a16="http://schemas.microsoft.com/office/drawing/2014/main" id="{93175661-18BC-D6C4-AC41-B17DDC5EA2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8811" y="2864599"/>
            <a:ext cx="41549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8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45" name="TextBox 145">
            <a:extLst>
              <a:ext uri="{FF2B5EF4-FFF2-40B4-BE49-F238E27FC236}">
                <a16:creationId xmlns:a16="http://schemas.microsoft.com/office/drawing/2014/main" id="{936CA73B-5BC7-42A4-88F2-EB7A3A6FC8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5875" y="1815405"/>
            <a:ext cx="41549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46" name="TextBox 145">
            <a:extLst>
              <a:ext uri="{FF2B5EF4-FFF2-40B4-BE49-F238E27FC236}">
                <a16:creationId xmlns:a16="http://schemas.microsoft.com/office/drawing/2014/main" id="{B34E3224-5E5F-B3C0-5660-D3E35EFBDB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6467" y="2800352"/>
            <a:ext cx="41549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7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47" name="TextBox 145">
            <a:extLst>
              <a:ext uri="{FF2B5EF4-FFF2-40B4-BE49-F238E27FC236}">
                <a16:creationId xmlns:a16="http://schemas.microsoft.com/office/drawing/2014/main" id="{2E764F6D-98C1-8032-E1E9-262BFF1538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6467" y="3252837"/>
            <a:ext cx="41549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48" name="TextBox 145">
            <a:extLst>
              <a:ext uri="{FF2B5EF4-FFF2-40B4-BE49-F238E27FC236}">
                <a16:creationId xmlns:a16="http://schemas.microsoft.com/office/drawing/2014/main" id="{D1318169-0FD9-88DA-BE86-534EBFECDD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9714" y="3252836"/>
            <a:ext cx="41549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5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49" name="TextBox 145">
            <a:extLst>
              <a:ext uri="{FF2B5EF4-FFF2-40B4-BE49-F238E27FC236}">
                <a16:creationId xmlns:a16="http://schemas.microsoft.com/office/drawing/2014/main" id="{49555277-0195-358A-1EF0-D9C78ACC51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2956" y="1815405"/>
            <a:ext cx="41549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2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50" name="TextBox 145">
            <a:extLst>
              <a:ext uri="{FF2B5EF4-FFF2-40B4-BE49-F238E27FC236}">
                <a16:creationId xmlns:a16="http://schemas.microsoft.com/office/drawing/2014/main" id="{62DF4609-C061-C194-9E07-5DE2ADC27F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6467" y="3692635"/>
            <a:ext cx="41549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51" name="TextBox 145">
            <a:extLst>
              <a:ext uri="{FF2B5EF4-FFF2-40B4-BE49-F238E27FC236}">
                <a16:creationId xmlns:a16="http://schemas.microsoft.com/office/drawing/2014/main" id="{8A289271-2C53-D9FA-4055-7956608470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9714" y="3692634"/>
            <a:ext cx="41549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4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52" name="TextBox 145">
            <a:extLst>
              <a:ext uri="{FF2B5EF4-FFF2-40B4-BE49-F238E27FC236}">
                <a16:creationId xmlns:a16="http://schemas.microsoft.com/office/drawing/2014/main" id="{0A6AC2E7-BE98-A4D7-4D2E-2F63A4DA38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8618" y="4213417"/>
            <a:ext cx="41549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62" name="TextBox 145">
            <a:extLst>
              <a:ext uri="{FF2B5EF4-FFF2-40B4-BE49-F238E27FC236}">
                <a16:creationId xmlns:a16="http://schemas.microsoft.com/office/drawing/2014/main" id="{52BD1145-2B98-4EB0-3A6C-59E8A3E9BD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77381" y="4213417"/>
            <a:ext cx="41549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7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63" name="TextBox 145">
            <a:extLst>
              <a:ext uri="{FF2B5EF4-FFF2-40B4-BE49-F238E27FC236}">
                <a16:creationId xmlns:a16="http://schemas.microsoft.com/office/drawing/2014/main" id="{57318811-C7B0-C218-CE3B-6616139370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7886" y="1815405"/>
            <a:ext cx="41549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2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67" name="TextBox 145">
            <a:extLst>
              <a:ext uri="{FF2B5EF4-FFF2-40B4-BE49-F238E27FC236}">
                <a16:creationId xmlns:a16="http://schemas.microsoft.com/office/drawing/2014/main" id="{FE12A5F6-8787-4A2C-0242-201900415F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8584" y="4692478"/>
            <a:ext cx="41549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68" name="TextBox 145">
            <a:extLst>
              <a:ext uri="{FF2B5EF4-FFF2-40B4-BE49-F238E27FC236}">
                <a16:creationId xmlns:a16="http://schemas.microsoft.com/office/drawing/2014/main" id="{766B0993-8F18-1A7D-D1BB-8D0931F682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71831" y="4692477"/>
            <a:ext cx="41549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4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73" name="TextBox 145">
            <a:extLst>
              <a:ext uri="{FF2B5EF4-FFF2-40B4-BE49-F238E27FC236}">
                <a16:creationId xmlns:a16="http://schemas.microsoft.com/office/drawing/2014/main" id="{9C220CBA-3296-9D60-8A1D-127A8B3E6A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78735" y="5190135"/>
            <a:ext cx="41549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3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cxnSp>
        <p:nvCxnSpPr>
          <p:cNvPr id="74" name="直接连接符 73">
            <a:extLst>
              <a:ext uri="{FF2B5EF4-FFF2-40B4-BE49-F238E27FC236}">
                <a16:creationId xmlns:a16="http://schemas.microsoft.com/office/drawing/2014/main" id="{77D110D3-9D95-A13A-F352-AC5DF7C3FF1B}"/>
              </a:ext>
            </a:extLst>
          </p:cNvPr>
          <p:cNvCxnSpPr>
            <a:cxnSpLocks/>
          </p:cNvCxnSpPr>
          <p:nvPr/>
        </p:nvCxnSpPr>
        <p:spPr>
          <a:xfrm>
            <a:off x="6779633" y="3354388"/>
            <a:ext cx="163590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接连接符 78">
            <a:extLst>
              <a:ext uri="{FF2B5EF4-FFF2-40B4-BE49-F238E27FC236}">
                <a16:creationId xmlns:a16="http://schemas.microsoft.com/office/drawing/2014/main" id="{849A0B0D-ED2A-7C1C-C4B9-44EAB61907FB}"/>
              </a:ext>
            </a:extLst>
          </p:cNvPr>
          <p:cNvCxnSpPr>
            <a:cxnSpLocks/>
          </p:cNvCxnSpPr>
          <p:nvPr/>
        </p:nvCxnSpPr>
        <p:spPr>
          <a:xfrm flipV="1">
            <a:off x="6779634" y="4213417"/>
            <a:ext cx="1635901" cy="111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接连接符 84">
            <a:extLst>
              <a:ext uri="{FF2B5EF4-FFF2-40B4-BE49-F238E27FC236}">
                <a16:creationId xmlns:a16="http://schemas.microsoft.com/office/drawing/2014/main" id="{45741877-F01D-6C6B-A05C-08A3208C57F0}"/>
              </a:ext>
            </a:extLst>
          </p:cNvPr>
          <p:cNvCxnSpPr>
            <a:cxnSpLocks/>
          </p:cNvCxnSpPr>
          <p:nvPr/>
        </p:nvCxnSpPr>
        <p:spPr>
          <a:xfrm flipV="1">
            <a:off x="6788738" y="5244033"/>
            <a:ext cx="1635901" cy="111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145">
            <a:extLst>
              <a:ext uri="{FF2B5EF4-FFF2-40B4-BE49-F238E27FC236}">
                <a16:creationId xmlns:a16="http://schemas.microsoft.com/office/drawing/2014/main" id="{544DE817-BCE6-004F-1143-2A101BB447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29713" y="1815404"/>
            <a:ext cx="41549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5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87" name="TextBox 145">
            <a:extLst>
              <a:ext uri="{FF2B5EF4-FFF2-40B4-BE49-F238E27FC236}">
                <a16:creationId xmlns:a16="http://schemas.microsoft.com/office/drawing/2014/main" id="{BF259690-78C3-E6E3-F7D9-86BBA00EBA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44305" y="2864600"/>
            <a:ext cx="41549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2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88" name="TextBox 145">
            <a:extLst>
              <a:ext uri="{FF2B5EF4-FFF2-40B4-BE49-F238E27FC236}">
                <a16:creationId xmlns:a16="http://schemas.microsoft.com/office/drawing/2014/main" id="{8C427F40-354E-41EC-3DA9-561EF1CD9A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17552" y="2864599"/>
            <a:ext cx="41549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0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91" name="TextBox 145">
            <a:extLst>
              <a:ext uri="{FF2B5EF4-FFF2-40B4-BE49-F238E27FC236}">
                <a16:creationId xmlns:a16="http://schemas.microsoft.com/office/drawing/2014/main" id="{8D5D40FE-16F5-05DD-2F98-225210DB97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90605" y="3460449"/>
            <a:ext cx="41549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3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92" name="TextBox 145">
            <a:extLst>
              <a:ext uri="{FF2B5EF4-FFF2-40B4-BE49-F238E27FC236}">
                <a16:creationId xmlns:a16="http://schemas.microsoft.com/office/drawing/2014/main" id="{5A375076-8896-4869-F345-E3C7A1FE6C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49368" y="3460449"/>
            <a:ext cx="41549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5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93" name="TextBox 145">
            <a:extLst>
              <a:ext uri="{FF2B5EF4-FFF2-40B4-BE49-F238E27FC236}">
                <a16:creationId xmlns:a16="http://schemas.microsoft.com/office/drawing/2014/main" id="{9EAA024F-19F8-992E-098A-43CD51A3EF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70571" y="3939510"/>
            <a:ext cx="41549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3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94" name="TextBox 145">
            <a:extLst>
              <a:ext uri="{FF2B5EF4-FFF2-40B4-BE49-F238E27FC236}">
                <a16:creationId xmlns:a16="http://schemas.microsoft.com/office/drawing/2014/main" id="{53109A24-F7A0-6EF8-A713-F13A3DC1D1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43818" y="3939509"/>
            <a:ext cx="41549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2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95" name="TextBox 145">
            <a:extLst>
              <a:ext uri="{FF2B5EF4-FFF2-40B4-BE49-F238E27FC236}">
                <a16:creationId xmlns:a16="http://schemas.microsoft.com/office/drawing/2014/main" id="{9111F623-AFF0-C67E-77D9-FCE17650E1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0722" y="4437167"/>
            <a:ext cx="41549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3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cxnSp>
        <p:nvCxnSpPr>
          <p:cNvPr id="96" name="直接连接符 95">
            <a:extLst>
              <a:ext uri="{FF2B5EF4-FFF2-40B4-BE49-F238E27FC236}">
                <a16:creationId xmlns:a16="http://schemas.microsoft.com/office/drawing/2014/main" id="{649BEE09-110A-6807-EF28-58432C5313B2}"/>
              </a:ext>
            </a:extLst>
          </p:cNvPr>
          <p:cNvCxnSpPr>
            <a:cxnSpLocks/>
          </p:cNvCxnSpPr>
          <p:nvPr/>
        </p:nvCxnSpPr>
        <p:spPr>
          <a:xfrm flipV="1">
            <a:off x="9451621" y="3460449"/>
            <a:ext cx="1635901" cy="111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接连接符 96">
            <a:extLst>
              <a:ext uri="{FF2B5EF4-FFF2-40B4-BE49-F238E27FC236}">
                <a16:creationId xmlns:a16="http://schemas.microsoft.com/office/drawing/2014/main" id="{BCAAB12F-94F1-D271-785D-C8C6DC237092}"/>
              </a:ext>
            </a:extLst>
          </p:cNvPr>
          <p:cNvCxnSpPr>
            <a:cxnSpLocks/>
          </p:cNvCxnSpPr>
          <p:nvPr/>
        </p:nvCxnSpPr>
        <p:spPr>
          <a:xfrm flipV="1">
            <a:off x="9460725" y="4491065"/>
            <a:ext cx="1635901" cy="1111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145">
            <a:extLst>
              <a:ext uri="{FF2B5EF4-FFF2-40B4-BE49-F238E27FC236}">
                <a16:creationId xmlns:a16="http://schemas.microsoft.com/office/drawing/2014/main" id="{757363CA-2DBC-6312-5EA1-B14D8D696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74643" y="1838640"/>
            <a:ext cx="41549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8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00"/>
                            </p:stCondLst>
                            <p:childTnLst>
                              <p:par>
                                <p:cTn id="1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500"/>
                            </p:stCondLst>
                            <p:childTnLst>
                              <p:par>
                                <p:cTn id="1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500"/>
                            </p:stCondLst>
                            <p:childTnLst>
                              <p:par>
                                <p:cTn id="1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500"/>
                            </p:stCondLst>
                            <p:childTnLst>
                              <p:par>
                                <p:cTn id="1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6" grpId="0"/>
      <p:bldP spid="58" grpId="0"/>
      <p:bldP spid="59" grpId="0"/>
      <p:bldP spid="60" grpId="0"/>
      <p:bldP spid="64" grpId="0"/>
      <p:bldP spid="13" grpId="0"/>
      <p:bldP spid="32" grpId="0"/>
      <p:bldP spid="33" grpId="0"/>
      <p:bldP spid="34" grpId="0"/>
      <p:bldP spid="36" grpId="0"/>
      <p:bldP spid="37" grpId="0"/>
      <p:bldP spid="42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62" grpId="0"/>
      <p:bldP spid="63" grpId="0"/>
      <p:bldP spid="67" grpId="0"/>
      <p:bldP spid="68" grpId="0"/>
      <p:bldP spid="73" grpId="0"/>
      <p:bldP spid="86" grpId="0"/>
      <p:bldP spid="87" grpId="0"/>
      <p:bldP spid="88" grpId="0"/>
      <p:bldP spid="91" grpId="0"/>
      <p:bldP spid="92" grpId="0"/>
      <p:bldP spid="93" grpId="0"/>
      <p:bldP spid="94" grpId="0"/>
      <p:bldP spid="95" grpId="0"/>
      <p:bldP spid="9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文本框 2"/>
          <p:cNvSpPr txBox="1">
            <a:spLocks noChangeArrowheads="1"/>
          </p:cNvSpPr>
          <p:nvPr/>
        </p:nvSpPr>
        <p:spPr bwMode="auto">
          <a:xfrm>
            <a:off x="1055688" y="1712913"/>
            <a:ext cx="98647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3600" b="1" dirty="0">
                <a:latin typeface="Times New Roman" pitchFamily="18" charset="0"/>
                <a:ea typeface="黑体" pitchFamily="49" charset="-122"/>
              </a:rPr>
              <a:t>先判断商是几位数，再计算并验算。</a:t>
            </a:r>
          </a:p>
        </p:txBody>
      </p:sp>
      <p:grpSp>
        <p:nvGrpSpPr>
          <p:cNvPr id="21507" name="组合 4"/>
          <p:cNvGrpSpPr>
            <a:grpSpLocks/>
          </p:cNvGrpSpPr>
          <p:nvPr/>
        </p:nvGrpSpPr>
        <p:grpSpPr bwMode="auto">
          <a:xfrm>
            <a:off x="1120775" y="2971800"/>
            <a:ext cx="1985963" cy="666750"/>
            <a:chOff x="3332163" y="4030166"/>
            <a:chExt cx="1985160" cy="667298"/>
          </a:xfrm>
        </p:grpSpPr>
        <p:pic>
          <p:nvPicPr>
            <p:cNvPr id="21529" name="图片 29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564620" y="4098428"/>
              <a:ext cx="1752703" cy="5554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30" name="Text Box 4"/>
            <p:cNvSpPr txBox="1">
              <a:spLocks noChangeArrowheads="1"/>
            </p:cNvSpPr>
            <p:nvPr/>
          </p:nvSpPr>
          <p:spPr bwMode="auto">
            <a:xfrm>
              <a:off x="3874671" y="4051287"/>
              <a:ext cx="1377950" cy="6461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buFont typeface="Arial" charset="0"/>
                <a:buNone/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3  2  7</a:t>
              </a:r>
            </a:p>
          </p:txBody>
        </p:sp>
        <p:sp>
          <p:nvSpPr>
            <p:cNvPr id="21531" name="Text Box 7"/>
            <p:cNvSpPr txBox="1">
              <a:spLocks noChangeArrowheads="1"/>
            </p:cNvSpPr>
            <p:nvPr/>
          </p:nvSpPr>
          <p:spPr bwMode="auto">
            <a:xfrm>
              <a:off x="3332163" y="4030166"/>
              <a:ext cx="584200" cy="6461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buFont typeface="Arial" charset="0"/>
                <a:buNone/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4</a:t>
              </a:r>
            </a:p>
          </p:txBody>
        </p:sp>
      </p:grpSp>
      <p:grpSp>
        <p:nvGrpSpPr>
          <p:cNvPr id="21508" name="组合 4"/>
          <p:cNvGrpSpPr>
            <a:grpSpLocks/>
          </p:cNvGrpSpPr>
          <p:nvPr/>
        </p:nvGrpSpPr>
        <p:grpSpPr bwMode="auto">
          <a:xfrm>
            <a:off x="3892550" y="2971800"/>
            <a:ext cx="1874838" cy="665163"/>
            <a:chOff x="3332163" y="4030166"/>
            <a:chExt cx="1873531" cy="665222"/>
          </a:xfrm>
        </p:grpSpPr>
        <p:pic>
          <p:nvPicPr>
            <p:cNvPr id="21526" name="图片 29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564620" y="4098428"/>
              <a:ext cx="1548035" cy="5554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27" name="Text Box 4"/>
            <p:cNvSpPr txBox="1">
              <a:spLocks noChangeArrowheads="1"/>
            </p:cNvSpPr>
            <p:nvPr/>
          </p:nvSpPr>
          <p:spPr bwMode="auto">
            <a:xfrm>
              <a:off x="3827744" y="4049211"/>
              <a:ext cx="1377950" cy="6461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buFont typeface="Arial" charset="0"/>
                <a:buNone/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3  2  5</a:t>
              </a:r>
            </a:p>
          </p:txBody>
        </p:sp>
        <p:sp>
          <p:nvSpPr>
            <p:cNvPr id="21528" name="Text Box 7"/>
            <p:cNvSpPr txBox="1">
              <a:spLocks noChangeArrowheads="1"/>
            </p:cNvSpPr>
            <p:nvPr/>
          </p:nvSpPr>
          <p:spPr bwMode="auto">
            <a:xfrm>
              <a:off x="3332163" y="4030166"/>
              <a:ext cx="584200" cy="6461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buFont typeface="Arial" charset="0"/>
                <a:buNone/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5</a:t>
              </a:r>
            </a:p>
          </p:txBody>
        </p:sp>
      </p:grpSp>
      <p:grpSp>
        <p:nvGrpSpPr>
          <p:cNvPr id="21509" name="组合 4"/>
          <p:cNvGrpSpPr>
            <a:grpSpLocks/>
          </p:cNvGrpSpPr>
          <p:nvPr/>
        </p:nvGrpSpPr>
        <p:grpSpPr bwMode="auto">
          <a:xfrm>
            <a:off x="6553200" y="2971800"/>
            <a:ext cx="1873250" cy="665163"/>
            <a:chOff x="3332163" y="4030166"/>
            <a:chExt cx="1873531" cy="665222"/>
          </a:xfrm>
        </p:grpSpPr>
        <p:pic>
          <p:nvPicPr>
            <p:cNvPr id="21523" name="图片 29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564620" y="4098428"/>
              <a:ext cx="1548035" cy="5554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24" name="Text Box 4"/>
            <p:cNvSpPr txBox="1">
              <a:spLocks noChangeArrowheads="1"/>
            </p:cNvSpPr>
            <p:nvPr/>
          </p:nvSpPr>
          <p:spPr bwMode="auto">
            <a:xfrm>
              <a:off x="3827744" y="4049211"/>
              <a:ext cx="1377950" cy="6461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buFont typeface="Arial" charset="0"/>
                <a:buNone/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8  4  8</a:t>
              </a:r>
            </a:p>
          </p:txBody>
        </p:sp>
        <p:sp>
          <p:nvSpPr>
            <p:cNvPr id="21525" name="Text Box 7"/>
            <p:cNvSpPr txBox="1">
              <a:spLocks noChangeArrowheads="1"/>
            </p:cNvSpPr>
            <p:nvPr/>
          </p:nvSpPr>
          <p:spPr bwMode="auto">
            <a:xfrm>
              <a:off x="3332163" y="4030166"/>
              <a:ext cx="584200" cy="6461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buFont typeface="Arial" charset="0"/>
                <a:buNone/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6</a:t>
              </a:r>
            </a:p>
          </p:txBody>
        </p:sp>
      </p:grpSp>
      <p:grpSp>
        <p:nvGrpSpPr>
          <p:cNvPr id="21510" name="组合 4"/>
          <p:cNvGrpSpPr>
            <a:grpSpLocks/>
          </p:cNvGrpSpPr>
          <p:nvPr/>
        </p:nvGrpSpPr>
        <p:grpSpPr bwMode="auto">
          <a:xfrm>
            <a:off x="9212263" y="2952750"/>
            <a:ext cx="1885950" cy="665163"/>
            <a:chOff x="3332163" y="4030166"/>
            <a:chExt cx="1885267" cy="665222"/>
          </a:xfrm>
        </p:grpSpPr>
        <p:pic>
          <p:nvPicPr>
            <p:cNvPr id="21520" name="图片 29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564620" y="4098428"/>
              <a:ext cx="1548035" cy="5554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21" name="Text Box 4"/>
            <p:cNvSpPr txBox="1">
              <a:spLocks noChangeArrowheads="1"/>
            </p:cNvSpPr>
            <p:nvPr/>
          </p:nvSpPr>
          <p:spPr bwMode="auto">
            <a:xfrm>
              <a:off x="3839480" y="4049211"/>
              <a:ext cx="1377950" cy="6461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buFont typeface="Arial" charset="0"/>
                <a:buNone/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3  4  9</a:t>
              </a:r>
            </a:p>
          </p:txBody>
        </p:sp>
        <p:sp>
          <p:nvSpPr>
            <p:cNvPr id="21522" name="Text Box 7"/>
            <p:cNvSpPr txBox="1">
              <a:spLocks noChangeArrowheads="1"/>
            </p:cNvSpPr>
            <p:nvPr/>
          </p:nvSpPr>
          <p:spPr bwMode="auto">
            <a:xfrm>
              <a:off x="3332163" y="4030166"/>
              <a:ext cx="584200" cy="6461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buFont typeface="Arial" charset="0"/>
                <a:buNone/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7</a:t>
              </a:r>
            </a:p>
          </p:txBody>
        </p:sp>
      </p:grpSp>
      <p:sp>
        <p:nvSpPr>
          <p:cNvPr id="21511" name="文本框 20"/>
          <p:cNvSpPr txBox="1">
            <a:spLocks noChangeArrowheads="1"/>
          </p:cNvSpPr>
          <p:nvPr/>
        </p:nvSpPr>
        <p:spPr bwMode="auto">
          <a:xfrm>
            <a:off x="577850" y="1712913"/>
            <a:ext cx="47783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600" b="1">
                <a:latin typeface="Times New Roman" pitchFamily="18" charset="0"/>
                <a:ea typeface="黑体" pitchFamily="49" charset="-122"/>
              </a:rPr>
              <a:t>2.</a:t>
            </a:r>
            <a:endParaRPr lang="zh-CN" altLang="en-US" sz="3600" b="1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2" name="文本框 21"/>
          <p:cNvSpPr txBox="1">
            <a:spLocks noChangeArrowheads="1"/>
          </p:cNvSpPr>
          <p:nvPr/>
        </p:nvSpPr>
        <p:spPr bwMode="auto">
          <a:xfrm>
            <a:off x="1476375" y="4298950"/>
            <a:ext cx="17526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36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两位数</a:t>
            </a:r>
            <a:endParaRPr lang="en-US" altLang="zh-CN" sz="3600" b="1" dirty="0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3" name="文本框 22"/>
          <p:cNvSpPr txBox="1">
            <a:spLocks noChangeArrowheads="1"/>
          </p:cNvSpPr>
          <p:nvPr/>
        </p:nvSpPr>
        <p:spPr bwMode="auto">
          <a:xfrm>
            <a:off x="4130675" y="4298950"/>
            <a:ext cx="17526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两位数</a:t>
            </a:r>
            <a:endParaRPr lang="en-US" altLang="zh-CN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4" name="文本框 23"/>
          <p:cNvSpPr txBox="1">
            <a:spLocks noChangeArrowheads="1"/>
          </p:cNvSpPr>
          <p:nvPr/>
        </p:nvSpPr>
        <p:spPr bwMode="auto">
          <a:xfrm>
            <a:off x="6784975" y="4287838"/>
            <a:ext cx="17526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三位数</a:t>
            </a:r>
            <a:endParaRPr lang="en-US" altLang="zh-CN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5" name="文本框 24"/>
          <p:cNvSpPr txBox="1">
            <a:spLocks noChangeArrowheads="1"/>
          </p:cNvSpPr>
          <p:nvPr/>
        </p:nvSpPr>
        <p:spPr bwMode="auto">
          <a:xfrm>
            <a:off x="9345613" y="4287838"/>
            <a:ext cx="17526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两位数</a:t>
            </a:r>
            <a:endParaRPr lang="en-US" altLang="zh-CN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1516" name="文本框 25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2700" y="6673850"/>
            <a:ext cx="8953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800">
                <a:solidFill>
                  <a:srgbClr val="8DC31E"/>
                </a:solidFill>
                <a:latin typeface="楷体" pitchFamily="49" charset="-122"/>
                <a:ea typeface="楷体" pitchFamily="49" charset="-122"/>
              </a:rPr>
              <a:t>状元成才路</a:t>
            </a:r>
          </a:p>
        </p:txBody>
      </p:sp>
      <p:pic>
        <p:nvPicPr>
          <p:cNvPr id="21517" name="图片 26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11276013" y="6613525"/>
            <a:ext cx="896937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0C1F1232-7602-424A-9FD2-11112A911E65}"/>
              </a:ext>
            </a:extLst>
          </p:cNvPr>
          <p:cNvSpPr txBox="1"/>
          <p:nvPr/>
        </p:nvSpPr>
        <p:spPr>
          <a:xfrm>
            <a:off x="8215085" y="1886857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P18 </a:t>
            </a:r>
            <a:r>
              <a: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做一做 第</a:t>
            </a:r>
            <a:r>
              <a:rPr lang="en-US" altLang="zh-CN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2CBBAAFE-E343-434A-9D69-A41F8ACCEFFD}"/>
              </a:ext>
            </a:extLst>
          </p:cNvPr>
          <p:cNvGrpSpPr/>
          <p:nvPr/>
        </p:nvGrpSpPr>
        <p:grpSpPr>
          <a:xfrm>
            <a:off x="1266493" y="3114775"/>
            <a:ext cx="1190625" cy="803076"/>
            <a:chOff x="3574264" y="2027775"/>
            <a:chExt cx="1190625" cy="803076"/>
          </a:xfrm>
        </p:grpSpPr>
        <p:sp>
          <p:nvSpPr>
            <p:cNvPr id="31" name="矩形: 圆角 30">
              <a:extLst>
                <a:ext uri="{FF2B5EF4-FFF2-40B4-BE49-F238E27FC236}">
                  <a16:creationId xmlns:a16="http://schemas.microsoft.com/office/drawing/2014/main" id="{FE46FB65-B6E9-4C23-9592-017ACF35F924}"/>
                </a:ext>
              </a:extLst>
            </p:cNvPr>
            <p:cNvSpPr/>
            <p:nvPr/>
          </p:nvSpPr>
          <p:spPr>
            <a:xfrm>
              <a:off x="4012412" y="2027775"/>
              <a:ext cx="333375" cy="400050"/>
            </a:xfrm>
            <a:prstGeom prst="roundRect">
              <a:avLst/>
            </a:prstGeom>
            <a:noFill/>
            <a:ln w="19050">
              <a:solidFill>
                <a:srgbClr val="FF3399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: 形状 31">
              <a:extLst>
                <a:ext uri="{FF2B5EF4-FFF2-40B4-BE49-F238E27FC236}">
                  <a16:creationId xmlns:a16="http://schemas.microsoft.com/office/drawing/2014/main" id="{5A86391E-4FBE-4ACB-AA47-AF3CED850DBC}"/>
                </a:ext>
              </a:extLst>
            </p:cNvPr>
            <p:cNvSpPr/>
            <p:nvPr/>
          </p:nvSpPr>
          <p:spPr>
            <a:xfrm>
              <a:off x="3650462" y="2370675"/>
              <a:ext cx="523875" cy="180975"/>
            </a:xfrm>
            <a:custGeom>
              <a:avLst/>
              <a:gdLst>
                <a:gd name="connsiteX0" fmla="*/ 523875 w 523875"/>
                <a:gd name="connsiteY0" fmla="*/ 57150 h 180975"/>
                <a:gd name="connsiteX1" fmla="*/ 523875 w 523875"/>
                <a:gd name="connsiteY1" fmla="*/ 180975 h 180975"/>
                <a:gd name="connsiteX2" fmla="*/ 0 w 523875"/>
                <a:gd name="connsiteY2" fmla="*/ 180975 h 180975"/>
                <a:gd name="connsiteX3" fmla="*/ 0 w 523875"/>
                <a:gd name="connsiteY3" fmla="*/ 0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3875" h="180975">
                  <a:moveTo>
                    <a:pt x="523875" y="57150"/>
                  </a:moveTo>
                  <a:lnTo>
                    <a:pt x="523875" y="180975"/>
                  </a:lnTo>
                  <a:lnTo>
                    <a:pt x="0" y="180975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FF3399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18">
              <a:extLst>
                <a:ext uri="{FF2B5EF4-FFF2-40B4-BE49-F238E27FC236}">
                  <a16:creationId xmlns:a16="http://schemas.microsoft.com/office/drawing/2014/main" id="{E10D1853-078C-45F9-9D73-F81CA1293B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4264" y="2523074"/>
              <a:ext cx="1190625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just" eaLnBrk="1" hangingPunct="1">
                <a:buFont typeface="Arial" charset="0"/>
                <a:buNone/>
              </a:pPr>
              <a:r>
                <a:rPr lang="zh-CN" altLang="en-US" sz="1400" b="1" dirty="0">
                  <a:solidFill>
                    <a:srgbClr val="FF3399"/>
                  </a:solidFill>
                  <a:latin typeface="Times New Roman" pitchFamily="18" charset="0"/>
                  <a:ea typeface="楷体" pitchFamily="49" charset="-122"/>
                </a:rPr>
                <a:t>小于</a:t>
              </a:r>
              <a:r>
                <a:rPr lang="en-US" altLang="zh-CN" sz="1400" b="1" dirty="0">
                  <a:solidFill>
                    <a:srgbClr val="FF3399"/>
                  </a:solidFill>
                  <a:latin typeface="Times New Roman" pitchFamily="18" charset="0"/>
                  <a:ea typeface="楷体" pitchFamily="49" charset="-122"/>
                </a:rPr>
                <a:t>4</a:t>
              </a: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16951E83-C736-48B4-80DF-E0B5B082FA27}"/>
              </a:ext>
            </a:extLst>
          </p:cNvPr>
          <p:cNvGrpSpPr/>
          <p:nvPr/>
        </p:nvGrpSpPr>
        <p:grpSpPr>
          <a:xfrm>
            <a:off x="3995178" y="3114775"/>
            <a:ext cx="1190625" cy="803076"/>
            <a:chOff x="3574264" y="2027775"/>
            <a:chExt cx="1190625" cy="803076"/>
          </a:xfrm>
        </p:grpSpPr>
        <p:sp>
          <p:nvSpPr>
            <p:cNvPr id="35" name="矩形: 圆角 34">
              <a:extLst>
                <a:ext uri="{FF2B5EF4-FFF2-40B4-BE49-F238E27FC236}">
                  <a16:creationId xmlns:a16="http://schemas.microsoft.com/office/drawing/2014/main" id="{104DDE67-584F-4E00-8E30-881D00C41E9F}"/>
                </a:ext>
              </a:extLst>
            </p:cNvPr>
            <p:cNvSpPr/>
            <p:nvPr/>
          </p:nvSpPr>
          <p:spPr>
            <a:xfrm>
              <a:off x="4012412" y="2027775"/>
              <a:ext cx="333375" cy="400050"/>
            </a:xfrm>
            <a:prstGeom prst="roundRect">
              <a:avLst/>
            </a:prstGeom>
            <a:noFill/>
            <a:ln w="19050">
              <a:solidFill>
                <a:srgbClr val="FF3399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B7CF07DB-EB33-497D-9E99-077ED47A529F}"/>
                </a:ext>
              </a:extLst>
            </p:cNvPr>
            <p:cNvSpPr/>
            <p:nvPr/>
          </p:nvSpPr>
          <p:spPr>
            <a:xfrm>
              <a:off x="3650462" y="2370675"/>
              <a:ext cx="523875" cy="180975"/>
            </a:xfrm>
            <a:custGeom>
              <a:avLst/>
              <a:gdLst>
                <a:gd name="connsiteX0" fmla="*/ 523875 w 523875"/>
                <a:gd name="connsiteY0" fmla="*/ 57150 h 180975"/>
                <a:gd name="connsiteX1" fmla="*/ 523875 w 523875"/>
                <a:gd name="connsiteY1" fmla="*/ 180975 h 180975"/>
                <a:gd name="connsiteX2" fmla="*/ 0 w 523875"/>
                <a:gd name="connsiteY2" fmla="*/ 180975 h 180975"/>
                <a:gd name="connsiteX3" fmla="*/ 0 w 523875"/>
                <a:gd name="connsiteY3" fmla="*/ 0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3875" h="180975">
                  <a:moveTo>
                    <a:pt x="523875" y="57150"/>
                  </a:moveTo>
                  <a:lnTo>
                    <a:pt x="523875" y="180975"/>
                  </a:lnTo>
                  <a:lnTo>
                    <a:pt x="0" y="180975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FF3399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18">
              <a:extLst>
                <a:ext uri="{FF2B5EF4-FFF2-40B4-BE49-F238E27FC236}">
                  <a16:creationId xmlns:a16="http://schemas.microsoft.com/office/drawing/2014/main" id="{09CDFD13-7601-4EFF-AF1D-D8CE858B1F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4264" y="2523074"/>
              <a:ext cx="1190625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just" eaLnBrk="1" hangingPunct="1">
                <a:buFont typeface="Arial" charset="0"/>
                <a:buNone/>
              </a:pPr>
              <a:r>
                <a:rPr lang="zh-CN" altLang="en-US" sz="1400" b="1" dirty="0">
                  <a:solidFill>
                    <a:srgbClr val="FF3399"/>
                  </a:solidFill>
                  <a:latin typeface="Times New Roman" pitchFamily="18" charset="0"/>
                  <a:ea typeface="楷体" pitchFamily="49" charset="-122"/>
                </a:rPr>
                <a:t>小于</a:t>
              </a:r>
              <a:r>
                <a:rPr lang="en-US" altLang="zh-CN" sz="1400" b="1" dirty="0">
                  <a:solidFill>
                    <a:srgbClr val="FF3399"/>
                  </a:solidFill>
                  <a:latin typeface="Times New Roman" pitchFamily="18" charset="0"/>
                  <a:ea typeface="楷体" pitchFamily="49" charset="-122"/>
                </a:rPr>
                <a:t>5</a:t>
              </a: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91C5ADCD-EE75-40D2-A873-22CF62B61752}"/>
              </a:ext>
            </a:extLst>
          </p:cNvPr>
          <p:cNvGrpSpPr/>
          <p:nvPr/>
        </p:nvGrpSpPr>
        <p:grpSpPr>
          <a:xfrm>
            <a:off x="6680322" y="3114775"/>
            <a:ext cx="1190625" cy="803076"/>
            <a:chOff x="3574264" y="2027775"/>
            <a:chExt cx="1190625" cy="803076"/>
          </a:xfrm>
        </p:grpSpPr>
        <p:sp>
          <p:nvSpPr>
            <p:cNvPr id="39" name="矩形: 圆角 38">
              <a:extLst>
                <a:ext uri="{FF2B5EF4-FFF2-40B4-BE49-F238E27FC236}">
                  <a16:creationId xmlns:a16="http://schemas.microsoft.com/office/drawing/2014/main" id="{D10C78F6-E769-4466-B431-0628A3449F6C}"/>
                </a:ext>
              </a:extLst>
            </p:cNvPr>
            <p:cNvSpPr/>
            <p:nvPr/>
          </p:nvSpPr>
          <p:spPr>
            <a:xfrm>
              <a:off x="4012412" y="2027775"/>
              <a:ext cx="333375" cy="400050"/>
            </a:xfrm>
            <a:prstGeom prst="roundRect">
              <a:avLst/>
            </a:prstGeom>
            <a:noFill/>
            <a:ln w="19050">
              <a:solidFill>
                <a:srgbClr val="FF3399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任意多边形: 形状 39">
              <a:extLst>
                <a:ext uri="{FF2B5EF4-FFF2-40B4-BE49-F238E27FC236}">
                  <a16:creationId xmlns:a16="http://schemas.microsoft.com/office/drawing/2014/main" id="{A7E502D1-8118-416C-9514-C0E39107D962}"/>
                </a:ext>
              </a:extLst>
            </p:cNvPr>
            <p:cNvSpPr/>
            <p:nvPr/>
          </p:nvSpPr>
          <p:spPr>
            <a:xfrm>
              <a:off x="3650462" y="2370675"/>
              <a:ext cx="523875" cy="180975"/>
            </a:xfrm>
            <a:custGeom>
              <a:avLst/>
              <a:gdLst>
                <a:gd name="connsiteX0" fmla="*/ 523875 w 523875"/>
                <a:gd name="connsiteY0" fmla="*/ 57150 h 180975"/>
                <a:gd name="connsiteX1" fmla="*/ 523875 w 523875"/>
                <a:gd name="connsiteY1" fmla="*/ 180975 h 180975"/>
                <a:gd name="connsiteX2" fmla="*/ 0 w 523875"/>
                <a:gd name="connsiteY2" fmla="*/ 180975 h 180975"/>
                <a:gd name="connsiteX3" fmla="*/ 0 w 523875"/>
                <a:gd name="connsiteY3" fmla="*/ 0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3875" h="180975">
                  <a:moveTo>
                    <a:pt x="523875" y="57150"/>
                  </a:moveTo>
                  <a:lnTo>
                    <a:pt x="523875" y="180975"/>
                  </a:lnTo>
                  <a:lnTo>
                    <a:pt x="0" y="180975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FF3399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矩形 18">
              <a:extLst>
                <a:ext uri="{FF2B5EF4-FFF2-40B4-BE49-F238E27FC236}">
                  <a16:creationId xmlns:a16="http://schemas.microsoft.com/office/drawing/2014/main" id="{D58E1F08-80FE-43EF-BAE0-9A1E6328D7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4264" y="2523074"/>
              <a:ext cx="1190625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just" eaLnBrk="1" hangingPunct="1">
                <a:buFont typeface="Arial" charset="0"/>
                <a:buNone/>
              </a:pPr>
              <a:r>
                <a:rPr lang="zh-CN" altLang="en-US" sz="1400" b="1" dirty="0">
                  <a:solidFill>
                    <a:srgbClr val="FF3399"/>
                  </a:solidFill>
                  <a:latin typeface="Times New Roman" pitchFamily="18" charset="0"/>
                  <a:ea typeface="楷体" pitchFamily="49" charset="-122"/>
                </a:rPr>
                <a:t>大于</a:t>
              </a:r>
              <a:r>
                <a:rPr lang="en-US" altLang="zh-CN" sz="1400" b="1" dirty="0">
                  <a:solidFill>
                    <a:srgbClr val="FF3399"/>
                  </a:solidFill>
                  <a:latin typeface="Times New Roman" pitchFamily="18" charset="0"/>
                  <a:ea typeface="楷体" pitchFamily="49" charset="-122"/>
                </a:rPr>
                <a:t>6</a:t>
              </a:r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55D12CE9-6A14-4162-AEFC-10D3C46669D6}"/>
              </a:ext>
            </a:extLst>
          </p:cNvPr>
          <p:cNvGrpSpPr/>
          <p:nvPr/>
        </p:nvGrpSpPr>
        <p:grpSpPr>
          <a:xfrm>
            <a:off x="9302872" y="3114775"/>
            <a:ext cx="1190625" cy="803076"/>
            <a:chOff x="3574264" y="2027775"/>
            <a:chExt cx="1190625" cy="803076"/>
          </a:xfrm>
        </p:grpSpPr>
        <p:sp>
          <p:nvSpPr>
            <p:cNvPr id="43" name="矩形: 圆角 42">
              <a:extLst>
                <a:ext uri="{FF2B5EF4-FFF2-40B4-BE49-F238E27FC236}">
                  <a16:creationId xmlns:a16="http://schemas.microsoft.com/office/drawing/2014/main" id="{F87F1C49-C6E7-41E0-BDEB-44FAF227789B}"/>
                </a:ext>
              </a:extLst>
            </p:cNvPr>
            <p:cNvSpPr/>
            <p:nvPr/>
          </p:nvSpPr>
          <p:spPr>
            <a:xfrm>
              <a:off x="4012412" y="2027775"/>
              <a:ext cx="333375" cy="400050"/>
            </a:xfrm>
            <a:prstGeom prst="roundRect">
              <a:avLst/>
            </a:prstGeom>
            <a:noFill/>
            <a:ln w="19050">
              <a:solidFill>
                <a:srgbClr val="FF3399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任意多边形: 形状 43">
              <a:extLst>
                <a:ext uri="{FF2B5EF4-FFF2-40B4-BE49-F238E27FC236}">
                  <a16:creationId xmlns:a16="http://schemas.microsoft.com/office/drawing/2014/main" id="{074F4033-AC26-4555-BABC-6E4CBE13D106}"/>
                </a:ext>
              </a:extLst>
            </p:cNvPr>
            <p:cNvSpPr/>
            <p:nvPr/>
          </p:nvSpPr>
          <p:spPr>
            <a:xfrm>
              <a:off x="3650462" y="2370675"/>
              <a:ext cx="523875" cy="180975"/>
            </a:xfrm>
            <a:custGeom>
              <a:avLst/>
              <a:gdLst>
                <a:gd name="connsiteX0" fmla="*/ 523875 w 523875"/>
                <a:gd name="connsiteY0" fmla="*/ 57150 h 180975"/>
                <a:gd name="connsiteX1" fmla="*/ 523875 w 523875"/>
                <a:gd name="connsiteY1" fmla="*/ 180975 h 180975"/>
                <a:gd name="connsiteX2" fmla="*/ 0 w 523875"/>
                <a:gd name="connsiteY2" fmla="*/ 180975 h 180975"/>
                <a:gd name="connsiteX3" fmla="*/ 0 w 523875"/>
                <a:gd name="connsiteY3" fmla="*/ 0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3875" h="180975">
                  <a:moveTo>
                    <a:pt x="523875" y="57150"/>
                  </a:moveTo>
                  <a:lnTo>
                    <a:pt x="523875" y="180975"/>
                  </a:lnTo>
                  <a:lnTo>
                    <a:pt x="0" y="180975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FF3399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18">
              <a:extLst>
                <a:ext uri="{FF2B5EF4-FFF2-40B4-BE49-F238E27FC236}">
                  <a16:creationId xmlns:a16="http://schemas.microsoft.com/office/drawing/2014/main" id="{9613EEDD-0E2E-454B-864A-7E14A275CB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4264" y="2523074"/>
              <a:ext cx="1190625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just" eaLnBrk="1" hangingPunct="1">
                <a:buFont typeface="Arial" charset="0"/>
                <a:buNone/>
              </a:pPr>
              <a:r>
                <a:rPr lang="zh-CN" altLang="en-US" sz="1400" b="1" dirty="0">
                  <a:solidFill>
                    <a:srgbClr val="FF3399"/>
                  </a:solidFill>
                  <a:latin typeface="Times New Roman" pitchFamily="18" charset="0"/>
                  <a:ea typeface="楷体" pitchFamily="49" charset="-122"/>
                </a:rPr>
                <a:t>小于</a:t>
              </a:r>
              <a:r>
                <a:rPr lang="en-US" altLang="zh-CN" sz="1400" b="1" dirty="0">
                  <a:solidFill>
                    <a:srgbClr val="FF3399"/>
                  </a:solidFill>
                  <a:latin typeface="Times New Roman" pitchFamily="18" charset="0"/>
                  <a:ea typeface="楷体" pitchFamily="49" charset="-122"/>
                </a:rPr>
                <a:t>7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组合 8"/>
          <p:cNvGrpSpPr>
            <a:grpSpLocks/>
          </p:cNvGrpSpPr>
          <p:nvPr/>
        </p:nvGrpSpPr>
        <p:grpSpPr bwMode="auto">
          <a:xfrm>
            <a:off x="833464" y="1766864"/>
            <a:ext cx="2041525" cy="647700"/>
            <a:chOff x="825860" y="1520382"/>
            <a:chExt cx="2041619" cy="646840"/>
          </a:xfrm>
        </p:grpSpPr>
        <p:pic>
          <p:nvPicPr>
            <p:cNvPr id="22566" name="图片 10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076673" y="1542098"/>
              <a:ext cx="1790806" cy="606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567" name="TextBox 137"/>
            <p:cNvSpPr txBox="1">
              <a:spLocks noChangeArrowheads="1"/>
            </p:cNvSpPr>
            <p:nvPr/>
          </p:nvSpPr>
          <p:spPr bwMode="auto">
            <a:xfrm>
              <a:off x="1364047" y="1520382"/>
              <a:ext cx="1338890" cy="6468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 dirty="0">
                  <a:latin typeface="Times New Roman" pitchFamily="18" charset="0"/>
                  <a:ea typeface="黑体" pitchFamily="49" charset="-122"/>
                </a:rPr>
                <a:t>3  2  7</a:t>
              </a:r>
              <a:endParaRPr lang="zh-CN" altLang="en-US" sz="3600" b="1" dirty="0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2568" name="TextBox 138"/>
            <p:cNvSpPr txBox="1">
              <a:spLocks noChangeArrowheads="1"/>
            </p:cNvSpPr>
            <p:nvPr/>
          </p:nvSpPr>
          <p:spPr bwMode="auto">
            <a:xfrm>
              <a:off x="825860" y="1520382"/>
              <a:ext cx="415517" cy="6468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4</a:t>
              </a:r>
              <a:endParaRPr lang="zh-CN" altLang="en-US" sz="3600" b="1">
                <a:latin typeface="Times New Roman" pitchFamily="18" charset="0"/>
                <a:ea typeface="黑体" pitchFamily="49" charset="-122"/>
              </a:endParaRPr>
            </a:p>
          </p:txBody>
        </p:sp>
      </p:grpSp>
      <p:grpSp>
        <p:nvGrpSpPr>
          <p:cNvPr id="22531" name="组合 8"/>
          <p:cNvGrpSpPr>
            <a:grpSpLocks/>
          </p:cNvGrpSpPr>
          <p:nvPr/>
        </p:nvGrpSpPr>
        <p:grpSpPr bwMode="auto">
          <a:xfrm>
            <a:off x="6481735" y="1819433"/>
            <a:ext cx="2041525" cy="655884"/>
            <a:chOff x="825860" y="1520382"/>
            <a:chExt cx="2041619" cy="655049"/>
          </a:xfrm>
        </p:grpSpPr>
        <p:pic>
          <p:nvPicPr>
            <p:cNvPr id="22563" name="图片 10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076673" y="1542098"/>
              <a:ext cx="1790806" cy="606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564" name="TextBox 141"/>
            <p:cNvSpPr txBox="1">
              <a:spLocks noChangeArrowheads="1"/>
            </p:cNvSpPr>
            <p:nvPr/>
          </p:nvSpPr>
          <p:spPr bwMode="auto">
            <a:xfrm>
              <a:off x="1364047" y="1529923"/>
              <a:ext cx="1338890" cy="6455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3  2  5</a:t>
              </a:r>
              <a:endParaRPr lang="zh-CN" altLang="en-US" sz="3600" b="1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2565" name="TextBox 142"/>
            <p:cNvSpPr txBox="1">
              <a:spLocks noChangeArrowheads="1"/>
            </p:cNvSpPr>
            <p:nvPr/>
          </p:nvSpPr>
          <p:spPr bwMode="auto">
            <a:xfrm>
              <a:off x="825860" y="1520382"/>
              <a:ext cx="415517" cy="6468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5</a:t>
              </a:r>
              <a:endParaRPr lang="zh-CN" altLang="en-US" sz="3600" b="1">
                <a:latin typeface="Times New Roman" pitchFamily="18" charset="0"/>
                <a:ea typeface="黑体" pitchFamily="49" charset="-122"/>
              </a:endParaRPr>
            </a:p>
          </p:txBody>
        </p:sp>
      </p:grp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1084289" y="1265214"/>
            <a:ext cx="1651000" cy="3132137"/>
            <a:chOff x="1856965" y="1700519"/>
            <a:chExt cx="1651000" cy="3131174"/>
          </a:xfrm>
        </p:grpSpPr>
        <p:sp>
          <p:nvSpPr>
            <p:cNvPr id="22555" name="TextBox 169"/>
            <p:cNvSpPr txBox="1">
              <a:spLocks noChangeArrowheads="1"/>
            </p:cNvSpPr>
            <p:nvPr/>
          </p:nvSpPr>
          <p:spPr bwMode="auto">
            <a:xfrm>
              <a:off x="2574515" y="1700519"/>
              <a:ext cx="41549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8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2556" name="TextBox 170"/>
            <p:cNvSpPr txBox="1">
              <a:spLocks noChangeArrowheads="1"/>
            </p:cNvSpPr>
            <p:nvPr/>
          </p:nvSpPr>
          <p:spPr bwMode="auto">
            <a:xfrm>
              <a:off x="2144302" y="2662949"/>
              <a:ext cx="877163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3  2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BF4BE1CE-CBEC-4AEE-BA67-4E082458091C}"/>
                </a:ext>
              </a:extLst>
            </p:cNvPr>
            <p:cNvCxnSpPr/>
            <p:nvPr/>
          </p:nvCxnSpPr>
          <p:spPr>
            <a:xfrm>
              <a:off x="1856965" y="3206593"/>
              <a:ext cx="16510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558" name="TextBox 173"/>
            <p:cNvSpPr txBox="1">
              <a:spLocks noChangeArrowheads="1"/>
            </p:cNvSpPr>
            <p:nvPr/>
          </p:nvSpPr>
          <p:spPr bwMode="auto">
            <a:xfrm>
              <a:off x="2958690" y="3194762"/>
              <a:ext cx="41549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7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2559" name="TextBox 175"/>
            <p:cNvSpPr txBox="1">
              <a:spLocks noChangeArrowheads="1"/>
            </p:cNvSpPr>
            <p:nvPr/>
          </p:nvSpPr>
          <p:spPr bwMode="auto">
            <a:xfrm>
              <a:off x="2952340" y="3658312"/>
              <a:ext cx="41549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4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1C6AA7AB-DDEB-4313-A366-257BD58E7AE3}"/>
                </a:ext>
              </a:extLst>
            </p:cNvPr>
            <p:cNvCxnSpPr/>
            <p:nvPr/>
          </p:nvCxnSpPr>
          <p:spPr>
            <a:xfrm>
              <a:off x="1856965" y="4222280"/>
              <a:ext cx="16510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561" name="TextBox 177"/>
            <p:cNvSpPr txBox="1">
              <a:spLocks noChangeArrowheads="1"/>
            </p:cNvSpPr>
            <p:nvPr/>
          </p:nvSpPr>
          <p:spPr bwMode="auto">
            <a:xfrm>
              <a:off x="2965040" y="4185362"/>
              <a:ext cx="41549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3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2562" name="TextBox 178"/>
            <p:cNvSpPr txBox="1">
              <a:spLocks noChangeArrowheads="1"/>
            </p:cNvSpPr>
            <p:nvPr/>
          </p:nvSpPr>
          <p:spPr bwMode="auto">
            <a:xfrm>
              <a:off x="3061876" y="1700519"/>
              <a:ext cx="41549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1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6883372" y="1320959"/>
            <a:ext cx="1938479" cy="3143043"/>
            <a:chOff x="6766526" y="1712813"/>
            <a:chExt cx="1938479" cy="3142486"/>
          </a:xfrm>
        </p:grpSpPr>
        <p:sp>
          <p:nvSpPr>
            <p:cNvPr id="22547" name="TextBox 183"/>
            <p:cNvSpPr txBox="1">
              <a:spLocks noChangeArrowheads="1"/>
            </p:cNvSpPr>
            <p:nvPr/>
          </p:nvSpPr>
          <p:spPr bwMode="auto">
            <a:xfrm>
              <a:off x="6903051" y="2650249"/>
              <a:ext cx="877163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3  0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8DA94CAC-A0AA-40E1-9970-A264E3CA3B5A}"/>
                </a:ext>
              </a:extLst>
            </p:cNvPr>
            <p:cNvCxnSpPr/>
            <p:nvPr/>
          </p:nvCxnSpPr>
          <p:spPr>
            <a:xfrm>
              <a:off x="6779226" y="3227019"/>
              <a:ext cx="16510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549" name="TextBox 186"/>
            <p:cNvSpPr txBox="1">
              <a:spLocks noChangeArrowheads="1"/>
            </p:cNvSpPr>
            <p:nvPr/>
          </p:nvSpPr>
          <p:spPr bwMode="auto">
            <a:xfrm>
              <a:off x="7334117" y="3202699"/>
              <a:ext cx="1370888" cy="646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2  5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2550" name="TextBox 187"/>
            <p:cNvSpPr txBox="1">
              <a:spLocks noChangeArrowheads="1"/>
            </p:cNvSpPr>
            <p:nvPr/>
          </p:nvSpPr>
          <p:spPr bwMode="auto">
            <a:xfrm>
              <a:off x="7315801" y="1712814"/>
              <a:ext cx="41549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6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2551" name="TextBox 188"/>
            <p:cNvSpPr txBox="1">
              <a:spLocks noChangeArrowheads="1"/>
            </p:cNvSpPr>
            <p:nvPr/>
          </p:nvSpPr>
          <p:spPr bwMode="auto">
            <a:xfrm>
              <a:off x="7315802" y="3658312"/>
              <a:ext cx="1379678" cy="646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2  5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id="{229AA52F-EA4C-4F0D-AE2A-C6FCE57C6B48}"/>
                </a:ext>
              </a:extLst>
            </p:cNvPr>
            <p:cNvCxnSpPr/>
            <p:nvPr/>
          </p:nvCxnSpPr>
          <p:spPr>
            <a:xfrm>
              <a:off x="6766526" y="4242839"/>
              <a:ext cx="16510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553" name="TextBox 191"/>
            <p:cNvSpPr txBox="1">
              <a:spLocks noChangeArrowheads="1"/>
            </p:cNvSpPr>
            <p:nvPr/>
          </p:nvSpPr>
          <p:spPr bwMode="auto">
            <a:xfrm>
              <a:off x="7750905" y="4208968"/>
              <a:ext cx="41549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0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2554" name="TextBox 192"/>
            <p:cNvSpPr txBox="1">
              <a:spLocks noChangeArrowheads="1"/>
            </p:cNvSpPr>
            <p:nvPr/>
          </p:nvSpPr>
          <p:spPr bwMode="auto">
            <a:xfrm>
              <a:off x="7796377" y="1712813"/>
              <a:ext cx="415498" cy="646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5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</p:grpSp>
      <p:grpSp>
        <p:nvGrpSpPr>
          <p:cNvPr id="33" name="组合 11"/>
          <p:cNvGrpSpPr>
            <a:grpSpLocks/>
          </p:cNvGrpSpPr>
          <p:nvPr/>
        </p:nvGrpSpPr>
        <p:grpSpPr bwMode="auto">
          <a:xfrm>
            <a:off x="3146452" y="1644626"/>
            <a:ext cx="2679395" cy="3568747"/>
            <a:chOff x="2519362" y="1558091"/>
            <a:chExt cx="2679396" cy="3567758"/>
          </a:xfrm>
        </p:grpSpPr>
        <p:grpSp>
          <p:nvGrpSpPr>
            <p:cNvPr id="22542" name="组合 5"/>
            <p:cNvGrpSpPr>
              <a:grpSpLocks/>
            </p:cNvGrpSpPr>
            <p:nvPr/>
          </p:nvGrpSpPr>
          <p:grpSpPr bwMode="auto">
            <a:xfrm>
              <a:off x="2574924" y="2141243"/>
              <a:ext cx="2623834" cy="2984606"/>
              <a:chOff x="2770186" y="2628607"/>
              <a:chExt cx="2623834" cy="2984606"/>
            </a:xfrm>
          </p:grpSpPr>
          <p:sp>
            <p:nvSpPr>
              <p:cNvPr id="22544" name="TextBox 2"/>
              <p:cNvSpPr txBox="1">
                <a:spLocks noChangeArrowheads="1"/>
              </p:cNvSpPr>
              <p:nvPr/>
            </p:nvSpPr>
            <p:spPr bwMode="auto">
              <a:xfrm>
                <a:off x="2979306" y="2628607"/>
                <a:ext cx="2414714" cy="29846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latin typeface="Times New Roman" pitchFamily="18" charset="0"/>
                    <a:ea typeface="黑体" pitchFamily="49" charset="-122"/>
                  </a:rPr>
                  <a:t>        8  </a:t>
                </a:r>
                <a:r>
                  <a:rPr lang="en-US" altLang="zh-CN" sz="3600" b="1" dirty="0">
                    <a:latin typeface="Times New Roman" pitchFamily="18" charset="0"/>
                    <a:ea typeface="黑体" pitchFamily="49" charset="-122"/>
                  </a:rPr>
                  <a:t>1</a:t>
                </a:r>
              </a:p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latin typeface="Times New Roman" pitchFamily="18" charset="0"/>
                    <a:ea typeface="黑体" pitchFamily="49" charset="-122"/>
                  </a:rPr>
                  <a:t>×        </a:t>
                </a:r>
                <a:r>
                  <a:rPr lang="en-US" altLang="zh-CN" sz="3600" b="1" dirty="0">
                    <a:latin typeface="Times New Roman" pitchFamily="18" charset="0"/>
                    <a:ea typeface="黑体" pitchFamily="49" charset="-122"/>
                  </a:rPr>
                  <a:t>4</a:t>
                </a:r>
              </a:p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latin typeface="Times New Roman" pitchFamily="18" charset="0"/>
                    <a:ea typeface="黑体" pitchFamily="49" charset="-122"/>
                  </a:rPr>
                  <a:t>    3  2  4</a:t>
                </a:r>
              </a:p>
              <a:p>
                <a:pPr eaLnBrk="1" hangingPunct="1">
                  <a:buFont typeface="Arial" charset="0"/>
                  <a:buNone/>
                </a:pPr>
                <a:r>
                  <a:rPr lang="en-US" altLang="zh-CN" sz="4000" b="1">
                    <a:latin typeface="Times New Roman" pitchFamily="18" charset="0"/>
                    <a:ea typeface="黑体" pitchFamily="49" charset="-122"/>
                  </a:rPr>
                  <a:t>+</a:t>
                </a:r>
                <a:r>
                  <a:rPr lang="en-US" altLang="zh-CN" sz="3200" b="1">
                    <a:latin typeface="Times New Roman" pitchFamily="18" charset="0"/>
                    <a:ea typeface="黑体" pitchFamily="49" charset="-122"/>
                  </a:rPr>
                  <a:t> </a:t>
                </a:r>
                <a:r>
                  <a:rPr lang="en-US" altLang="zh-CN" sz="3600" b="1">
                    <a:latin typeface="Times New Roman" pitchFamily="18" charset="0"/>
                    <a:ea typeface="黑体" pitchFamily="49" charset="-122"/>
                  </a:rPr>
                  <a:t>         </a:t>
                </a:r>
                <a:r>
                  <a:rPr lang="en-US" altLang="zh-CN" sz="3600" b="1" dirty="0">
                    <a:latin typeface="Times New Roman" pitchFamily="18" charset="0"/>
                    <a:ea typeface="黑体" pitchFamily="49" charset="-122"/>
                  </a:rPr>
                  <a:t>3</a:t>
                </a:r>
              </a:p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latin typeface="Times New Roman" pitchFamily="18" charset="0"/>
                    <a:ea typeface="黑体" pitchFamily="49" charset="-122"/>
                  </a:rPr>
                  <a:t>    3  </a:t>
                </a:r>
                <a:r>
                  <a:rPr lang="en-US" altLang="zh-CN" sz="3600" b="1" dirty="0">
                    <a:latin typeface="Times New Roman" pitchFamily="18" charset="0"/>
                    <a:ea typeface="黑体" pitchFamily="49" charset="-122"/>
                  </a:rPr>
                  <a:t>2  7</a:t>
                </a:r>
                <a:endParaRPr lang="zh-CN" altLang="en-US" sz="3600" b="1" dirty="0">
                  <a:latin typeface="Times New Roman" pitchFamily="18" charset="0"/>
                  <a:ea typeface="黑体" pitchFamily="49" charset="-122"/>
                </a:endParaRPr>
              </a:p>
            </p:txBody>
          </p:sp>
          <p:cxnSp>
            <p:nvCxnSpPr>
              <p:cNvPr id="37" name="直接连接符 36">
                <a:extLst>
                  <a:ext uri="{FF2B5EF4-FFF2-40B4-BE49-F238E27FC236}">
                    <a16:creationId xmlns:a16="http://schemas.microsoft.com/office/drawing/2014/main" id="{3463464C-8351-4425-B4C2-17F0D1A62A5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81299" y="3813440"/>
                <a:ext cx="2020888" cy="12696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连接符 37">
                <a:extLst>
                  <a:ext uri="{FF2B5EF4-FFF2-40B4-BE49-F238E27FC236}">
                    <a16:creationId xmlns:a16="http://schemas.microsoft.com/office/drawing/2014/main" id="{9DCE7C4A-F257-48FC-89BA-99730FD191F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70186" y="4935492"/>
                <a:ext cx="1993901" cy="7935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543" name="TextBox 6"/>
            <p:cNvSpPr txBox="1">
              <a:spLocks noChangeArrowheads="1"/>
            </p:cNvSpPr>
            <p:nvPr/>
          </p:nvSpPr>
          <p:spPr bwMode="auto">
            <a:xfrm>
              <a:off x="2519362" y="1558091"/>
              <a:ext cx="1574471" cy="6461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zh-CN" altLang="en-US" sz="3600" b="1" dirty="0">
                  <a:latin typeface="黑体" pitchFamily="49" charset="-122"/>
                  <a:ea typeface="黑体" pitchFamily="49" charset="-122"/>
                </a:rPr>
                <a:t>验算：</a:t>
              </a:r>
            </a:p>
          </p:txBody>
        </p:sp>
      </p:grpSp>
      <p:grpSp>
        <p:nvGrpSpPr>
          <p:cNvPr id="39" name="组合 117"/>
          <p:cNvGrpSpPr>
            <a:grpSpLocks/>
          </p:cNvGrpSpPr>
          <p:nvPr/>
        </p:nvGrpSpPr>
        <p:grpSpPr bwMode="auto">
          <a:xfrm>
            <a:off x="8947123" y="1703546"/>
            <a:ext cx="2105025" cy="2413221"/>
            <a:chOff x="2519362" y="1558091"/>
            <a:chExt cx="2103425" cy="2413410"/>
          </a:xfrm>
        </p:grpSpPr>
        <p:grpSp>
          <p:nvGrpSpPr>
            <p:cNvPr id="22538" name="组合 118"/>
            <p:cNvGrpSpPr>
              <a:grpSpLocks/>
            </p:cNvGrpSpPr>
            <p:nvPr/>
          </p:nvGrpSpPr>
          <p:grpSpPr bwMode="auto">
            <a:xfrm>
              <a:off x="2535225" y="2217038"/>
              <a:ext cx="2087562" cy="1754463"/>
              <a:chOff x="2730487" y="2704402"/>
              <a:chExt cx="2087562" cy="1754463"/>
            </a:xfrm>
          </p:grpSpPr>
          <p:sp>
            <p:nvSpPr>
              <p:cNvPr id="22540" name="TextBox 122"/>
              <p:cNvSpPr txBox="1">
                <a:spLocks noChangeArrowheads="1"/>
              </p:cNvSpPr>
              <p:nvPr/>
            </p:nvSpPr>
            <p:spPr bwMode="auto">
              <a:xfrm>
                <a:off x="2905124" y="2704402"/>
                <a:ext cx="1799125" cy="17544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latin typeface="Times New Roman" pitchFamily="18" charset="0"/>
                    <a:ea typeface="黑体" pitchFamily="49" charset="-122"/>
                  </a:rPr>
                  <a:t>        6  5</a:t>
                </a:r>
                <a:endParaRPr lang="en-US" altLang="zh-CN" sz="3600" b="1" dirty="0">
                  <a:latin typeface="Times New Roman" pitchFamily="18" charset="0"/>
                  <a:ea typeface="黑体" pitchFamily="49" charset="-122"/>
                </a:endParaRPr>
              </a:p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latin typeface="Times New Roman" pitchFamily="18" charset="0"/>
                    <a:ea typeface="黑体" pitchFamily="49" charset="-122"/>
                  </a:rPr>
                  <a:t>×        </a:t>
                </a:r>
                <a:r>
                  <a:rPr lang="en-US" altLang="zh-CN" sz="3600" b="1" dirty="0">
                    <a:latin typeface="Times New Roman" pitchFamily="18" charset="0"/>
                    <a:ea typeface="黑体" pitchFamily="49" charset="-122"/>
                  </a:rPr>
                  <a:t>5</a:t>
                </a:r>
              </a:p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latin typeface="Times New Roman" pitchFamily="18" charset="0"/>
                    <a:ea typeface="黑体" pitchFamily="49" charset="-122"/>
                  </a:rPr>
                  <a:t>    3  2  </a:t>
                </a:r>
                <a:r>
                  <a:rPr lang="en-US" altLang="zh-CN" sz="3600" b="1" dirty="0">
                    <a:latin typeface="Times New Roman" pitchFamily="18" charset="0"/>
                    <a:ea typeface="黑体" pitchFamily="49" charset="-122"/>
                  </a:rPr>
                  <a:t>5</a:t>
                </a:r>
              </a:p>
            </p:txBody>
          </p:sp>
          <p:cxnSp>
            <p:nvCxnSpPr>
              <p:cNvPr id="43" name="直接连接符 42">
                <a:extLst>
                  <a:ext uri="{FF2B5EF4-FFF2-40B4-BE49-F238E27FC236}">
                    <a16:creationId xmlns:a16="http://schemas.microsoft.com/office/drawing/2014/main" id="{1F015C37-9620-437B-8B2C-1E8020741D0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730487" y="3799781"/>
                <a:ext cx="2087562" cy="11113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539" name="TextBox 121"/>
            <p:cNvSpPr txBox="1">
              <a:spLocks noChangeArrowheads="1"/>
            </p:cNvSpPr>
            <p:nvPr/>
          </p:nvSpPr>
          <p:spPr bwMode="auto">
            <a:xfrm>
              <a:off x="2519362" y="1558091"/>
              <a:ext cx="1574471" cy="646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zh-CN" altLang="en-US" sz="3600" b="1">
                  <a:latin typeface="黑体" pitchFamily="49" charset="-122"/>
                  <a:ea typeface="黑体" pitchFamily="49" charset="-122"/>
                </a:rPr>
                <a:t>验算：</a:t>
              </a:r>
            </a:p>
          </p:txBody>
        </p:sp>
      </p:grpSp>
      <p:sp>
        <p:nvSpPr>
          <p:cNvPr id="22536" name="文本框 4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785786" y="6238851"/>
            <a:ext cx="8953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800">
                <a:solidFill>
                  <a:srgbClr val="8DC31E"/>
                </a:solidFill>
                <a:latin typeface="楷体" pitchFamily="49" charset="-122"/>
                <a:ea typeface="楷体" pitchFamily="49" charset="-122"/>
              </a:rPr>
              <a:t>状元成才路</a:t>
            </a:r>
          </a:p>
        </p:txBody>
      </p:sp>
      <p:pic>
        <p:nvPicPr>
          <p:cNvPr id="22537" name="图片 44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11276013" y="6613525"/>
            <a:ext cx="896937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组合 8"/>
          <p:cNvGrpSpPr>
            <a:grpSpLocks/>
          </p:cNvGrpSpPr>
          <p:nvPr/>
        </p:nvGrpSpPr>
        <p:grpSpPr bwMode="auto">
          <a:xfrm>
            <a:off x="6563904" y="1724793"/>
            <a:ext cx="2041525" cy="655884"/>
            <a:chOff x="825860" y="1520382"/>
            <a:chExt cx="2041619" cy="655051"/>
          </a:xfrm>
        </p:grpSpPr>
        <p:pic>
          <p:nvPicPr>
            <p:cNvPr id="23599" name="图片 10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6673" y="1542098"/>
              <a:ext cx="1790806" cy="606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600" name="TextBox 7"/>
            <p:cNvSpPr txBox="1">
              <a:spLocks noChangeArrowheads="1"/>
            </p:cNvSpPr>
            <p:nvPr/>
          </p:nvSpPr>
          <p:spPr bwMode="auto">
            <a:xfrm>
              <a:off x="1364047" y="1529923"/>
              <a:ext cx="1338890" cy="6455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3  4  9</a:t>
              </a:r>
              <a:endParaRPr lang="zh-CN" altLang="en-US" sz="3600" b="1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3601" name="TextBox 8"/>
            <p:cNvSpPr txBox="1">
              <a:spLocks noChangeArrowheads="1"/>
            </p:cNvSpPr>
            <p:nvPr/>
          </p:nvSpPr>
          <p:spPr bwMode="auto">
            <a:xfrm>
              <a:off x="825860" y="1520382"/>
              <a:ext cx="415517" cy="6468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7</a:t>
              </a:r>
              <a:endParaRPr lang="zh-CN" altLang="en-US" sz="3600" b="1">
                <a:latin typeface="Times New Roman" pitchFamily="18" charset="0"/>
                <a:ea typeface="黑体" pitchFamily="49" charset="-122"/>
              </a:endParaRPr>
            </a:p>
          </p:txBody>
        </p:sp>
      </p:grpSp>
      <p:grpSp>
        <p:nvGrpSpPr>
          <p:cNvPr id="46" name="组合 45"/>
          <p:cNvGrpSpPr>
            <a:grpSpLocks/>
          </p:cNvGrpSpPr>
          <p:nvPr/>
        </p:nvGrpSpPr>
        <p:grpSpPr bwMode="auto">
          <a:xfrm>
            <a:off x="6965542" y="1226319"/>
            <a:ext cx="1920004" cy="3141547"/>
            <a:chOff x="7189748" y="1433688"/>
            <a:chExt cx="1920004" cy="3140988"/>
          </a:xfrm>
        </p:grpSpPr>
        <p:sp>
          <p:nvSpPr>
            <p:cNvPr id="23591" name="TextBox 17"/>
            <p:cNvSpPr txBox="1">
              <a:spLocks noChangeArrowheads="1"/>
            </p:cNvSpPr>
            <p:nvPr/>
          </p:nvSpPr>
          <p:spPr bwMode="auto">
            <a:xfrm>
              <a:off x="7326273" y="2371123"/>
              <a:ext cx="877163" cy="646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2  8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6BB02539-6422-49AA-9A17-9992AC7636F5}"/>
                </a:ext>
              </a:extLst>
            </p:cNvPr>
            <p:cNvCxnSpPr/>
            <p:nvPr/>
          </p:nvCxnSpPr>
          <p:spPr>
            <a:xfrm>
              <a:off x="7202448" y="2947894"/>
              <a:ext cx="16510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93" name="TextBox 19"/>
            <p:cNvSpPr txBox="1">
              <a:spLocks noChangeArrowheads="1"/>
            </p:cNvSpPr>
            <p:nvPr/>
          </p:nvSpPr>
          <p:spPr bwMode="auto">
            <a:xfrm>
              <a:off x="7770925" y="2923573"/>
              <a:ext cx="1338827" cy="646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6  9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3594" name="TextBox 20"/>
            <p:cNvSpPr txBox="1">
              <a:spLocks noChangeArrowheads="1"/>
            </p:cNvSpPr>
            <p:nvPr/>
          </p:nvSpPr>
          <p:spPr bwMode="auto">
            <a:xfrm>
              <a:off x="7776950" y="1433688"/>
              <a:ext cx="415498" cy="646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4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3595" name="TextBox 21"/>
            <p:cNvSpPr txBox="1">
              <a:spLocks noChangeArrowheads="1"/>
            </p:cNvSpPr>
            <p:nvPr/>
          </p:nvSpPr>
          <p:spPr bwMode="auto">
            <a:xfrm>
              <a:off x="7770926" y="3379185"/>
              <a:ext cx="1329302" cy="646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6  3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4284C51F-99A7-4A01-9D9C-03985EA39BEB}"/>
                </a:ext>
              </a:extLst>
            </p:cNvPr>
            <p:cNvCxnSpPr/>
            <p:nvPr/>
          </p:nvCxnSpPr>
          <p:spPr>
            <a:xfrm>
              <a:off x="7189748" y="3963713"/>
              <a:ext cx="16510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97" name="TextBox 23"/>
            <p:cNvSpPr txBox="1">
              <a:spLocks noChangeArrowheads="1"/>
            </p:cNvSpPr>
            <p:nvPr/>
          </p:nvSpPr>
          <p:spPr bwMode="auto">
            <a:xfrm>
              <a:off x="8228886" y="3928460"/>
              <a:ext cx="415498" cy="646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6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3598" name="TextBox 24"/>
            <p:cNvSpPr txBox="1">
              <a:spLocks noChangeArrowheads="1"/>
            </p:cNvSpPr>
            <p:nvPr/>
          </p:nvSpPr>
          <p:spPr bwMode="auto">
            <a:xfrm>
              <a:off x="8241703" y="1433688"/>
              <a:ext cx="415498" cy="646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9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</p:grpSp>
      <p:grpSp>
        <p:nvGrpSpPr>
          <p:cNvPr id="26" name="组合 25"/>
          <p:cNvGrpSpPr>
            <a:grpSpLocks/>
          </p:cNvGrpSpPr>
          <p:nvPr/>
        </p:nvGrpSpPr>
        <p:grpSpPr bwMode="auto">
          <a:xfrm>
            <a:off x="3429758" y="1572128"/>
            <a:ext cx="2542032" cy="3584293"/>
            <a:chOff x="2519362" y="1558091"/>
            <a:chExt cx="2542904" cy="3582387"/>
          </a:xfrm>
        </p:grpSpPr>
        <p:grpSp>
          <p:nvGrpSpPr>
            <p:cNvPr id="23586" name="组合 26"/>
            <p:cNvGrpSpPr>
              <a:grpSpLocks/>
            </p:cNvGrpSpPr>
            <p:nvPr/>
          </p:nvGrpSpPr>
          <p:grpSpPr bwMode="auto">
            <a:xfrm>
              <a:off x="2709876" y="2218156"/>
              <a:ext cx="2352390" cy="2922322"/>
              <a:chOff x="2905138" y="2705520"/>
              <a:chExt cx="2352390" cy="2922322"/>
            </a:xfrm>
          </p:grpSpPr>
          <p:sp>
            <p:nvSpPr>
              <p:cNvPr id="23588" name="TextBox 28"/>
              <p:cNvSpPr txBox="1">
                <a:spLocks noChangeArrowheads="1"/>
              </p:cNvSpPr>
              <p:nvPr/>
            </p:nvSpPr>
            <p:spPr bwMode="auto">
              <a:xfrm>
                <a:off x="2905138" y="2705520"/>
                <a:ext cx="2352390" cy="29223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 dirty="0">
                    <a:latin typeface="Times New Roman" pitchFamily="18" charset="0"/>
                    <a:ea typeface="黑体" pitchFamily="49" charset="-122"/>
                  </a:rPr>
                  <a:t>      1  4  1</a:t>
                </a:r>
              </a:p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 dirty="0">
                    <a:latin typeface="Times New Roman" pitchFamily="18" charset="0"/>
                    <a:ea typeface="黑体" pitchFamily="49" charset="-122"/>
                  </a:rPr>
                  <a:t> ×         6</a:t>
                </a:r>
              </a:p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 dirty="0">
                    <a:latin typeface="Times New Roman" pitchFamily="18" charset="0"/>
                    <a:ea typeface="黑体" pitchFamily="49" charset="-122"/>
                  </a:rPr>
                  <a:t>      8  4  6</a:t>
                </a:r>
              </a:p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 dirty="0">
                    <a:latin typeface="Times New Roman" pitchFamily="18" charset="0"/>
                    <a:ea typeface="黑体" pitchFamily="49" charset="-122"/>
                  </a:rPr>
                  <a:t>  +          2</a:t>
                </a:r>
              </a:p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 dirty="0">
                    <a:latin typeface="Times New Roman" pitchFamily="18" charset="0"/>
                    <a:ea typeface="黑体" pitchFamily="49" charset="-122"/>
                  </a:rPr>
                  <a:t>      8  4  8</a:t>
                </a:r>
              </a:p>
            </p:txBody>
          </p:sp>
          <p:cxnSp>
            <p:nvCxnSpPr>
              <p:cNvPr id="30" name="直接连接符 29">
                <a:extLst>
                  <a:ext uri="{FF2B5EF4-FFF2-40B4-BE49-F238E27FC236}">
                    <a16:creationId xmlns:a16="http://schemas.microsoft.com/office/drawing/2014/main" id="{F828A25F-3383-444D-B80A-890F77008E5D}"/>
                  </a:ext>
                </a:extLst>
              </p:cNvPr>
              <p:cNvCxnSpPr/>
              <p:nvPr/>
            </p:nvCxnSpPr>
            <p:spPr>
              <a:xfrm>
                <a:off x="2990943" y="3850276"/>
                <a:ext cx="192471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直接连接符 48">
                <a:extLst>
                  <a:ext uri="{FF2B5EF4-FFF2-40B4-BE49-F238E27FC236}">
                    <a16:creationId xmlns:a16="http://schemas.microsoft.com/office/drawing/2014/main" id="{35D18B3F-57BF-4D72-8F1E-A24C75F857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70298" y="4873668"/>
                <a:ext cx="2016817" cy="8727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587" name="TextBox 27"/>
            <p:cNvSpPr txBox="1">
              <a:spLocks noChangeArrowheads="1"/>
            </p:cNvSpPr>
            <p:nvPr/>
          </p:nvSpPr>
          <p:spPr bwMode="auto">
            <a:xfrm>
              <a:off x="2519362" y="1558091"/>
              <a:ext cx="1569777" cy="6458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zh-CN" altLang="en-US" sz="3600" b="1">
                  <a:latin typeface="黑体" pitchFamily="49" charset="-122"/>
                  <a:ea typeface="黑体" pitchFamily="49" charset="-122"/>
                </a:rPr>
                <a:t>验算：</a:t>
              </a:r>
            </a:p>
          </p:txBody>
        </p:sp>
      </p:grpSp>
      <p:grpSp>
        <p:nvGrpSpPr>
          <p:cNvPr id="31" name="组合 1"/>
          <p:cNvGrpSpPr>
            <a:grpSpLocks/>
          </p:cNvGrpSpPr>
          <p:nvPr/>
        </p:nvGrpSpPr>
        <p:grpSpPr bwMode="auto">
          <a:xfrm>
            <a:off x="8948330" y="1667644"/>
            <a:ext cx="2442401" cy="3522711"/>
            <a:chOff x="6510338" y="1025525"/>
            <a:chExt cx="2441876" cy="3522665"/>
          </a:xfrm>
        </p:grpSpPr>
        <p:sp>
          <p:nvSpPr>
            <p:cNvPr id="23582" name="TextBox 34"/>
            <p:cNvSpPr txBox="1">
              <a:spLocks noChangeArrowheads="1"/>
            </p:cNvSpPr>
            <p:nvPr/>
          </p:nvSpPr>
          <p:spPr bwMode="auto">
            <a:xfrm>
              <a:off x="6700837" y="1685905"/>
              <a:ext cx="2251377" cy="28622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         4  9</a:t>
              </a:r>
            </a:p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×         7</a:t>
              </a:r>
            </a:p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     3  4  3</a:t>
              </a:r>
            </a:p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 +          6</a:t>
              </a:r>
            </a:p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     3  4  9</a:t>
              </a:r>
            </a:p>
          </p:txBody>
        </p:sp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id="{EDE9E7E0-8994-4B7C-BC2E-DB065504A81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576999" y="2802999"/>
              <a:ext cx="1989130" cy="952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>
              <a:extLst>
                <a:ext uri="{FF2B5EF4-FFF2-40B4-BE49-F238E27FC236}">
                  <a16:creationId xmlns:a16="http://schemas.microsoft.com/office/drawing/2014/main" id="{63795C79-E29F-4054-A44A-6541021FFE7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576999" y="3948074"/>
              <a:ext cx="2027222" cy="743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85" name="TextBox 33"/>
            <p:cNvSpPr txBox="1">
              <a:spLocks noChangeArrowheads="1"/>
            </p:cNvSpPr>
            <p:nvPr/>
          </p:nvSpPr>
          <p:spPr bwMode="auto">
            <a:xfrm>
              <a:off x="6510338" y="1025525"/>
              <a:ext cx="1569660" cy="646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zh-CN" altLang="en-US" sz="3600" b="1">
                  <a:latin typeface="黑体" pitchFamily="49" charset="-122"/>
                  <a:ea typeface="黑体" pitchFamily="49" charset="-122"/>
                </a:rPr>
                <a:t>验算：</a:t>
              </a:r>
            </a:p>
          </p:txBody>
        </p:sp>
      </p:grpSp>
      <p:grpSp>
        <p:nvGrpSpPr>
          <p:cNvPr id="23558" name="组合 8"/>
          <p:cNvGrpSpPr>
            <a:grpSpLocks/>
          </p:cNvGrpSpPr>
          <p:nvPr/>
        </p:nvGrpSpPr>
        <p:grpSpPr bwMode="auto">
          <a:xfrm>
            <a:off x="1115183" y="1651503"/>
            <a:ext cx="2041525" cy="647700"/>
            <a:chOff x="825860" y="1520382"/>
            <a:chExt cx="2041619" cy="646842"/>
          </a:xfrm>
        </p:grpSpPr>
        <p:pic>
          <p:nvPicPr>
            <p:cNvPr id="23579" name="图片 10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76673" y="1542098"/>
              <a:ext cx="1790806" cy="606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580" name="TextBox 3"/>
            <p:cNvSpPr txBox="1">
              <a:spLocks noChangeArrowheads="1"/>
            </p:cNvSpPr>
            <p:nvPr/>
          </p:nvSpPr>
          <p:spPr bwMode="auto">
            <a:xfrm>
              <a:off x="1364047" y="1520382"/>
              <a:ext cx="1338890" cy="6468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8  4  8</a:t>
              </a:r>
              <a:endParaRPr lang="zh-CN" altLang="en-US" sz="3600" b="1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3581" name="TextBox 4"/>
            <p:cNvSpPr txBox="1">
              <a:spLocks noChangeArrowheads="1"/>
            </p:cNvSpPr>
            <p:nvPr/>
          </p:nvSpPr>
          <p:spPr bwMode="auto">
            <a:xfrm>
              <a:off x="825860" y="1520382"/>
              <a:ext cx="411499" cy="6456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6</a:t>
              </a:r>
            </a:p>
          </p:txBody>
        </p:sp>
      </p:grpSp>
      <p:grpSp>
        <p:nvGrpSpPr>
          <p:cNvPr id="45" name="组合 44"/>
          <p:cNvGrpSpPr>
            <a:grpSpLocks/>
          </p:cNvGrpSpPr>
          <p:nvPr/>
        </p:nvGrpSpPr>
        <p:grpSpPr bwMode="auto">
          <a:xfrm>
            <a:off x="1366008" y="1127628"/>
            <a:ext cx="1693862" cy="4113212"/>
            <a:chOff x="2001272" y="1351948"/>
            <a:chExt cx="1693862" cy="4112260"/>
          </a:xfrm>
        </p:grpSpPr>
        <p:sp>
          <p:nvSpPr>
            <p:cNvPr id="23565" name="TextBox 9"/>
            <p:cNvSpPr txBox="1">
              <a:spLocks noChangeArrowheads="1"/>
            </p:cNvSpPr>
            <p:nvPr/>
          </p:nvSpPr>
          <p:spPr bwMode="auto">
            <a:xfrm>
              <a:off x="2285434" y="1351948"/>
              <a:ext cx="411480" cy="6451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1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3566" name="TextBox 10"/>
            <p:cNvSpPr txBox="1">
              <a:spLocks noChangeArrowheads="1"/>
            </p:cNvSpPr>
            <p:nvPr/>
          </p:nvSpPr>
          <p:spPr bwMode="auto">
            <a:xfrm>
              <a:off x="2279084" y="2336198"/>
              <a:ext cx="411480" cy="6451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6</a:t>
              </a:r>
            </a:p>
          </p:txBody>
        </p: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BA275102-0305-4B61-BE52-897BA33D6107}"/>
                </a:ext>
              </a:extLst>
            </p:cNvPr>
            <p:cNvCxnSpPr/>
            <p:nvPr/>
          </p:nvCxnSpPr>
          <p:spPr>
            <a:xfrm>
              <a:off x="2001272" y="2878770"/>
              <a:ext cx="16510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68" name="TextBox 12"/>
            <p:cNvSpPr txBox="1">
              <a:spLocks noChangeArrowheads="1"/>
            </p:cNvSpPr>
            <p:nvPr/>
          </p:nvSpPr>
          <p:spPr bwMode="auto">
            <a:xfrm>
              <a:off x="2674372" y="2847373"/>
              <a:ext cx="41549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4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3569" name="TextBox 13"/>
            <p:cNvSpPr txBox="1">
              <a:spLocks noChangeArrowheads="1"/>
            </p:cNvSpPr>
            <p:nvPr/>
          </p:nvSpPr>
          <p:spPr bwMode="auto">
            <a:xfrm>
              <a:off x="2679134" y="3310923"/>
              <a:ext cx="41549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4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FCA45046-E9E5-4C01-96C4-D9268C871B83}"/>
                </a:ext>
              </a:extLst>
            </p:cNvPr>
            <p:cNvCxnSpPr/>
            <p:nvPr/>
          </p:nvCxnSpPr>
          <p:spPr>
            <a:xfrm>
              <a:off x="2001272" y="3894534"/>
              <a:ext cx="16510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71" name="TextBox 15"/>
            <p:cNvSpPr txBox="1">
              <a:spLocks noChangeArrowheads="1"/>
            </p:cNvSpPr>
            <p:nvPr/>
          </p:nvSpPr>
          <p:spPr bwMode="auto">
            <a:xfrm>
              <a:off x="3109347" y="3858610"/>
              <a:ext cx="41549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8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3572" name="TextBox 16"/>
            <p:cNvSpPr txBox="1">
              <a:spLocks noChangeArrowheads="1"/>
            </p:cNvSpPr>
            <p:nvPr/>
          </p:nvSpPr>
          <p:spPr bwMode="auto">
            <a:xfrm>
              <a:off x="2742486" y="1351948"/>
              <a:ext cx="411480" cy="6451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4</a:t>
              </a:r>
            </a:p>
          </p:txBody>
        </p:sp>
        <p:sp>
          <p:nvSpPr>
            <p:cNvPr id="23573" name="TextBox 36"/>
            <p:cNvSpPr txBox="1">
              <a:spLocks noChangeArrowheads="1"/>
            </p:cNvSpPr>
            <p:nvPr/>
          </p:nvSpPr>
          <p:spPr bwMode="auto">
            <a:xfrm>
              <a:off x="3199538" y="1351948"/>
              <a:ext cx="411480" cy="6451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1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3574" name="TextBox 37"/>
            <p:cNvSpPr txBox="1">
              <a:spLocks noChangeArrowheads="1"/>
            </p:cNvSpPr>
            <p:nvPr/>
          </p:nvSpPr>
          <p:spPr bwMode="auto">
            <a:xfrm>
              <a:off x="3109347" y="4312635"/>
              <a:ext cx="411480" cy="6451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6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38" name="直接连接符 37">
              <a:extLst>
                <a:ext uri="{FF2B5EF4-FFF2-40B4-BE49-F238E27FC236}">
                  <a16:creationId xmlns:a16="http://schemas.microsoft.com/office/drawing/2014/main" id="{BA2F98CB-F126-405F-9814-3DE3251FE159}"/>
                </a:ext>
              </a:extLst>
            </p:cNvPr>
            <p:cNvCxnSpPr/>
            <p:nvPr/>
          </p:nvCxnSpPr>
          <p:spPr>
            <a:xfrm>
              <a:off x="2044134" y="4859511"/>
              <a:ext cx="16510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76" name="TextBox 39"/>
            <p:cNvSpPr txBox="1">
              <a:spLocks noChangeArrowheads="1"/>
            </p:cNvSpPr>
            <p:nvPr/>
          </p:nvSpPr>
          <p:spPr bwMode="auto">
            <a:xfrm>
              <a:off x="3109347" y="4819048"/>
              <a:ext cx="411480" cy="6451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2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3577" name="TextBox 12"/>
            <p:cNvSpPr txBox="1">
              <a:spLocks noChangeArrowheads="1"/>
            </p:cNvSpPr>
            <p:nvPr/>
          </p:nvSpPr>
          <p:spPr bwMode="auto">
            <a:xfrm>
              <a:off x="2263527" y="2879123"/>
              <a:ext cx="411480" cy="6451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2</a:t>
              </a:r>
            </a:p>
          </p:txBody>
        </p:sp>
        <p:sp>
          <p:nvSpPr>
            <p:cNvPr id="23578" name="TextBox 12"/>
            <p:cNvSpPr txBox="1">
              <a:spLocks noChangeArrowheads="1"/>
            </p:cNvSpPr>
            <p:nvPr/>
          </p:nvSpPr>
          <p:spPr bwMode="auto">
            <a:xfrm>
              <a:off x="2267337" y="3324258"/>
              <a:ext cx="411480" cy="6451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2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3960813" y="2752499"/>
            <a:ext cx="1760537" cy="2416175"/>
            <a:chOff x="2519362" y="1558091"/>
            <a:chExt cx="1761765" cy="2415002"/>
          </a:xfrm>
        </p:grpSpPr>
        <p:grpSp>
          <p:nvGrpSpPr>
            <p:cNvPr id="25642" name="组合 5"/>
            <p:cNvGrpSpPr>
              <a:grpSpLocks/>
            </p:cNvGrpSpPr>
            <p:nvPr/>
          </p:nvGrpSpPr>
          <p:grpSpPr bwMode="auto">
            <a:xfrm>
              <a:off x="2586037" y="2218747"/>
              <a:ext cx="1695090" cy="1754346"/>
              <a:chOff x="2781299" y="2706111"/>
              <a:chExt cx="1695090" cy="1754346"/>
            </a:xfrm>
          </p:grpSpPr>
          <p:sp>
            <p:nvSpPr>
              <p:cNvPr id="25644" name="TextBox 46"/>
              <p:cNvSpPr txBox="1">
                <a:spLocks noChangeArrowheads="1"/>
              </p:cNvSpPr>
              <p:nvPr/>
            </p:nvSpPr>
            <p:spPr bwMode="auto">
              <a:xfrm>
                <a:off x="2905124" y="2706111"/>
                <a:ext cx="1571265" cy="17543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solidFill>
                      <a:srgbClr val="000000"/>
                    </a:solidFill>
                    <a:latin typeface="Times New Roman" pitchFamily="18" charset="0"/>
                    <a:ea typeface="黑体" pitchFamily="49" charset="-122"/>
                  </a:rPr>
                  <a:t>       8 3</a:t>
                </a:r>
              </a:p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solidFill>
                      <a:srgbClr val="000000"/>
                    </a:solidFill>
                    <a:latin typeface="Times New Roman" pitchFamily="18" charset="0"/>
                    <a:ea typeface="黑体" pitchFamily="49" charset="-122"/>
                  </a:rPr>
                  <a:t>×      4</a:t>
                </a:r>
              </a:p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solidFill>
                      <a:srgbClr val="000000"/>
                    </a:solidFill>
                    <a:latin typeface="Times New Roman" pitchFamily="18" charset="0"/>
                    <a:ea typeface="黑体" pitchFamily="49" charset="-122"/>
                  </a:rPr>
                  <a:t>    3 3 2</a:t>
                </a:r>
              </a:p>
            </p:txBody>
          </p:sp>
          <p:cxnSp>
            <p:nvCxnSpPr>
              <p:cNvPr id="8" name="直接连接符 7">
                <a:extLst>
                  <a:ext uri="{FF2B5EF4-FFF2-40B4-BE49-F238E27FC236}">
                    <a16:creationId xmlns:a16="http://schemas.microsoft.com/office/drawing/2014/main" id="{D8F2346D-320B-435C-9324-594A358FBA1D}"/>
                  </a:ext>
                </a:extLst>
              </p:cNvPr>
              <p:cNvCxnSpPr/>
              <p:nvPr/>
            </p:nvCxnSpPr>
            <p:spPr>
              <a:xfrm>
                <a:off x="2781345" y="3832112"/>
                <a:ext cx="168869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643" name="TextBox 6"/>
            <p:cNvSpPr txBox="1">
              <a:spLocks noChangeArrowheads="1"/>
            </p:cNvSpPr>
            <p:nvPr/>
          </p:nvSpPr>
          <p:spPr bwMode="auto">
            <a:xfrm>
              <a:off x="2519362" y="1558091"/>
              <a:ext cx="1574471" cy="6463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zh-CN" altLang="en-US" sz="3600" b="1">
                  <a:solidFill>
                    <a:srgbClr val="000000"/>
                  </a:solidFill>
                  <a:latin typeface="Times New Roman" pitchFamily="18" charset="0"/>
                  <a:ea typeface="黑体" pitchFamily="49" charset="-122"/>
                </a:rPr>
                <a:t>验算：</a:t>
              </a:r>
            </a:p>
          </p:txBody>
        </p:sp>
      </p:grpSp>
      <p:grpSp>
        <p:nvGrpSpPr>
          <p:cNvPr id="9" name="组合 8"/>
          <p:cNvGrpSpPr>
            <a:grpSpLocks/>
          </p:cNvGrpSpPr>
          <p:nvPr/>
        </p:nvGrpSpPr>
        <p:grpSpPr bwMode="auto">
          <a:xfrm>
            <a:off x="9074150" y="2676299"/>
            <a:ext cx="1762125" cy="2413000"/>
            <a:chOff x="2519362" y="1558091"/>
            <a:chExt cx="1761765" cy="2414280"/>
          </a:xfrm>
        </p:grpSpPr>
        <p:grpSp>
          <p:nvGrpSpPr>
            <p:cNvPr id="25638" name="组合 118"/>
            <p:cNvGrpSpPr>
              <a:grpSpLocks/>
            </p:cNvGrpSpPr>
            <p:nvPr/>
          </p:nvGrpSpPr>
          <p:grpSpPr bwMode="auto">
            <a:xfrm>
              <a:off x="2586037" y="2217396"/>
              <a:ext cx="1695090" cy="1754975"/>
              <a:chOff x="2781299" y="2704760"/>
              <a:chExt cx="1695090" cy="1754975"/>
            </a:xfrm>
          </p:grpSpPr>
          <p:sp>
            <p:nvSpPr>
              <p:cNvPr id="25640" name="TextBox 52"/>
              <p:cNvSpPr txBox="1">
                <a:spLocks noChangeArrowheads="1"/>
              </p:cNvSpPr>
              <p:nvPr/>
            </p:nvSpPr>
            <p:spPr bwMode="auto">
              <a:xfrm>
                <a:off x="2905124" y="2704760"/>
                <a:ext cx="1571265" cy="17549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solidFill>
                      <a:srgbClr val="000000"/>
                    </a:solidFill>
                    <a:latin typeface="Times New Roman" pitchFamily="18" charset="0"/>
                    <a:ea typeface="黑体" pitchFamily="49" charset="-122"/>
                  </a:rPr>
                  <a:t>       4 4</a:t>
                </a:r>
              </a:p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solidFill>
                      <a:srgbClr val="000000"/>
                    </a:solidFill>
                    <a:latin typeface="Times New Roman" pitchFamily="18" charset="0"/>
                    <a:ea typeface="黑体" pitchFamily="49" charset="-122"/>
                  </a:rPr>
                  <a:t>×      6</a:t>
                </a:r>
              </a:p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solidFill>
                      <a:srgbClr val="000000"/>
                    </a:solidFill>
                    <a:latin typeface="Times New Roman" pitchFamily="18" charset="0"/>
                    <a:ea typeface="黑体" pitchFamily="49" charset="-122"/>
                  </a:rPr>
                  <a:t>    2 6 4</a:t>
                </a:r>
              </a:p>
            </p:txBody>
          </p:sp>
          <p:cxnSp>
            <p:nvCxnSpPr>
              <p:cNvPr id="13" name="直接连接符 12">
                <a:extLst>
                  <a:ext uri="{FF2B5EF4-FFF2-40B4-BE49-F238E27FC236}">
                    <a16:creationId xmlns:a16="http://schemas.microsoft.com/office/drawing/2014/main" id="{5016CB66-3C53-4081-BE8B-89406C6F9FD8}"/>
                  </a:ext>
                </a:extLst>
              </p:cNvPr>
              <p:cNvCxnSpPr/>
              <p:nvPr/>
            </p:nvCxnSpPr>
            <p:spPr>
              <a:xfrm>
                <a:off x="2781285" y="3822809"/>
                <a:ext cx="1688755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639" name="TextBox 121"/>
            <p:cNvSpPr txBox="1">
              <a:spLocks noChangeArrowheads="1"/>
            </p:cNvSpPr>
            <p:nvPr/>
          </p:nvSpPr>
          <p:spPr bwMode="auto">
            <a:xfrm>
              <a:off x="2519362" y="1558091"/>
              <a:ext cx="1574471" cy="6465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zh-CN" altLang="en-US" sz="3600" b="1">
                  <a:solidFill>
                    <a:srgbClr val="000000"/>
                  </a:solidFill>
                  <a:latin typeface="Times New Roman" pitchFamily="18" charset="0"/>
                  <a:ea typeface="黑体" pitchFamily="49" charset="-122"/>
                </a:rPr>
                <a:t>验算：</a:t>
              </a:r>
            </a:p>
          </p:txBody>
        </p:sp>
      </p:grpSp>
      <p:grpSp>
        <p:nvGrpSpPr>
          <p:cNvPr id="14" name="组合 13"/>
          <p:cNvGrpSpPr>
            <a:grpSpLocks/>
          </p:cNvGrpSpPr>
          <p:nvPr/>
        </p:nvGrpSpPr>
        <p:grpSpPr bwMode="auto">
          <a:xfrm>
            <a:off x="1749425" y="2112736"/>
            <a:ext cx="2041525" cy="3209925"/>
            <a:chOff x="566737" y="944017"/>
            <a:chExt cx="2041525" cy="3210351"/>
          </a:xfrm>
        </p:grpSpPr>
        <p:grpSp>
          <p:nvGrpSpPr>
            <p:cNvPr id="25625" name="组合 8"/>
            <p:cNvGrpSpPr>
              <a:grpSpLocks/>
            </p:cNvGrpSpPr>
            <p:nvPr/>
          </p:nvGrpSpPr>
          <p:grpSpPr bwMode="auto">
            <a:xfrm>
              <a:off x="566737" y="1477471"/>
              <a:ext cx="2041525" cy="646272"/>
              <a:chOff x="825860" y="1520686"/>
              <a:chExt cx="2041619" cy="647384"/>
            </a:xfrm>
          </p:grpSpPr>
          <p:pic>
            <p:nvPicPr>
              <p:cNvPr id="25635" name="图片 10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1076673" y="1542098"/>
                <a:ext cx="1790806" cy="6064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5636" name="TextBox 21"/>
              <p:cNvSpPr txBox="1">
                <a:spLocks noChangeArrowheads="1"/>
              </p:cNvSpPr>
              <p:nvPr/>
            </p:nvSpPr>
            <p:spPr bwMode="auto">
              <a:xfrm>
                <a:off x="1364047" y="1520686"/>
                <a:ext cx="1338890" cy="6473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solidFill>
                      <a:srgbClr val="000000"/>
                    </a:solidFill>
                    <a:latin typeface="Times New Roman" pitchFamily="18" charset="0"/>
                    <a:ea typeface="黑体" pitchFamily="49" charset="-122"/>
                  </a:rPr>
                  <a:t>3  3  2</a:t>
                </a:r>
                <a:endParaRPr lang="zh-CN" altLang="en-US" sz="3600" b="1">
                  <a:solidFill>
                    <a:srgbClr val="000000"/>
                  </a:solidFill>
                  <a:latin typeface="Times New Roman" pitchFamily="18" charset="0"/>
                  <a:ea typeface="黑体" pitchFamily="49" charset="-122"/>
                </a:endParaRPr>
              </a:p>
            </p:txBody>
          </p:sp>
          <p:sp>
            <p:nvSpPr>
              <p:cNvPr id="25637" name="TextBox 22"/>
              <p:cNvSpPr txBox="1">
                <a:spLocks noChangeArrowheads="1"/>
              </p:cNvSpPr>
              <p:nvPr/>
            </p:nvSpPr>
            <p:spPr bwMode="auto">
              <a:xfrm>
                <a:off x="825860" y="1520686"/>
                <a:ext cx="415517" cy="6473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solidFill>
                      <a:srgbClr val="000000"/>
                    </a:solidFill>
                    <a:latin typeface="Times New Roman" pitchFamily="18" charset="0"/>
                    <a:ea typeface="黑体" pitchFamily="49" charset="-122"/>
                  </a:rPr>
                  <a:t>4</a:t>
                </a:r>
                <a:endParaRPr lang="zh-CN" altLang="en-US" sz="3600" b="1">
                  <a:solidFill>
                    <a:srgbClr val="000000"/>
                  </a:solidFill>
                  <a:latin typeface="Times New Roman" pitchFamily="18" charset="0"/>
                  <a:ea typeface="黑体" pitchFamily="49" charset="-122"/>
                </a:endParaRPr>
              </a:p>
            </p:txBody>
          </p:sp>
        </p:grpSp>
        <p:sp>
          <p:nvSpPr>
            <p:cNvPr id="25626" name="TextBox 28"/>
            <p:cNvSpPr txBox="1">
              <a:spLocks noChangeArrowheads="1"/>
            </p:cNvSpPr>
            <p:nvPr/>
          </p:nvSpPr>
          <p:spPr bwMode="auto">
            <a:xfrm>
              <a:off x="1104899" y="1937895"/>
              <a:ext cx="877163" cy="646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3  2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75A1FF5B-0641-4449-B620-8538C7E01F11}"/>
                </a:ext>
              </a:extLst>
            </p:cNvPr>
            <p:cNvCxnSpPr/>
            <p:nvPr/>
          </p:nvCxnSpPr>
          <p:spPr>
            <a:xfrm>
              <a:off x="817562" y="2480921"/>
              <a:ext cx="16510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628" name="TextBox 31"/>
            <p:cNvSpPr txBox="1">
              <a:spLocks noChangeArrowheads="1"/>
            </p:cNvSpPr>
            <p:nvPr/>
          </p:nvSpPr>
          <p:spPr bwMode="auto">
            <a:xfrm>
              <a:off x="2032575" y="950368"/>
              <a:ext cx="415498" cy="646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3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C8BF4DCE-4CAB-4F88-A607-C3FE9B0ED6BB}"/>
                </a:ext>
              </a:extLst>
            </p:cNvPr>
            <p:cNvCxnSpPr/>
            <p:nvPr/>
          </p:nvCxnSpPr>
          <p:spPr>
            <a:xfrm>
              <a:off x="817562" y="3497056"/>
              <a:ext cx="16510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630" name="TextBox 34"/>
            <p:cNvSpPr txBox="1">
              <a:spLocks noChangeArrowheads="1"/>
            </p:cNvSpPr>
            <p:nvPr/>
          </p:nvSpPr>
          <p:spPr bwMode="auto">
            <a:xfrm>
              <a:off x="1558057" y="944017"/>
              <a:ext cx="415498" cy="646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8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5631" name="TextBox 55"/>
            <p:cNvSpPr txBox="1">
              <a:spLocks noChangeArrowheads="1"/>
            </p:cNvSpPr>
            <p:nvPr/>
          </p:nvSpPr>
          <p:spPr bwMode="auto">
            <a:xfrm>
              <a:off x="1517649" y="2477701"/>
              <a:ext cx="415498" cy="646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1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5632" name="TextBox 56"/>
            <p:cNvSpPr txBox="1">
              <a:spLocks noChangeArrowheads="1"/>
            </p:cNvSpPr>
            <p:nvPr/>
          </p:nvSpPr>
          <p:spPr bwMode="auto">
            <a:xfrm>
              <a:off x="1512887" y="2933362"/>
              <a:ext cx="877163" cy="646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1  2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5633" name="TextBox 59"/>
            <p:cNvSpPr txBox="1">
              <a:spLocks noChangeArrowheads="1"/>
            </p:cNvSpPr>
            <p:nvPr/>
          </p:nvSpPr>
          <p:spPr bwMode="auto">
            <a:xfrm>
              <a:off x="1945021" y="3508096"/>
              <a:ext cx="415498" cy="646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 dirty="0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0</a:t>
              </a:r>
              <a:endParaRPr lang="zh-CN" altLang="en-US" sz="36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5634" name="TextBox 60"/>
            <p:cNvSpPr txBox="1">
              <a:spLocks noChangeArrowheads="1"/>
            </p:cNvSpPr>
            <p:nvPr/>
          </p:nvSpPr>
          <p:spPr bwMode="auto">
            <a:xfrm>
              <a:off x="1973116" y="2480877"/>
              <a:ext cx="415498" cy="646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2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</p:grpSp>
      <p:grpSp>
        <p:nvGrpSpPr>
          <p:cNvPr id="28" name="组合 27"/>
          <p:cNvGrpSpPr>
            <a:grpSpLocks/>
          </p:cNvGrpSpPr>
          <p:nvPr/>
        </p:nvGrpSpPr>
        <p:grpSpPr bwMode="auto">
          <a:xfrm>
            <a:off x="6599238" y="2079399"/>
            <a:ext cx="2065337" cy="3241675"/>
            <a:chOff x="4364037" y="892969"/>
            <a:chExt cx="2065337" cy="3241769"/>
          </a:xfrm>
        </p:grpSpPr>
        <p:grpSp>
          <p:nvGrpSpPr>
            <p:cNvPr id="25612" name="组合 8"/>
            <p:cNvGrpSpPr>
              <a:grpSpLocks/>
            </p:cNvGrpSpPr>
            <p:nvPr/>
          </p:nvGrpSpPr>
          <p:grpSpPr bwMode="auto">
            <a:xfrm>
              <a:off x="4364037" y="1458120"/>
              <a:ext cx="2041525" cy="655731"/>
              <a:chOff x="825860" y="1520382"/>
              <a:chExt cx="2041619" cy="656858"/>
            </a:xfrm>
          </p:grpSpPr>
          <p:pic>
            <p:nvPicPr>
              <p:cNvPr id="25622" name="图片 10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1076673" y="1542098"/>
                <a:ext cx="1790806" cy="6064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5623" name="TextBox 25"/>
              <p:cNvSpPr txBox="1">
                <a:spLocks noChangeArrowheads="1"/>
              </p:cNvSpPr>
              <p:nvPr/>
            </p:nvSpPr>
            <p:spPr bwMode="auto">
              <a:xfrm>
                <a:off x="1364047" y="1529923"/>
                <a:ext cx="1338890" cy="64731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solidFill>
                      <a:srgbClr val="000000"/>
                    </a:solidFill>
                    <a:latin typeface="Times New Roman" pitchFamily="18" charset="0"/>
                    <a:ea typeface="黑体" pitchFamily="49" charset="-122"/>
                  </a:rPr>
                  <a:t>2  6  4</a:t>
                </a:r>
                <a:endParaRPr lang="zh-CN" altLang="en-US" sz="3600" b="1">
                  <a:solidFill>
                    <a:srgbClr val="000000"/>
                  </a:solidFill>
                  <a:latin typeface="Times New Roman" pitchFamily="18" charset="0"/>
                  <a:ea typeface="黑体" pitchFamily="49" charset="-122"/>
                </a:endParaRPr>
              </a:p>
            </p:txBody>
          </p:sp>
          <p:sp>
            <p:nvSpPr>
              <p:cNvPr id="25624" name="TextBox 26"/>
              <p:cNvSpPr txBox="1">
                <a:spLocks noChangeArrowheads="1"/>
              </p:cNvSpPr>
              <p:nvPr/>
            </p:nvSpPr>
            <p:spPr bwMode="auto">
              <a:xfrm>
                <a:off x="825860" y="1520382"/>
                <a:ext cx="415517" cy="6473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charset="0"/>
                  <a:buNone/>
                </a:pPr>
                <a:r>
                  <a:rPr lang="en-US" altLang="zh-CN" sz="3600" b="1">
                    <a:solidFill>
                      <a:srgbClr val="000000"/>
                    </a:solidFill>
                    <a:latin typeface="Times New Roman" pitchFamily="18" charset="0"/>
                    <a:ea typeface="黑体" pitchFamily="49" charset="-122"/>
                  </a:rPr>
                  <a:t>6</a:t>
                </a:r>
                <a:endParaRPr lang="zh-CN" altLang="en-US" sz="3600" b="1">
                  <a:solidFill>
                    <a:srgbClr val="000000"/>
                  </a:solidFill>
                  <a:latin typeface="Times New Roman" pitchFamily="18" charset="0"/>
                  <a:ea typeface="黑体" pitchFamily="49" charset="-122"/>
                </a:endParaRPr>
              </a:p>
            </p:txBody>
          </p:sp>
        </p:grpSp>
        <p:sp>
          <p:nvSpPr>
            <p:cNvPr id="25613" name="TextBox 35"/>
            <p:cNvSpPr txBox="1">
              <a:spLocks noChangeArrowheads="1"/>
            </p:cNvSpPr>
            <p:nvPr/>
          </p:nvSpPr>
          <p:spPr bwMode="auto">
            <a:xfrm>
              <a:off x="4902199" y="1896269"/>
              <a:ext cx="877163" cy="6462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2  4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31" name="直接连接符 30">
              <a:extLst>
                <a:ext uri="{FF2B5EF4-FFF2-40B4-BE49-F238E27FC236}">
                  <a16:creationId xmlns:a16="http://schemas.microsoft.com/office/drawing/2014/main" id="{97E85839-A1CA-47D4-8767-14971F7B228C}"/>
                </a:ext>
              </a:extLst>
            </p:cNvPr>
            <p:cNvCxnSpPr/>
            <p:nvPr/>
          </p:nvCxnSpPr>
          <p:spPr>
            <a:xfrm>
              <a:off x="4778374" y="2472577"/>
              <a:ext cx="16510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615" name="TextBox 37"/>
            <p:cNvSpPr txBox="1">
              <a:spLocks noChangeArrowheads="1"/>
            </p:cNvSpPr>
            <p:nvPr/>
          </p:nvSpPr>
          <p:spPr bwMode="auto">
            <a:xfrm>
              <a:off x="5361129" y="2475706"/>
              <a:ext cx="415498" cy="6462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2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5616" name="TextBox 38"/>
            <p:cNvSpPr txBox="1">
              <a:spLocks noChangeArrowheads="1"/>
            </p:cNvSpPr>
            <p:nvPr/>
          </p:nvSpPr>
          <p:spPr bwMode="auto">
            <a:xfrm>
              <a:off x="5814000" y="2483645"/>
              <a:ext cx="415498" cy="6462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4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5617" name="TextBox 39"/>
            <p:cNvSpPr txBox="1">
              <a:spLocks noChangeArrowheads="1"/>
            </p:cNvSpPr>
            <p:nvPr/>
          </p:nvSpPr>
          <p:spPr bwMode="auto">
            <a:xfrm>
              <a:off x="5351893" y="896144"/>
              <a:ext cx="415498" cy="6462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4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cxnSp>
          <p:nvCxnSpPr>
            <p:cNvPr id="35" name="直接连接符 34">
              <a:extLst>
                <a:ext uri="{FF2B5EF4-FFF2-40B4-BE49-F238E27FC236}">
                  <a16:creationId xmlns:a16="http://schemas.microsoft.com/office/drawing/2014/main" id="{E588F935-F668-42ED-82D4-1B910BFBFB82}"/>
                </a:ext>
              </a:extLst>
            </p:cNvPr>
            <p:cNvCxnSpPr/>
            <p:nvPr/>
          </p:nvCxnSpPr>
          <p:spPr>
            <a:xfrm>
              <a:off x="4765674" y="3488606"/>
              <a:ext cx="16510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619" name="TextBox 61"/>
            <p:cNvSpPr txBox="1">
              <a:spLocks noChangeArrowheads="1"/>
            </p:cNvSpPr>
            <p:nvPr/>
          </p:nvSpPr>
          <p:spPr bwMode="auto">
            <a:xfrm>
              <a:off x="5351604" y="2878932"/>
              <a:ext cx="877163" cy="6462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2  4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5620" name="TextBox 63"/>
            <p:cNvSpPr txBox="1">
              <a:spLocks noChangeArrowheads="1"/>
            </p:cNvSpPr>
            <p:nvPr/>
          </p:nvSpPr>
          <p:spPr bwMode="auto">
            <a:xfrm>
              <a:off x="5811113" y="892969"/>
              <a:ext cx="415498" cy="6462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4</a:t>
              </a:r>
              <a:endParaRPr lang="zh-CN" altLang="en-US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25621" name="TextBox 66"/>
            <p:cNvSpPr txBox="1">
              <a:spLocks noChangeArrowheads="1"/>
            </p:cNvSpPr>
            <p:nvPr/>
          </p:nvSpPr>
          <p:spPr bwMode="auto">
            <a:xfrm>
              <a:off x="5846510" y="3488532"/>
              <a:ext cx="415498" cy="6462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charset="0"/>
                <a:buNone/>
              </a:pPr>
              <a:r>
                <a:rPr lang="en-US" altLang="zh-CN" sz="3600" b="1" dirty="0">
                  <a:solidFill>
                    <a:srgbClr val="FF0000"/>
                  </a:solidFill>
                  <a:latin typeface="Times New Roman" pitchFamily="18" charset="0"/>
                  <a:ea typeface="黑体" pitchFamily="49" charset="-122"/>
                </a:rPr>
                <a:t>0</a:t>
              </a:r>
              <a:endParaRPr lang="zh-CN" altLang="en-US" sz="36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</p:grpSp>
      <p:sp>
        <p:nvSpPr>
          <p:cNvPr id="25606" name="矩形 43"/>
          <p:cNvSpPr>
            <a:spLocks noChangeArrowheads="1"/>
          </p:cNvSpPr>
          <p:nvPr/>
        </p:nvSpPr>
        <p:spPr bwMode="auto">
          <a:xfrm>
            <a:off x="2065338" y="1229407"/>
            <a:ext cx="2195512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buFont typeface="Arial" charset="0"/>
              <a:buNone/>
            </a:pPr>
            <a:r>
              <a:rPr lang="en-US" altLang="zh-CN" sz="3600" b="1">
                <a:latin typeface="Times New Roman" pitchFamily="18" charset="0"/>
                <a:ea typeface="黑体" pitchFamily="49" charset="-122"/>
              </a:rPr>
              <a:t>332÷4=	</a:t>
            </a:r>
            <a:endParaRPr lang="zh-CN" altLang="zh-CN" sz="3600" b="1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5607" name="矩形 44"/>
          <p:cNvSpPr>
            <a:spLocks noChangeArrowheads="1"/>
          </p:cNvSpPr>
          <p:nvPr/>
        </p:nvSpPr>
        <p:spPr bwMode="auto">
          <a:xfrm>
            <a:off x="7580313" y="1229407"/>
            <a:ext cx="2195512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buFont typeface="Arial" charset="0"/>
              <a:buNone/>
            </a:pPr>
            <a:r>
              <a:rPr lang="en-US" altLang="zh-CN" sz="3600" b="1">
                <a:latin typeface="Times New Roman" pitchFamily="18" charset="0"/>
                <a:ea typeface="黑体" pitchFamily="49" charset="-122"/>
              </a:rPr>
              <a:t>264÷6=	</a:t>
            </a:r>
            <a:endParaRPr lang="zh-CN" altLang="zh-CN" sz="3600" b="1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46" name="文本框 45"/>
          <p:cNvSpPr txBox="1">
            <a:spLocks noChangeArrowheads="1"/>
          </p:cNvSpPr>
          <p:nvPr/>
        </p:nvSpPr>
        <p:spPr bwMode="auto">
          <a:xfrm>
            <a:off x="3790950" y="1391332"/>
            <a:ext cx="10922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83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47" name="文本框 46"/>
          <p:cNvSpPr txBox="1">
            <a:spLocks noChangeArrowheads="1"/>
          </p:cNvSpPr>
          <p:nvPr/>
        </p:nvSpPr>
        <p:spPr bwMode="auto">
          <a:xfrm>
            <a:off x="9321800" y="1391332"/>
            <a:ext cx="109378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44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5610" name="文本框 47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2700" y="6673850"/>
            <a:ext cx="8953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800">
                <a:solidFill>
                  <a:srgbClr val="8DC31E"/>
                </a:solidFill>
                <a:latin typeface="楷体" pitchFamily="49" charset="-122"/>
                <a:ea typeface="楷体" pitchFamily="49" charset="-122"/>
              </a:rPr>
              <a:t>状元成才路</a:t>
            </a:r>
          </a:p>
        </p:txBody>
      </p:sp>
      <p:pic>
        <p:nvPicPr>
          <p:cNvPr id="25611" name="图片 48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11276013" y="6613525"/>
            <a:ext cx="896937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" name="文本框 42">
            <a:extLst>
              <a:ext uri="{FF2B5EF4-FFF2-40B4-BE49-F238E27FC236}">
                <a16:creationId xmlns:a16="http://schemas.microsoft.com/office/drawing/2014/main" id="{F341E084-E3EA-432E-AE36-91B5D878BF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5688" y="606425"/>
            <a:ext cx="711041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600" b="1" dirty="0">
                <a:latin typeface="Times New Roman" pitchFamily="18" charset="0"/>
                <a:ea typeface="黑体" pitchFamily="49" charset="-122"/>
              </a:rPr>
              <a:t>3.</a:t>
            </a:r>
            <a:r>
              <a:rPr lang="zh-CN" altLang="en-US" sz="3600" b="1" dirty="0">
                <a:latin typeface="Times New Roman" pitchFamily="18" charset="0"/>
                <a:ea typeface="黑体" pitchFamily="49" charset="-122"/>
              </a:rPr>
              <a:t>列竖式计算下面各题，并验算。</a:t>
            </a: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AE8A3836-50F0-45B6-8805-C0984740D762}"/>
              </a:ext>
            </a:extLst>
          </p:cNvPr>
          <p:cNvSpPr txBox="1"/>
          <p:nvPr/>
        </p:nvSpPr>
        <p:spPr>
          <a:xfrm>
            <a:off x="7649028" y="828776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P19 </a:t>
            </a:r>
            <a:r>
              <a: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练习三 </a:t>
            </a:r>
            <a:r>
              <a: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CA3C5F1-01B3-4867-1440-C1B6519EF17F}"/>
              </a:ext>
            </a:extLst>
          </p:cNvPr>
          <p:cNvSpPr txBox="1"/>
          <p:nvPr/>
        </p:nvSpPr>
        <p:spPr>
          <a:xfrm>
            <a:off x="846667" y="846666"/>
            <a:ext cx="10160000" cy="1358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一部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集儿童科普剧的播放时间共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120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分钟，平均每集播放多长时间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en-US" sz="3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36E36B6-8BC7-7C54-B553-1D22FD3A1DCA}"/>
              </a:ext>
            </a:extLst>
          </p:cNvPr>
          <p:cNvSpPr txBox="1"/>
          <p:nvPr/>
        </p:nvSpPr>
        <p:spPr>
          <a:xfrm>
            <a:off x="7084181" y="1688748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P19 </a:t>
            </a:r>
            <a:r>
              <a: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练习三 第</a:t>
            </a:r>
            <a:r>
              <a:rPr lang="en-US" altLang="zh-CN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683D17C-2770-7F34-1B9E-DCF43CC98BD9}"/>
              </a:ext>
            </a:extLst>
          </p:cNvPr>
          <p:cNvSpPr txBox="1"/>
          <p:nvPr/>
        </p:nvSpPr>
        <p:spPr>
          <a:xfrm>
            <a:off x="2402541" y="2761129"/>
            <a:ext cx="2958353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120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÷8=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8DC30AA-7977-4110-148F-01F0AACDE4F3}"/>
              </a:ext>
            </a:extLst>
          </p:cNvPr>
          <p:cNvSpPr txBox="1"/>
          <p:nvPr/>
        </p:nvSpPr>
        <p:spPr>
          <a:xfrm>
            <a:off x="3927537" y="2747682"/>
            <a:ext cx="2958353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15(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分钟</a:t>
            </a: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D653564-FEAD-C2CA-52F0-D26645EA8965}"/>
              </a:ext>
            </a:extLst>
          </p:cNvPr>
          <p:cNvSpPr txBox="1"/>
          <p:nvPr/>
        </p:nvSpPr>
        <p:spPr>
          <a:xfrm>
            <a:off x="3110753" y="3770380"/>
            <a:ext cx="62932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答：平均每集播放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分钟。</a:t>
            </a:r>
            <a:endParaRPr lang="en-US" sz="32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9940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文本框 44"/>
          <p:cNvSpPr txBox="1">
            <a:spLocks noChangeArrowheads="1"/>
          </p:cNvSpPr>
          <p:nvPr/>
        </p:nvSpPr>
        <p:spPr bwMode="auto">
          <a:xfrm>
            <a:off x="680550" y="480769"/>
            <a:ext cx="71104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600" b="1" dirty="0">
                <a:latin typeface="Times New Roman" pitchFamily="18" charset="0"/>
                <a:ea typeface="黑体" pitchFamily="49" charset="-122"/>
              </a:rPr>
              <a:t>5.</a:t>
            </a:r>
            <a:r>
              <a:rPr lang="zh-CN" altLang="en-US" sz="3600" b="1" dirty="0">
                <a:latin typeface="Times New Roman" pitchFamily="18" charset="0"/>
                <a:ea typeface="黑体" pitchFamily="49" charset="-122"/>
              </a:rPr>
              <a:t>先判断商是几位数，再计算。</a:t>
            </a:r>
          </a:p>
        </p:txBody>
      </p:sp>
      <p:grpSp>
        <p:nvGrpSpPr>
          <p:cNvPr id="26638" name="组合 4"/>
          <p:cNvGrpSpPr>
            <a:grpSpLocks/>
          </p:cNvGrpSpPr>
          <p:nvPr/>
        </p:nvGrpSpPr>
        <p:grpSpPr bwMode="auto">
          <a:xfrm>
            <a:off x="1068239" y="1670115"/>
            <a:ext cx="1994309" cy="1209712"/>
            <a:chOff x="3301484" y="4098428"/>
            <a:chExt cx="1851527" cy="1209255"/>
          </a:xfrm>
        </p:grpSpPr>
        <p:pic>
          <p:nvPicPr>
            <p:cNvPr id="26651" name="图片 29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564620" y="4098428"/>
              <a:ext cx="1586187" cy="5554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652" name="Text Box 4"/>
            <p:cNvSpPr txBox="1">
              <a:spLocks noChangeArrowheads="1"/>
            </p:cNvSpPr>
            <p:nvPr/>
          </p:nvSpPr>
          <p:spPr bwMode="auto">
            <a:xfrm>
              <a:off x="3787746" y="4107807"/>
              <a:ext cx="1365265" cy="11998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buFont typeface="Arial" charset="0"/>
                <a:buNone/>
              </a:pPr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2  5  7</a:t>
              </a:r>
            </a:p>
          </p:txBody>
        </p:sp>
        <p:sp>
          <p:nvSpPr>
            <p:cNvPr id="26653" name="Text Box 7"/>
            <p:cNvSpPr txBox="1">
              <a:spLocks noChangeArrowheads="1"/>
            </p:cNvSpPr>
            <p:nvPr/>
          </p:nvSpPr>
          <p:spPr bwMode="auto">
            <a:xfrm>
              <a:off x="3301484" y="4117220"/>
              <a:ext cx="584200" cy="6460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buFont typeface="Arial" charset="0"/>
                <a:buNone/>
              </a:pPr>
              <a:r>
                <a:rPr lang="en-US" altLang="zh-CN" sz="3600" b="1" dirty="0">
                  <a:latin typeface="Times New Roman" pitchFamily="18" charset="0"/>
                  <a:ea typeface="黑体" pitchFamily="49" charset="-122"/>
                </a:rPr>
                <a:t>5</a:t>
              </a:r>
            </a:p>
          </p:txBody>
        </p:sp>
      </p:grpSp>
      <p:grpSp>
        <p:nvGrpSpPr>
          <p:cNvPr id="26639" name="组合 4"/>
          <p:cNvGrpSpPr>
            <a:grpSpLocks/>
          </p:cNvGrpSpPr>
          <p:nvPr/>
        </p:nvGrpSpPr>
        <p:grpSpPr bwMode="auto">
          <a:xfrm>
            <a:off x="3690247" y="1650463"/>
            <a:ext cx="2062946" cy="1200329"/>
            <a:chOff x="3300697" y="4064281"/>
            <a:chExt cx="1915249" cy="1199877"/>
          </a:xfrm>
        </p:grpSpPr>
        <p:pic>
          <p:nvPicPr>
            <p:cNvPr id="26648" name="图片 29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564620" y="4098428"/>
              <a:ext cx="1641399" cy="5554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649" name="Text Box 4"/>
            <p:cNvSpPr txBox="1">
              <a:spLocks noChangeArrowheads="1"/>
            </p:cNvSpPr>
            <p:nvPr/>
          </p:nvSpPr>
          <p:spPr bwMode="auto">
            <a:xfrm>
              <a:off x="3850681" y="4064281"/>
              <a:ext cx="1365265" cy="11998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buFont typeface="Arial" charset="0"/>
                <a:buNone/>
              </a:pPr>
              <a:r>
                <a:rPr lang="en-US" altLang="zh-CN" sz="3600" b="1" dirty="0">
                  <a:latin typeface="Times New Roman" pitchFamily="18" charset="0"/>
                  <a:ea typeface="黑体" pitchFamily="49" charset="-122"/>
                </a:rPr>
                <a:t>8  0  4</a:t>
              </a:r>
            </a:p>
          </p:txBody>
        </p:sp>
        <p:sp>
          <p:nvSpPr>
            <p:cNvPr id="26650" name="Text Box 7"/>
            <p:cNvSpPr txBox="1">
              <a:spLocks noChangeArrowheads="1"/>
            </p:cNvSpPr>
            <p:nvPr/>
          </p:nvSpPr>
          <p:spPr bwMode="auto">
            <a:xfrm>
              <a:off x="3300697" y="4088202"/>
              <a:ext cx="584200" cy="646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buFont typeface="Arial" charset="0"/>
                <a:buNone/>
              </a:pPr>
              <a:r>
                <a:rPr lang="en-US" altLang="zh-CN" sz="3600" b="1" dirty="0">
                  <a:latin typeface="Times New Roman" pitchFamily="18" charset="0"/>
                  <a:ea typeface="黑体" pitchFamily="49" charset="-122"/>
                </a:rPr>
                <a:t>6</a:t>
              </a:r>
            </a:p>
          </p:txBody>
        </p:sp>
      </p:grpSp>
      <p:grpSp>
        <p:nvGrpSpPr>
          <p:cNvPr id="26640" name="组合 4"/>
          <p:cNvGrpSpPr>
            <a:grpSpLocks/>
          </p:cNvGrpSpPr>
          <p:nvPr/>
        </p:nvGrpSpPr>
        <p:grpSpPr bwMode="auto">
          <a:xfrm>
            <a:off x="6389543" y="1670108"/>
            <a:ext cx="2109123" cy="1209711"/>
            <a:chOff x="3226357" y="4098428"/>
            <a:chExt cx="1958120" cy="1209256"/>
          </a:xfrm>
        </p:grpSpPr>
        <p:pic>
          <p:nvPicPr>
            <p:cNvPr id="26645" name="图片 29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564620" y="4098428"/>
              <a:ext cx="1607422" cy="5554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646" name="Text Box 4"/>
            <p:cNvSpPr txBox="1">
              <a:spLocks noChangeArrowheads="1"/>
            </p:cNvSpPr>
            <p:nvPr/>
          </p:nvSpPr>
          <p:spPr bwMode="auto">
            <a:xfrm>
              <a:off x="3819212" y="4107807"/>
              <a:ext cx="1365265" cy="11998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buFont typeface="Arial" charset="0"/>
                <a:buNone/>
              </a:pPr>
              <a:r>
                <a:rPr lang="en-US" altLang="zh-CN" sz="3600" b="1" dirty="0">
                  <a:latin typeface="Times New Roman" pitchFamily="18" charset="0"/>
                  <a:ea typeface="黑体" pitchFamily="49" charset="-122"/>
                </a:rPr>
                <a:t>1  8  3</a:t>
              </a:r>
            </a:p>
          </p:txBody>
        </p:sp>
        <p:sp>
          <p:nvSpPr>
            <p:cNvPr id="26647" name="Text Box 7"/>
            <p:cNvSpPr txBox="1">
              <a:spLocks noChangeArrowheads="1"/>
            </p:cNvSpPr>
            <p:nvPr/>
          </p:nvSpPr>
          <p:spPr bwMode="auto">
            <a:xfrm>
              <a:off x="3226357" y="4108877"/>
              <a:ext cx="584200" cy="646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buFont typeface="Arial" charset="0"/>
                <a:buNone/>
              </a:pPr>
              <a:r>
                <a:rPr lang="en-US" altLang="zh-CN" sz="3600" b="1" dirty="0">
                  <a:latin typeface="Times New Roman" pitchFamily="18" charset="0"/>
                  <a:ea typeface="黑体" pitchFamily="49" charset="-122"/>
                </a:rPr>
                <a:t>4</a:t>
              </a:r>
            </a:p>
          </p:txBody>
        </p:sp>
      </p:grpSp>
      <p:grpSp>
        <p:nvGrpSpPr>
          <p:cNvPr id="26641" name="组合 4"/>
          <p:cNvGrpSpPr>
            <a:grpSpLocks/>
          </p:cNvGrpSpPr>
          <p:nvPr/>
        </p:nvGrpSpPr>
        <p:grpSpPr bwMode="auto">
          <a:xfrm>
            <a:off x="9090656" y="1670108"/>
            <a:ext cx="2047003" cy="1209711"/>
            <a:chOff x="3311318" y="4098428"/>
            <a:chExt cx="1900448" cy="1209256"/>
          </a:xfrm>
        </p:grpSpPr>
        <p:pic>
          <p:nvPicPr>
            <p:cNvPr id="26642" name="图片 29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564620" y="4098428"/>
              <a:ext cx="1647146" cy="5554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643" name="Text Box 4"/>
            <p:cNvSpPr txBox="1">
              <a:spLocks noChangeArrowheads="1"/>
            </p:cNvSpPr>
            <p:nvPr/>
          </p:nvSpPr>
          <p:spPr bwMode="auto">
            <a:xfrm>
              <a:off x="3819213" y="4107807"/>
              <a:ext cx="1365265" cy="11998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buFont typeface="Arial" charset="0"/>
                <a:buNone/>
              </a:pPr>
              <a:r>
                <a:rPr lang="en-US" altLang="zh-CN" sz="3600" b="1" dirty="0">
                  <a:latin typeface="Times New Roman" pitchFamily="18" charset="0"/>
                  <a:ea typeface="黑体" pitchFamily="49" charset="-122"/>
                </a:rPr>
                <a:t>3  1  7</a:t>
              </a:r>
            </a:p>
          </p:txBody>
        </p:sp>
        <p:sp>
          <p:nvSpPr>
            <p:cNvPr id="26644" name="Text Box 7"/>
            <p:cNvSpPr txBox="1">
              <a:spLocks noChangeArrowheads="1"/>
            </p:cNvSpPr>
            <p:nvPr/>
          </p:nvSpPr>
          <p:spPr bwMode="auto">
            <a:xfrm>
              <a:off x="3311318" y="4108877"/>
              <a:ext cx="584200" cy="646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  <a:buFont typeface="Arial" charset="0"/>
                <a:buNone/>
              </a:pPr>
              <a:r>
                <a:rPr lang="en-US" altLang="zh-CN" sz="3600" b="1" dirty="0">
                  <a:latin typeface="Times New Roman" pitchFamily="18" charset="0"/>
                  <a:ea typeface="黑体" pitchFamily="49" charset="-122"/>
                </a:rPr>
                <a:t>2</a:t>
              </a:r>
            </a:p>
          </p:txBody>
        </p:sp>
      </p:grpSp>
      <p:sp>
        <p:nvSpPr>
          <p:cNvPr id="26633" name="文本框 34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0" y="6624637"/>
            <a:ext cx="8953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800">
                <a:solidFill>
                  <a:srgbClr val="8DC31E"/>
                </a:solidFill>
                <a:latin typeface="楷体" pitchFamily="49" charset="-122"/>
                <a:ea typeface="楷体" pitchFamily="49" charset="-122"/>
              </a:rPr>
              <a:t>状元成才路</a:t>
            </a:r>
          </a:p>
        </p:txBody>
      </p:sp>
      <p:pic>
        <p:nvPicPr>
          <p:cNvPr id="26634" name="图片 35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11288713" y="6564312"/>
            <a:ext cx="896937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文本框 34">
            <a:extLst>
              <a:ext uri="{FF2B5EF4-FFF2-40B4-BE49-F238E27FC236}">
                <a16:creationId xmlns:a16="http://schemas.microsoft.com/office/drawing/2014/main" id="{87A9CFEC-D49E-4C99-8F73-5A0645ACB8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9949" y="5417110"/>
            <a:ext cx="17526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36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两位数</a:t>
            </a:r>
            <a:endParaRPr lang="en-US" altLang="zh-CN" sz="3600" b="1" dirty="0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B3847301-6687-4042-886E-8BBCBB44E3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8500" y="5414188"/>
            <a:ext cx="17526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36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三位数</a:t>
            </a:r>
            <a:endParaRPr lang="en-US" altLang="zh-CN" sz="3600" b="1" dirty="0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0FAAC4B0-ADE6-40D0-90CD-752A6B368D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75475" y="5377674"/>
            <a:ext cx="17526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36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两位数</a:t>
            </a:r>
            <a:endParaRPr lang="en-US" altLang="zh-CN" sz="3600" b="1" dirty="0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91C28729-F998-4985-A582-85B76DC44D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36113" y="5377674"/>
            <a:ext cx="17526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36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三位数</a:t>
            </a:r>
            <a:endParaRPr lang="en-US" altLang="zh-CN" sz="3600" b="1" dirty="0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C8BF39D5-CAB5-412F-BEF0-2C941F65CB59}"/>
              </a:ext>
            </a:extLst>
          </p:cNvPr>
          <p:cNvSpPr txBox="1"/>
          <p:nvPr/>
        </p:nvSpPr>
        <p:spPr>
          <a:xfrm>
            <a:off x="6776776" y="688379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P19 </a:t>
            </a:r>
            <a:r>
              <a: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练习三 第</a:t>
            </a:r>
            <a:r>
              <a:rPr lang="en-US" altLang="zh-CN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A913DFB1-1599-29CC-DAE9-40FACDF002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8602" y="1143164"/>
            <a:ext cx="4159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5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3" name="TextBox 28">
            <a:extLst>
              <a:ext uri="{FF2B5EF4-FFF2-40B4-BE49-F238E27FC236}">
                <a16:creationId xmlns:a16="http://schemas.microsoft.com/office/drawing/2014/main" id="{14C2D1D8-8084-ABEF-1EDC-1B3716DA62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6197" y="2089446"/>
            <a:ext cx="8763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2  5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7C6357A6-2E69-E113-6777-FA8F9EC34BEE}"/>
              </a:ext>
            </a:extLst>
          </p:cNvPr>
          <p:cNvCxnSpPr>
            <a:cxnSpLocks/>
          </p:cNvCxnSpPr>
          <p:nvPr/>
        </p:nvCxnSpPr>
        <p:spPr>
          <a:xfrm>
            <a:off x="1576197" y="2635546"/>
            <a:ext cx="1483977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32">
            <a:extLst>
              <a:ext uri="{FF2B5EF4-FFF2-40B4-BE49-F238E27FC236}">
                <a16:creationId xmlns:a16="http://schemas.microsoft.com/office/drawing/2014/main" id="{967BB632-4E68-4395-AE1E-F08AEBC244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6454" y="2557482"/>
            <a:ext cx="4159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7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6" name="TextBox 33">
            <a:extLst>
              <a:ext uri="{FF2B5EF4-FFF2-40B4-BE49-F238E27FC236}">
                <a16:creationId xmlns:a16="http://schemas.microsoft.com/office/drawing/2014/main" id="{8BCA13CD-DAAA-B0DE-7095-44A34ECD48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1364" y="1130464"/>
            <a:ext cx="4159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7" name="TextBox 34">
            <a:extLst>
              <a:ext uri="{FF2B5EF4-FFF2-40B4-BE49-F238E27FC236}">
                <a16:creationId xmlns:a16="http://schemas.microsoft.com/office/drawing/2014/main" id="{64FDAAB3-3856-E33E-F75A-3AAD940830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866" y="2994532"/>
            <a:ext cx="4159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5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DE57CE2D-6A1B-3CE6-C90B-1BE1AC12B976}"/>
              </a:ext>
            </a:extLst>
          </p:cNvPr>
          <p:cNvCxnSpPr>
            <a:cxnSpLocks/>
          </p:cNvCxnSpPr>
          <p:nvPr/>
        </p:nvCxnSpPr>
        <p:spPr>
          <a:xfrm>
            <a:off x="1588897" y="3555196"/>
            <a:ext cx="1330149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36">
            <a:extLst>
              <a:ext uri="{FF2B5EF4-FFF2-40B4-BE49-F238E27FC236}">
                <a16:creationId xmlns:a16="http://schemas.microsoft.com/office/drawing/2014/main" id="{81A0FDC5-D7F1-7EC8-2007-2DB6894821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866" y="3495449"/>
            <a:ext cx="4159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2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4" name="TextBox 15">
            <a:extLst>
              <a:ext uri="{FF2B5EF4-FFF2-40B4-BE49-F238E27FC236}">
                <a16:creationId xmlns:a16="http://schemas.microsoft.com/office/drawing/2014/main" id="{03F49FEB-95C9-3F4A-8775-0FB9FEEB61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3096" y="1139844"/>
            <a:ext cx="4159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5" name="TextBox 16">
            <a:extLst>
              <a:ext uri="{FF2B5EF4-FFF2-40B4-BE49-F238E27FC236}">
                <a16:creationId xmlns:a16="http://schemas.microsoft.com/office/drawing/2014/main" id="{1361481E-B423-D2E3-9152-86EB2B508E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8808" y="2105044"/>
            <a:ext cx="4159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6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2A59C6FD-D16F-441D-F6B0-BE2BF9E7BF6D}"/>
              </a:ext>
            </a:extLst>
          </p:cNvPr>
          <p:cNvCxnSpPr/>
          <p:nvPr/>
        </p:nvCxnSpPr>
        <p:spPr>
          <a:xfrm>
            <a:off x="4268808" y="2671782"/>
            <a:ext cx="143827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8">
            <a:extLst>
              <a:ext uri="{FF2B5EF4-FFF2-40B4-BE49-F238E27FC236}">
                <a16:creationId xmlns:a16="http://schemas.microsoft.com/office/drawing/2014/main" id="{BD99460B-56FC-628A-96B1-F4EAAD30BC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8808" y="2592407"/>
            <a:ext cx="4159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2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8" name="TextBox 19">
            <a:extLst>
              <a:ext uri="{FF2B5EF4-FFF2-40B4-BE49-F238E27FC236}">
                <a16:creationId xmlns:a16="http://schemas.microsoft.com/office/drawing/2014/main" id="{0CA46436-DD7F-91A8-711D-8D54E5CA35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1246" y="2598757"/>
            <a:ext cx="4159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0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19" name="TextBox 20">
            <a:extLst>
              <a:ext uri="{FF2B5EF4-FFF2-40B4-BE49-F238E27FC236}">
                <a16:creationId xmlns:a16="http://schemas.microsoft.com/office/drawing/2014/main" id="{34A82F02-D5AD-78FF-EBDD-DC869A8BC1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1883" y="1139844"/>
            <a:ext cx="4159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3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0" name="TextBox 21">
            <a:extLst>
              <a:ext uri="{FF2B5EF4-FFF2-40B4-BE49-F238E27FC236}">
                <a16:creationId xmlns:a16="http://schemas.microsoft.com/office/drawing/2014/main" id="{498629A4-B628-4A64-9768-8914986C76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8808" y="3011507"/>
            <a:ext cx="8763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1  8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53438B01-589E-404A-8110-6A4E3A76F52A}"/>
              </a:ext>
            </a:extLst>
          </p:cNvPr>
          <p:cNvCxnSpPr/>
          <p:nvPr/>
        </p:nvCxnSpPr>
        <p:spPr>
          <a:xfrm>
            <a:off x="4268808" y="3597294"/>
            <a:ext cx="143827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3">
            <a:extLst>
              <a:ext uri="{FF2B5EF4-FFF2-40B4-BE49-F238E27FC236}">
                <a16:creationId xmlns:a16="http://schemas.microsoft.com/office/drawing/2014/main" id="{5CCAB647-7616-3482-8211-8B9ABAEFE3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21" y="3597294"/>
            <a:ext cx="4159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2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3" name="TextBox 24">
            <a:extLst>
              <a:ext uri="{FF2B5EF4-FFF2-40B4-BE49-F238E27FC236}">
                <a16:creationId xmlns:a16="http://schemas.microsoft.com/office/drawing/2014/main" id="{A1F92DD0-9AF3-86FF-1B74-BE6E458620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9396" y="3597294"/>
            <a:ext cx="4159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4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4" name="TextBox 25">
            <a:extLst>
              <a:ext uri="{FF2B5EF4-FFF2-40B4-BE49-F238E27FC236}">
                <a16:creationId xmlns:a16="http://schemas.microsoft.com/office/drawing/2014/main" id="{03C2E855-BE6A-CDBC-A471-9438DD479D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271" y="1139844"/>
            <a:ext cx="4159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4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5" name="TextBox 26">
            <a:extLst>
              <a:ext uri="{FF2B5EF4-FFF2-40B4-BE49-F238E27FC236}">
                <a16:creationId xmlns:a16="http://schemas.microsoft.com/office/drawing/2014/main" id="{349FD42D-1FC0-E2D0-5160-EEA185429B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21" y="4035444"/>
            <a:ext cx="8763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2  4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4584CC91-665F-C3E4-3B4D-DD8BF4F92BCF}"/>
              </a:ext>
            </a:extLst>
          </p:cNvPr>
          <p:cNvCxnSpPr/>
          <p:nvPr/>
        </p:nvCxnSpPr>
        <p:spPr>
          <a:xfrm>
            <a:off x="4283096" y="4597419"/>
            <a:ext cx="14732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8">
            <a:extLst>
              <a:ext uri="{FF2B5EF4-FFF2-40B4-BE49-F238E27FC236}">
                <a16:creationId xmlns:a16="http://schemas.microsoft.com/office/drawing/2014/main" id="{9A30E77A-D30C-6A45-CEB6-36540E9DE7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0033" y="4595832"/>
            <a:ext cx="41433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0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8" name="TextBox 43">
            <a:extLst>
              <a:ext uri="{FF2B5EF4-FFF2-40B4-BE49-F238E27FC236}">
                <a16:creationId xmlns:a16="http://schemas.microsoft.com/office/drawing/2014/main" id="{962E5D7E-3749-9280-F90F-E7424F3E2B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42798" y="1108178"/>
            <a:ext cx="4159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4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9" name="TextBox 44">
            <a:extLst>
              <a:ext uri="{FF2B5EF4-FFF2-40B4-BE49-F238E27FC236}">
                <a16:creationId xmlns:a16="http://schemas.microsoft.com/office/drawing/2014/main" id="{CE9679B8-46C4-C029-8338-3C90803CDB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26873" y="2146403"/>
            <a:ext cx="8778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1  6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30" name="TextBox 45">
            <a:extLst>
              <a:ext uri="{FF2B5EF4-FFF2-40B4-BE49-F238E27FC236}">
                <a16:creationId xmlns:a16="http://schemas.microsoft.com/office/drawing/2014/main" id="{7153EC7F-C019-E7C6-FA39-9E8080471F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9623" y="2789341"/>
            <a:ext cx="4159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2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CCF03878-FF5C-4768-2195-74E5C7F0D485}"/>
              </a:ext>
            </a:extLst>
          </p:cNvPr>
          <p:cNvCxnSpPr/>
          <p:nvPr/>
        </p:nvCxnSpPr>
        <p:spPr>
          <a:xfrm>
            <a:off x="7026873" y="2798866"/>
            <a:ext cx="144462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47">
            <a:extLst>
              <a:ext uri="{FF2B5EF4-FFF2-40B4-BE49-F238E27FC236}">
                <a16:creationId xmlns:a16="http://schemas.microsoft.com/office/drawing/2014/main" id="{171D37BA-87C0-CC3C-3FD3-1A261AEDC0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78259" y="2767112"/>
            <a:ext cx="4159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3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33" name="TextBox 48">
            <a:extLst>
              <a:ext uri="{FF2B5EF4-FFF2-40B4-BE49-F238E27FC236}">
                <a16:creationId xmlns:a16="http://schemas.microsoft.com/office/drawing/2014/main" id="{A4A8E866-948A-5029-BB1D-7B962624E8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36511" y="1108178"/>
            <a:ext cx="4159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5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34" name="TextBox 49">
            <a:extLst>
              <a:ext uri="{FF2B5EF4-FFF2-40B4-BE49-F238E27FC236}">
                <a16:creationId xmlns:a16="http://schemas.microsoft.com/office/drawing/2014/main" id="{3B1F68C8-3DD3-315F-1459-3E9EA727DF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9622" y="3300516"/>
            <a:ext cx="10318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2   0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DE5C67EC-E671-9A0A-789D-04A38A40CAFC}"/>
              </a:ext>
            </a:extLst>
          </p:cNvPr>
          <p:cNvCxnSpPr/>
          <p:nvPr/>
        </p:nvCxnSpPr>
        <p:spPr>
          <a:xfrm>
            <a:off x="7026873" y="3841853"/>
            <a:ext cx="144462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51">
            <a:extLst>
              <a:ext uri="{FF2B5EF4-FFF2-40B4-BE49-F238E27FC236}">
                <a16:creationId xmlns:a16="http://schemas.microsoft.com/office/drawing/2014/main" id="{236C81A4-2C00-E1A5-C1E5-291C326E69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4732" y="3833921"/>
            <a:ext cx="4159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3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48" name="TextBox 35">
            <a:extLst>
              <a:ext uri="{FF2B5EF4-FFF2-40B4-BE49-F238E27FC236}">
                <a16:creationId xmlns:a16="http://schemas.microsoft.com/office/drawing/2014/main" id="{7BBB9480-A8E2-3CE7-2FEC-48CAFDA6EF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12051" y="1102537"/>
            <a:ext cx="4159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49" name="TextBox 36">
            <a:extLst>
              <a:ext uri="{FF2B5EF4-FFF2-40B4-BE49-F238E27FC236}">
                <a16:creationId xmlns:a16="http://schemas.microsoft.com/office/drawing/2014/main" id="{7AAE7BBB-A8BE-DF23-F82B-EE5D3F46D7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12051" y="2116950"/>
            <a:ext cx="4159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2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cxnSp>
        <p:nvCxnSpPr>
          <p:cNvPr id="50" name="直接连接符 49">
            <a:extLst>
              <a:ext uri="{FF2B5EF4-FFF2-40B4-BE49-F238E27FC236}">
                <a16:creationId xmlns:a16="http://schemas.microsoft.com/office/drawing/2014/main" id="{89626D3A-E610-0CAF-E24E-E9CC6BE43E16}"/>
              </a:ext>
            </a:extLst>
          </p:cNvPr>
          <p:cNvCxnSpPr/>
          <p:nvPr/>
        </p:nvCxnSpPr>
        <p:spPr>
          <a:xfrm>
            <a:off x="9612051" y="2742425"/>
            <a:ext cx="1354137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38">
            <a:extLst>
              <a:ext uri="{FF2B5EF4-FFF2-40B4-BE49-F238E27FC236}">
                <a16:creationId xmlns:a16="http://schemas.microsoft.com/office/drawing/2014/main" id="{09F391EE-4B42-97B9-574E-F64DFAF233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18907" y="2681326"/>
            <a:ext cx="4159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62" name="TextBox 39">
            <a:extLst>
              <a:ext uri="{FF2B5EF4-FFF2-40B4-BE49-F238E27FC236}">
                <a16:creationId xmlns:a16="http://schemas.microsoft.com/office/drawing/2014/main" id="{2535F12E-CCBE-E816-6FE3-40EBAAAEA1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01095" y="2678476"/>
            <a:ext cx="4159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63" name="TextBox 40">
            <a:extLst>
              <a:ext uri="{FF2B5EF4-FFF2-40B4-BE49-F238E27FC236}">
                <a16:creationId xmlns:a16="http://schemas.microsoft.com/office/drawing/2014/main" id="{FA31B94C-55DD-2EE9-21F7-7A2271C82F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93063" y="1102537"/>
            <a:ext cx="41433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5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6624" name="TextBox 41">
            <a:extLst>
              <a:ext uri="{FF2B5EF4-FFF2-40B4-BE49-F238E27FC236}">
                <a16:creationId xmlns:a16="http://schemas.microsoft.com/office/drawing/2014/main" id="{141538EE-FD49-2C7B-676E-DF84E5A718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12052" y="3163112"/>
            <a:ext cx="99105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1  0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cxnSp>
        <p:nvCxnSpPr>
          <p:cNvPr id="26625" name="直接连接符 26624">
            <a:extLst>
              <a:ext uri="{FF2B5EF4-FFF2-40B4-BE49-F238E27FC236}">
                <a16:creationId xmlns:a16="http://schemas.microsoft.com/office/drawing/2014/main" id="{DDBCADEA-CC7D-D956-988A-7A02597EAE95}"/>
              </a:ext>
            </a:extLst>
          </p:cNvPr>
          <p:cNvCxnSpPr/>
          <p:nvPr/>
        </p:nvCxnSpPr>
        <p:spPr>
          <a:xfrm>
            <a:off x="9612051" y="3747312"/>
            <a:ext cx="1354137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627" name="TextBox 43">
            <a:extLst>
              <a:ext uri="{FF2B5EF4-FFF2-40B4-BE49-F238E27FC236}">
                <a16:creationId xmlns:a16="http://schemas.microsoft.com/office/drawing/2014/main" id="{0923C39E-0F8F-3D96-42A4-D69D766C16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88073" y="3721912"/>
            <a:ext cx="4159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6628" name="TextBox 44">
            <a:extLst>
              <a:ext uri="{FF2B5EF4-FFF2-40B4-BE49-F238E27FC236}">
                <a16:creationId xmlns:a16="http://schemas.microsoft.com/office/drawing/2014/main" id="{F1A60BBE-A4AB-52DB-2DBB-2DDD0E11F7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48448" y="3712387"/>
            <a:ext cx="4159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7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6629" name="TextBox 45">
            <a:extLst>
              <a:ext uri="{FF2B5EF4-FFF2-40B4-BE49-F238E27FC236}">
                <a16:creationId xmlns:a16="http://schemas.microsoft.com/office/drawing/2014/main" id="{76FD388B-3123-C3DE-A7AF-9C10E39395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55026" y="1102537"/>
            <a:ext cx="4159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8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26630" name="TextBox 46">
            <a:extLst>
              <a:ext uri="{FF2B5EF4-FFF2-40B4-BE49-F238E27FC236}">
                <a16:creationId xmlns:a16="http://schemas.microsoft.com/office/drawing/2014/main" id="{BE7AD6E0-B420-A23F-4E23-47ACDFA578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86485" y="4169587"/>
            <a:ext cx="87788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1  6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  <p:cxnSp>
        <p:nvCxnSpPr>
          <p:cNvPr id="26631" name="直接连接符 26630">
            <a:extLst>
              <a:ext uri="{FF2B5EF4-FFF2-40B4-BE49-F238E27FC236}">
                <a16:creationId xmlns:a16="http://schemas.microsoft.com/office/drawing/2014/main" id="{9D8FD362-FC0D-D2C8-4101-843D2B5D01B2}"/>
              </a:ext>
            </a:extLst>
          </p:cNvPr>
          <p:cNvCxnSpPr/>
          <p:nvPr/>
        </p:nvCxnSpPr>
        <p:spPr>
          <a:xfrm>
            <a:off x="9612051" y="4768075"/>
            <a:ext cx="1423987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632" name="TextBox 48">
            <a:extLst>
              <a:ext uri="{FF2B5EF4-FFF2-40B4-BE49-F238E27FC236}">
                <a16:creationId xmlns:a16="http://schemas.microsoft.com/office/drawing/2014/main" id="{A377004F-677C-1157-76A5-226DF011F1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48448" y="4743487"/>
            <a:ext cx="4159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buFont typeface="Arial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1</a:t>
            </a:r>
            <a:endParaRPr lang="zh-CN" altLang="en-US" sz="3600" b="1">
              <a:solidFill>
                <a:srgbClr val="FF0000"/>
              </a:solidFill>
              <a:latin typeface="Times New Roman" pitchFamily="18" charset="0"/>
              <a:ea typeface="黑体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8" grpId="0"/>
      <p:bldP spid="2" grpId="0"/>
      <p:bldP spid="3" grpId="0"/>
      <p:bldP spid="5" grpId="0"/>
      <p:bldP spid="6" grpId="0"/>
      <p:bldP spid="7" grpId="0"/>
      <p:bldP spid="9" grpId="0"/>
      <p:bldP spid="14" grpId="0"/>
      <p:bldP spid="15" grpId="0"/>
      <p:bldP spid="17" grpId="0"/>
      <p:bldP spid="18" grpId="0"/>
      <p:bldP spid="19" grpId="0"/>
      <p:bldP spid="20" grpId="0"/>
      <p:bldP spid="22" grpId="0"/>
      <p:bldP spid="23" grpId="0"/>
      <p:bldP spid="24" grpId="0"/>
      <p:bldP spid="25" grpId="0"/>
      <p:bldP spid="27" grpId="0"/>
      <p:bldP spid="28" grpId="0"/>
      <p:bldP spid="29" grpId="0"/>
      <p:bldP spid="30" grpId="0"/>
      <p:bldP spid="32" grpId="0"/>
      <p:bldP spid="33" grpId="0"/>
      <p:bldP spid="34" grpId="0"/>
      <p:bldP spid="47" grpId="0"/>
      <p:bldP spid="48" grpId="0"/>
      <p:bldP spid="49" grpId="0"/>
      <p:bldP spid="61" grpId="0"/>
      <p:bldP spid="62" grpId="0"/>
      <p:bldP spid="63" grpId="0"/>
      <p:bldP spid="26624" grpId="0"/>
      <p:bldP spid="26627" grpId="0"/>
      <p:bldP spid="26628" grpId="0"/>
      <p:bldP spid="26629" grpId="0"/>
      <p:bldP spid="26630" grpId="0"/>
      <p:bldP spid="2663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4" name="组合 17"/>
          <p:cNvGrpSpPr>
            <a:grpSpLocks/>
          </p:cNvGrpSpPr>
          <p:nvPr/>
        </p:nvGrpSpPr>
        <p:grpSpPr bwMode="auto">
          <a:xfrm>
            <a:off x="2174875" y="2033588"/>
            <a:ext cx="3582988" cy="2790825"/>
            <a:chOff x="2175641" y="2034054"/>
            <a:chExt cx="3582221" cy="2789892"/>
          </a:xfrm>
        </p:grpSpPr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67321A6E-CB68-4C47-AF19-5F5D2201E3C7}"/>
                </a:ext>
              </a:extLst>
            </p:cNvPr>
            <p:cNvSpPr/>
            <p:nvPr/>
          </p:nvSpPr>
          <p:spPr>
            <a:xfrm>
              <a:off x="2175641" y="2034054"/>
              <a:ext cx="1703023" cy="2789892"/>
            </a:xfrm>
            <a:prstGeom prst="round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just" eaLnBrk="1" fontAlgn="auto" hangingPunct="1">
                <a:lnSpc>
                  <a:spcPct val="90000"/>
                </a:lnSpc>
                <a:defRPr/>
              </a:pPr>
              <a:endParaRPr lang="zh-CN" altLang="en-US" sz="3200" b="1" spc="-250" noProof="1">
                <a:solidFill>
                  <a:srgbClr val="3E6BB3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9" name="矩形: 圆角 8">
              <a:extLst>
                <a:ext uri="{FF2B5EF4-FFF2-40B4-BE49-F238E27FC236}">
                  <a16:creationId xmlns:a16="http://schemas.microsoft.com/office/drawing/2014/main" id="{769217C0-FCBF-415F-A6D8-05440862051C}"/>
                </a:ext>
              </a:extLst>
            </p:cNvPr>
            <p:cNvSpPr/>
            <p:nvPr/>
          </p:nvSpPr>
          <p:spPr>
            <a:xfrm>
              <a:off x="4718272" y="2034054"/>
              <a:ext cx="1039590" cy="2789892"/>
            </a:xfrm>
            <a:prstGeom prst="round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just" eaLnBrk="1" fontAlgn="auto" hangingPunct="1">
                <a:lnSpc>
                  <a:spcPct val="90000"/>
                </a:lnSpc>
                <a:defRPr/>
              </a:pPr>
              <a:endParaRPr lang="zh-CN" altLang="en-US" sz="3200" b="1" spc="-250" noProof="1">
                <a:solidFill>
                  <a:srgbClr val="3E6BB3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33815" name="文本框 9"/>
            <p:cNvSpPr txBox="1">
              <a:spLocks noChangeArrowheads="1"/>
            </p:cNvSpPr>
            <p:nvPr/>
          </p:nvSpPr>
          <p:spPr bwMode="auto">
            <a:xfrm>
              <a:off x="2175641" y="2306344"/>
              <a:ext cx="1755227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 dirty="0">
                  <a:latin typeface="Times New Roman" pitchFamily="18" charset="0"/>
                  <a:ea typeface="黑体" pitchFamily="49" charset="-122"/>
                </a:rPr>
                <a:t>543÷3</a:t>
              </a:r>
              <a:endParaRPr lang="zh-CN" altLang="en-US" sz="3600" b="1" dirty="0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33816" name="文本框 10"/>
            <p:cNvSpPr txBox="1">
              <a:spLocks noChangeArrowheads="1"/>
            </p:cNvSpPr>
            <p:nvPr/>
          </p:nvSpPr>
          <p:spPr bwMode="auto">
            <a:xfrm>
              <a:off x="2175641" y="3105834"/>
              <a:ext cx="1755227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 dirty="0">
                  <a:latin typeface="Times New Roman" pitchFamily="18" charset="0"/>
                  <a:ea typeface="黑体" pitchFamily="49" charset="-122"/>
                </a:rPr>
                <a:t>372÷6</a:t>
              </a:r>
              <a:endParaRPr lang="zh-CN" altLang="en-US" sz="3600" b="1" dirty="0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33817" name="文本框 13"/>
            <p:cNvSpPr txBox="1">
              <a:spLocks noChangeArrowheads="1"/>
            </p:cNvSpPr>
            <p:nvPr/>
          </p:nvSpPr>
          <p:spPr bwMode="auto">
            <a:xfrm>
              <a:off x="2175641" y="3964890"/>
              <a:ext cx="1755227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924÷7</a:t>
              </a:r>
              <a:endParaRPr lang="zh-CN" altLang="en-US" sz="3600" b="1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33818" name="文本框 14"/>
            <p:cNvSpPr txBox="1">
              <a:spLocks noChangeArrowheads="1"/>
            </p:cNvSpPr>
            <p:nvPr/>
          </p:nvSpPr>
          <p:spPr bwMode="auto">
            <a:xfrm>
              <a:off x="4801283" y="2306344"/>
              <a:ext cx="873346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 dirty="0">
                  <a:latin typeface="Times New Roman" pitchFamily="18" charset="0"/>
                  <a:ea typeface="黑体" pitchFamily="49" charset="-122"/>
                </a:rPr>
                <a:t>62</a:t>
              </a:r>
              <a:endParaRPr lang="zh-CN" altLang="en-US" sz="3600" b="1" dirty="0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33819" name="文本框 15"/>
            <p:cNvSpPr txBox="1">
              <a:spLocks noChangeArrowheads="1"/>
            </p:cNvSpPr>
            <p:nvPr/>
          </p:nvSpPr>
          <p:spPr bwMode="auto">
            <a:xfrm>
              <a:off x="4801283" y="3105833"/>
              <a:ext cx="873346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132</a:t>
              </a:r>
              <a:endParaRPr lang="zh-CN" altLang="en-US" sz="3600" b="1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33820" name="文本框 16"/>
            <p:cNvSpPr txBox="1">
              <a:spLocks noChangeArrowheads="1"/>
            </p:cNvSpPr>
            <p:nvPr/>
          </p:nvSpPr>
          <p:spPr bwMode="auto">
            <a:xfrm>
              <a:off x="4801283" y="3964889"/>
              <a:ext cx="873346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181</a:t>
              </a:r>
              <a:endParaRPr lang="zh-CN" altLang="en-US" sz="3600" b="1">
                <a:latin typeface="Times New Roman" pitchFamily="18" charset="0"/>
                <a:ea typeface="黑体" pitchFamily="49" charset="-122"/>
              </a:endParaRPr>
            </a:p>
          </p:txBody>
        </p:sp>
      </p:grpSp>
      <p:grpSp>
        <p:nvGrpSpPr>
          <p:cNvPr id="33795" name="组合 18"/>
          <p:cNvGrpSpPr>
            <a:grpSpLocks/>
          </p:cNvGrpSpPr>
          <p:nvPr/>
        </p:nvGrpSpPr>
        <p:grpSpPr bwMode="auto">
          <a:xfrm>
            <a:off x="6881813" y="2033588"/>
            <a:ext cx="3582987" cy="2790825"/>
            <a:chOff x="2175641" y="2034054"/>
            <a:chExt cx="3582221" cy="2789892"/>
          </a:xfrm>
        </p:grpSpPr>
        <p:sp>
          <p:nvSpPr>
            <p:cNvPr id="20" name="矩形: 圆角 19">
              <a:extLst>
                <a:ext uri="{FF2B5EF4-FFF2-40B4-BE49-F238E27FC236}">
                  <a16:creationId xmlns:a16="http://schemas.microsoft.com/office/drawing/2014/main" id="{B19DEDFA-EAA0-45D3-801A-0F86B374641C}"/>
                </a:ext>
              </a:extLst>
            </p:cNvPr>
            <p:cNvSpPr/>
            <p:nvPr/>
          </p:nvSpPr>
          <p:spPr>
            <a:xfrm>
              <a:off x="2175641" y="2034054"/>
              <a:ext cx="1703023" cy="2789892"/>
            </a:xfrm>
            <a:prstGeom prst="round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just" eaLnBrk="1" fontAlgn="auto" hangingPunct="1">
                <a:lnSpc>
                  <a:spcPct val="90000"/>
                </a:lnSpc>
                <a:defRPr/>
              </a:pPr>
              <a:endParaRPr lang="zh-CN" altLang="en-US" sz="3200" b="1" spc="-250" noProof="1">
                <a:solidFill>
                  <a:srgbClr val="3E6BB3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1" name="矩形: 圆角 20">
              <a:extLst>
                <a:ext uri="{FF2B5EF4-FFF2-40B4-BE49-F238E27FC236}">
                  <a16:creationId xmlns:a16="http://schemas.microsoft.com/office/drawing/2014/main" id="{70306ADA-87E0-4C07-B2BC-9114A9441807}"/>
                </a:ext>
              </a:extLst>
            </p:cNvPr>
            <p:cNvSpPr/>
            <p:nvPr/>
          </p:nvSpPr>
          <p:spPr>
            <a:xfrm>
              <a:off x="4718272" y="2034054"/>
              <a:ext cx="1039590" cy="2789892"/>
            </a:xfrm>
            <a:prstGeom prst="round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just" eaLnBrk="1" fontAlgn="auto" hangingPunct="1">
                <a:lnSpc>
                  <a:spcPct val="90000"/>
                </a:lnSpc>
                <a:defRPr/>
              </a:pPr>
              <a:endParaRPr lang="zh-CN" altLang="en-US" sz="3200" b="1" spc="-250" noProof="1">
                <a:solidFill>
                  <a:srgbClr val="3E6BB3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33807" name="文本框 21"/>
            <p:cNvSpPr txBox="1">
              <a:spLocks noChangeArrowheads="1"/>
            </p:cNvSpPr>
            <p:nvPr/>
          </p:nvSpPr>
          <p:spPr bwMode="auto">
            <a:xfrm>
              <a:off x="2175641" y="2306344"/>
              <a:ext cx="1755227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185÷5</a:t>
              </a:r>
              <a:endParaRPr lang="zh-CN" altLang="en-US" sz="3600" b="1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33808" name="文本框 22"/>
            <p:cNvSpPr txBox="1">
              <a:spLocks noChangeArrowheads="1"/>
            </p:cNvSpPr>
            <p:nvPr/>
          </p:nvSpPr>
          <p:spPr bwMode="auto">
            <a:xfrm>
              <a:off x="2175641" y="3105834"/>
              <a:ext cx="1755227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 dirty="0">
                  <a:latin typeface="Times New Roman" pitchFamily="18" charset="0"/>
                  <a:ea typeface="黑体" pitchFamily="49" charset="-122"/>
                </a:rPr>
                <a:t>712÷8</a:t>
              </a:r>
              <a:endParaRPr lang="zh-CN" altLang="en-US" sz="3600" b="1" dirty="0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33809" name="文本框 23"/>
            <p:cNvSpPr txBox="1">
              <a:spLocks noChangeArrowheads="1"/>
            </p:cNvSpPr>
            <p:nvPr/>
          </p:nvSpPr>
          <p:spPr bwMode="auto">
            <a:xfrm>
              <a:off x="2175641" y="3964890"/>
              <a:ext cx="1755227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894÷6</a:t>
              </a:r>
              <a:endParaRPr lang="zh-CN" altLang="en-US" sz="3600" b="1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33810" name="文本框 24"/>
            <p:cNvSpPr txBox="1">
              <a:spLocks noChangeArrowheads="1"/>
            </p:cNvSpPr>
            <p:nvPr/>
          </p:nvSpPr>
          <p:spPr bwMode="auto">
            <a:xfrm>
              <a:off x="4801283" y="2306344"/>
              <a:ext cx="873346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149</a:t>
              </a:r>
              <a:endParaRPr lang="zh-CN" altLang="en-US" sz="3600" b="1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33811" name="文本框 25"/>
            <p:cNvSpPr txBox="1">
              <a:spLocks noChangeArrowheads="1"/>
            </p:cNvSpPr>
            <p:nvPr/>
          </p:nvSpPr>
          <p:spPr bwMode="auto">
            <a:xfrm>
              <a:off x="4801283" y="3105833"/>
              <a:ext cx="873346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37</a:t>
              </a:r>
              <a:endParaRPr lang="zh-CN" altLang="en-US" sz="3600" b="1">
                <a:latin typeface="Times New Roman" pitchFamily="18" charset="0"/>
                <a:ea typeface="黑体" pitchFamily="49" charset="-122"/>
              </a:endParaRPr>
            </a:p>
          </p:txBody>
        </p:sp>
        <p:sp>
          <p:nvSpPr>
            <p:cNvPr id="33812" name="文本框 26"/>
            <p:cNvSpPr txBox="1">
              <a:spLocks noChangeArrowheads="1"/>
            </p:cNvSpPr>
            <p:nvPr/>
          </p:nvSpPr>
          <p:spPr bwMode="auto">
            <a:xfrm>
              <a:off x="4801283" y="3964889"/>
              <a:ext cx="873346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3600" b="1">
                  <a:latin typeface="Times New Roman" pitchFamily="18" charset="0"/>
                  <a:ea typeface="黑体" pitchFamily="49" charset="-122"/>
                </a:rPr>
                <a:t>89</a:t>
              </a:r>
              <a:endParaRPr lang="zh-CN" altLang="en-US" sz="3600" b="1">
                <a:latin typeface="Times New Roman" pitchFamily="18" charset="0"/>
                <a:ea typeface="黑体" pitchFamily="49" charset="-122"/>
              </a:endParaRPr>
            </a:p>
          </p:txBody>
        </p:sp>
      </p:grp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02ECA729-1E4E-473F-82E4-E67230B958CA}"/>
              </a:ext>
            </a:extLst>
          </p:cNvPr>
          <p:cNvCxnSpPr>
            <a:stCxn id="33815" idx="3"/>
            <a:endCxn id="33820" idx="1"/>
          </p:cNvCxnSpPr>
          <p:nvPr/>
        </p:nvCxnSpPr>
        <p:spPr>
          <a:xfrm>
            <a:off x="3930650" y="2628900"/>
            <a:ext cx="869950" cy="16589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7BAB38ED-C2E3-420F-87D5-C4CD2595277A}"/>
              </a:ext>
            </a:extLst>
          </p:cNvPr>
          <p:cNvCxnSpPr>
            <a:stCxn id="33815" idx="3"/>
            <a:endCxn id="33818" idx="1"/>
          </p:cNvCxnSpPr>
          <p:nvPr/>
        </p:nvCxnSpPr>
        <p:spPr>
          <a:xfrm flipV="1">
            <a:off x="3836988" y="2628900"/>
            <a:ext cx="963612" cy="83026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52F7A8E9-594F-4425-9983-3839F54BF22C}"/>
              </a:ext>
            </a:extLst>
          </p:cNvPr>
          <p:cNvCxnSpPr>
            <a:stCxn id="33815" idx="3"/>
            <a:endCxn id="33818" idx="1"/>
          </p:cNvCxnSpPr>
          <p:nvPr/>
        </p:nvCxnSpPr>
        <p:spPr>
          <a:xfrm flipV="1">
            <a:off x="3836988" y="3444875"/>
            <a:ext cx="963612" cy="8286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F8091A19-907D-4A12-9E43-8A1FE9499C6A}"/>
              </a:ext>
            </a:extLst>
          </p:cNvPr>
          <p:cNvCxnSpPr>
            <a:stCxn id="33807" idx="3"/>
            <a:endCxn id="21" idx="1"/>
          </p:cNvCxnSpPr>
          <p:nvPr/>
        </p:nvCxnSpPr>
        <p:spPr>
          <a:xfrm>
            <a:off x="8637588" y="2628900"/>
            <a:ext cx="787400" cy="8001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id="{26EE2FAA-2122-4B9E-9B73-4BA23DD0B440}"/>
              </a:ext>
            </a:extLst>
          </p:cNvPr>
          <p:cNvCxnSpPr>
            <a:stCxn id="33807" idx="3"/>
            <a:endCxn id="21" idx="1"/>
          </p:cNvCxnSpPr>
          <p:nvPr/>
        </p:nvCxnSpPr>
        <p:spPr>
          <a:xfrm>
            <a:off x="8572500" y="3475038"/>
            <a:ext cx="852488" cy="84296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id="{776717A3-1EE4-4371-9DC8-040B71C22AA9}"/>
              </a:ext>
            </a:extLst>
          </p:cNvPr>
          <p:cNvCxnSpPr>
            <a:stCxn id="33807" idx="3"/>
            <a:endCxn id="21" idx="1"/>
          </p:cNvCxnSpPr>
          <p:nvPr/>
        </p:nvCxnSpPr>
        <p:spPr>
          <a:xfrm flipV="1">
            <a:off x="8585200" y="2600325"/>
            <a:ext cx="892175" cy="17033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802" name="文本框 40"/>
          <p:cNvSpPr txBox="1">
            <a:spLocks noChangeArrowheads="1"/>
          </p:cNvSpPr>
          <p:nvPr/>
        </p:nvSpPr>
        <p:spPr bwMode="auto">
          <a:xfrm>
            <a:off x="1055688" y="1125538"/>
            <a:ext cx="7969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600" b="1" dirty="0">
                <a:latin typeface="Times New Roman" pitchFamily="18" charset="0"/>
                <a:ea typeface="黑体" pitchFamily="49" charset="-122"/>
              </a:rPr>
              <a:t>6.</a:t>
            </a:r>
            <a:endParaRPr lang="zh-CN" altLang="en-US" sz="3600" b="1" dirty="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33803" name="文本框 27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2700" y="6673850"/>
            <a:ext cx="8953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800">
                <a:solidFill>
                  <a:srgbClr val="8DC31E"/>
                </a:solidFill>
                <a:latin typeface="楷体" pitchFamily="49" charset="-122"/>
                <a:ea typeface="楷体" pitchFamily="49" charset="-122"/>
              </a:rPr>
              <a:t>状元成才路</a:t>
            </a:r>
          </a:p>
        </p:txBody>
      </p:sp>
      <p:pic>
        <p:nvPicPr>
          <p:cNvPr id="33804" name="图片 29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11276013" y="6613525"/>
            <a:ext cx="896937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FAF11E0D-51BA-4481-9D78-FCE4EE934860}"/>
              </a:ext>
            </a:extLst>
          </p:cNvPr>
          <p:cNvSpPr txBox="1"/>
          <p:nvPr/>
        </p:nvSpPr>
        <p:spPr>
          <a:xfrm>
            <a:off x="1505857" y="1314224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P20 </a:t>
            </a:r>
            <a:r>
              <a: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练习三 第</a:t>
            </a:r>
            <a:r>
              <a:rPr lang="en-US" altLang="zh-CN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5D2C7770-BA79-5C25-0A0E-77DDE6B34157}"/>
              </a:ext>
            </a:extLst>
          </p:cNvPr>
          <p:cNvCxnSpPr/>
          <p:nvPr/>
        </p:nvCxnSpPr>
        <p:spPr>
          <a:xfrm>
            <a:off x="6293224" y="1771650"/>
            <a:ext cx="0" cy="34099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F15C1F9-07E0-A86E-BAB7-F16E2FA7E7C0}"/>
              </a:ext>
            </a:extLst>
          </p:cNvPr>
          <p:cNvSpPr txBox="1"/>
          <p:nvPr/>
        </p:nvSpPr>
        <p:spPr>
          <a:xfrm>
            <a:off x="1237130" y="1057835"/>
            <a:ext cx="10363200" cy="121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运动会上学校为各个班级分发饮料。一共有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213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箱饮料，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个班分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箱，可以分给多少个班？还剩多少箱？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40">
            <a:extLst>
              <a:ext uri="{FF2B5EF4-FFF2-40B4-BE49-F238E27FC236}">
                <a16:creationId xmlns:a16="http://schemas.microsoft.com/office/drawing/2014/main" id="{55369258-1490-5541-7338-EF5AD490B7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667" y="1021323"/>
            <a:ext cx="7969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600" b="1" dirty="0">
                <a:latin typeface="Times New Roman" pitchFamily="18" charset="0"/>
                <a:ea typeface="黑体" pitchFamily="49" charset="-122"/>
              </a:rPr>
              <a:t>7.</a:t>
            </a:r>
            <a:endParaRPr lang="zh-CN" altLang="en-US" sz="3600" b="1" dirty="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A4CEAF1-8A98-948E-3522-C7840BBCB050}"/>
              </a:ext>
            </a:extLst>
          </p:cNvPr>
          <p:cNvSpPr txBox="1"/>
          <p:nvPr/>
        </p:nvSpPr>
        <p:spPr>
          <a:xfrm>
            <a:off x="7942730" y="670247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P20 </a:t>
            </a:r>
            <a:r>
              <a: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练习三 第</a:t>
            </a:r>
            <a:r>
              <a:rPr lang="en-US" altLang="zh-CN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35C4601-96A5-CB5E-0AE6-243156DA5794}"/>
              </a:ext>
            </a:extLst>
          </p:cNvPr>
          <p:cNvSpPr txBox="1"/>
          <p:nvPr/>
        </p:nvSpPr>
        <p:spPr>
          <a:xfrm>
            <a:off x="2689412" y="2725270"/>
            <a:ext cx="2958353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213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÷5=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52B496B-53D1-E43C-7E8B-5871B9FB6821}"/>
              </a:ext>
            </a:extLst>
          </p:cNvPr>
          <p:cNvSpPr txBox="1"/>
          <p:nvPr/>
        </p:nvSpPr>
        <p:spPr>
          <a:xfrm>
            <a:off x="4214408" y="2711823"/>
            <a:ext cx="4427568" cy="626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42(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……3(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箱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D764EEE-472E-E90C-0937-CA12100ADC3B}"/>
              </a:ext>
            </a:extLst>
          </p:cNvPr>
          <p:cNvSpPr txBox="1"/>
          <p:nvPr/>
        </p:nvSpPr>
        <p:spPr>
          <a:xfrm>
            <a:off x="3397623" y="3734521"/>
            <a:ext cx="847164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答：可以分给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个班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还剩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箱。</a:t>
            </a:r>
            <a:endParaRPr lang="en-US" sz="32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004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文本框 3"/>
          <p:cNvSpPr txBox="1">
            <a:spLocks noChangeArrowheads="1"/>
          </p:cNvSpPr>
          <p:nvPr/>
        </p:nvSpPr>
        <p:spPr bwMode="auto">
          <a:xfrm>
            <a:off x="1055688" y="802482"/>
            <a:ext cx="100806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3600" b="1" dirty="0">
                <a:latin typeface="Times New Roman" pitchFamily="18" charset="0"/>
                <a:ea typeface="黑体" pitchFamily="49" charset="-122"/>
              </a:rPr>
              <a:t>8.</a:t>
            </a:r>
            <a:r>
              <a:rPr lang="zh-CN" altLang="en-US" sz="3600" b="1" dirty="0">
                <a:latin typeface="Times New Roman" pitchFamily="18" charset="0"/>
                <a:ea typeface="黑体" pitchFamily="49" charset="-122"/>
              </a:rPr>
              <a:t>看图编一个用除法解决的问题，并解答出来。</a:t>
            </a:r>
          </a:p>
        </p:txBody>
      </p:sp>
      <p:grpSp>
        <p:nvGrpSpPr>
          <p:cNvPr id="31747" name="组合 9"/>
          <p:cNvGrpSpPr>
            <a:grpSpLocks/>
          </p:cNvGrpSpPr>
          <p:nvPr/>
        </p:nvGrpSpPr>
        <p:grpSpPr bwMode="auto">
          <a:xfrm>
            <a:off x="2363791" y="3091550"/>
            <a:ext cx="7549469" cy="1519458"/>
            <a:chOff x="2363875" y="3339777"/>
            <a:chExt cx="7688021" cy="1519342"/>
          </a:xfrm>
        </p:grpSpPr>
        <p:sp>
          <p:nvSpPr>
            <p:cNvPr id="7" name="左大括号 6">
              <a:extLst>
                <a:ext uri="{FF2B5EF4-FFF2-40B4-BE49-F238E27FC236}">
                  <a16:creationId xmlns:a16="http://schemas.microsoft.com/office/drawing/2014/main" id="{FE87FB53-63DC-4704-9906-180B5F0B3B2F}"/>
                </a:ext>
              </a:extLst>
            </p:cNvPr>
            <p:cNvSpPr/>
            <p:nvPr/>
          </p:nvSpPr>
          <p:spPr>
            <a:xfrm rot="16200000">
              <a:off x="5880886" y="-177234"/>
              <a:ext cx="654000" cy="7688021"/>
            </a:xfrm>
            <a:prstGeom prst="leftBrace">
              <a:avLst>
                <a:gd name="adj1" fmla="val 45116"/>
                <a:gd name="adj2" fmla="val 50000"/>
              </a:avLst>
            </a:prstGeom>
            <a:ln w="381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zh-CN" altLang="en-US" noProof="1"/>
            </a:p>
          </p:txBody>
        </p:sp>
        <p:sp>
          <p:nvSpPr>
            <p:cNvPr id="31753" name="文本框 7"/>
            <p:cNvSpPr txBox="1">
              <a:spLocks noChangeArrowheads="1"/>
            </p:cNvSpPr>
            <p:nvPr/>
          </p:nvSpPr>
          <p:spPr bwMode="auto">
            <a:xfrm>
              <a:off x="4685750" y="4212788"/>
              <a:ext cx="3104702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1" hangingPunct="1"/>
              <a:r>
                <a:rPr lang="en-US" altLang="zh-CN" sz="3600" b="1" dirty="0">
                  <a:latin typeface="Times New Roman" pitchFamily="18" charset="0"/>
                  <a:ea typeface="黑体" pitchFamily="49" charset="-122"/>
                </a:rPr>
                <a:t>272</a:t>
              </a:r>
              <a:r>
                <a:rPr lang="zh-CN" altLang="en-US" sz="3600" b="1" dirty="0">
                  <a:latin typeface="Times New Roman" pitchFamily="18" charset="0"/>
                  <a:ea typeface="黑体" pitchFamily="49" charset="-122"/>
                </a:rPr>
                <a:t>元</a:t>
              </a:r>
            </a:p>
          </p:txBody>
        </p:sp>
      </p:grp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3575901" y="5280604"/>
            <a:ext cx="5113224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272÷4 = 68</a:t>
            </a:r>
            <a:r>
              <a:rPr lang="zh-CN" altLang="en-US" sz="36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（元）</a:t>
            </a:r>
          </a:p>
        </p:txBody>
      </p:sp>
      <p:sp>
        <p:nvSpPr>
          <p:cNvPr id="31749" name="文本框 1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2700" y="6673850"/>
            <a:ext cx="8953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800">
                <a:solidFill>
                  <a:srgbClr val="8DC31E"/>
                </a:solidFill>
                <a:latin typeface="楷体" pitchFamily="49" charset="-122"/>
                <a:ea typeface="楷体" pitchFamily="49" charset="-122"/>
              </a:rPr>
              <a:t>状元成才路</a:t>
            </a:r>
          </a:p>
        </p:txBody>
      </p:sp>
      <p:pic>
        <p:nvPicPr>
          <p:cNvPr id="31750" name="图片 12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11276013" y="6613525"/>
            <a:ext cx="896937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1C157170-FDD4-4DD0-9FB2-6E83B1A2D57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50138"/>
          <a:stretch/>
        </p:blipFill>
        <p:spPr>
          <a:xfrm>
            <a:off x="2018828" y="2016024"/>
            <a:ext cx="8227369" cy="1014554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47C345D2-0900-4598-9870-71C685BC6A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734" y="4573519"/>
            <a:ext cx="10979557" cy="818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4</a:t>
            </a:r>
            <a:r>
              <a:rPr lang="zh-CN" altLang="en-US" sz="36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个足球一共</a:t>
            </a:r>
            <a:r>
              <a:rPr lang="en-US" altLang="zh-CN" sz="36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272</a:t>
            </a:r>
            <a:r>
              <a:rPr lang="zh-CN" altLang="en-US" sz="36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</a:rPr>
              <a:t>元，每个足球多少元？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1997FFB-133E-679D-07C5-B32AB3B64725}"/>
              </a:ext>
            </a:extLst>
          </p:cNvPr>
          <p:cNvSpPr txBox="1"/>
          <p:nvPr/>
        </p:nvSpPr>
        <p:spPr>
          <a:xfrm>
            <a:off x="8619556" y="1527757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P20 </a:t>
            </a:r>
            <a:r>
              <a: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练习三 第</a:t>
            </a:r>
            <a:r>
              <a:rPr lang="en-US" altLang="zh-CN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37A991EB-C56B-E4CA-3FDB-CD3DD8AFC56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4666" y="321983"/>
            <a:ext cx="4844957" cy="2408792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518A7939-C26F-B45E-592B-C0DA1FCBB6D6}"/>
              </a:ext>
            </a:extLst>
          </p:cNvPr>
          <p:cNvSpPr txBox="1"/>
          <p:nvPr/>
        </p:nvSpPr>
        <p:spPr>
          <a:xfrm>
            <a:off x="5626847" y="614923"/>
            <a:ext cx="5074023" cy="2399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买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个电饭锅的钱可以买多少个碗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</a:p>
          <a:p>
            <a:pPr algn="l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请提出其他用除法解决的数学问题并解答。</a:t>
            </a:r>
            <a:endParaRPr 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40">
            <a:extLst>
              <a:ext uri="{FF2B5EF4-FFF2-40B4-BE49-F238E27FC236}">
                <a16:creationId xmlns:a16="http://schemas.microsoft.com/office/drawing/2014/main" id="{E4722275-8B7F-B98D-AF14-9AC66B8372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4667" y="614923"/>
            <a:ext cx="7969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3600" b="1" dirty="0">
                <a:latin typeface="Times New Roman" pitchFamily="18" charset="0"/>
                <a:ea typeface="黑体" pitchFamily="49" charset="-122"/>
              </a:rPr>
              <a:t>9.</a:t>
            </a:r>
            <a:endParaRPr lang="zh-CN" altLang="en-US" sz="3600" b="1" dirty="0">
              <a:latin typeface="Times New Roman" pitchFamily="18" charset="0"/>
              <a:ea typeface="黑体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9B12A41-E50D-29C9-B3E8-FB0291CB1AFB}"/>
              </a:ext>
            </a:extLst>
          </p:cNvPr>
          <p:cNvSpPr txBox="1"/>
          <p:nvPr/>
        </p:nvSpPr>
        <p:spPr>
          <a:xfrm>
            <a:off x="983129" y="3118680"/>
            <a:ext cx="9588220" cy="29535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l">
              <a:lnSpc>
                <a:spcPct val="150000"/>
              </a:lnSpc>
              <a:buAutoNum type="arabicParenBoth"/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138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÷6=23(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  <a:p>
            <a:pPr marL="514350" indent="-514350" algn="l">
              <a:lnSpc>
                <a:spcPct val="150000"/>
              </a:lnSpc>
              <a:buAutoNum type="arabicParenBoth"/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问题：买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个电饭锅的钱可以买多少个杯子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     138÷4=34(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)……2(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答：买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个电饭锅的钱可以买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34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个杯子。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20164FF-A190-17E0-6456-0728278F0A10}"/>
              </a:ext>
            </a:extLst>
          </p:cNvPr>
          <p:cNvSpPr txBox="1"/>
          <p:nvPr/>
        </p:nvSpPr>
        <p:spPr>
          <a:xfrm>
            <a:off x="4557057" y="3240314"/>
            <a:ext cx="7634943" cy="626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答：买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个电饭锅的钱可以买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23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个碗。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65BB92B-D1EC-B5CD-7F11-1372E1B8756F}"/>
              </a:ext>
            </a:extLst>
          </p:cNvPr>
          <p:cNvSpPr txBox="1"/>
          <p:nvPr/>
        </p:nvSpPr>
        <p:spPr>
          <a:xfrm>
            <a:off x="9056877" y="6058411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P20 </a:t>
            </a:r>
            <a:r>
              <a: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练习三 第</a:t>
            </a:r>
            <a:r>
              <a:rPr lang="en-US" altLang="zh-CN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6955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0174EB9-85E2-FB42-A11B-2838D94B0FFD}"/>
              </a:ext>
            </a:extLst>
          </p:cNvPr>
          <p:cNvSpPr txBox="1"/>
          <p:nvPr/>
        </p:nvSpPr>
        <p:spPr>
          <a:xfrm>
            <a:off x="832669" y="484841"/>
            <a:ext cx="9628094" cy="1358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10.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一串彩灯，按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红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黄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蓝排列，第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73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个是什么颜色？第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94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个呢？</a:t>
            </a:r>
            <a:endParaRPr lang="en-US" sz="3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A5CBB78-0032-FE80-A9FB-00788FDA91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621" y="2287001"/>
            <a:ext cx="6652007" cy="748299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D732ED9D-1F91-7EA0-02C8-1BF5216826DC}"/>
              </a:ext>
            </a:extLst>
          </p:cNvPr>
          <p:cNvSpPr txBox="1"/>
          <p:nvPr/>
        </p:nvSpPr>
        <p:spPr>
          <a:xfrm>
            <a:off x="7455823" y="1332840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P20 </a:t>
            </a:r>
            <a:r>
              <a: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练习三 第</a:t>
            </a:r>
            <a:r>
              <a:rPr lang="en-US" altLang="zh-CN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11</a:t>
            </a:r>
            <a:r>
              <a: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8C9BA51-8A0B-2D1F-C861-B7AB65E695E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834"/>
          <a:stretch/>
        </p:blipFill>
        <p:spPr>
          <a:xfrm>
            <a:off x="7261507" y="2257301"/>
            <a:ext cx="4866993" cy="748299"/>
          </a:xfrm>
          <a:prstGeom prst="rect">
            <a:avLst/>
          </a:prstGeom>
        </p:spPr>
      </p:pic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B3A532E4-9A90-1072-3DD0-8CAAE21461B0}"/>
              </a:ext>
            </a:extLst>
          </p:cNvPr>
          <p:cNvCxnSpPr>
            <a:cxnSpLocks/>
          </p:cNvCxnSpPr>
          <p:nvPr/>
        </p:nvCxnSpPr>
        <p:spPr>
          <a:xfrm>
            <a:off x="5646716" y="1963420"/>
            <a:ext cx="0" cy="1889868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2658BD1D-E42A-C9C1-C51A-465179FE0A99}"/>
              </a:ext>
            </a:extLst>
          </p:cNvPr>
          <p:cNvCxnSpPr>
            <a:cxnSpLocks/>
          </p:cNvCxnSpPr>
          <p:nvPr/>
        </p:nvCxnSpPr>
        <p:spPr>
          <a:xfrm>
            <a:off x="10188236" y="1843162"/>
            <a:ext cx="0" cy="1825460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E559961B-7CCE-11E3-5CC8-C0C3FD39160B}"/>
              </a:ext>
            </a:extLst>
          </p:cNvPr>
          <p:cNvSpPr txBox="1"/>
          <p:nvPr/>
        </p:nvSpPr>
        <p:spPr>
          <a:xfrm>
            <a:off x="1816098" y="3537432"/>
            <a:ext cx="3444238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1+2+3=6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C5E62B0-6BD6-FE60-CBB2-37A46A2CD938}"/>
              </a:ext>
            </a:extLst>
          </p:cNvPr>
          <p:cNvSpPr txBox="1"/>
          <p:nvPr/>
        </p:nvSpPr>
        <p:spPr>
          <a:xfrm>
            <a:off x="1816098" y="4297127"/>
            <a:ext cx="5266313" cy="636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73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÷6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=12</a:t>
            </a:r>
            <a:r>
              <a:rPr lang="en-US" altLang="zh-CN" sz="3200" b="1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……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DB908CD-419D-86C1-B556-8D0B4E825F25}"/>
              </a:ext>
            </a:extLst>
          </p:cNvPr>
          <p:cNvSpPr txBox="1"/>
          <p:nvPr/>
        </p:nvSpPr>
        <p:spPr>
          <a:xfrm>
            <a:off x="1816097" y="5054321"/>
            <a:ext cx="5266313" cy="636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94÷6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=15</a:t>
            </a:r>
            <a:r>
              <a:rPr lang="en-US" altLang="zh-CN" sz="3200" b="1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……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59EFEFD6-E01F-A2F0-A238-EA043FE6BC59}"/>
              </a:ext>
            </a:extLst>
          </p:cNvPr>
          <p:cNvSpPr txBox="1"/>
          <p:nvPr/>
        </p:nvSpPr>
        <p:spPr>
          <a:xfrm>
            <a:off x="5158736" y="4305592"/>
            <a:ext cx="1496064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红色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43578B7-53DC-069F-5201-3CE087234907}"/>
              </a:ext>
            </a:extLst>
          </p:cNvPr>
          <p:cNvSpPr txBox="1"/>
          <p:nvPr/>
        </p:nvSpPr>
        <p:spPr>
          <a:xfrm>
            <a:off x="5158736" y="5009958"/>
            <a:ext cx="1496064" cy="631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蓝色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1149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F42FB86-4998-0CE1-0714-B9E3C225837C}"/>
              </a:ext>
            </a:extLst>
          </p:cNvPr>
          <p:cNvSpPr txBox="1"/>
          <p:nvPr/>
        </p:nvSpPr>
        <p:spPr>
          <a:xfrm>
            <a:off x="1228166" y="394427"/>
            <a:ext cx="8480612" cy="9571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11.</a:t>
            </a:r>
            <a:r>
              <a:rPr lang="zh-CN" altLang="en-US" sz="5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□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里可以填哪些数？</a:t>
            </a:r>
            <a:endParaRPr lang="en-US" sz="3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B11D78B-2F3B-3AB9-C88E-6BAD329A4B19}"/>
              </a:ext>
            </a:extLst>
          </p:cNvPr>
          <p:cNvSpPr txBox="1"/>
          <p:nvPr/>
        </p:nvSpPr>
        <p:spPr>
          <a:xfrm>
            <a:off x="2483224" y="1714110"/>
            <a:ext cx="3065929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商是两位数</a:t>
            </a:r>
            <a:endParaRPr lang="en-US" sz="36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9C12D10-B0D3-B276-8F9F-83D8A6DBED23}"/>
              </a:ext>
            </a:extLst>
          </p:cNvPr>
          <p:cNvSpPr txBox="1"/>
          <p:nvPr/>
        </p:nvSpPr>
        <p:spPr>
          <a:xfrm>
            <a:off x="2823882" y="2895601"/>
            <a:ext cx="3272118" cy="9571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5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□</a:t>
            </a:r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6÷8</a:t>
            </a:r>
            <a:endParaRPr lang="en-US" sz="36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81AB107-1D27-0D74-C4F5-2912978A873A}"/>
              </a:ext>
            </a:extLst>
          </p:cNvPr>
          <p:cNvSpPr txBox="1"/>
          <p:nvPr/>
        </p:nvSpPr>
        <p:spPr>
          <a:xfrm>
            <a:off x="2823882" y="3852722"/>
            <a:ext cx="3272118" cy="9571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5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□</a:t>
            </a:r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35÷5</a:t>
            </a:r>
            <a:endParaRPr lang="en-US" sz="36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9A60AC8-3EB3-3C91-DF42-AC033CEFBA59}"/>
              </a:ext>
            </a:extLst>
          </p:cNvPr>
          <p:cNvSpPr txBox="1"/>
          <p:nvPr/>
        </p:nvSpPr>
        <p:spPr>
          <a:xfrm>
            <a:off x="6642849" y="1714110"/>
            <a:ext cx="3065929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商是三位数</a:t>
            </a:r>
            <a:endParaRPr lang="en-US" sz="36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0A89C24-16DF-D28B-F8D5-0F643FDB9F9A}"/>
              </a:ext>
            </a:extLst>
          </p:cNvPr>
          <p:cNvSpPr txBox="1"/>
          <p:nvPr/>
        </p:nvSpPr>
        <p:spPr>
          <a:xfrm>
            <a:off x="6983507" y="2895601"/>
            <a:ext cx="3272118" cy="9571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5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□</a:t>
            </a:r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72÷4</a:t>
            </a:r>
            <a:endParaRPr lang="en-US" sz="36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A89372F-39DB-8D8B-0B05-21772412B6B9}"/>
              </a:ext>
            </a:extLst>
          </p:cNvPr>
          <p:cNvSpPr txBox="1"/>
          <p:nvPr/>
        </p:nvSpPr>
        <p:spPr>
          <a:xfrm>
            <a:off x="6983507" y="3852722"/>
            <a:ext cx="3272118" cy="9571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5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□</a:t>
            </a:r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65÷5</a:t>
            </a:r>
            <a:endParaRPr lang="en-US" sz="36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C740556-A643-9CE4-7A26-E78ADFAC725C}"/>
              </a:ext>
            </a:extLst>
          </p:cNvPr>
          <p:cNvSpPr txBox="1"/>
          <p:nvPr/>
        </p:nvSpPr>
        <p:spPr>
          <a:xfrm>
            <a:off x="6710085" y="880884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P20 </a:t>
            </a:r>
            <a:r>
              <a: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练习三 第</a:t>
            </a:r>
            <a:r>
              <a:rPr lang="en-US" altLang="zh-CN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EF6071D-1B27-000B-1B2A-466A04C00CD7}"/>
              </a:ext>
            </a:extLst>
          </p:cNvPr>
          <p:cNvSpPr txBox="1"/>
          <p:nvPr/>
        </p:nvSpPr>
        <p:spPr>
          <a:xfrm>
            <a:off x="3048000" y="3058306"/>
            <a:ext cx="673100" cy="69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33460B3-3544-EEEB-4781-3F8718987122}"/>
              </a:ext>
            </a:extLst>
          </p:cNvPr>
          <p:cNvSpPr txBox="1"/>
          <p:nvPr/>
        </p:nvSpPr>
        <p:spPr>
          <a:xfrm>
            <a:off x="1727200" y="2436654"/>
            <a:ext cx="4368800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填大于等于</a:t>
            </a: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的数</a:t>
            </a:r>
            <a:endParaRPr lang="en-US" sz="36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973F883-11A6-6A52-CB73-DE1487CA55A4}"/>
              </a:ext>
            </a:extLst>
          </p:cNvPr>
          <p:cNvSpPr txBox="1"/>
          <p:nvPr/>
        </p:nvSpPr>
        <p:spPr>
          <a:xfrm>
            <a:off x="3048000" y="4034964"/>
            <a:ext cx="673100" cy="69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5CABC098-8C4F-AB4F-CF14-F8340988067C}"/>
              </a:ext>
            </a:extLst>
          </p:cNvPr>
          <p:cNvSpPr txBox="1"/>
          <p:nvPr/>
        </p:nvSpPr>
        <p:spPr>
          <a:xfrm>
            <a:off x="7213600" y="3079449"/>
            <a:ext cx="673100" cy="69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DA5DB2AF-9176-1336-5D01-2BFBB4F21B6B}"/>
              </a:ext>
            </a:extLst>
          </p:cNvPr>
          <p:cNvSpPr txBox="1"/>
          <p:nvPr/>
        </p:nvSpPr>
        <p:spPr>
          <a:xfrm>
            <a:off x="1831788" y="4734066"/>
            <a:ext cx="4368800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填小于等于</a:t>
            </a: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的数</a:t>
            </a:r>
            <a:endParaRPr lang="en-US" sz="36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CD0EDBFF-374A-D871-A118-C1D96136B777}"/>
              </a:ext>
            </a:extLst>
          </p:cNvPr>
          <p:cNvSpPr txBox="1"/>
          <p:nvPr/>
        </p:nvSpPr>
        <p:spPr>
          <a:xfrm>
            <a:off x="6198349" y="2413212"/>
            <a:ext cx="4368800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填大于等于</a:t>
            </a: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的数</a:t>
            </a:r>
            <a:endParaRPr lang="en-US" sz="36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351C6EE4-8567-3603-4DE5-2946059B3C8A}"/>
              </a:ext>
            </a:extLst>
          </p:cNvPr>
          <p:cNvSpPr txBox="1"/>
          <p:nvPr/>
        </p:nvSpPr>
        <p:spPr>
          <a:xfrm>
            <a:off x="6198349" y="4653244"/>
            <a:ext cx="4368800" cy="69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填大于等于</a:t>
            </a: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的数</a:t>
            </a:r>
            <a:endParaRPr lang="en-US" sz="36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0DBAB7C5-2FEB-03D5-9FB2-3BBE70E77020}"/>
              </a:ext>
            </a:extLst>
          </p:cNvPr>
          <p:cNvSpPr txBox="1"/>
          <p:nvPr/>
        </p:nvSpPr>
        <p:spPr>
          <a:xfrm>
            <a:off x="7213600" y="3981731"/>
            <a:ext cx="673100" cy="69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433168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6" grpId="0"/>
      <p:bldP spid="20" grpId="0"/>
      <p:bldP spid="21" grpId="0"/>
      <p:bldP spid="22" grpId="0"/>
      <p:bldP spid="2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云形标注 3">
            <a:extLst>
              <a:ext uri="{FF2B5EF4-FFF2-40B4-BE49-F238E27FC236}">
                <a16:creationId xmlns:a16="http://schemas.microsoft.com/office/drawing/2014/main" id="{B0400AA3-89BA-4355-B779-2DB5926E600A}"/>
              </a:ext>
            </a:extLst>
          </p:cNvPr>
          <p:cNvSpPr/>
          <p:nvPr/>
        </p:nvSpPr>
        <p:spPr bwMode="auto">
          <a:xfrm>
            <a:off x="1179513" y="968375"/>
            <a:ext cx="9906000" cy="3309938"/>
          </a:xfrm>
          <a:prstGeom prst="cloudCallout">
            <a:avLst>
              <a:gd name="adj1" fmla="val 25899"/>
              <a:gd name="adj2" fmla="val 70513"/>
            </a:avLst>
          </a:prstGeom>
          <a:solidFill>
            <a:srgbClr val="FFFFFF"/>
          </a:solidFill>
          <a:ln w="19050">
            <a:solidFill>
              <a:schemeClr val="tx1"/>
            </a:solidFill>
            <a:miter lim="800000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defRPr/>
            </a:pPr>
            <a:endParaRPr lang="zh-CN" altLang="en-US" sz="3200" b="1" kern="0" noProof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34819" name="图片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39528" y="4092147"/>
            <a:ext cx="2748127" cy="22358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0" name="矩形 2"/>
          <p:cNvSpPr>
            <a:spLocks noChangeArrowheads="1"/>
          </p:cNvSpPr>
          <p:nvPr/>
        </p:nvSpPr>
        <p:spPr bwMode="auto">
          <a:xfrm>
            <a:off x="2681288" y="1811338"/>
            <a:ext cx="6902450" cy="162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3600" b="1" dirty="0">
                <a:solidFill>
                  <a:srgbClr val="000000"/>
                </a:solidFill>
                <a:latin typeface="黑体" pitchFamily="49" charset="-122"/>
                <a:ea typeface="黑体" pitchFamily="49" charset="-122"/>
              </a:rPr>
              <a:t>    同学们，今天的数学课你们有哪些收获呢？</a:t>
            </a:r>
          </a:p>
        </p:txBody>
      </p:sp>
      <p:sp>
        <p:nvSpPr>
          <p:cNvPr id="34821" name="文本框 6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2700" y="6673850"/>
            <a:ext cx="8953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800">
                <a:solidFill>
                  <a:srgbClr val="8DC31E"/>
                </a:solidFill>
                <a:latin typeface="楷体" pitchFamily="49" charset="-122"/>
                <a:ea typeface="楷体" pitchFamily="49" charset="-122"/>
              </a:rPr>
              <a:t>状元成才路</a:t>
            </a:r>
          </a:p>
        </p:txBody>
      </p:sp>
      <p:pic>
        <p:nvPicPr>
          <p:cNvPr id="34822" name="图片 7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11276013" y="6613525"/>
            <a:ext cx="896937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5BC93EBF-C1D8-4C0C-9817-4E20B96F1F4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lum bright="70000" contrast="-70000"/>
          </a:blip>
          <a:srcRect b="70081"/>
          <a:stretch>
            <a:fillRect/>
          </a:stretch>
        </p:blipFill>
        <p:spPr>
          <a:xfrm>
            <a:off x="3644900" y="-292100"/>
            <a:ext cx="4902200" cy="14668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4824" name="文本框 9"/>
          <p:cNvSpPr txBox="1">
            <a:spLocks noChangeArrowheads="1"/>
          </p:cNvSpPr>
          <p:nvPr/>
        </p:nvSpPr>
        <p:spPr bwMode="auto">
          <a:xfrm>
            <a:off x="5146675" y="187325"/>
            <a:ext cx="24653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4000" b="1">
                <a:latin typeface="黑体" pitchFamily="49" charset="-122"/>
                <a:ea typeface="黑体" pitchFamily="49" charset="-122"/>
              </a:rPr>
              <a:t>课堂小结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FDej8i1H9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cIKGxYcie"/>
</p:tagLst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lnSpc>
            <a:spcPct val="120000"/>
          </a:lnSpc>
          <a:defRPr sz="3200" b="1">
            <a:latin typeface="Times New Roman" panose="02020603050405020304" pitchFamily="18" charset="0"/>
            <a:ea typeface="黑体" panose="02010609060101010101" pitchFamily="49" charset="-122"/>
            <a:cs typeface="Times New Roman" panose="020206030504050203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1148</TotalTime>
  <Words>1437</Words>
  <Application>Microsoft Office PowerPoint</Application>
  <PresentationFormat>宽屏</PresentationFormat>
  <Paragraphs>452</Paragraphs>
  <Slides>23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2" baseType="lpstr">
      <vt:lpstr>等线</vt:lpstr>
      <vt:lpstr>等线 Light</vt:lpstr>
      <vt:lpstr>黑体</vt:lpstr>
      <vt:lpstr>楷体</vt:lpstr>
      <vt:lpstr>宋体</vt:lpstr>
      <vt:lpstr>Arial</vt:lpstr>
      <vt:lpstr>Times New Roman</vt:lpstr>
      <vt:lpstr>Wingdings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Administrator</cp:lastModifiedBy>
  <cp:revision>290</cp:revision>
  <dcterms:created xsi:type="dcterms:W3CDTF">2018-08-15T05:40:00Z</dcterms:created>
  <dcterms:modified xsi:type="dcterms:W3CDTF">2025-11-15T03:47:57Z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