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8" r:id="rId2"/>
    <p:sldId id="296" r:id="rId3"/>
    <p:sldId id="350" r:id="rId4"/>
    <p:sldId id="298" r:id="rId5"/>
    <p:sldId id="355" r:id="rId6"/>
    <p:sldId id="300" r:id="rId7"/>
    <p:sldId id="366" r:id="rId8"/>
    <p:sldId id="301" r:id="rId9"/>
    <p:sldId id="351" r:id="rId10"/>
    <p:sldId id="302" r:id="rId11"/>
    <p:sldId id="364" r:id="rId12"/>
    <p:sldId id="367" r:id="rId13"/>
    <p:sldId id="368" r:id="rId14"/>
    <p:sldId id="353" r:id="rId15"/>
    <p:sldId id="352" r:id="rId16"/>
    <p:sldId id="348" r:id="rId17"/>
    <p:sldId id="365" r:id="rId18"/>
    <p:sldId id="369" r:id="rId19"/>
    <p:sldId id="312" r:id="rId20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2205" userDrawn="1">
          <p15:clr>
            <a:srgbClr val="A4A3A4"/>
          </p15:clr>
        </p15:guide>
        <p15:guide id="3" orient="horz" pos="777">
          <p15:clr>
            <a:srgbClr val="A4A3A4"/>
          </p15:clr>
        </p15:guide>
        <p15:guide id="4" pos="3817" userDrawn="1">
          <p15:clr>
            <a:srgbClr val="A4A3A4"/>
          </p15:clr>
        </p15:guide>
        <p15:guide id="5" pos="688" userDrawn="1">
          <p15:clr>
            <a:srgbClr val="A4A3A4"/>
          </p15:clr>
        </p15:guide>
        <p15:guide id="6" pos="69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00FF"/>
    <a:srgbClr val="FF3399"/>
    <a:srgbClr val="F9EFC1"/>
    <a:srgbClr val="F9EBE1"/>
    <a:srgbClr val="FACFC4"/>
    <a:srgbClr val="CDEAFA"/>
    <a:srgbClr val="D7EEF9"/>
    <a:srgbClr val="DEF3F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29" autoAdjust="0"/>
    <p:restoredTop sz="94660" autoAdjust="0"/>
  </p:normalViewPr>
  <p:slideViewPr>
    <p:cSldViewPr snapToGrid="0">
      <p:cViewPr varScale="1">
        <p:scale>
          <a:sx n="82" d="100"/>
          <a:sy n="82" d="100"/>
        </p:scale>
        <p:origin x="898" y="72"/>
      </p:cViewPr>
      <p:guideLst>
        <p:guide orient="horz" pos="2205"/>
        <p:guide orient="horz" pos="777"/>
        <p:guide pos="3817"/>
        <p:guide pos="688"/>
        <p:guide pos="699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774"/>
    </p:cViewPr>
  </p:sorterViewPr>
  <p:gridSpacing cx="72006" cy="72006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8:48:34.78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1 818 15719,'61'1035'5862,"-58"-1013"-5796,0 10-22,1-1 1,1 1-1,2 0 0,16 44 0,-20-69-44,0 0 0,0 0 0,1 0 0,0 0-1,0-1 1,0 0 0,1 0 0,0 0 0,0 0-1,1-1 1,0 0 0,-1 0 0,2 0 0,-1-1-1,0 0 1,1 0 0,0-1 0,0 0 0,0 0-1,0 0 1,0-1 0,1 0 0,-1 0 0,12 0-1,-7-1 27,0-1-1,1 0 0,-1-1 0,0 0 0,-1-1 1,1 0-1,21-8 0,-3-1 125,-1-2 0,29-18-1,152-98 1065,222-179 0,-399 282-1217,658-514 231,444-318-4583,-735 595-1074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8:48:38.33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0 309 21274,'30'812'2190,"-25"-757"-2135,1 0 0,3 0 0,3-1 0,2 0 0,37 93 0,-43-130-50,0 0 0,1-1 0,1 0-1,0-1 1,1 0 0,1-1 0,0 0 0,1 0 0,1-2 0,0 0 0,0 0 0,1-1 0,1-1-1,-1 0 1,2-2 0,-1 1 0,1-2 0,1 0 0,-1-2 0,1 0 0,26 4 0,-2-4 20,1-1 1,74-5 0,-42-4 46,133-28 0,182-79 120,114-69 126,106-57 10,1512-675-2145,-1551 627-2649,-501 250 3812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8:48:41.88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448 36 3025,'72'-36'12740,"-120"83"-5348,-22 30-5724,-23 23-1692,5-18 291,54-53-615,1 1 0,2 1 1,1 2-1,1 1 0,-35 55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8:48:42.34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437 1 15687,'-7'0'1857,"2"0"-1776,0 1-1,0 0 1,0 0-1,0 1 1,0-1-1,1 1 1,-1 0 0,1 0-1,-1 0 1,-6 6-1,-47 36 129,28-19-61,-6 1 61,-87 70 1093,105-79-1104,0 0 0,1 0-1,1 2 1,-17 23 0,30-37-201,1-1 1,-1 0-1,1 1 0,0-1 0,0 1 1,0 0-1,1 0 0,0-1 0,0 1 1,0 0-1,0 0 0,1 0 0,0 0 1,0 0-1,1 6 0,-1-8-4,1 0 0,0 0 0,0 0 0,0 0-1,1 0 1,-1 0 0,1 0 0,-1 0 0,1-1-1,0 1 1,0-1 0,0 1 0,0-1 0,1 0 0,-1 1-1,0-1 1,1 0 0,0-1 0,0 1 0,-1 0-1,1-1 1,0 0 0,4 2 0,16 4 33,-1-1 0,2-1 0,-1-1 0,37 2 0,101-6-56,-75-2-254,-55 3-127,44-3-488,-70 2 440,-1-1 1,1 0 0,-1 0-1,1 0 1,-1-1 0,0 0 0,1 0-1,-1 0 1,0 0 0,0 0 0,-1-1-1,1 0 1,5-4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8:48:42.73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480 1 14599,'-23'10'400,"-8"22"-128,-7 15 800,-4 10 353,-3 6-897,-4 3-127,0 0-65,-1-7-16,8-11-176,4-3-144,8-9-48,4-6-1089,9-11-2208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8:48:43.21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634 1 13798,'-8'0'8135,"-8"2"-8039,0 1 0,0 1 1,0 0-1,1 1 1,-1 0-1,-27 16 0,-3-1 83,-89 38 39,-48 18-292,60-36-4602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8:48:43.63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97 0 14215,'0'3'1539,"0"35"-664,1 21 297,-3 1 0,-16 106 0,-9-46-258,-20 113-1014,45-227-358,1 3-580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8:48:45.09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316 8 17432,'2'-1'98,"-1"0"1,1 0 0,0 0-1,-1 1 1,1-1-1,0 0 1,-1 1-1,1 0 1,0-1-1,0 1 1,0 0-1,-1 0 1,1 0-1,0 0 1,0 0-1,0 0 1,-1 0-1,1 1 1,0-1-1,0 0 1,-1 1-1,1 0 1,0-1-1,-1 1 1,1 0-1,0 0 1,-1 0-1,1 0 1,-1 0-1,0 1 1,1-1-1,-1 0 1,0 0-1,0 1 1,0-1-1,1 3 1,4 2-47,-1 0 0,-1 0 1,1 1-1,-1 0 0,0 0 1,-1 0-1,4 8 0,-5-6 26,1-1 0,-2 1 1,1 0-1,-1 0 0,-1 0 0,1 0 0,-2 0 0,1 0 0,-1 0 1,0 0-1,-1 0 0,0 0 0,-1 0 0,0-1 0,0 1 1,-1-1-1,1 0 0,-2 0 0,1 0 0,-1-1 0,-1 0 0,1 1 1,-14 11-1,-16 12 34,-2-1 1,-1-1-1,-2-2 1,-55 28-1,2-1-21,92-53-97,0-1 0,0 1 1,-1-1-1,1 1 0,0 0 0,0 0 0,0 0 0,0 0 0,0-1 0,0 1 0,0 0 0,0 1 0,1-1 0,-1 0 1,0 0-1,1 0 0,-1 0 0,1 1 0,-2 1 0,3-2 1,-1-1 1,0 1-1,0 0 0,1 0 0,-1-1 1,0 1-1,1 0 0,-1-1 1,1 1-1,-1 0 0,1-1 0,-1 1 1,1 0-1,0-1 0,-1 1 1,1-1-1,-1 0 0,1 1 0,0-1 1,0 1-1,-1-1 0,1 0 1,1 1-1,57 12 41,-53-12 10,117 10-356,165-5 0,-209-6-1965,-78 0 2238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8:48:45.92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3 3 7684,'-2'-2'14518,"13"2"-14374,25 0 80,8 6 32,6 7-143,4 4-81,-2-3 64,-1 1-96,-4-2-80,-7 0-529,-14-5-671,-7 1-849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8:48:46.30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11797,'0'4'6643,"12"0"-6210,19 2-145,11 3 1072,12-1-671,3 1-545,6 1-144,-6-1 0,-3-3-16,-7 0-769,-10-1-1007,-6-3-2754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8:48:46.74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94 17400,'15'-11'267,"0"1"0,1 0 0,0 1 0,1 1 0,0 1 0,0 0 0,0 1 0,1 1 0,0 0 0,20-2 0,11 2-154,-1 1 0,77 5 0,-122 0-112,-1-1 0,0 0-1,1 1 1,-1 0 0,0-1 0,1 1-1,-1 0 1,0 0 0,0 0-1,0 1 1,0-1 0,0 0 0,0 1-1,0-1 1,-1 1 0,1 0 0,0 0-1,-1-1 1,1 1 0,-1 0 0,0 0-1,0 0 1,0 1 0,0-1 0,0 0-1,0 0 1,0 1 0,-1-1-1,1 0 1,-1 1 0,1-1 0,-1 0-1,0 1 1,0 2 0,0 2 63,0 1 0,0-1 0,-1 0 0,0 0 0,0 0 1,-1 0-1,0 0 0,0 0 0,0 0 0,-6 11 0,-5 0 57,-1 1-1,-1-2 1,0 0-1,-1-1 1,-1 0-1,-20 14 1,-42 27-1535,1-6-5083,64-42 4379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8:48:47.13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3 1 18552,'-2'0'1137,"2"2"-1217,0 4 64,0 5 0,9 4-2529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8:48:57.47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2188 36 7796,'-5'-35'14988,"-6"40"-14893,0 1 0,0 1-1,1 0 1,0 0 0,-15 14 0,-4 3-53,-277 228 183,-221 178 57,88-91-329,48-38-1770,138-99-3152,94-70-6914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8:48:58.22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29 28 592,'-23'-27'20049,"22"27"-19910,-3 22 416,3 159-378,5 435 1202,32 2-835,19-181-1056,-21-190-2693,-14-72-858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D13CA313-5028-49D2-A48D-F3E3BB09DD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defRPr sz="1200" noProof="1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B190027-825F-49D8-A67C-91F8FFD2406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defRPr sz="1200" noProof="1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606D42D1-0921-4E46-B385-9394B5B99076}" type="datetimeFigureOut">
              <a:rPr lang="zh-CN" altLang="en-US"/>
              <a:pPr>
                <a:defRPr/>
              </a:pPr>
              <a:t>2026/2/28</a:t>
            </a:fld>
            <a:endParaRPr lang="zh-CN" altLang="en-US"/>
          </a:p>
        </p:txBody>
      </p:sp>
      <p:sp>
        <p:nvSpPr>
          <p:cNvPr id="4100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</p:sp>
      <p:sp>
        <p:nvSpPr>
          <p:cNvPr id="4101" name="备注占位符 4">
            <a:extLst>
              <a:ext uri="{FF2B5EF4-FFF2-40B4-BE49-F238E27FC236}">
                <a16:creationId xmlns:a16="http://schemas.microsoft.com/office/drawing/2014/main" id="{98D05032-144C-4B93-8547-801C79626A91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58B30E-AE67-4367-9931-6824C47C67F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00" noProof="1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AB68809-0272-4582-8F97-5904A346F5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noProof="1">
                <a:latin typeface="黑体" pitchFamily="49" charset="-122"/>
                <a:ea typeface="黑体" pitchFamily="49" charset="-122"/>
              </a:defRPr>
            </a:lvl1pPr>
          </a:lstStyle>
          <a:p>
            <a:fld id="{A6B92183-0CA0-4C6C-A823-648A58F4E18E}" type="slidenum">
              <a:rPr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8195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72A8C6C-1700-44A4-BC6A-54A1A072963F}" type="slidenum">
              <a:rPr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FEF85B3-677B-4918-ADF6-4095C08B5AD4}" type="slidenum">
              <a:rPr altLang="en-US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3315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33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7B1C41-F60B-49BE-9EC5-22A754AF84CC}" type="slidenum">
              <a:rPr altLang="en-US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0"/>
          <p:cNvGrpSpPr>
            <a:grpSpLocks/>
          </p:cNvGrpSpPr>
          <p:nvPr userDrawn="1"/>
        </p:nvGrpSpPr>
        <p:grpSpPr bwMode="auto">
          <a:xfrm>
            <a:off x="0" y="0"/>
            <a:ext cx="12192000" cy="6858000"/>
            <a:chOff x="-13" y="-1"/>
            <a:chExt cx="12192014" cy="6836241"/>
          </a:xfrm>
        </p:grpSpPr>
        <p:pic>
          <p:nvPicPr>
            <p:cNvPr id="3" name="图片 38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3" y="-1"/>
              <a:ext cx="6836241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图片 47"/>
            <p:cNvPicPr>
              <a:picLocks noChangeAspect="1" noChangeArrowheads="1"/>
            </p:cNvPicPr>
            <p:nvPr/>
          </p:nvPicPr>
          <p:blipFill>
            <a:blip r:embed="rId2"/>
            <a:srcRect r="21655"/>
            <a:stretch>
              <a:fillRect/>
            </a:stretch>
          </p:blipFill>
          <p:spPr bwMode="auto">
            <a:xfrm>
              <a:off x="6836229" y="-1"/>
              <a:ext cx="5355772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" name="图片 49"/>
          <p:cNvPicPr>
            <a:picLocks noChangeAspect="1" noChangeArrowheads="1"/>
          </p:cNvPicPr>
          <p:nvPr userDrawn="1"/>
        </p:nvPicPr>
        <p:blipFill>
          <a:blip r:embed="rId3"/>
          <a:srcRect l="27734" t="19185" r="24449" b="11330"/>
          <a:stretch>
            <a:fillRect/>
          </a:stretch>
        </p:blipFill>
        <p:spPr bwMode="auto">
          <a:xfrm>
            <a:off x="0" y="4313238"/>
            <a:ext cx="3368675" cy="254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50"/>
          <p:cNvPicPr>
            <a:picLocks noChangeAspect="1" noChangeArrowheads="1"/>
          </p:cNvPicPr>
          <p:nvPr userDrawn="1"/>
        </p:nvPicPr>
        <p:blipFill>
          <a:blip r:embed="rId3"/>
          <a:srcRect l="27734" t="39900" r="36929" b="11330"/>
          <a:stretch>
            <a:fillRect/>
          </a:stretch>
        </p:blipFill>
        <p:spPr bwMode="auto">
          <a:xfrm>
            <a:off x="9128125" y="-26988"/>
            <a:ext cx="3063875" cy="219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51"/>
          <p:cNvPicPr>
            <a:picLocks noChangeAspect="1" noChangeArrowheads="1"/>
          </p:cNvPicPr>
          <p:nvPr userDrawn="1"/>
        </p:nvPicPr>
        <p:blipFill>
          <a:blip r:embed="rId4"/>
          <a:srcRect t="16251" b="19643"/>
          <a:stretch>
            <a:fillRect/>
          </a:stretch>
        </p:blipFill>
        <p:spPr bwMode="auto">
          <a:xfrm>
            <a:off x="157163" y="-481013"/>
            <a:ext cx="11968162" cy="767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52"/>
          <p:cNvPicPr>
            <a:picLocks noChangeAspect="1" noChangeArrowheads="1"/>
          </p:cNvPicPr>
          <p:nvPr userDrawn="1"/>
        </p:nvPicPr>
        <p:blipFill>
          <a:blip r:embed="rId5"/>
          <a:srcRect l="19760" t="73981" r="22630" b="15335"/>
          <a:stretch>
            <a:fillRect/>
          </a:stretch>
        </p:blipFill>
        <p:spPr bwMode="auto">
          <a:xfrm>
            <a:off x="2827338" y="4945063"/>
            <a:ext cx="616426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3F07AE8A-9D27-4661-9319-DE943AA3BA83}"/>
              </a:ext>
            </a:extLst>
          </p:cNvPr>
          <p:cNvSpPr txBox="1"/>
          <p:nvPr/>
        </p:nvSpPr>
        <p:spPr>
          <a:xfrm rot="20132266">
            <a:off x="5276487" y="3198167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noProof="1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B95394DB-984B-A407-07CF-19F06658AD2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95278" y="77051"/>
            <a:ext cx="1044828" cy="10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1"/>
          <p:cNvGrpSpPr>
            <a:grpSpLocks/>
          </p:cNvGrpSpPr>
          <p:nvPr userDrawn="1"/>
        </p:nvGrpSpPr>
        <p:grpSpPr bwMode="auto">
          <a:xfrm>
            <a:off x="0" y="0"/>
            <a:ext cx="12192000" cy="6858000"/>
            <a:chOff x="-13" y="-1"/>
            <a:chExt cx="12192014" cy="6836241"/>
          </a:xfrm>
        </p:grpSpPr>
        <p:pic>
          <p:nvPicPr>
            <p:cNvPr id="3" name="图片 2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3" y="-1"/>
              <a:ext cx="6836241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图片 23"/>
            <p:cNvPicPr>
              <a:picLocks noChangeAspect="1" noChangeArrowheads="1"/>
            </p:cNvPicPr>
            <p:nvPr/>
          </p:nvPicPr>
          <p:blipFill>
            <a:blip r:embed="rId2"/>
            <a:srcRect r="21655"/>
            <a:stretch>
              <a:fillRect/>
            </a:stretch>
          </p:blipFill>
          <p:spPr bwMode="auto">
            <a:xfrm>
              <a:off x="6836229" y="-1"/>
              <a:ext cx="5355772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9B35BC7-53EF-4E1C-8FC7-B06E8593088C}"/>
              </a:ext>
            </a:extLst>
          </p:cNvPr>
          <p:cNvSpPr/>
          <p:nvPr userDrawn="1"/>
        </p:nvSpPr>
        <p:spPr>
          <a:xfrm>
            <a:off x="0" y="254977"/>
            <a:ext cx="12192000" cy="63656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E66E4C4-C4AD-4836-8792-8AC8D45107AC}"/>
              </a:ext>
            </a:extLst>
          </p:cNvPr>
          <p:cNvSpPr txBox="1"/>
          <p:nvPr/>
        </p:nvSpPr>
        <p:spPr>
          <a:xfrm rot="20132266">
            <a:off x="5276487" y="3198167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noProof="1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BB85220-FF41-1871-04B0-4C1C7BD16D4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95278" y="77051"/>
            <a:ext cx="1044828" cy="10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78" r:id="rId3"/>
    <p:sldLayoutId id="2147483679" r:id="rId4"/>
    <p:sldLayoutId id="2147483680" r:id="rId5"/>
    <p:sldLayoutId id="2147483683" r:id="rId6"/>
  </p:sldLayoutIdLst>
  <p:txStyles>
    <p:titleStyle>
      <a:lvl1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defTabSz="1219200" rtl="0" eaLnBrk="0" fontAlgn="base" hangingPunct="0">
        <a:lnSpc>
          <a:spcPct val="90000"/>
        </a:lnSpc>
        <a:spcBef>
          <a:spcPts val="1338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customXml" Target="../ink/ink6.xml"/><Relationship Id="rId18" Type="http://schemas.openxmlformats.org/officeDocument/2006/relationships/image" Target="../media/image23.png"/><Relationship Id="rId26" Type="http://schemas.openxmlformats.org/officeDocument/2006/relationships/image" Target="../media/image27.png"/><Relationship Id="rId3" Type="http://schemas.openxmlformats.org/officeDocument/2006/relationships/customXml" Target="../ink/ink1.xml"/><Relationship Id="rId21" Type="http://schemas.openxmlformats.org/officeDocument/2006/relationships/customXml" Target="../ink/ink10.xml"/><Relationship Id="rId7" Type="http://schemas.openxmlformats.org/officeDocument/2006/relationships/customXml" Target="../ink/ink3.xml"/><Relationship Id="rId12" Type="http://schemas.openxmlformats.org/officeDocument/2006/relationships/image" Target="../media/image20.png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2" Type="http://schemas.openxmlformats.org/officeDocument/2006/relationships/image" Target="../media/image13.png"/><Relationship Id="rId16" Type="http://schemas.openxmlformats.org/officeDocument/2006/relationships/image" Target="../media/image22.png"/><Relationship Id="rId20" Type="http://schemas.openxmlformats.org/officeDocument/2006/relationships/image" Target="../media/image24.png"/><Relationship Id="rId29" Type="http://schemas.openxmlformats.org/officeDocument/2006/relationships/customXml" Target="../ink/ink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customXml" Target="../ink/ink5.xml"/><Relationship Id="rId24" Type="http://schemas.openxmlformats.org/officeDocument/2006/relationships/image" Target="../media/image26.png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28.png"/><Relationship Id="rId10" Type="http://schemas.openxmlformats.org/officeDocument/2006/relationships/image" Target="../media/image19.png"/><Relationship Id="rId19" Type="http://schemas.openxmlformats.org/officeDocument/2006/relationships/customXml" Target="../ink/ink9.xml"/><Relationship Id="rId4" Type="http://schemas.openxmlformats.org/officeDocument/2006/relationships/image" Target="../media/image16.png"/><Relationship Id="rId9" Type="http://schemas.openxmlformats.org/officeDocument/2006/relationships/customXml" Target="../ink/ink4.xml"/><Relationship Id="rId14" Type="http://schemas.openxmlformats.org/officeDocument/2006/relationships/image" Target="../media/image21.png"/><Relationship Id="rId22" Type="http://schemas.openxmlformats.org/officeDocument/2006/relationships/image" Target="../media/image25.png"/><Relationship Id="rId27" Type="http://schemas.openxmlformats.org/officeDocument/2006/relationships/customXml" Target="../ink/ink13.xml"/><Relationship Id="rId30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3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文本框 878"/>
          <p:cNvSpPr txBox="1">
            <a:spLocks noChangeArrowheads="1"/>
          </p:cNvSpPr>
          <p:nvPr/>
        </p:nvSpPr>
        <p:spPr bwMode="auto">
          <a:xfrm>
            <a:off x="6184900" y="1382713"/>
            <a:ext cx="4446588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zh-CN" altLang="en-US" sz="60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171" name="文本框 5"/>
          <p:cNvSpPr txBox="1">
            <a:spLocks noChangeArrowheads="1"/>
          </p:cNvSpPr>
          <p:nvPr/>
        </p:nvSpPr>
        <p:spPr bwMode="auto">
          <a:xfrm>
            <a:off x="3627438" y="2914135"/>
            <a:ext cx="4922837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4800" b="1" dirty="0">
                <a:latin typeface="Times New Roman" pitchFamily="18" charset="0"/>
                <a:ea typeface="黑体" pitchFamily="49" charset="-122"/>
              </a:rPr>
              <a:t>商中间有</a:t>
            </a:r>
            <a:r>
              <a:rPr lang="en-US" altLang="zh-CN" sz="4800" b="1" dirty="0">
                <a:latin typeface="Times New Roman" pitchFamily="18" charset="0"/>
                <a:ea typeface="黑体" pitchFamily="49" charset="-122"/>
              </a:rPr>
              <a:t>0</a:t>
            </a:r>
            <a:r>
              <a:rPr lang="zh-CN" altLang="en-US" sz="4800" b="1" dirty="0">
                <a:latin typeface="Times New Roman" pitchFamily="18" charset="0"/>
                <a:ea typeface="黑体" pitchFamily="49" charset="-122"/>
              </a:rPr>
              <a:t>的除法</a:t>
            </a:r>
            <a:endParaRPr lang="en-US" altLang="zh-CN" sz="4800" b="1" dirty="0"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7172" name="组合 10"/>
          <p:cNvGrpSpPr>
            <a:grpSpLocks/>
          </p:cNvGrpSpPr>
          <p:nvPr/>
        </p:nvGrpSpPr>
        <p:grpSpPr bwMode="auto">
          <a:xfrm>
            <a:off x="4800600" y="4219060"/>
            <a:ext cx="2574925" cy="420688"/>
            <a:chOff x="242380" y="196184"/>
            <a:chExt cx="2575081" cy="421341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E4ED0E05-3705-444C-BD86-398BE77DC110}"/>
                </a:ext>
              </a:extLst>
            </p:cNvPr>
            <p:cNvSpPr/>
            <p:nvPr/>
          </p:nvSpPr>
          <p:spPr>
            <a:xfrm>
              <a:off x="242380" y="196184"/>
              <a:ext cx="421341" cy="421341"/>
            </a:xfrm>
            <a:prstGeom prst="rect">
              <a:avLst/>
            </a:prstGeom>
            <a:solidFill>
              <a:srgbClr val="349FC6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1EAD3C78-8CD5-43EC-B692-B6AA919BB707}"/>
                </a:ext>
              </a:extLst>
            </p:cNvPr>
            <p:cNvSpPr/>
            <p:nvPr/>
          </p:nvSpPr>
          <p:spPr>
            <a:xfrm>
              <a:off x="667290" y="196184"/>
              <a:ext cx="421341" cy="421341"/>
            </a:xfrm>
            <a:prstGeom prst="rect">
              <a:avLst/>
            </a:prstGeom>
            <a:solidFill>
              <a:srgbClr val="E83B18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7E5104E0-7D4F-4FF3-9ED1-8E5846CBAF4B}"/>
                </a:ext>
              </a:extLst>
            </p:cNvPr>
            <p:cNvSpPr/>
            <p:nvPr/>
          </p:nvSpPr>
          <p:spPr>
            <a:xfrm>
              <a:off x="1092200" y="196184"/>
              <a:ext cx="421341" cy="421341"/>
            </a:xfrm>
            <a:prstGeom prst="rect">
              <a:avLst/>
            </a:prstGeom>
            <a:solidFill>
              <a:srgbClr val="3EB35C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9B11326B-8DE1-4B60-8CE9-5BA9790A16CF}"/>
                </a:ext>
              </a:extLst>
            </p:cNvPr>
            <p:cNvSpPr/>
            <p:nvPr/>
          </p:nvSpPr>
          <p:spPr>
            <a:xfrm>
              <a:off x="1517110" y="196184"/>
              <a:ext cx="421341" cy="421341"/>
            </a:xfrm>
            <a:prstGeom prst="rect">
              <a:avLst/>
            </a:prstGeom>
            <a:solidFill>
              <a:srgbClr val="F39517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82CF600B-34BE-41EC-B622-C79B1E5D5B1F}"/>
                </a:ext>
              </a:extLst>
            </p:cNvPr>
            <p:cNvSpPr/>
            <p:nvPr/>
          </p:nvSpPr>
          <p:spPr>
            <a:xfrm>
              <a:off x="1942020" y="196184"/>
              <a:ext cx="421341" cy="421341"/>
            </a:xfrm>
            <a:prstGeom prst="rect">
              <a:avLst/>
            </a:prstGeom>
            <a:solidFill>
              <a:srgbClr val="CF2D6E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F4EE07F0-14AA-4475-8D03-755FBEBF71F6}"/>
                </a:ext>
              </a:extLst>
            </p:cNvPr>
            <p:cNvSpPr/>
            <p:nvPr/>
          </p:nvSpPr>
          <p:spPr>
            <a:xfrm>
              <a:off x="2366930" y="196184"/>
              <a:ext cx="421341" cy="421341"/>
            </a:xfrm>
            <a:prstGeom prst="rect">
              <a:avLst/>
            </a:prstGeom>
            <a:solidFill>
              <a:srgbClr val="574E9E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grpSp>
          <p:nvGrpSpPr>
            <p:cNvPr id="7181" name="组合 17"/>
            <p:cNvGrpSpPr>
              <a:grpSpLocks/>
            </p:cNvGrpSpPr>
            <p:nvPr/>
          </p:nvGrpSpPr>
          <p:grpSpPr bwMode="auto">
            <a:xfrm>
              <a:off x="242380" y="201491"/>
              <a:ext cx="2575081" cy="400110"/>
              <a:chOff x="242380" y="201491"/>
              <a:chExt cx="2575081" cy="400110"/>
            </a:xfrm>
          </p:grpSpPr>
          <p:sp>
            <p:nvSpPr>
              <p:cNvPr id="7182" name="文本框 18"/>
              <p:cNvSpPr txBox="1">
                <a:spLocks noChangeArrowheads="1"/>
              </p:cNvSpPr>
              <p:nvPr/>
            </p:nvSpPr>
            <p:spPr bwMode="auto">
              <a:xfrm>
                <a:off x="242380" y="201491"/>
                <a:ext cx="533797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solidFill>
                      <a:schemeClr val="bg1"/>
                    </a:solidFill>
                    <a:latin typeface="Times New Roman" pitchFamily="18" charset="0"/>
                    <a:ea typeface="楷体" pitchFamily="49" charset="-122"/>
                  </a:rPr>
                  <a:t>R·</a:t>
                </a:r>
                <a:endParaRPr lang="zh-CN" altLang="en-US" sz="2000" b="1">
                  <a:solidFill>
                    <a:schemeClr val="bg1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7183" name="文本框 19"/>
              <p:cNvSpPr txBox="1">
                <a:spLocks noChangeArrowheads="1"/>
              </p:cNvSpPr>
              <p:nvPr/>
            </p:nvSpPr>
            <p:spPr bwMode="auto">
              <a:xfrm>
                <a:off x="661576" y="201491"/>
                <a:ext cx="484104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三</a:t>
                </a:r>
              </a:p>
            </p:txBody>
          </p:sp>
          <p:sp>
            <p:nvSpPr>
              <p:cNvPr id="7184" name="文本框 20"/>
              <p:cNvSpPr txBox="1">
                <a:spLocks noChangeArrowheads="1"/>
              </p:cNvSpPr>
              <p:nvPr/>
            </p:nvSpPr>
            <p:spPr bwMode="auto">
              <a:xfrm>
                <a:off x="1081155" y="201491"/>
                <a:ext cx="428436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年</a:t>
                </a:r>
              </a:p>
            </p:txBody>
          </p:sp>
          <p:sp>
            <p:nvSpPr>
              <p:cNvPr id="7185" name="文本框 21"/>
              <p:cNvSpPr txBox="1">
                <a:spLocks noChangeArrowheads="1"/>
              </p:cNvSpPr>
              <p:nvPr/>
            </p:nvSpPr>
            <p:spPr bwMode="auto">
              <a:xfrm>
                <a:off x="2378452" y="201491"/>
                <a:ext cx="439009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册</a:t>
                </a:r>
              </a:p>
            </p:txBody>
          </p:sp>
          <p:sp>
            <p:nvSpPr>
              <p:cNvPr id="7186" name="文本框 22"/>
              <p:cNvSpPr txBox="1">
                <a:spLocks noChangeArrowheads="1"/>
              </p:cNvSpPr>
              <p:nvPr/>
            </p:nvSpPr>
            <p:spPr bwMode="auto">
              <a:xfrm>
                <a:off x="1500188" y="201491"/>
                <a:ext cx="46223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级</a:t>
                </a:r>
              </a:p>
            </p:txBody>
          </p:sp>
          <p:sp>
            <p:nvSpPr>
              <p:cNvPr id="7187" name="文本框 23"/>
              <p:cNvSpPr txBox="1">
                <a:spLocks noChangeArrowheads="1"/>
              </p:cNvSpPr>
              <p:nvPr/>
            </p:nvSpPr>
            <p:spPr bwMode="auto">
              <a:xfrm>
                <a:off x="1938451" y="201491"/>
                <a:ext cx="463704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下</a:t>
                </a:r>
              </a:p>
            </p:txBody>
          </p:sp>
        </p:grpSp>
      </p:grpSp>
      <p:sp>
        <p:nvSpPr>
          <p:cNvPr id="7173" name="文本框 2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9688" y="655955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D9D9D9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7174" name="图片 2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0631488" y="505142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055688" y="3044279"/>
            <a:ext cx="1008062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4400" b="1" dirty="0">
                <a:latin typeface="Times New Roman" pitchFamily="18" charset="0"/>
                <a:ea typeface="黑体" pitchFamily="49" charset="-122"/>
              </a:rPr>
              <a:t>28                       208                  280</a:t>
            </a:r>
            <a:endParaRPr lang="zh-CN" altLang="en-US" sz="44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9219" name="TextBox 18"/>
          <p:cNvSpPr txBox="1">
            <a:spLocks noChangeArrowheads="1"/>
          </p:cNvSpPr>
          <p:nvPr/>
        </p:nvSpPr>
        <p:spPr bwMode="auto">
          <a:xfrm>
            <a:off x="1049338" y="1276350"/>
            <a:ext cx="18097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>
                <a:latin typeface="Times New Roman" pitchFamily="18" charset="0"/>
                <a:ea typeface="黑体" pitchFamily="49" charset="-122"/>
              </a:rPr>
              <a:t>读一读。</a:t>
            </a:r>
          </a:p>
        </p:txBody>
      </p:sp>
      <p:sp>
        <p:nvSpPr>
          <p:cNvPr id="9220" name="文本框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67385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9221" name="图片 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276013" y="661352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DEDF379-8F84-45C7-9FBE-C1971ED4024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223" name="文本框 7"/>
          <p:cNvSpPr txBox="1">
            <a:spLocks noChangeArrowheads="1"/>
          </p:cNvSpPr>
          <p:nvPr/>
        </p:nvSpPr>
        <p:spPr bwMode="auto">
          <a:xfrm>
            <a:off x="5146675" y="187325"/>
            <a:ext cx="24653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复习回顾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8"/>
          <p:cNvSpPr txBox="1">
            <a:spLocks noChangeArrowheads="1"/>
          </p:cNvSpPr>
          <p:nvPr/>
        </p:nvSpPr>
        <p:spPr bwMode="auto">
          <a:xfrm>
            <a:off x="1049338" y="1276350"/>
            <a:ext cx="23622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>
                <a:latin typeface="Times New Roman" pitchFamily="18" charset="0"/>
                <a:ea typeface="黑体" pitchFamily="49" charset="-122"/>
              </a:rPr>
              <a:t>口算。</a:t>
            </a:r>
          </a:p>
        </p:txBody>
      </p:sp>
      <p:sp>
        <p:nvSpPr>
          <p:cNvPr id="11267" name="Text Box 4"/>
          <p:cNvSpPr txBox="1">
            <a:spLocks noChangeArrowheads="1"/>
          </p:cNvSpPr>
          <p:nvPr/>
        </p:nvSpPr>
        <p:spPr bwMode="auto">
          <a:xfrm>
            <a:off x="757238" y="2852738"/>
            <a:ext cx="19970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4×0</a:t>
            </a:r>
            <a:r>
              <a:rPr lang="zh-CN" altLang="en-US" sz="3600" b="1">
                <a:latin typeface="Times New Roman" pitchFamily="18" charset="0"/>
                <a:ea typeface="黑体" pitchFamily="49" charset="-122"/>
              </a:rPr>
              <a:t>＝</a:t>
            </a:r>
            <a:endParaRPr lang="en-US" altLang="zh-CN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5383213" y="2852738"/>
            <a:ext cx="25431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500×0</a:t>
            </a:r>
            <a:r>
              <a:rPr lang="zh-CN" altLang="en-US" sz="3600" b="1">
                <a:latin typeface="Times New Roman" pitchFamily="18" charset="0"/>
                <a:ea typeface="黑体" pitchFamily="49" charset="-122"/>
              </a:rPr>
              <a:t>＝</a:t>
            </a:r>
            <a:endParaRPr lang="en-US" altLang="zh-CN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6" name="Text Box 55"/>
          <p:cNvSpPr txBox="1">
            <a:spLocks noChangeArrowheads="1"/>
          </p:cNvSpPr>
          <p:nvPr/>
        </p:nvSpPr>
        <p:spPr bwMode="auto">
          <a:xfrm>
            <a:off x="2197100" y="2852738"/>
            <a:ext cx="4667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0</a:t>
            </a:r>
          </a:p>
        </p:txBody>
      </p:sp>
      <p:sp>
        <p:nvSpPr>
          <p:cNvPr id="11270" name="Text Box 4"/>
          <p:cNvSpPr txBox="1">
            <a:spLocks noChangeArrowheads="1"/>
          </p:cNvSpPr>
          <p:nvPr/>
        </p:nvSpPr>
        <p:spPr bwMode="auto">
          <a:xfrm>
            <a:off x="2838450" y="2852738"/>
            <a:ext cx="25352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209×0</a:t>
            </a:r>
            <a:r>
              <a:rPr lang="zh-CN" altLang="en-US" sz="3600" b="1">
                <a:latin typeface="Times New Roman" pitchFamily="18" charset="0"/>
                <a:ea typeface="黑体" pitchFamily="49" charset="-122"/>
              </a:rPr>
              <a:t>＝</a:t>
            </a:r>
            <a:endParaRPr lang="en-US" altLang="zh-CN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1271" name="Text Box 4"/>
          <p:cNvSpPr txBox="1">
            <a:spLocks noChangeArrowheads="1"/>
          </p:cNvSpPr>
          <p:nvPr/>
        </p:nvSpPr>
        <p:spPr bwMode="auto">
          <a:xfrm>
            <a:off x="7926388" y="2852738"/>
            <a:ext cx="20605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0×0</a:t>
            </a:r>
            <a:r>
              <a:rPr lang="zh-CN" altLang="en-US" sz="3600" b="1">
                <a:latin typeface="Times New Roman" pitchFamily="18" charset="0"/>
                <a:ea typeface="黑体" pitchFamily="49" charset="-122"/>
              </a:rPr>
              <a:t>＝</a:t>
            </a:r>
            <a:endParaRPr lang="en-US" altLang="zh-CN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1272" name="Text Box 4"/>
          <p:cNvSpPr txBox="1">
            <a:spLocks noChangeArrowheads="1"/>
          </p:cNvSpPr>
          <p:nvPr/>
        </p:nvSpPr>
        <p:spPr bwMode="auto">
          <a:xfrm>
            <a:off x="9994900" y="2852738"/>
            <a:ext cx="22320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0×1</a:t>
            </a:r>
            <a:r>
              <a:rPr lang="zh-CN" altLang="en-US" sz="3600" b="1">
                <a:latin typeface="Times New Roman" pitchFamily="18" charset="0"/>
                <a:ea typeface="黑体" pitchFamily="49" charset="-122"/>
              </a:rPr>
              <a:t>＝</a:t>
            </a:r>
            <a:endParaRPr lang="en-US" altLang="zh-CN" sz="3600" b="1"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19" name="Group 49"/>
          <p:cNvGrpSpPr>
            <a:grpSpLocks/>
          </p:cNvGrpSpPr>
          <p:nvPr/>
        </p:nvGrpSpPr>
        <p:grpSpPr bwMode="auto">
          <a:xfrm>
            <a:off x="1095375" y="4427538"/>
            <a:ext cx="4003675" cy="1774825"/>
            <a:chOff x="358" y="2931"/>
            <a:chExt cx="2243" cy="1118"/>
          </a:xfrm>
        </p:grpSpPr>
        <p:sp>
          <p:nvSpPr>
            <p:cNvPr id="11286" name="AutoShape 27"/>
            <p:cNvSpPr>
              <a:spLocks noChangeArrowheads="1"/>
            </p:cNvSpPr>
            <p:nvPr/>
          </p:nvSpPr>
          <p:spPr bwMode="auto">
            <a:xfrm>
              <a:off x="1181" y="2931"/>
              <a:ext cx="1420" cy="466"/>
            </a:xfrm>
            <a:prstGeom prst="wedgeRoundRectCallout">
              <a:avLst>
                <a:gd name="adj1" fmla="val -68468"/>
                <a:gd name="adj2" fmla="val 8593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zh-CN" altLang="en-US" sz="3600" b="1">
                  <a:solidFill>
                    <a:srgbClr val="1C1C1C"/>
                  </a:solidFill>
                  <a:latin typeface="Times New Roman" pitchFamily="18" charset="0"/>
                  <a:ea typeface="黑体" pitchFamily="49" charset="-122"/>
                </a:rPr>
                <a:t>乘积都是</a:t>
              </a: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r>
                <a:rPr lang="zh-CN" altLang="en-US" sz="3600" b="1">
                  <a:solidFill>
                    <a:srgbClr val="1C1C1C"/>
                  </a:solidFill>
                  <a:latin typeface="Times New Roman" pitchFamily="18" charset="0"/>
                  <a:ea typeface="黑体" pitchFamily="49" charset="-122"/>
                </a:rPr>
                <a:t>。</a:t>
              </a:r>
              <a:endParaRPr lang="zh-CN" altLang="zh-CN" sz="3600" b="1">
                <a:solidFill>
                  <a:srgbClr val="1C1C1C"/>
                </a:solidFill>
                <a:latin typeface="Times New Roman" pitchFamily="18" charset="0"/>
                <a:ea typeface="宋体" pitchFamily="2" charset="-122"/>
              </a:endParaRPr>
            </a:p>
          </p:txBody>
        </p:sp>
        <p:pic>
          <p:nvPicPr>
            <p:cNvPr id="11287" name="Picture 48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58" y="3017"/>
              <a:ext cx="877" cy="1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2" name="Group 51"/>
          <p:cNvGrpSpPr>
            <a:grpSpLocks/>
          </p:cNvGrpSpPr>
          <p:nvPr/>
        </p:nvGrpSpPr>
        <p:grpSpPr bwMode="auto">
          <a:xfrm>
            <a:off x="5749925" y="4130675"/>
            <a:ext cx="5716588" cy="1909763"/>
            <a:chOff x="2476" y="3072"/>
            <a:chExt cx="3203" cy="1203"/>
          </a:xfrm>
        </p:grpSpPr>
        <p:sp>
          <p:nvSpPr>
            <p:cNvPr id="11284" name="AutoShape 27"/>
            <p:cNvSpPr>
              <a:spLocks noChangeArrowheads="1"/>
            </p:cNvSpPr>
            <p:nvPr/>
          </p:nvSpPr>
          <p:spPr bwMode="auto">
            <a:xfrm>
              <a:off x="2476" y="3295"/>
              <a:ext cx="2261" cy="472"/>
            </a:xfrm>
            <a:prstGeom prst="wedgeRoundRectCallout">
              <a:avLst>
                <a:gd name="adj1" fmla="val 57333"/>
                <a:gd name="adj2" fmla="val 7764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just" eaLnBrk="1" hangingPunct="1"/>
              <a:r>
                <a:rPr lang="en-US" altLang="zh-CN" sz="3600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r>
                <a:rPr lang="zh-CN" altLang="en-US" sz="3600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rPr>
                <a:t>乘任何数都得</a:t>
              </a: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r>
                <a:rPr lang="zh-CN" altLang="en-US" sz="3600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rPr>
                <a:t>。</a:t>
              </a:r>
            </a:p>
          </p:txBody>
        </p:sp>
        <p:pic>
          <p:nvPicPr>
            <p:cNvPr id="11285" name="Picture 50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524" y="3072"/>
              <a:ext cx="1155" cy="1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5" name="Text Box 55"/>
          <p:cNvSpPr txBox="1">
            <a:spLocks noChangeArrowheads="1"/>
          </p:cNvSpPr>
          <p:nvPr/>
        </p:nvSpPr>
        <p:spPr bwMode="auto">
          <a:xfrm>
            <a:off x="4660900" y="2852738"/>
            <a:ext cx="4667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0</a:t>
            </a:r>
          </a:p>
        </p:txBody>
      </p:sp>
      <p:sp>
        <p:nvSpPr>
          <p:cNvPr id="26" name="Text Box 55"/>
          <p:cNvSpPr txBox="1">
            <a:spLocks noChangeArrowheads="1"/>
          </p:cNvSpPr>
          <p:nvPr/>
        </p:nvSpPr>
        <p:spPr bwMode="auto">
          <a:xfrm>
            <a:off x="7240588" y="2852738"/>
            <a:ext cx="4683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0</a:t>
            </a:r>
          </a:p>
        </p:txBody>
      </p:sp>
      <p:sp>
        <p:nvSpPr>
          <p:cNvPr id="27" name="Text Box 55"/>
          <p:cNvSpPr txBox="1">
            <a:spLocks noChangeArrowheads="1"/>
          </p:cNvSpPr>
          <p:nvPr/>
        </p:nvSpPr>
        <p:spPr bwMode="auto">
          <a:xfrm>
            <a:off x="9328150" y="2852738"/>
            <a:ext cx="4667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0</a:t>
            </a:r>
          </a:p>
        </p:txBody>
      </p:sp>
      <p:sp>
        <p:nvSpPr>
          <p:cNvPr id="28" name="Text Box 55"/>
          <p:cNvSpPr txBox="1">
            <a:spLocks noChangeArrowheads="1"/>
          </p:cNvSpPr>
          <p:nvPr/>
        </p:nvSpPr>
        <p:spPr bwMode="auto">
          <a:xfrm>
            <a:off x="11376025" y="2852738"/>
            <a:ext cx="4683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0</a:t>
            </a:r>
          </a:p>
        </p:txBody>
      </p:sp>
      <p:grpSp>
        <p:nvGrpSpPr>
          <p:cNvPr id="29" name="Group 34"/>
          <p:cNvGrpSpPr>
            <a:grpSpLocks/>
          </p:cNvGrpSpPr>
          <p:nvPr/>
        </p:nvGrpSpPr>
        <p:grpSpPr bwMode="auto">
          <a:xfrm>
            <a:off x="2997200" y="958850"/>
            <a:ext cx="8366125" cy="1927225"/>
            <a:chOff x="562" y="1672"/>
            <a:chExt cx="5270" cy="1214"/>
          </a:xfrm>
        </p:grpSpPr>
        <p:pic>
          <p:nvPicPr>
            <p:cNvPr id="11282" name="Picture 16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597" y="1672"/>
              <a:ext cx="1235" cy="1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83" name="AutoShape 27"/>
            <p:cNvSpPr>
              <a:spLocks noChangeArrowheads="1"/>
            </p:cNvSpPr>
            <p:nvPr/>
          </p:nvSpPr>
          <p:spPr bwMode="auto">
            <a:xfrm>
              <a:off x="562" y="1824"/>
              <a:ext cx="3754" cy="503"/>
            </a:xfrm>
            <a:prstGeom prst="wedgeRoundRectCallout">
              <a:avLst>
                <a:gd name="adj1" fmla="val 58634"/>
                <a:gd name="adj2" fmla="val -1602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r>
                <a:rPr lang="zh-CN" altLang="en-US" sz="3600" b="1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</a:rPr>
                <a:t>这些题有什么共同的特点？</a:t>
              </a:r>
            </a:p>
            <a:p>
              <a:pPr eaLnBrk="1" hangingPunct="1"/>
              <a:endParaRPr lang="en-US" altLang="zh-CN" sz="3600" b="1"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11280" name="文本框 3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67385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11281" name="图片 3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11276013" y="661352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5" grpId="0"/>
      <p:bldP spid="26" grpId="0"/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3576BFF8-FA6E-4286-9689-489970A58DD9}"/>
              </a:ext>
            </a:extLst>
          </p:cNvPr>
          <p:cNvGrpSpPr/>
          <p:nvPr/>
        </p:nvGrpSpPr>
        <p:grpSpPr>
          <a:xfrm>
            <a:off x="1989438" y="4831492"/>
            <a:ext cx="8204886" cy="1087394"/>
            <a:chOff x="1989438" y="4831492"/>
            <a:chExt cx="8204886" cy="1087394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3B67FA08-4303-429E-94D4-57282563C9F7}"/>
                </a:ext>
              </a:extLst>
            </p:cNvPr>
            <p:cNvSpPr/>
            <p:nvPr/>
          </p:nvSpPr>
          <p:spPr>
            <a:xfrm>
              <a:off x="1989438" y="4831492"/>
              <a:ext cx="8204886" cy="1087394"/>
            </a:xfrm>
            <a:prstGeom prst="roundRect">
              <a:avLst>
                <a:gd name="adj" fmla="val 0"/>
              </a:avLst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16" name="Text Box 5"/>
            <p:cNvSpPr txBox="1">
              <a:spLocks noChangeArrowheads="1"/>
            </p:cNvSpPr>
            <p:nvPr/>
          </p:nvSpPr>
          <p:spPr bwMode="auto">
            <a:xfrm>
              <a:off x="1998672" y="4887267"/>
              <a:ext cx="8194656" cy="818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150000"/>
                </a:lnSpc>
                <a:buFont typeface="Arial" charset="0"/>
                <a:buNone/>
              </a:pPr>
              <a:r>
                <a:rPr lang="en-US" altLang="zh-CN" sz="3600" b="1" dirty="0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r>
                <a:rPr lang="zh-CN" altLang="en-US" sz="3600" b="1" dirty="0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rPr>
                <a:t>除以任何不是</a:t>
              </a:r>
              <a:r>
                <a:rPr lang="en-US" altLang="zh-CN" sz="3600" b="1" dirty="0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r>
                <a:rPr lang="zh-CN" altLang="en-US" sz="3600" b="1" dirty="0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rPr>
                <a:t>的数，都得 </a:t>
              </a:r>
              <a:r>
                <a:rPr lang="en-US" altLang="zh-CN" sz="3600" b="1" dirty="0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rPr>
                <a:t>_____</a:t>
              </a:r>
              <a:r>
                <a:rPr lang="zh-CN" altLang="en-US" sz="3600" b="1" dirty="0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rPr>
                <a:t> 。</a:t>
              </a:r>
              <a:endParaRPr lang="en-US" altLang="zh-CN" sz="3600" b="1" dirty="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10" name="组合 29"/>
          <p:cNvGrpSpPr>
            <a:grpSpLocks/>
          </p:cNvGrpSpPr>
          <p:nvPr/>
        </p:nvGrpSpPr>
        <p:grpSpPr bwMode="auto">
          <a:xfrm>
            <a:off x="2735263" y="2341562"/>
            <a:ext cx="2149477" cy="646113"/>
            <a:chOff x="1225827" y="2225307"/>
            <a:chExt cx="2148720" cy="644233"/>
          </a:xfrm>
        </p:grpSpPr>
        <p:sp>
          <p:nvSpPr>
            <p:cNvPr id="12314" name="矩形 6"/>
            <p:cNvSpPr>
              <a:spLocks noChangeArrowheads="1"/>
            </p:cNvSpPr>
            <p:nvPr/>
          </p:nvSpPr>
          <p:spPr bwMode="auto">
            <a:xfrm>
              <a:off x="2834791" y="2277635"/>
              <a:ext cx="539756" cy="539580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1" hangingPunct="1">
                <a:buFont typeface="Arial" charset="0"/>
                <a:buNone/>
              </a:pP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2315" name="Text Box 9"/>
            <p:cNvSpPr txBox="1">
              <a:spLocks noChangeArrowheads="1"/>
            </p:cNvSpPr>
            <p:nvPr/>
          </p:nvSpPr>
          <p:spPr bwMode="auto">
            <a:xfrm>
              <a:off x="1225827" y="2225307"/>
              <a:ext cx="1772614" cy="644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charset="0"/>
                <a:buNone/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0÷5</a:t>
              </a:r>
              <a:r>
                <a:rPr lang="zh-CN" altLang="en-US" sz="3600" b="1" dirty="0">
                  <a:latin typeface="Times New Roman" pitchFamily="18" charset="0"/>
                  <a:ea typeface="黑体" pitchFamily="49" charset="-122"/>
                </a:rPr>
                <a:t>＝</a:t>
              </a:r>
              <a:endParaRPr lang="en-US" altLang="zh-CN" sz="3600" b="1" dirty="0"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13" name="Group 33"/>
          <p:cNvGrpSpPr>
            <a:grpSpLocks/>
          </p:cNvGrpSpPr>
          <p:nvPr/>
        </p:nvGrpSpPr>
        <p:grpSpPr bwMode="auto">
          <a:xfrm>
            <a:off x="3756026" y="1326738"/>
            <a:ext cx="7016751" cy="1157288"/>
            <a:chOff x="1740" y="297"/>
            <a:chExt cx="4420" cy="729"/>
          </a:xfrm>
        </p:grpSpPr>
        <p:pic>
          <p:nvPicPr>
            <p:cNvPr id="12312" name="Picture 1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565" y="391"/>
              <a:ext cx="595" cy="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13" name="AutoShape 27"/>
            <p:cNvSpPr>
              <a:spLocks noChangeArrowheads="1"/>
            </p:cNvSpPr>
            <p:nvPr/>
          </p:nvSpPr>
          <p:spPr bwMode="auto">
            <a:xfrm>
              <a:off x="1740" y="297"/>
              <a:ext cx="3747" cy="428"/>
            </a:xfrm>
            <a:prstGeom prst="wedgeRoundRectCallout">
              <a:avLst>
                <a:gd name="adj1" fmla="val 55514"/>
                <a:gd name="adj2" fmla="val 51630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just" eaLnBrk="1" hangingPunct="1">
                <a:buFont typeface="Arial" charset="0"/>
                <a:buNone/>
              </a:pPr>
              <a:r>
                <a:rPr lang="zh-CN" altLang="en-US" sz="3200" b="1" dirty="0">
                  <a:solidFill>
                    <a:srgbClr val="000000"/>
                  </a:solidFill>
                  <a:latin typeface="Times New Roman" pitchFamily="18" charset="0"/>
                  <a:ea typeface="楷体" pitchFamily="49" charset="-122"/>
                </a:rPr>
                <a:t>想一想，哪个数和</a:t>
              </a:r>
              <a:r>
                <a:rPr lang="en-US" altLang="zh-CN" sz="3200" b="1" dirty="0">
                  <a:solidFill>
                    <a:srgbClr val="000000"/>
                  </a:solidFill>
                  <a:latin typeface="Times New Roman" pitchFamily="18" charset="0"/>
                  <a:ea typeface="楷体" pitchFamily="49" charset="-122"/>
                </a:rPr>
                <a:t>5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itchFamily="18" charset="0"/>
                  <a:ea typeface="楷体" pitchFamily="49" charset="-122"/>
                </a:rPr>
                <a:t>相乘得</a:t>
              </a:r>
              <a:r>
                <a:rPr lang="en-US" altLang="zh-CN" sz="3200" b="1" dirty="0">
                  <a:solidFill>
                    <a:srgbClr val="FF0000"/>
                  </a:solidFill>
                  <a:latin typeface="Times New Roman" pitchFamily="18" charset="0"/>
                  <a:ea typeface="楷体" pitchFamily="49" charset="-122"/>
                </a:rPr>
                <a:t>0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itchFamily="18" charset="0"/>
                  <a:ea typeface="楷体" pitchFamily="49" charset="-122"/>
                </a:rPr>
                <a:t>？</a:t>
              </a:r>
              <a:endParaRPr lang="en-US" altLang="zh-CN" sz="3200" b="1" dirty="0">
                <a:solidFill>
                  <a:srgbClr val="1C1C1C"/>
                </a:solidFill>
                <a:latin typeface="Times New Roman" pitchFamily="18" charset="0"/>
                <a:ea typeface="楷体" pitchFamily="49" charset="-122"/>
              </a:endParaRPr>
            </a:p>
            <a:p>
              <a:pPr eaLnBrk="1" hangingPunct="1">
                <a:buFont typeface="Arial" charset="0"/>
                <a:buNone/>
              </a:pPr>
              <a:endParaRPr lang="en-US" altLang="zh-CN" sz="3600" b="1" dirty="0"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21" name="组合 32"/>
          <p:cNvGrpSpPr>
            <a:grpSpLocks/>
          </p:cNvGrpSpPr>
          <p:nvPr/>
        </p:nvGrpSpPr>
        <p:grpSpPr bwMode="auto">
          <a:xfrm>
            <a:off x="2773363" y="3430588"/>
            <a:ext cx="2114550" cy="647700"/>
            <a:chOff x="1265796" y="3647017"/>
            <a:chExt cx="2115883" cy="647571"/>
          </a:xfrm>
        </p:grpSpPr>
        <p:sp>
          <p:nvSpPr>
            <p:cNvPr id="12307" name="矩形 13"/>
            <p:cNvSpPr>
              <a:spLocks noChangeArrowheads="1"/>
            </p:cNvSpPr>
            <p:nvPr/>
          </p:nvSpPr>
          <p:spPr bwMode="auto">
            <a:xfrm>
              <a:off x="2841792" y="3674510"/>
              <a:ext cx="539887" cy="540786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1" hangingPunct="1">
                <a:buFont typeface="Arial" charset="0"/>
                <a:buNone/>
              </a:pP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2308" name="Text Box 9"/>
            <p:cNvSpPr txBox="1">
              <a:spLocks noChangeArrowheads="1"/>
            </p:cNvSpPr>
            <p:nvPr/>
          </p:nvSpPr>
          <p:spPr bwMode="auto">
            <a:xfrm>
              <a:off x="1265796" y="3647017"/>
              <a:ext cx="1778453" cy="6475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0÷2</a:t>
              </a:r>
              <a:r>
                <a:rPr lang="zh-CN" altLang="en-US" sz="3600" b="1">
                  <a:latin typeface="Times New Roman" pitchFamily="18" charset="0"/>
                  <a:ea typeface="黑体" pitchFamily="49" charset="-122"/>
                </a:rPr>
                <a:t>＝</a:t>
              </a:r>
              <a:endParaRPr lang="en-US" altLang="zh-CN" sz="3600" b="1"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4303713" y="3405188"/>
            <a:ext cx="6794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0</a:t>
            </a:r>
            <a:endParaRPr lang="zh-CN" altLang="zh-CN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25" name="组合 33"/>
          <p:cNvGrpSpPr>
            <a:grpSpLocks/>
          </p:cNvGrpSpPr>
          <p:nvPr/>
        </p:nvGrpSpPr>
        <p:grpSpPr bwMode="auto">
          <a:xfrm>
            <a:off x="7208838" y="3429000"/>
            <a:ext cx="2082800" cy="646113"/>
            <a:chOff x="4875932" y="3594001"/>
            <a:chExt cx="2083567" cy="647093"/>
          </a:xfrm>
        </p:grpSpPr>
        <p:sp>
          <p:nvSpPr>
            <p:cNvPr id="12305" name="矩形 15"/>
            <p:cNvSpPr>
              <a:spLocks noChangeArrowheads="1"/>
            </p:cNvSpPr>
            <p:nvPr/>
          </p:nvSpPr>
          <p:spPr bwMode="auto">
            <a:xfrm>
              <a:off x="6419613" y="3665403"/>
              <a:ext cx="539886" cy="540386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1" hangingPunct="1">
                <a:buFont typeface="Arial" charset="0"/>
                <a:buNone/>
              </a:pP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2306" name="Text Box 9"/>
            <p:cNvSpPr txBox="1">
              <a:spLocks noChangeArrowheads="1"/>
            </p:cNvSpPr>
            <p:nvPr/>
          </p:nvSpPr>
          <p:spPr bwMode="auto">
            <a:xfrm>
              <a:off x="4875932" y="3594001"/>
              <a:ext cx="1729224" cy="6470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0÷4</a:t>
              </a:r>
              <a:r>
                <a:rPr lang="zh-CN" altLang="en-US" sz="3600" b="1">
                  <a:latin typeface="Times New Roman" pitchFamily="18" charset="0"/>
                  <a:ea typeface="黑体" pitchFamily="49" charset="-122"/>
                </a:rPr>
                <a:t>＝</a:t>
              </a:r>
              <a:endParaRPr lang="en-US" altLang="zh-CN" sz="3600" b="1"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28" name="Text Box 14"/>
          <p:cNvSpPr txBox="1">
            <a:spLocks noChangeArrowheads="1"/>
          </p:cNvSpPr>
          <p:nvPr/>
        </p:nvSpPr>
        <p:spPr bwMode="auto">
          <a:xfrm>
            <a:off x="8682038" y="3482975"/>
            <a:ext cx="6810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0</a:t>
            </a:r>
            <a:endParaRPr lang="zh-CN" altLang="zh-CN" sz="32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9" name="Text Box 14"/>
          <p:cNvSpPr txBox="1">
            <a:spLocks noChangeArrowheads="1"/>
          </p:cNvSpPr>
          <p:nvPr/>
        </p:nvSpPr>
        <p:spPr bwMode="auto">
          <a:xfrm>
            <a:off x="4273550" y="2365375"/>
            <a:ext cx="6810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0</a:t>
            </a:r>
            <a:endParaRPr lang="zh-CN" altLang="zh-CN" sz="32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0" name="Text Box 14"/>
          <p:cNvSpPr txBox="1">
            <a:spLocks noChangeArrowheads="1"/>
          </p:cNvSpPr>
          <p:nvPr/>
        </p:nvSpPr>
        <p:spPr bwMode="auto">
          <a:xfrm>
            <a:off x="8278598" y="5063225"/>
            <a:ext cx="7000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0</a:t>
            </a:r>
            <a:endParaRPr lang="zh-CN" altLang="zh-CN" sz="36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2301" name="文本框 3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67385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12302" name="图片 3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11276013" y="661352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C862EF54-EE7A-4F0D-862E-5DA2147426F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304" name="文本框 34"/>
          <p:cNvSpPr txBox="1">
            <a:spLocks noChangeArrowheads="1"/>
          </p:cNvSpPr>
          <p:nvPr/>
        </p:nvSpPr>
        <p:spPr bwMode="auto">
          <a:xfrm>
            <a:off x="5146675" y="187325"/>
            <a:ext cx="24653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自主探究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043F7DC-6679-4D8F-91FC-C60D4E2638A3}"/>
              </a:ext>
            </a:extLst>
          </p:cNvPr>
          <p:cNvSpPr txBox="1"/>
          <p:nvPr/>
        </p:nvSpPr>
        <p:spPr>
          <a:xfrm>
            <a:off x="5168900" y="2349500"/>
            <a:ext cx="3060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3399"/>
                </a:solidFill>
                <a:latin typeface="Times New Roman" pitchFamily="18" charset="0"/>
                <a:ea typeface="黑体" pitchFamily="49" charset="-122"/>
              </a:rPr>
              <a:t>← </a:t>
            </a:r>
            <a:r>
              <a:rPr lang="en-US" altLang="zh-CN" sz="3600" b="1" dirty="0">
                <a:solidFill>
                  <a:srgbClr val="FF3399"/>
                </a:solidFill>
                <a:latin typeface="Times New Roman" pitchFamily="18" charset="0"/>
                <a:ea typeface="黑体" pitchFamily="49" charset="-122"/>
              </a:rPr>
              <a:t>0×5</a:t>
            </a:r>
            <a:r>
              <a:rPr lang="zh-CN" altLang="en-US" sz="3600" b="1" dirty="0">
                <a:solidFill>
                  <a:srgbClr val="FF3399"/>
                </a:solidFill>
                <a:latin typeface="Times New Roman" pitchFamily="18" charset="0"/>
                <a:ea typeface="黑体" pitchFamily="49" charset="-122"/>
              </a:rPr>
              <a:t>＝</a:t>
            </a:r>
            <a:r>
              <a:rPr lang="en-US" altLang="zh-CN" sz="3600" b="1" dirty="0">
                <a:solidFill>
                  <a:srgbClr val="FF3399"/>
                </a:solidFill>
                <a:latin typeface="Times New Roman" pitchFamily="18" charset="0"/>
                <a:ea typeface="黑体" pitchFamily="49" charset="-122"/>
              </a:rPr>
              <a:t>0</a:t>
            </a:r>
            <a:endParaRPr lang="zh-CN" altLang="en-US" sz="3600" b="1" dirty="0">
              <a:solidFill>
                <a:srgbClr val="FF3399"/>
              </a:solidFill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74344FD-DA4B-8A49-3B64-71DB3783C17D}"/>
              </a:ext>
            </a:extLst>
          </p:cNvPr>
          <p:cNvGrpSpPr/>
          <p:nvPr/>
        </p:nvGrpSpPr>
        <p:grpSpPr>
          <a:xfrm>
            <a:off x="882650" y="1106631"/>
            <a:ext cx="540771" cy="738664"/>
            <a:chOff x="245169" y="833418"/>
            <a:chExt cx="405578" cy="553997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DB62EA80-C586-B0BF-7CF8-B5640A01C17F}"/>
                </a:ext>
              </a:extLst>
            </p:cNvPr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F842C65-9FC4-87D6-AC51-6BD092E66A05}"/>
                </a:ext>
              </a:extLst>
            </p:cNvPr>
            <p:cNvSpPr/>
            <p:nvPr/>
          </p:nvSpPr>
          <p:spPr>
            <a:xfrm>
              <a:off x="258842" y="833418"/>
              <a:ext cx="378229" cy="553997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4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zh-CN" altLang="en-US" sz="4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8" grpId="0"/>
      <p:bldP spid="29" grpId="0"/>
      <p:bldP spid="30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8116434" y="1998756"/>
            <a:ext cx="20161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charset="0"/>
              <a:buNone/>
            </a:pPr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0÷0</a:t>
            </a: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1335907" y="4942339"/>
            <a:ext cx="100806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buFont typeface="Arial" charset="0"/>
              <a:buNone/>
            </a:pPr>
            <a:r>
              <a:rPr lang="zh-CN" altLang="en-US" sz="3600" b="1" dirty="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总结：</a:t>
            </a:r>
            <a:r>
              <a:rPr lang="en-US" altLang="zh-CN" sz="3600" b="1" dirty="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0</a:t>
            </a:r>
            <a:r>
              <a:rPr lang="zh-CN" altLang="en-US" sz="3600" b="1" dirty="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作除数无意义，因此</a:t>
            </a:r>
            <a:r>
              <a:rPr lang="en-US" altLang="zh-CN" sz="3600" b="1" dirty="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0</a:t>
            </a:r>
            <a:r>
              <a:rPr lang="zh-CN" altLang="en-US" sz="3600" b="1" dirty="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不能作除数。</a:t>
            </a:r>
            <a:endParaRPr lang="en-US" altLang="zh-CN" sz="3600" b="1" dirty="0">
              <a:solidFill>
                <a:srgbClr val="0000FF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60173E9-173D-48D2-8FD3-75056CCDFE4A}"/>
              </a:ext>
            </a:extLst>
          </p:cNvPr>
          <p:cNvSpPr txBox="1"/>
          <p:nvPr/>
        </p:nvSpPr>
        <p:spPr>
          <a:xfrm>
            <a:off x="1055687" y="953273"/>
            <a:ext cx="10080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 eaLnBrk="1" hangingPunct="1">
              <a:buFont typeface="Wingdings" panose="05000000000000000000" pitchFamily="2" charset="2"/>
              <a:buChar char="u"/>
            </a:pPr>
            <a:r>
              <a:rPr lang="zh-CN" altLang="en-US" sz="3200" b="1" dirty="0">
                <a:solidFill>
                  <a:srgbClr val="00B0F0"/>
                </a:solidFill>
                <a:latin typeface="Times New Roman" pitchFamily="18" charset="0"/>
                <a:ea typeface="楷体" pitchFamily="49" charset="-122"/>
              </a:rPr>
              <a:t>想一想：</a:t>
            </a:r>
            <a:r>
              <a:rPr lang="en-US" altLang="zh-CN" sz="3200" b="1" dirty="0">
                <a:solidFill>
                  <a:srgbClr val="00B0F0"/>
                </a:solidFill>
                <a:latin typeface="Times New Roman" pitchFamily="18" charset="0"/>
                <a:ea typeface="楷体" pitchFamily="49" charset="-122"/>
              </a:rPr>
              <a:t>0</a:t>
            </a:r>
            <a:r>
              <a:rPr lang="zh-CN" altLang="en-US" sz="3200" b="1" dirty="0">
                <a:solidFill>
                  <a:srgbClr val="00B0F0"/>
                </a:solidFill>
                <a:latin typeface="Times New Roman" pitchFamily="18" charset="0"/>
                <a:ea typeface="楷体" pitchFamily="49" charset="-122"/>
              </a:rPr>
              <a:t>能作除数吗？</a:t>
            </a:r>
          </a:p>
        </p:txBody>
      </p:sp>
      <p:sp>
        <p:nvSpPr>
          <p:cNvPr id="13" name="Text Box 9">
            <a:extLst>
              <a:ext uri="{FF2B5EF4-FFF2-40B4-BE49-F238E27FC236}">
                <a16:creationId xmlns:a16="http://schemas.microsoft.com/office/drawing/2014/main" id="{DC607229-BE3D-4C06-AEA3-C52DCC6FDF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8165" y="1998756"/>
            <a:ext cx="327728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例如：  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5÷0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39EB9897-A993-47C8-92F5-3B97D724E898}"/>
              </a:ext>
            </a:extLst>
          </p:cNvPr>
          <p:cNvGrpSpPr/>
          <p:nvPr/>
        </p:nvGrpSpPr>
        <p:grpSpPr>
          <a:xfrm>
            <a:off x="1349103" y="3148785"/>
            <a:ext cx="4557486" cy="1422400"/>
            <a:chOff x="1538514" y="3193143"/>
            <a:chExt cx="4557486" cy="1422400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047F81EB-A7E1-4D26-A119-A079B1F68A5D}"/>
                </a:ext>
              </a:extLst>
            </p:cNvPr>
            <p:cNvSpPr txBox="1"/>
            <p:nvPr/>
          </p:nvSpPr>
          <p:spPr>
            <a:xfrm>
              <a:off x="1582057" y="3222171"/>
              <a:ext cx="451394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根据乘除法的关系，</a:t>
              </a:r>
              <a:r>
                <a:rPr lang="en-US" altLang="zh-CN" sz="28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0</a:t>
              </a:r>
              <a:r>
                <a:rPr lang="zh-CN" altLang="en-US" sz="28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和任何数相乘都不可能得</a:t>
              </a:r>
              <a:r>
                <a:rPr lang="en-US" altLang="zh-CN" sz="28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28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，所以</a:t>
              </a:r>
              <a:r>
                <a:rPr lang="en-US" altLang="zh-CN" sz="28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5÷0</a:t>
              </a:r>
              <a:r>
                <a:rPr lang="zh-CN" altLang="en-US" sz="28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不可能得到商。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D3538700-7432-4CDF-B034-1F6D1F74B5D1}"/>
                </a:ext>
              </a:extLst>
            </p:cNvPr>
            <p:cNvSpPr/>
            <p:nvPr/>
          </p:nvSpPr>
          <p:spPr>
            <a:xfrm>
              <a:off x="1538514" y="3193143"/>
              <a:ext cx="4412343" cy="142240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967B2513-87B2-4664-A7F2-CE6C70E57E87}"/>
              </a:ext>
            </a:extLst>
          </p:cNvPr>
          <p:cNvGrpSpPr/>
          <p:nvPr/>
        </p:nvGrpSpPr>
        <p:grpSpPr>
          <a:xfrm>
            <a:off x="2916645" y="2613571"/>
            <a:ext cx="1001486" cy="493485"/>
            <a:chOff x="3541485" y="2893786"/>
            <a:chExt cx="1001486" cy="493485"/>
          </a:xfrm>
        </p:grpSpPr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D0FB8D31-A84F-4F00-B75F-8F28FCF94CE1}"/>
                </a:ext>
              </a:extLst>
            </p:cNvPr>
            <p:cNvCxnSpPr>
              <a:cxnSpLocks/>
            </p:cNvCxnSpPr>
            <p:nvPr/>
          </p:nvCxnSpPr>
          <p:spPr>
            <a:xfrm>
              <a:off x="3541485" y="2902858"/>
              <a:ext cx="1001486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>
              <a:extLst>
                <a:ext uri="{FF2B5EF4-FFF2-40B4-BE49-F238E27FC236}">
                  <a16:creationId xmlns:a16="http://schemas.microsoft.com/office/drawing/2014/main" id="{907A210E-A2E9-4D8D-A8BD-BBBC5FA83357}"/>
                </a:ext>
              </a:extLst>
            </p:cNvPr>
            <p:cNvCxnSpPr/>
            <p:nvPr/>
          </p:nvCxnSpPr>
          <p:spPr>
            <a:xfrm>
              <a:off x="4029529" y="2893786"/>
              <a:ext cx="0" cy="493485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B07A7578-7E48-4CEA-BD16-87AC0BCD6D75}"/>
              </a:ext>
            </a:extLst>
          </p:cNvPr>
          <p:cNvGrpSpPr/>
          <p:nvPr/>
        </p:nvGrpSpPr>
        <p:grpSpPr>
          <a:xfrm>
            <a:off x="6578827" y="3148785"/>
            <a:ext cx="4489618" cy="1422400"/>
            <a:chOff x="1538514" y="3193143"/>
            <a:chExt cx="4489618" cy="1422400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480695BB-2B1A-41E5-B660-F307D1DE12AD}"/>
                </a:ext>
              </a:extLst>
            </p:cNvPr>
            <p:cNvSpPr txBox="1"/>
            <p:nvPr/>
          </p:nvSpPr>
          <p:spPr>
            <a:xfrm>
              <a:off x="1659332" y="3222171"/>
              <a:ext cx="436880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0</a:t>
              </a:r>
              <a:r>
                <a:rPr lang="zh-CN" altLang="en-US" sz="28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和任何数相乘都得</a:t>
              </a:r>
              <a:r>
                <a:rPr lang="en-US" altLang="zh-CN" sz="28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0</a:t>
              </a:r>
              <a:r>
                <a:rPr lang="zh-CN" altLang="en-US" sz="28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，所以</a:t>
              </a:r>
              <a:r>
                <a:rPr lang="en-US" altLang="zh-CN" sz="28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0÷0</a:t>
              </a:r>
              <a:r>
                <a:rPr lang="zh-CN" altLang="en-US" sz="2800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不可能得到一个确定的商。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88FCC275-89FA-4CC6-9A66-BF0D52793C19}"/>
                </a:ext>
              </a:extLst>
            </p:cNvPr>
            <p:cNvSpPr/>
            <p:nvPr/>
          </p:nvSpPr>
          <p:spPr>
            <a:xfrm>
              <a:off x="1538514" y="3193143"/>
              <a:ext cx="4412343" cy="142240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FE321B9E-2F35-4187-8B0C-255D4DBB5F72}"/>
              </a:ext>
            </a:extLst>
          </p:cNvPr>
          <p:cNvGrpSpPr/>
          <p:nvPr/>
        </p:nvGrpSpPr>
        <p:grpSpPr>
          <a:xfrm>
            <a:off x="8146369" y="2613571"/>
            <a:ext cx="1001486" cy="493485"/>
            <a:chOff x="3541485" y="2893786"/>
            <a:chExt cx="1001486" cy="493485"/>
          </a:xfrm>
        </p:grpSpPr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A73B2369-9606-42AF-9603-34F10592113E}"/>
                </a:ext>
              </a:extLst>
            </p:cNvPr>
            <p:cNvCxnSpPr>
              <a:cxnSpLocks/>
            </p:cNvCxnSpPr>
            <p:nvPr/>
          </p:nvCxnSpPr>
          <p:spPr>
            <a:xfrm>
              <a:off x="3541485" y="2902858"/>
              <a:ext cx="1001486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箭头连接符 29">
              <a:extLst>
                <a:ext uri="{FF2B5EF4-FFF2-40B4-BE49-F238E27FC236}">
                  <a16:creationId xmlns:a16="http://schemas.microsoft.com/office/drawing/2014/main" id="{4E86894D-9BE2-4A84-8088-DA79FAECC0C6}"/>
                </a:ext>
              </a:extLst>
            </p:cNvPr>
            <p:cNvCxnSpPr/>
            <p:nvPr/>
          </p:nvCxnSpPr>
          <p:spPr>
            <a:xfrm>
              <a:off x="4029529" y="2893786"/>
              <a:ext cx="0" cy="493485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54420315-A483-4D37-8B7C-8F471B881C6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 bright="70000" contrast="-70000"/>
          </a:blip>
          <a:srcRect b="70081"/>
          <a:stretch>
            <a:fillRect/>
          </a:stretch>
        </p:blipFill>
        <p:spPr>
          <a:xfrm>
            <a:off x="681038" y="-304800"/>
            <a:ext cx="10155237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 Box 18"/>
          <p:cNvSpPr txBox="1">
            <a:spLocks noChangeArrowheads="1"/>
          </p:cNvSpPr>
          <p:nvPr/>
        </p:nvSpPr>
        <p:spPr bwMode="auto">
          <a:xfrm>
            <a:off x="906917" y="3498668"/>
            <a:ext cx="10229395" cy="663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  <a:buFont typeface="Arial" charset="0"/>
              <a:buNone/>
            </a:pPr>
            <a:r>
              <a:rPr lang="zh-CN" altLang="en-US" sz="3200" b="1" dirty="0">
                <a:latin typeface="Times New Roman" pitchFamily="18" charset="0"/>
                <a:ea typeface="黑体" pitchFamily="49" charset="-122"/>
              </a:rPr>
              <a:t>（</a:t>
            </a: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1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</a:rPr>
              <a:t>）小亮买了</a:t>
            </a: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2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</a:rPr>
              <a:t>套</a:t>
            </a: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《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</a:rPr>
              <a:t>中国古典名著</a:t>
            </a: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》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</a:rPr>
              <a:t>，每套合多少钱？</a:t>
            </a:r>
            <a:endParaRPr lang="en-US" altLang="zh-CN" sz="32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4886325" y="4325938"/>
            <a:ext cx="24193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208÷2=</a:t>
            </a:r>
            <a:endParaRPr lang="zh-CN" altLang="en-US" sz="36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5367" name="文本框 8"/>
          <p:cNvSpPr txBox="1">
            <a:spLocks noChangeArrowheads="1"/>
          </p:cNvSpPr>
          <p:nvPr/>
        </p:nvSpPr>
        <p:spPr bwMode="auto">
          <a:xfrm>
            <a:off x="2976563" y="225425"/>
            <a:ext cx="74056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Times New Roman" pitchFamily="18" charset="0"/>
                <a:ea typeface="黑体" pitchFamily="49" charset="-122"/>
              </a:rPr>
              <a:t>探究被除数中间有</a:t>
            </a:r>
            <a:r>
              <a:rPr lang="en-US" altLang="zh-CN" sz="4000" b="1">
                <a:latin typeface="Times New Roman" pitchFamily="18" charset="0"/>
                <a:ea typeface="黑体" pitchFamily="49" charset="-122"/>
              </a:rPr>
              <a:t>0</a:t>
            </a:r>
            <a:r>
              <a:rPr lang="zh-CN" altLang="en-US" sz="4000" b="1">
                <a:latin typeface="Times New Roman" pitchFamily="18" charset="0"/>
                <a:ea typeface="黑体" pitchFamily="49" charset="-122"/>
              </a:rPr>
              <a:t>的除法</a:t>
            </a:r>
          </a:p>
        </p:txBody>
      </p:sp>
      <p:sp>
        <p:nvSpPr>
          <p:cNvPr id="15369" name="文本框 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67385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15370" name="图片 10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276013" y="661352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D6759318-6799-4490-BF03-3EFE4713E7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2148" y="1162050"/>
            <a:ext cx="5627705" cy="2251082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92C35310-A143-5029-A82E-0A76838D135E}"/>
              </a:ext>
            </a:extLst>
          </p:cNvPr>
          <p:cNvGrpSpPr/>
          <p:nvPr/>
        </p:nvGrpSpPr>
        <p:grpSpPr>
          <a:xfrm>
            <a:off x="882650" y="1106631"/>
            <a:ext cx="540771" cy="738664"/>
            <a:chOff x="245169" y="833418"/>
            <a:chExt cx="405578" cy="553997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3A753B79-E2C0-AE95-05B2-1C86D37798E3}"/>
                </a:ext>
              </a:extLst>
            </p:cNvPr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825FDE5-0799-F8E3-B150-29DB4BA84BB3}"/>
                </a:ext>
              </a:extLst>
            </p:cNvPr>
            <p:cNvSpPr/>
            <p:nvPr/>
          </p:nvSpPr>
          <p:spPr>
            <a:xfrm>
              <a:off x="258842" y="833418"/>
              <a:ext cx="378229" cy="553997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4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endParaRPr lang="zh-CN" altLang="en-US" sz="4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EAB632F-D660-BB29-F496-CF453EA1C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165" y="1563252"/>
            <a:ext cx="7773590" cy="4359649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90E41CB8-4D50-510C-5718-E1B8350D4AF3}"/>
              </a:ext>
            </a:extLst>
          </p:cNvPr>
          <p:cNvSpPr/>
          <p:nvPr/>
        </p:nvSpPr>
        <p:spPr>
          <a:xfrm>
            <a:off x="9161755" y="2201662"/>
            <a:ext cx="2805343" cy="1156317"/>
          </a:xfrm>
          <a:prstGeom prst="wedgeRoundRectCallout">
            <a:avLst>
              <a:gd name="adj1" fmla="val -55246"/>
              <a:gd name="adj2" fmla="val 31103"/>
              <a:gd name="adj3" fmla="val 16667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这三种竖式你们认为哪个是对的？</a:t>
            </a:r>
            <a:endParaRPr lang="en-US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7" name="组合 32">
            <a:extLst>
              <a:ext uri="{FF2B5EF4-FFF2-40B4-BE49-F238E27FC236}">
                <a16:creationId xmlns:a16="http://schemas.microsoft.com/office/drawing/2014/main" id="{0C91C874-1E7A-966F-55B2-7D21810504BE}"/>
              </a:ext>
            </a:extLst>
          </p:cNvPr>
          <p:cNvGrpSpPr>
            <a:grpSpLocks/>
          </p:cNvGrpSpPr>
          <p:nvPr/>
        </p:nvGrpSpPr>
        <p:grpSpPr bwMode="auto">
          <a:xfrm>
            <a:off x="4389438" y="612043"/>
            <a:ext cx="3960812" cy="646112"/>
            <a:chOff x="1438281" y="2075706"/>
            <a:chExt cx="3960440" cy="646050"/>
          </a:xfrm>
        </p:grpSpPr>
        <p:sp>
          <p:nvSpPr>
            <p:cNvPr id="8" name="TextBox 29">
              <a:extLst>
                <a:ext uri="{FF2B5EF4-FFF2-40B4-BE49-F238E27FC236}">
                  <a16:creationId xmlns:a16="http://schemas.microsoft.com/office/drawing/2014/main" id="{7CE6D655-C26C-B648-330D-4C31CC13D3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38281" y="2075706"/>
              <a:ext cx="3960440" cy="646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宋体" pitchFamily="2" charset="-122"/>
                </a:rPr>
                <a:t>208÷2=</a:t>
              </a:r>
              <a:endParaRPr lang="zh-CN" altLang="en-US" sz="3600" b="1">
                <a:latin typeface="Times New Roman" pitchFamily="18" charset="0"/>
                <a:ea typeface="宋体" pitchFamily="2" charset="-122"/>
              </a:endParaRPr>
            </a:p>
          </p:txBody>
        </p:sp>
        <p:cxnSp>
          <p:nvCxnSpPr>
            <p:cNvPr id="9" name="直接连接符 31">
              <a:extLst>
                <a:ext uri="{FF2B5EF4-FFF2-40B4-BE49-F238E27FC236}">
                  <a16:creationId xmlns:a16="http://schemas.microsoft.com/office/drawing/2014/main" id="{619C211E-2AAF-E5B7-4FB9-5C7B1699758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359771" y="2610042"/>
              <a:ext cx="78002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2" name="墨迹 11">
                <a:extLst>
                  <a:ext uri="{FF2B5EF4-FFF2-40B4-BE49-F238E27FC236}">
                    <a16:creationId xmlns:a16="http://schemas.microsoft.com/office/drawing/2014/main" id="{CECC8457-68FC-65A0-9272-69D819D9E4A5}"/>
                  </a:ext>
                </a:extLst>
              </p14:cNvPr>
              <p14:cNvContentPartPr/>
              <p14:nvPr/>
            </p14:nvContentPartPr>
            <p14:xfrm>
              <a:off x="2147675" y="2837985"/>
              <a:ext cx="1222200" cy="790920"/>
            </p14:xfrm>
          </p:contentPart>
        </mc:Choice>
        <mc:Fallback xmlns="">
          <p:pic>
            <p:nvPicPr>
              <p:cNvPr id="12" name="墨迹 11">
                <a:extLst>
                  <a:ext uri="{FF2B5EF4-FFF2-40B4-BE49-F238E27FC236}">
                    <a16:creationId xmlns:a16="http://schemas.microsoft.com/office/drawing/2014/main" id="{CECC8457-68FC-65A0-9272-69D819D9E4A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12035" y="2802345"/>
                <a:ext cx="1293840" cy="86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墨迹 12">
                <a:extLst>
                  <a:ext uri="{FF2B5EF4-FFF2-40B4-BE49-F238E27FC236}">
                    <a16:creationId xmlns:a16="http://schemas.microsoft.com/office/drawing/2014/main" id="{6274AB4F-10D4-DB9F-3655-C66C167C8BDE}"/>
                  </a:ext>
                </a:extLst>
              </p14:cNvPr>
              <p14:cNvContentPartPr/>
              <p14:nvPr/>
            </p14:nvContentPartPr>
            <p14:xfrm>
              <a:off x="4613250" y="4114335"/>
              <a:ext cx="1874880" cy="649800"/>
            </p14:xfrm>
          </p:contentPart>
        </mc:Choice>
        <mc:Fallback xmlns="">
          <p:pic>
            <p:nvPicPr>
              <p:cNvPr id="13" name="墨迹 12">
                <a:extLst>
                  <a:ext uri="{FF2B5EF4-FFF2-40B4-BE49-F238E27FC236}">
                    <a16:creationId xmlns:a16="http://schemas.microsoft.com/office/drawing/2014/main" id="{6274AB4F-10D4-DB9F-3655-C66C167C8BD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77250" y="4078335"/>
                <a:ext cx="1946520" cy="721440"/>
              </a:xfrm>
              <a:prstGeom prst="rect">
                <a:avLst/>
              </a:prstGeom>
            </p:spPr>
          </p:pic>
        </mc:Fallback>
      </mc:AlternateContent>
      <p:grpSp>
        <p:nvGrpSpPr>
          <p:cNvPr id="30" name="组合 29">
            <a:extLst>
              <a:ext uri="{FF2B5EF4-FFF2-40B4-BE49-F238E27FC236}">
                <a16:creationId xmlns:a16="http://schemas.microsoft.com/office/drawing/2014/main" id="{AD1EC45D-7F18-48E0-A130-F18EE24B3F25}"/>
              </a:ext>
            </a:extLst>
          </p:cNvPr>
          <p:cNvGrpSpPr/>
          <p:nvPr/>
        </p:nvGrpSpPr>
        <p:grpSpPr>
          <a:xfrm rot="20596213">
            <a:off x="7576719" y="4538542"/>
            <a:ext cx="1904400" cy="735480"/>
            <a:chOff x="9672945" y="1262985"/>
            <a:chExt cx="1904400" cy="735480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554A7F45-DF0B-6384-1F34-095A07B2CFAA}"/>
                </a:ext>
              </a:extLst>
            </p:cNvPr>
            <p:cNvGrpSpPr/>
            <p:nvPr/>
          </p:nvGrpSpPr>
          <p:grpSpPr>
            <a:xfrm>
              <a:off x="9672945" y="1262985"/>
              <a:ext cx="1451520" cy="578520"/>
              <a:chOff x="9672945" y="1262985"/>
              <a:chExt cx="1451520" cy="5785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14" name="墨迹 13">
                    <a:extLst>
                      <a:ext uri="{FF2B5EF4-FFF2-40B4-BE49-F238E27FC236}">
                        <a16:creationId xmlns:a16="http://schemas.microsoft.com/office/drawing/2014/main" id="{8CB3DB67-12F3-2A11-4DC7-EE4EA6787A13}"/>
                      </a:ext>
                    </a:extLst>
                  </p14:cNvPr>
                  <p14:cNvContentPartPr/>
                  <p14:nvPr/>
                </p14:nvContentPartPr>
                <p14:xfrm>
                  <a:off x="9672945" y="1262985"/>
                  <a:ext cx="187560" cy="199080"/>
                </p14:xfrm>
              </p:contentPart>
            </mc:Choice>
            <mc:Fallback xmlns="">
              <p:pic>
                <p:nvPicPr>
                  <p:cNvPr id="14" name="墨迹 13">
                    <a:extLst>
                      <a:ext uri="{FF2B5EF4-FFF2-40B4-BE49-F238E27FC236}">
                        <a16:creationId xmlns:a16="http://schemas.microsoft.com/office/drawing/2014/main" id="{8CB3DB67-12F3-2A11-4DC7-EE4EA6787A13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9636945" y="1226985"/>
                    <a:ext cx="259200" cy="270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15" name="墨迹 14">
                    <a:extLst>
                      <a:ext uri="{FF2B5EF4-FFF2-40B4-BE49-F238E27FC236}">
                        <a16:creationId xmlns:a16="http://schemas.microsoft.com/office/drawing/2014/main" id="{E1C175CB-71C4-92F3-C5BB-A646BD8FF0BE}"/>
                      </a:ext>
                    </a:extLst>
                  </p14:cNvPr>
                  <p14:cNvContentPartPr/>
                  <p14:nvPr/>
                </p14:nvContentPartPr>
                <p14:xfrm>
                  <a:off x="9864105" y="1331385"/>
                  <a:ext cx="223920" cy="177840"/>
                </p14:xfrm>
              </p:contentPart>
            </mc:Choice>
            <mc:Fallback xmlns="">
              <p:pic>
                <p:nvPicPr>
                  <p:cNvPr id="15" name="墨迹 14">
                    <a:extLst>
                      <a:ext uri="{FF2B5EF4-FFF2-40B4-BE49-F238E27FC236}">
                        <a16:creationId xmlns:a16="http://schemas.microsoft.com/office/drawing/2014/main" id="{E1C175CB-71C4-92F3-C5BB-A646BD8FF0BE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9828465" y="1295745"/>
                    <a:ext cx="295560" cy="249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">
                <p14:nvContentPartPr>
                  <p14:cNvPr id="16" name="墨迹 15">
                    <a:extLst>
                      <a:ext uri="{FF2B5EF4-FFF2-40B4-BE49-F238E27FC236}">
                        <a16:creationId xmlns:a16="http://schemas.microsoft.com/office/drawing/2014/main" id="{F9D9FC1B-28D5-A035-28B8-51244F38C927}"/>
                      </a:ext>
                    </a:extLst>
                  </p14:cNvPr>
                  <p14:cNvContentPartPr/>
                  <p14:nvPr/>
                </p14:nvContentPartPr>
                <p14:xfrm>
                  <a:off x="9906945" y="1376385"/>
                  <a:ext cx="173160" cy="208440"/>
                </p14:xfrm>
              </p:contentPart>
            </mc:Choice>
            <mc:Fallback xmlns="">
              <p:pic>
                <p:nvPicPr>
                  <p:cNvPr id="16" name="墨迹 15">
                    <a:extLst>
                      <a:ext uri="{FF2B5EF4-FFF2-40B4-BE49-F238E27FC236}">
                        <a16:creationId xmlns:a16="http://schemas.microsoft.com/office/drawing/2014/main" id="{F9D9FC1B-28D5-A035-28B8-51244F38C927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9870945" y="1340745"/>
                    <a:ext cx="244800" cy="280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">
                <p14:nvContentPartPr>
                  <p14:cNvPr id="17" name="墨迹 16">
                    <a:extLst>
                      <a:ext uri="{FF2B5EF4-FFF2-40B4-BE49-F238E27FC236}">
                        <a16:creationId xmlns:a16="http://schemas.microsoft.com/office/drawing/2014/main" id="{957FEC27-46B7-3AB6-9FB3-33F6E0E8FB39}"/>
                      </a:ext>
                    </a:extLst>
                  </p14:cNvPr>
                  <p14:cNvContentPartPr/>
                  <p14:nvPr/>
                </p14:nvContentPartPr>
                <p14:xfrm>
                  <a:off x="10187745" y="1540905"/>
                  <a:ext cx="228240" cy="86040"/>
                </p14:xfrm>
              </p:contentPart>
            </mc:Choice>
            <mc:Fallback xmlns="">
              <p:pic>
                <p:nvPicPr>
                  <p:cNvPr id="17" name="墨迹 16">
                    <a:extLst>
                      <a:ext uri="{FF2B5EF4-FFF2-40B4-BE49-F238E27FC236}">
                        <a16:creationId xmlns:a16="http://schemas.microsoft.com/office/drawing/2014/main" id="{957FEC27-46B7-3AB6-9FB3-33F6E0E8FB39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10152105" y="1505265"/>
                    <a:ext cx="299880" cy="157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18" name="墨迹 17">
                    <a:extLst>
                      <a:ext uri="{FF2B5EF4-FFF2-40B4-BE49-F238E27FC236}">
                        <a16:creationId xmlns:a16="http://schemas.microsoft.com/office/drawing/2014/main" id="{55258400-AE7C-567B-4114-7D86106D0FC5}"/>
                      </a:ext>
                    </a:extLst>
                  </p14:cNvPr>
                  <p14:cNvContentPartPr/>
                  <p14:nvPr/>
                </p14:nvContentPartPr>
                <p14:xfrm>
                  <a:off x="10285305" y="1452705"/>
                  <a:ext cx="35280" cy="249840"/>
                </p14:xfrm>
              </p:contentPart>
            </mc:Choice>
            <mc:Fallback xmlns="">
              <p:pic>
                <p:nvPicPr>
                  <p:cNvPr id="18" name="墨迹 17">
                    <a:extLst>
                      <a:ext uri="{FF2B5EF4-FFF2-40B4-BE49-F238E27FC236}">
                        <a16:creationId xmlns:a16="http://schemas.microsoft.com/office/drawing/2014/main" id="{55258400-AE7C-567B-4114-7D86106D0FC5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10249665" y="1416705"/>
                    <a:ext cx="106920" cy="321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20" name="墨迹 19">
                    <a:extLst>
                      <a:ext uri="{FF2B5EF4-FFF2-40B4-BE49-F238E27FC236}">
                        <a16:creationId xmlns:a16="http://schemas.microsoft.com/office/drawing/2014/main" id="{BC717A65-C9D7-8DC6-CB9F-8E4336549F09}"/>
                      </a:ext>
                    </a:extLst>
                  </p14:cNvPr>
                  <p14:cNvContentPartPr/>
                  <p14:nvPr/>
                </p14:nvContentPartPr>
                <p14:xfrm>
                  <a:off x="10544145" y="1526145"/>
                  <a:ext cx="205200" cy="212760"/>
                </p14:xfrm>
              </p:contentPart>
            </mc:Choice>
            <mc:Fallback xmlns="">
              <p:pic>
                <p:nvPicPr>
                  <p:cNvPr id="20" name="墨迹 19">
                    <a:extLst>
                      <a:ext uri="{FF2B5EF4-FFF2-40B4-BE49-F238E27FC236}">
                        <a16:creationId xmlns:a16="http://schemas.microsoft.com/office/drawing/2014/main" id="{BC717A65-C9D7-8DC6-CB9F-8E4336549F09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10508145" y="1490505"/>
                    <a:ext cx="276840" cy="284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9">
                <p14:nvContentPartPr>
                  <p14:cNvPr id="22" name="墨迹 21">
                    <a:extLst>
                      <a:ext uri="{FF2B5EF4-FFF2-40B4-BE49-F238E27FC236}">
                        <a16:creationId xmlns:a16="http://schemas.microsoft.com/office/drawing/2014/main" id="{1D09DEB6-F16C-E066-6843-3442B1646C47}"/>
                      </a:ext>
                    </a:extLst>
                  </p14:cNvPr>
                  <p14:cNvContentPartPr/>
                  <p14:nvPr/>
                </p14:nvContentPartPr>
                <p14:xfrm>
                  <a:off x="10969305" y="1630905"/>
                  <a:ext cx="155160" cy="39240"/>
                </p14:xfrm>
              </p:contentPart>
            </mc:Choice>
            <mc:Fallback xmlns="">
              <p:pic>
                <p:nvPicPr>
                  <p:cNvPr id="22" name="墨迹 21">
                    <a:extLst>
                      <a:ext uri="{FF2B5EF4-FFF2-40B4-BE49-F238E27FC236}">
                        <a16:creationId xmlns:a16="http://schemas.microsoft.com/office/drawing/2014/main" id="{1D09DEB6-F16C-E066-6843-3442B1646C47}"/>
                      </a:ext>
                    </a:extLst>
                  </p:cNvPr>
                  <p:cNvPicPr/>
                  <p:nvPr/>
                </p:nvPicPr>
                <p:blipFill>
                  <a:blip r:embed="rId20"/>
                  <a:stretch>
                    <a:fillRect/>
                  </a:stretch>
                </p:blipFill>
                <p:spPr>
                  <a:xfrm>
                    <a:off x="10933665" y="1595265"/>
                    <a:ext cx="226800" cy="110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">
                <p14:nvContentPartPr>
                  <p14:cNvPr id="23" name="墨迹 22">
                    <a:extLst>
                      <a:ext uri="{FF2B5EF4-FFF2-40B4-BE49-F238E27FC236}">
                        <a16:creationId xmlns:a16="http://schemas.microsoft.com/office/drawing/2014/main" id="{66CDEB90-1C80-27D4-34C7-79149737272A}"/>
                      </a:ext>
                    </a:extLst>
                  </p14:cNvPr>
                  <p14:cNvContentPartPr/>
                  <p14:nvPr/>
                </p14:nvContentPartPr>
                <p14:xfrm>
                  <a:off x="10927905" y="1813065"/>
                  <a:ext cx="174600" cy="28440"/>
                </p14:xfrm>
              </p:contentPart>
            </mc:Choice>
            <mc:Fallback xmlns="">
              <p:pic>
                <p:nvPicPr>
                  <p:cNvPr id="23" name="墨迹 22">
                    <a:extLst>
                      <a:ext uri="{FF2B5EF4-FFF2-40B4-BE49-F238E27FC236}">
                        <a16:creationId xmlns:a16="http://schemas.microsoft.com/office/drawing/2014/main" id="{66CDEB90-1C80-27D4-34C7-79149737272A}"/>
                      </a:ext>
                    </a:extLst>
                  </p:cNvPr>
                  <p:cNvPicPr/>
                  <p:nvPr/>
                </p:nvPicPr>
                <p:blipFill>
                  <a:blip r:embed="rId22"/>
                  <a:stretch>
                    <a:fillRect/>
                  </a:stretch>
                </p:blipFill>
                <p:spPr>
                  <a:xfrm>
                    <a:off x="10891905" y="1777425"/>
                    <a:ext cx="246240" cy="10008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4" name="墨迹 23">
                  <a:extLst>
                    <a:ext uri="{FF2B5EF4-FFF2-40B4-BE49-F238E27FC236}">
                      <a16:creationId xmlns:a16="http://schemas.microsoft.com/office/drawing/2014/main" id="{5883205F-748C-AB79-8F6B-3DA3B92E431D}"/>
                    </a:ext>
                  </a:extLst>
                </p14:cNvPr>
                <p14:cNvContentPartPr/>
                <p14:nvPr/>
              </p14:nvContentPartPr>
              <p14:xfrm>
                <a:off x="11405265" y="1698585"/>
                <a:ext cx="172080" cy="144360"/>
              </p14:xfrm>
            </p:contentPart>
          </mc:Choice>
          <mc:Fallback xmlns="">
            <p:pic>
              <p:nvPicPr>
                <p:cNvPr id="24" name="墨迹 23">
                  <a:extLst>
                    <a:ext uri="{FF2B5EF4-FFF2-40B4-BE49-F238E27FC236}">
                      <a16:creationId xmlns:a16="http://schemas.microsoft.com/office/drawing/2014/main" id="{5883205F-748C-AB79-8F6B-3DA3B92E431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1369625" y="1662585"/>
                  <a:ext cx="24372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5" name="墨迹 24">
                  <a:extLst>
                    <a:ext uri="{FF2B5EF4-FFF2-40B4-BE49-F238E27FC236}">
                      <a16:creationId xmlns:a16="http://schemas.microsoft.com/office/drawing/2014/main" id="{AC04A204-7FB1-3E3A-2C73-7B6E30B126A8}"/>
                    </a:ext>
                  </a:extLst>
                </p14:cNvPr>
                <p14:cNvContentPartPr/>
                <p14:nvPr/>
              </p14:nvContentPartPr>
              <p14:xfrm>
                <a:off x="11380785" y="1985865"/>
                <a:ext cx="3600" cy="12600"/>
              </p14:xfrm>
            </p:contentPart>
          </mc:Choice>
          <mc:Fallback xmlns="">
            <p:pic>
              <p:nvPicPr>
                <p:cNvPr id="25" name="墨迹 24">
                  <a:extLst>
                    <a:ext uri="{FF2B5EF4-FFF2-40B4-BE49-F238E27FC236}">
                      <a16:creationId xmlns:a16="http://schemas.microsoft.com/office/drawing/2014/main" id="{AC04A204-7FB1-3E3A-2C73-7B6E30B126A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1345145" y="1950225"/>
                  <a:ext cx="75240" cy="84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FFC6B674-3DA9-D25E-0E75-B6391F5F944A}"/>
              </a:ext>
            </a:extLst>
          </p:cNvPr>
          <p:cNvGrpSpPr/>
          <p:nvPr/>
        </p:nvGrpSpPr>
        <p:grpSpPr>
          <a:xfrm>
            <a:off x="7763510" y="1325445"/>
            <a:ext cx="787680" cy="826920"/>
            <a:chOff x="7624185" y="1552425"/>
            <a:chExt cx="787680" cy="826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7" name="墨迹 26">
                  <a:extLst>
                    <a:ext uri="{FF2B5EF4-FFF2-40B4-BE49-F238E27FC236}">
                      <a16:creationId xmlns:a16="http://schemas.microsoft.com/office/drawing/2014/main" id="{829B1FA8-F775-F28A-AD6D-627547ADCB2F}"/>
                    </a:ext>
                  </a:extLst>
                </p14:cNvPr>
                <p14:cNvContentPartPr/>
                <p14:nvPr/>
              </p14:nvContentPartPr>
              <p14:xfrm>
                <a:off x="7624185" y="1669065"/>
                <a:ext cx="787680" cy="624240"/>
              </p14:xfrm>
            </p:contentPart>
          </mc:Choice>
          <mc:Fallback xmlns="">
            <p:pic>
              <p:nvPicPr>
                <p:cNvPr id="27" name="墨迹 26">
                  <a:extLst>
                    <a:ext uri="{FF2B5EF4-FFF2-40B4-BE49-F238E27FC236}">
                      <a16:creationId xmlns:a16="http://schemas.microsoft.com/office/drawing/2014/main" id="{829B1FA8-F775-F28A-AD6D-627547ADCB2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588545" y="1633425"/>
                  <a:ext cx="859320" cy="69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8" name="墨迹 27">
                  <a:extLst>
                    <a:ext uri="{FF2B5EF4-FFF2-40B4-BE49-F238E27FC236}">
                      <a16:creationId xmlns:a16="http://schemas.microsoft.com/office/drawing/2014/main" id="{13F18C50-B47F-882D-14BA-702E2348E5C6}"/>
                    </a:ext>
                  </a:extLst>
                </p14:cNvPr>
                <p14:cNvContentPartPr/>
                <p14:nvPr/>
              </p14:nvContentPartPr>
              <p14:xfrm>
                <a:off x="8059425" y="1552425"/>
                <a:ext cx="53640" cy="826920"/>
              </p14:xfrm>
            </p:contentPart>
          </mc:Choice>
          <mc:Fallback xmlns="">
            <p:pic>
              <p:nvPicPr>
                <p:cNvPr id="28" name="墨迹 27">
                  <a:extLst>
                    <a:ext uri="{FF2B5EF4-FFF2-40B4-BE49-F238E27FC236}">
                      <a16:creationId xmlns:a16="http://schemas.microsoft.com/office/drawing/2014/main" id="{13F18C50-B47F-882D-14BA-702E2348E5C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023425" y="1516785"/>
                  <a:ext cx="125280" cy="898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187693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3347894" y="2393482"/>
            <a:ext cx="1700212" cy="590550"/>
            <a:chOff x="2029070" y="1449388"/>
            <a:chExt cx="1700414" cy="591939"/>
          </a:xfrm>
        </p:grpSpPr>
        <p:pic>
          <p:nvPicPr>
            <p:cNvPr id="16425" name="图片 2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320132" y="1500188"/>
              <a:ext cx="1409352" cy="500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426" name="Text Box 3"/>
            <p:cNvSpPr txBox="1">
              <a:spLocks noChangeArrowheads="1"/>
            </p:cNvSpPr>
            <p:nvPr/>
          </p:nvSpPr>
          <p:spPr bwMode="auto">
            <a:xfrm>
              <a:off x="2475850" y="1454152"/>
              <a:ext cx="1207404" cy="587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楷体_GB2312" pitchFamily="49" charset="-122"/>
                </a:rPr>
                <a:t>2  0  8</a:t>
              </a:r>
            </a:p>
          </p:txBody>
        </p:sp>
        <p:sp>
          <p:nvSpPr>
            <p:cNvPr id="16427" name="Text Box 7"/>
            <p:cNvSpPr txBox="1">
              <a:spLocks noChangeArrowheads="1"/>
            </p:cNvSpPr>
            <p:nvPr/>
          </p:nvSpPr>
          <p:spPr bwMode="auto">
            <a:xfrm>
              <a:off x="2029070" y="1449388"/>
              <a:ext cx="386854" cy="587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楷体_GB2312" pitchFamily="49" charset="-122"/>
                </a:rPr>
                <a:t>2</a:t>
              </a:r>
            </a:p>
          </p:txBody>
        </p:sp>
      </p:grp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4198794" y="2401420"/>
            <a:ext cx="38735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altLang="zh-CN" sz="3200" b="1" dirty="0">
                <a:solidFill>
                  <a:srgbClr val="00B0F0"/>
                </a:solidFill>
                <a:latin typeface="Times New Roman" pitchFamily="18" charset="0"/>
                <a:ea typeface="楷体_GB2312" pitchFamily="49" charset="-122"/>
              </a:rPr>
              <a:t>0</a:t>
            </a:r>
          </a:p>
        </p:txBody>
      </p:sp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3795569" y="1904532"/>
            <a:ext cx="3905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2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2" name="TextBox 32"/>
          <p:cNvSpPr txBox="1">
            <a:spLocks noChangeArrowheads="1"/>
          </p:cNvSpPr>
          <p:nvPr/>
        </p:nvSpPr>
        <p:spPr bwMode="auto">
          <a:xfrm>
            <a:off x="3795569" y="2837982"/>
            <a:ext cx="3905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2</a:t>
            </a:r>
            <a:endParaRPr lang="zh-CN" altLang="en-US" sz="3200" b="1"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18EC7F00-77F2-4544-ADE3-F19F9BC82BBE}"/>
              </a:ext>
            </a:extLst>
          </p:cNvPr>
          <p:cNvCxnSpPr/>
          <p:nvPr/>
        </p:nvCxnSpPr>
        <p:spPr>
          <a:xfrm flipV="1">
            <a:off x="3817794" y="3422182"/>
            <a:ext cx="119856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4195619" y="3798420"/>
            <a:ext cx="3905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0</a:t>
            </a:r>
            <a:endParaRPr lang="zh-CN" altLang="en-US" sz="3200" b="1"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21024AF4-FA1F-4C6C-BB9A-5D1E7DC1D9DA}"/>
              </a:ext>
            </a:extLst>
          </p:cNvPr>
          <p:cNvCxnSpPr/>
          <p:nvPr/>
        </p:nvCxnSpPr>
        <p:spPr>
          <a:xfrm>
            <a:off x="3817794" y="4365157"/>
            <a:ext cx="119856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37"/>
          <p:cNvSpPr txBox="1">
            <a:spLocks noChangeArrowheads="1"/>
          </p:cNvSpPr>
          <p:nvPr/>
        </p:nvSpPr>
        <p:spPr bwMode="auto">
          <a:xfrm>
            <a:off x="4619481" y="4328645"/>
            <a:ext cx="3905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8</a:t>
            </a:r>
            <a:endParaRPr lang="zh-CN" altLang="en-US" sz="32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7" name="TextBox 38"/>
          <p:cNvSpPr txBox="1">
            <a:spLocks noChangeArrowheads="1"/>
          </p:cNvSpPr>
          <p:nvPr/>
        </p:nvSpPr>
        <p:spPr bwMode="auto">
          <a:xfrm>
            <a:off x="4622656" y="4776320"/>
            <a:ext cx="3905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8</a:t>
            </a:r>
            <a:endParaRPr lang="zh-CN" altLang="en-US" sz="3200" b="1"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BDB52AFD-C460-43FF-A887-450A47A1335A}"/>
              </a:ext>
            </a:extLst>
          </p:cNvPr>
          <p:cNvCxnSpPr/>
          <p:nvPr/>
        </p:nvCxnSpPr>
        <p:spPr>
          <a:xfrm>
            <a:off x="3817794" y="5347820"/>
            <a:ext cx="123031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40"/>
          <p:cNvSpPr txBox="1">
            <a:spLocks noChangeArrowheads="1"/>
          </p:cNvSpPr>
          <p:nvPr/>
        </p:nvSpPr>
        <p:spPr bwMode="auto">
          <a:xfrm>
            <a:off x="4622656" y="5347820"/>
            <a:ext cx="3905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0</a:t>
            </a:r>
            <a:endParaRPr lang="zh-CN" altLang="en-US" sz="32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4" name="TextBox 45"/>
          <p:cNvSpPr txBox="1">
            <a:spLocks noChangeArrowheads="1"/>
          </p:cNvSpPr>
          <p:nvPr/>
        </p:nvSpPr>
        <p:spPr bwMode="auto">
          <a:xfrm>
            <a:off x="4187681" y="1902945"/>
            <a:ext cx="3905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200" b="1" dirty="0">
                <a:solidFill>
                  <a:srgbClr val="FF3399"/>
                </a:solidFill>
                <a:latin typeface="Times New Roman" pitchFamily="18" charset="0"/>
                <a:ea typeface="黑体" pitchFamily="49" charset="-122"/>
              </a:rPr>
              <a:t>0</a:t>
            </a:r>
            <a:endParaRPr lang="zh-CN" altLang="en-US" sz="3200" b="1" dirty="0">
              <a:solidFill>
                <a:srgbClr val="FF3399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5" name="TextBox 47"/>
          <p:cNvSpPr txBox="1">
            <a:spLocks noChangeArrowheads="1"/>
          </p:cNvSpPr>
          <p:nvPr/>
        </p:nvSpPr>
        <p:spPr bwMode="auto">
          <a:xfrm>
            <a:off x="4192444" y="3366620"/>
            <a:ext cx="3905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0</a:t>
            </a:r>
            <a:endParaRPr lang="zh-CN" altLang="en-US" sz="32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6" name="圆角矩形 18"/>
          <p:cNvSpPr>
            <a:spLocks noChangeArrowheads="1"/>
          </p:cNvSpPr>
          <p:nvPr/>
        </p:nvSpPr>
        <p:spPr bwMode="auto">
          <a:xfrm>
            <a:off x="3678238" y="3484095"/>
            <a:ext cx="1496291" cy="949325"/>
          </a:xfrm>
          <a:prstGeom prst="roundRect">
            <a:avLst>
              <a:gd name="adj" fmla="val 0"/>
            </a:avLst>
          </a:prstGeom>
          <a:noFill/>
          <a:ln w="19050">
            <a:solidFill>
              <a:srgbClr val="0000FF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 sz="32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7" name="TextBox 49"/>
          <p:cNvSpPr txBox="1">
            <a:spLocks noChangeArrowheads="1"/>
          </p:cNvSpPr>
          <p:nvPr/>
        </p:nvSpPr>
        <p:spPr bwMode="auto">
          <a:xfrm>
            <a:off x="4600431" y="1917232"/>
            <a:ext cx="3905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4</a:t>
            </a:r>
            <a:endParaRPr lang="zh-CN" altLang="en-US" sz="32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408" name="文本框 4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44199" y="664210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16409" name="图片 4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9872519" y="6603206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A56AAFBB-41EB-4BDF-9A69-2A8B98AD16C4}"/>
              </a:ext>
            </a:extLst>
          </p:cNvPr>
          <p:cNvGrpSpPr/>
          <p:nvPr/>
        </p:nvGrpSpPr>
        <p:grpSpPr>
          <a:xfrm>
            <a:off x="796492" y="2312086"/>
            <a:ext cx="3583709" cy="1246909"/>
            <a:chOff x="2142836" y="2299854"/>
            <a:chExt cx="3583709" cy="1246909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C9913932-90A1-4A18-9ACF-696AE820FC39}"/>
                </a:ext>
              </a:extLst>
            </p:cNvPr>
            <p:cNvSpPr/>
            <p:nvPr/>
          </p:nvSpPr>
          <p:spPr>
            <a:xfrm>
              <a:off x="2163619" y="2339384"/>
              <a:ext cx="1771071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eaLnBrk="1" hangingPunct="1">
                <a:buFont typeface="Arial" charset="0"/>
                <a:buNone/>
              </a:pPr>
              <a:r>
                <a:rPr lang="zh-CN" altLang="en-US" sz="2400" b="1" dirty="0">
                  <a:solidFill>
                    <a:srgbClr val="00B0F0"/>
                  </a:solidFill>
                  <a:latin typeface="Times New Roman" pitchFamily="18" charset="0"/>
                  <a:ea typeface="楷体" pitchFamily="49" charset="-122"/>
                </a:rPr>
                <a:t>十位上的</a:t>
              </a:r>
              <a:r>
                <a:rPr lang="en-US" altLang="zh-CN" sz="2400" b="1" dirty="0">
                  <a:solidFill>
                    <a:srgbClr val="00B0F0"/>
                  </a:solidFill>
                  <a:latin typeface="Times New Roman" pitchFamily="18" charset="0"/>
                  <a:ea typeface="楷体" pitchFamily="49" charset="-122"/>
                </a:rPr>
                <a:t>0</a:t>
              </a:r>
              <a:r>
                <a:rPr lang="zh-CN" altLang="en-US" sz="2400" b="1" dirty="0">
                  <a:solidFill>
                    <a:srgbClr val="00B0F0"/>
                  </a:solidFill>
                  <a:latin typeface="Times New Roman" pitchFamily="18" charset="0"/>
                  <a:ea typeface="楷体" pitchFamily="49" charset="-122"/>
                </a:rPr>
                <a:t>除以</a:t>
              </a:r>
              <a:r>
                <a:rPr lang="en-US" altLang="zh-CN" sz="2400" b="1" dirty="0">
                  <a:solidFill>
                    <a:srgbClr val="00B0F0"/>
                  </a:solidFill>
                  <a:latin typeface="Times New Roman" pitchFamily="18" charset="0"/>
                  <a:ea typeface="楷体" pitchFamily="49" charset="-122"/>
                </a:rPr>
                <a:t>2</a:t>
              </a:r>
              <a:r>
                <a:rPr lang="zh-CN" altLang="en-US" sz="2400" b="1" dirty="0">
                  <a:solidFill>
                    <a:srgbClr val="00B0F0"/>
                  </a:solidFill>
                  <a:latin typeface="Times New Roman" pitchFamily="18" charset="0"/>
                  <a:ea typeface="楷体" pitchFamily="49" charset="-122"/>
                </a:rPr>
                <a:t>，商是几？</a:t>
              </a:r>
              <a:endParaRPr lang="en-US" altLang="zh-CN" sz="2400" b="1" dirty="0">
                <a:solidFill>
                  <a:srgbClr val="00B0F0"/>
                </a:solidFill>
                <a:latin typeface="Times New Roman" pitchFamily="18" charset="0"/>
                <a:ea typeface="楷体" pitchFamily="49" charset="-122"/>
              </a:endParaRPr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AA8A5FA0-E47D-4806-AA0C-469269FA10E3}"/>
                </a:ext>
              </a:extLst>
            </p:cNvPr>
            <p:cNvSpPr/>
            <p:nvPr/>
          </p:nvSpPr>
          <p:spPr>
            <a:xfrm>
              <a:off x="3953164" y="2835564"/>
              <a:ext cx="1773381" cy="101600"/>
            </a:xfrm>
            <a:custGeom>
              <a:avLst/>
              <a:gdLst>
                <a:gd name="connsiteX0" fmla="*/ 1773381 w 1773381"/>
                <a:gd name="connsiteY0" fmla="*/ 0 h 101600"/>
                <a:gd name="connsiteX1" fmla="*/ 1773381 w 1773381"/>
                <a:gd name="connsiteY1" fmla="*/ 101600 h 101600"/>
                <a:gd name="connsiteX2" fmla="*/ 0 w 1773381"/>
                <a:gd name="connsiteY2" fmla="*/ 101600 h 1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73381" h="101600">
                  <a:moveTo>
                    <a:pt x="1773381" y="0"/>
                  </a:moveTo>
                  <a:lnTo>
                    <a:pt x="1773381" y="101600"/>
                  </a:lnTo>
                  <a:lnTo>
                    <a:pt x="0" y="101600"/>
                  </a:lnTo>
                </a:path>
              </a:pathLst>
            </a:custGeom>
            <a:noFill/>
            <a:ln w="19050">
              <a:solidFill>
                <a:srgbClr val="00B0F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1CD1F09-23E5-4E30-9A04-6C9BB5A355FF}"/>
                </a:ext>
              </a:extLst>
            </p:cNvPr>
            <p:cNvSpPr/>
            <p:nvPr/>
          </p:nvSpPr>
          <p:spPr>
            <a:xfrm>
              <a:off x="2142836" y="2299854"/>
              <a:ext cx="1801090" cy="1246909"/>
            </a:xfrm>
            <a:prstGeom prst="rect">
              <a:avLst/>
            </a:prstGeom>
            <a:noFill/>
            <a:ln w="19050">
              <a:solidFill>
                <a:srgbClr val="00B0F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3C3B2B7F-92F1-475C-B9AA-12C84E1517A7}"/>
              </a:ext>
            </a:extLst>
          </p:cNvPr>
          <p:cNvGrpSpPr/>
          <p:nvPr/>
        </p:nvGrpSpPr>
        <p:grpSpPr>
          <a:xfrm>
            <a:off x="4389438" y="1346886"/>
            <a:ext cx="4027570" cy="1246909"/>
            <a:chOff x="5735782" y="1473196"/>
            <a:chExt cx="4027570" cy="1246909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45FC3001-F22F-41BB-B776-A24EC2BF35D2}"/>
                </a:ext>
              </a:extLst>
            </p:cNvPr>
            <p:cNvGrpSpPr/>
            <p:nvPr/>
          </p:nvGrpSpPr>
          <p:grpSpPr>
            <a:xfrm>
              <a:off x="7114515" y="1473196"/>
              <a:ext cx="2648837" cy="1246909"/>
              <a:chOff x="7142223" y="1611745"/>
              <a:chExt cx="2648837" cy="1246909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7D89AEA1-3910-4178-B3E8-E3A3037960BB}"/>
                  </a:ext>
                </a:extLst>
              </p:cNvPr>
              <p:cNvSpPr/>
              <p:nvPr/>
            </p:nvSpPr>
            <p:spPr>
              <a:xfrm>
                <a:off x="7142223" y="1612180"/>
                <a:ext cx="2582079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zh-CN" altLang="en-US" sz="2400" b="1" dirty="0">
                    <a:solidFill>
                      <a:srgbClr val="FF3399"/>
                    </a:solidFill>
                    <a:latin typeface="Times New Roman" pitchFamily="18" charset="0"/>
                    <a:ea typeface="楷体" pitchFamily="49" charset="-122"/>
                  </a:rPr>
                  <a:t>十位上是</a:t>
                </a:r>
                <a:r>
                  <a:rPr lang="en-US" altLang="zh-CN" sz="2400" b="1" dirty="0">
                    <a:solidFill>
                      <a:srgbClr val="FF3399"/>
                    </a:solidFill>
                    <a:latin typeface="Times New Roman" pitchFamily="18" charset="0"/>
                    <a:ea typeface="楷体" pitchFamily="49" charset="-122"/>
                  </a:rPr>
                  <a:t>0</a:t>
                </a:r>
                <a:r>
                  <a:rPr lang="zh-CN" altLang="en-US" sz="2400" b="1" dirty="0">
                    <a:solidFill>
                      <a:srgbClr val="FF3399"/>
                    </a:solidFill>
                    <a:latin typeface="Times New Roman" pitchFamily="18" charset="0"/>
                    <a:ea typeface="楷体" pitchFamily="49" charset="-122"/>
                  </a:rPr>
                  <a:t>，</a:t>
                </a:r>
                <a:r>
                  <a:rPr lang="en-US" altLang="zh-CN" sz="2400" b="1" dirty="0">
                    <a:solidFill>
                      <a:srgbClr val="FF3399"/>
                    </a:solidFill>
                    <a:latin typeface="Times New Roman" pitchFamily="18" charset="0"/>
                    <a:ea typeface="楷体" pitchFamily="49" charset="-122"/>
                  </a:rPr>
                  <a:t>0</a:t>
                </a:r>
                <a:r>
                  <a:rPr lang="zh-CN" altLang="en-US" sz="2400" b="1" dirty="0">
                    <a:solidFill>
                      <a:srgbClr val="FF3399"/>
                    </a:solidFill>
                    <a:latin typeface="Times New Roman" pitchFamily="18" charset="0"/>
                    <a:ea typeface="楷体" pitchFamily="49" charset="-122"/>
                  </a:rPr>
                  <a:t>除以</a:t>
                </a:r>
                <a:r>
                  <a:rPr lang="en-US" altLang="zh-CN" sz="2400" b="1" dirty="0">
                    <a:solidFill>
                      <a:srgbClr val="FF3399"/>
                    </a:solidFill>
                    <a:latin typeface="Times New Roman" pitchFamily="18" charset="0"/>
                    <a:ea typeface="楷体" pitchFamily="49" charset="-122"/>
                  </a:rPr>
                  <a:t>2</a:t>
                </a:r>
                <a:r>
                  <a:rPr lang="zh-CN" altLang="en-US" sz="2400" b="1" dirty="0">
                    <a:solidFill>
                      <a:srgbClr val="FF3399"/>
                    </a:solidFill>
                    <a:latin typeface="Times New Roman" pitchFamily="18" charset="0"/>
                    <a:ea typeface="楷体" pitchFamily="49" charset="-122"/>
                  </a:rPr>
                  <a:t>还是</a:t>
                </a:r>
                <a:r>
                  <a:rPr lang="en-US" altLang="zh-CN" sz="2400" b="1" dirty="0">
                    <a:solidFill>
                      <a:srgbClr val="FF3399"/>
                    </a:solidFill>
                    <a:latin typeface="Times New Roman" pitchFamily="18" charset="0"/>
                    <a:ea typeface="楷体" pitchFamily="49" charset="-122"/>
                  </a:rPr>
                  <a:t>0</a:t>
                </a:r>
                <a:r>
                  <a:rPr lang="zh-CN" altLang="en-US" sz="2400" b="1" dirty="0">
                    <a:solidFill>
                      <a:srgbClr val="FF3399"/>
                    </a:solidFill>
                    <a:latin typeface="Times New Roman" pitchFamily="18" charset="0"/>
                    <a:ea typeface="楷体" pitchFamily="49" charset="-122"/>
                  </a:rPr>
                  <a:t>，商</a:t>
                </a:r>
                <a:r>
                  <a:rPr lang="en-US" altLang="zh-CN" sz="2400" b="1" dirty="0">
                    <a:solidFill>
                      <a:srgbClr val="FF3399"/>
                    </a:solidFill>
                    <a:latin typeface="Times New Roman" pitchFamily="18" charset="0"/>
                    <a:ea typeface="楷体" pitchFamily="49" charset="-122"/>
                  </a:rPr>
                  <a:t>0</a:t>
                </a:r>
                <a:r>
                  <a:rPr lang="zh-CN" altLang="en-US" sz="2400" b="1" dirty="0">
                    <a:solidFill>
                      <a:srgbClr val="FF3399"/>
                    </a:solidFill>
                    <a:latin typeface="Times New Roman" pitchFamily="18" charset="0"/>
                    <a:ea typeface="楷体" pitchFamily="49" charset="-122"/>
                  </a:rPr>
                  <a:t>写在十位上。</a:t>
                </a:r>
              </a:p>
            </p:txBody>
          </p:sp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2C5A6BE8-20CC-4F1A-88D1-63C813DCFBFA}"/>
                  </a:ext>
                </a:extLst>
              </p:cNvPr>
              <p:cNvSpPr/>
              <p:nvPr/>
            </p:nvSpPr>
            <p:spPr>
              <a:xfrm>
                <a:off x="7208981" y="1611745"/>
                <a:ext cx="2582079" cy="1246909"/>
              </a:xfrm>
              <a:prstGeom prst="rect">
                <a:avLst/>
              </a:prstGeom>
              <a:noFill/>
              <a:ln w="19050">
                <a:solidFill>
                  <a:srgbClr val="FF3399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7D935454-6F06-4391-847B-B8C88B786FBE}"/>
                </a:ext>
              </a:extLst>
            </p:cNvPr>
            <p:cNvSpPr/>
            <p:nvPr/>
          </p:nvSpPr>
          <p:spPr>
            <a:xfrm>
              <a:off x="5735782" y="1893450"/>
              <a:ext cx="1431636" cy="258618"/>
            </a:xfrm>
            <a:custGeom>
              <a:avLst/>
              <a:gdLst>
                <a:gd name="connsiteX0" fmla="*/ 0 w 1431636"/>
                <a:gd name="connsiteY0" fmla="*/ 258618 h 258618"/>
                <a:gd name="connsiteX1" fmla="*/ 0 w 1431636"/>
                <a:gd name="connsiteY1" fmla="*/ 0 h 258618"/>
                <a:gd name="connsiteX2" fmla="*/ 1431636 w 1431636"/>
                <a:gd name="connsiteY2" fmla="*/ 0 h 258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31636" h="258618">
                  <a:moveTo>
                    <a:pt x="0" y="258618"/>
                  </a:moveTo>
                  <a:lnTo>
                    <a:pt x="0" y="0"/>
                  </a:lnTo>
                  <a:lnTo>
                    <a:pt x="1431636" y="0"/>
                  </a:lnTo>
                </a:path>
              </a:pathLst>
            </a:custGeom>
            <a:noFill/>
            <a:ln w="19050">
              <a:solidFill>
                <a:srgbClr val="FF3399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385" name="组合 16384">
            <a:extLst>
              <a:ext uri="{FF2B5EF4-FFF2-40B4-BE49-F238E27FC236}">
                <a16:creationId xmlns:a16="http://schemas.microsoft.com/office/drawing/2014/main" id="{0E8B9EEB-B4A6-4A2F-B6A2-75744DD87F9C}"/>
              </a:ext>
            </a:extLst>
          </p:cNvPr>
          <p:cNvGrpSpPr/>
          <p:nvPr/>
        </p:nvGrpSpPr>
        <p:grpSpPr>
          <a:xfrm>
            <a:off x="5359257" y="3351181"/>
            <a:ext cx="3014086" cy="1606604"/>
            <a:chOff x="6705601" y="3477491"/>
            <a:chExt cx="3014086" cy="160660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29F2C64A-1741-4DAC-BDDB-385FE1B51392}"/>
                </a:ext>
              </a:extLst>
            </p:cNvPr>
            <p:cNvGrpSpPr/>
            <p:nvPr/>
          </p:nvGrpSpPr>
          <p:grpSpPr>
            <a:xfrm>
              <a:off x="7137607" y="3477491"/>
              <a:ext cx="2582080" cy="1606604"/>
              <a:chOff x="7137607" y="3429000"/>
              <a:chExt cx="2582080" cy="1606604"/>
            </a:xfrm>
          </p:grpSpPr>
          <p:sp>
            <p:nvSpPr>
              <p:cNvPr id="59" name="矩形 58">
                <a:extLst>
                  <a:ext uri="{FF2B5EF4-FFF2-40B4-BE49-F238E27FC236}">
                    <a16:creationId xmlns:a16="http://schemas.microsoft.com/office/drawing/2014/main" id="{A4FDC5F1-4158-4EB8-9745-0DD1E8FB4B6D}"/>
                  </a:ext>
                </a:extLst>
              </p:cNvPr>
              <p:cNvSpPr/>
              <p:nvPr/>
            </p:nvSpPr>
            <p:spPr>
              <a:xfrm>
                <a:off x="7137607" y="3465944"/>
                <a:ext cx="2582080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zh-CN" altLang="en-US" sz="2400" b="1" dirty="0">
                    <a:solidFill>
                      <a:srgbClr val="0000FF"/>
                    </a:solidFill>
                    <a:latin typeface="Times New Roman" pitchFamily="18" charset="0"/>
                    <a:ea typeface="楷体" pitchFamily="49" charset="-122"/>
                  </a:rPr>
                  <a:t>因为“</a:t>
                </a:r>
                <a:r>
                  <a:rPr lang="en-US" altLang="zh-CN" sz="2400" b="1" dirty="0">
                    <a:solidFill>
                      <a:srgbClr val="0000FF"/>
                    </a:solidFill>
                    <a:latin typeface="Times New Roman" pitchFamily="18" charset="0"/>
                    <a:ea typeface="楷体" pitchFamily="49" charset="-122"/>
                  </a:rPr>
                  <a:t>0</a:t>
                </a:r>
                <a:r>
                  <a:rPr lang="zh-CN" altLang="en-US" sz="2400" b="1" dirty="0">
                    <a:solidFill>
                      <a:srgbClr val="0000FF"/>
                    </a:solidFill>
                    <a:latin typeface="Times New Roman" pitchFamily="18" charset="0"/>
                    <a:ea typeface="楷体" pitchFamily="49" charset="-122"/>
                  </a:rPr>
                  <a:t>除以任何不是</a:t>
                </a:r>
                <a:r>
                  <a:rPr lang="en-US" altLang="zh-CN" sz="2400" b="1" dirty="0">
                    <a:solidFill>
                      <a:srgbClr val="0000FF"/>
                    </a:solidFill>
                    <a:latin typeface="Times New Roman" pitchFamily="18" charset="0"/>
                    <a:ea typeface="楷体" pitchFamily="49" charset="-122"/>
                  </a:rPr>
                  <a:t>0</a:t>
                </a:r>
                <a:r>
                  <a:rPr lang="zh-CN" altLang="en-US" sz="2400" b="1" dirty="0">
                    <a:solidFill>
                      <a:srgbClr val="0000FF"/>
                    </a:solidFill>
                    <a:latin typeface="Times New Roman" pitchFamily="18" charset="0"/>
                    <a:ea typeface="楷体" pitchFamily="49" charset="-122"/>
                  </a:rPr>
                  <a:t>的数，都得</a:t>
                </a:r>
                <a:r>
                  <a:rPr lang="en-US" altLang="zh-CN" sz="2400" b="1" dirty="0">
                    <a:solidFill>
                      <a:srgbClr val="0000FF"/>
                    </a:solidFill>
                    <a:latin typeface="Times New Roman" pitchFamily="18" charset="0"/>
                    <a:ea typeface="楷体" pitchFamily="49" charset="-122"/>
                  </a:rPr>
                  <a:t>0</a:t>
                </a:r>
                <a:r>
                  <a:rPr lang="zh-CN" altLang="en-US" sz="2400" b="1" dirty="0">
                    <a:solidFill>
                      <a:srgbClr val="0000FF"/>
                    </a:solidFill>
                    <a:latin typeface="Times New Roman" pitchFamily="18" charset="0"/>
                    <a:ea typeface="楷体" pitchFamily="49" charset="-122"/>
                  </a:rPr>
                  <a:t>”，所以这一步可以省略不写。</a:t>
                </a:r>
              </a:p>
            </p:txBody>
          </p: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BB7033D-2790-4F4E-9A53-8D3B85C88FDF}"/>
                  </a:ext>
                </a:extLst>
              </p:cNvPr>
              <p:cNvSpPr/>
              <p:nvPr/>
            </p:nvSpPr>
            <p:spPr>
              <a:xfrm>
                <a:off x="7190507" y="3429000"/>
                <a:ext cx="2529180" cy="1606599"/>
              </a:xfrm>
              <a:prstGeom prst="rect">
                <a:avLst/>
              </a:prstGeom>
              <a:noFill/>
              <a:ln w="19050">
                <a:solidFill>
                  <a:srgbClr val="0000FF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16384" name="直接连接符 16383">
              <a:extLst>
                <a:ext uri="{FF2B5EF4-FFF2-40B4-BE49-F238E27FC236}">
                  <a16:creationId xmlns:a16="http://schemas.microsoft.com/office/drawing/2014/main" id="{979EAB57-0849-4393-AFBD-2CA86A1E9227}"/>
                </a:ext>
              </a:extLst>
            </p:cNvPr>
            <p:cNvCxnSpPr/>
            <p:nvPr/>
          </p:nvCxnSpPr>
          <p:spPr>
            <a:xfrm>
              <a:off x="6705601" y="4064001"/>
              <a:ext cx="468000" cy="0"/>
            </a:xfrm>
            <a:prstGeom prst="line">
              <a:avLst/>
            </a:prstGeom>
            <a:ln w="19050">
              <a:solidFill>
                <a:srgbClr val="0000FF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90" name="文本框 16389">
            <a:extLst>
              <a:ext uri="{FF2B5EF4-FFF2-40B4-BE49-F238E27FC236}">
                <a16:creationId xmlns:a16="http://schemas.microsoft.com/office/drawing/2014/main" id="{990F1F69-2858-42D5-99D8-B5C1B78393D3}"/>
              </a:ext>
            </a:extLst>
          </p:cNvPr>
          <p:cNvSpPr txBox="1"/>
          <p:nvPr/>
        </p:nvSpPr>
        <p:spPr>
          <a:xfrm>
            <a:off x="791874" y="1406929"/>
            <a:ext cx="2230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简便写法：</a:t>
            </a:r>
          </a:p>
        </p:txBody>
      </p:sp>
      <p:grpSp>
        <p:nvGrpSpPr>
          <p:cNvPr id="2" name="组合 32">
            <a:extLst>
              <a:ext uri="{FF2B5EF4-FFF2-40B4-BE49-F238E27FC236}">
                <a16:creationId xmlns:a16="http://schemas.microsoft.com/office/drawing/2014/main" id="{DB5E27AC-5C5B-A276-9C3E-692FF012F2A8}"/>
              </a:ext>
            </a:extLst>
          </p:cNvPr>
          <p:cNvGrpSpPr>
            <a:grpSpLocks/>
          </p:cNvGrpSpPr>
          <p:nvPr/>
        </p:nvGrpSpPr>
        <p:grpSpPr bwMode="auto">
          <a:xfrm>
            <a:off x="4389438" y="612043"/>
            <a:ext cx="3960812" cy="646112"/>
            <a:chOff x="1438281" y="2075706"/>
            <a:chExt cx="3960440" cy="646050"/>
          </a:xfrm>
        </p:grpSpPr>
        <p:sp>
          <p:nvSpPr>
            <p:cNvPr id="3" name="TextBox 29">
              <a:extLst>
                <a:ext uri="{FF2B5EF4-FFF2-40B4-BE49-F238E27FC236}">
                  <a16:creationId xmlns:a16="http://schemas.microsoft.com/office/drawing/2014/main" id="{1AE54D01-6A1E-5939-C67B-837EA50A10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38281" y="2075706"/>
              <a:ext cx="3960440" cy="646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宋体" pitchFamily="2" charset="-122"/>
                </a:rPr>
                <a:t>208÷2=</a:t>
              </a:r>
              <a:endParaRPr lang="zh-CN" altLang="en-US" sz="3600" b="1">
                <a:latin typeface="Times New Roman" pitchFamily="18" charset="0"/>
                <a:ea typeface="宋体" pitchFamily="2" charset="-122"/>
              </a:endParaRPr>
            </a:p>
          </p:txBody>
        </p:sp>
        <p:cxnSp>
          <p:nvCxnSpPr>
            <p:cNvPr id="20" name="直接连接符 31">
              <a:extLst>
                <a:ext uri="{FF2B5EF4-FFF2-40B4-BE49-F238E27FC236}">
                  <a16:creationId xmlns:a16="http://schemas.microsoft.com/office/drawing/2014/main" id="{82D5EEF4-9294-9FF0-3C5B-C05E42977B1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359771" y="2610042"/>
              <a:ext cx="78002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43" name="TextBox 7168"/>
          <p:cNvSpPr txBox="1">
            <a:spLocks noChangeArrowheads="1"/>
          </p:cNvSpPr>
          <p:nvPr/>
        </p:nvSpPr>
        <p:spPr bwMode="auto">
          <a:xfrm>
            <a:off x="6238215" y="559507"/>
            <a:ext cx="8763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104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D02C1A06-92AA-BE35-4C6D-78270F38E8BE}"/>
              </a:ext>
            </a:extLst>
          </p:cNvPr>
          <p:cNvSpPr/>
          <p:nvPr/>
        </p:nvSpPr>
        <p:spPr>
          <a:xfrm>
            <a:off x="8566789" y="1406929"/>
            <a:ext cx="3225161" cy="37495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在笔算除法时，如果遇到被除数哪一位上的数是</a:t>
            </a:r>
            <a:r>
              <a:rPr lang="en-US" altLang="zh-CN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而且前一位没有余数，就直接在这一位上商</a:t>
            </a:r>
            <a:r>
              <a:rPr lang="en-US" altLang="zh-CN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占位。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54167E-6 -4.07407E-6 L 3.54167E-6 -0.07222 " pathEditMode="relative" rAng="0" ptsTypes="AA">
                                      <p:cBhvr>
                                        <p:cTn id="3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2.59259E-6 L -1.875E-6 -0.14028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-7014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3.7037E-7 L -2.29167E-6 -0.14097 " pathEditMode="relative" rAng="0" ptsTypes="AA">
                                      <p:cBhvr>
                                        <p:cTn id="1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-7060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21 0.0007 L -0.00521 -0.1412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-7106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9 -0.00856 L -0.00026 -0.14861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-7014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2" grpId="0"/>
      <p:bldP spid="14" grpId="0"/>
      <p:bldP spid="14" grpId="1"/>
      <p:bldP spid="16" grpId="0"/>
      <p:bldP spid="16" grpId="1"/>
      <p:bldP spid="17" grpId="0"/>
      <p:bldP spid="17" grpId="1"/>
      <p:bldP spid="19" grpId="0"/>
      <p:bldP spid="19" grpId="1"/>
      <p:bldP spid="24" grpId="0"/>
      <p:bldP spid="25" grpId="0"/>
      <p:bldP spid="25" grpId="1"/>
      <p:bldP spid="26" grpId="0" bldLvl="0" animBg="1"/>
      <p:bldP spid="26" grpId="1" bldLvl="0" animBg="1"/>
      <p:bldP spid="27" grpId="0"/>
      <p:bldP spid="16390" grpId="0"/>
      <p:bldP spid="43" grpId="0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BAB01364-C494-449E-907F-8B0E671061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 bright="70000" contrast="-70000"/>
          </a:blip>
          <a:srcRect b="70081"/>
          <a:stretch>
            <a:fillRect/>
          </a:stretch>
        </p:blipFill>
        <p:spPr>
          <a:xfrm>
            <a:off x="1196975" y="-314325"/>
            <a:ext cx="9598025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4886099" y="4655503"/>
            <a:ext cx="2777444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216÷2</a:t>
            </a:r>
            <a:r>
              <a:rPr lang="zh-CN" altLang="en-US" sz="3600" b="1" dirty="0">
                <a:latin typeface="Times New Roman" pitchFamily="18" charset="0"/>
                <a:ea typeface="黑体" pitchFamily="49" charset="-122"/>
              </a:rPr>
              <a:t>＝</a:t>
            </a:r>
          </a:p>
        </p:txBody>
      </p:sp>
      <p:sp>
        <p:nvSpPr>
          <p:cNvPr id="17415" name="文本框 5"/>
          <p:cNvSpPr txBox="1">
            <a:spLocks noChangeArrowheads="1"/>
          </p:cNvSpPr>
          <p:nvPr/>
        </p:nvSpPr>
        <p:spPr bwMode="auto">
          <a:xfrm>
            <a:off x="3741738" y="179388"/>
            <a:ext cx="63658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Times New Roman" pitchFamily="18" charset="0"/>
                <a:ea typeface="黑体" pitchFamily="49" charset="-122"/>
              </a:rPr>
              <a:t>探究商中间有</a:t>
            </a:r>
            <a:r>
              <a:rPr lang="en-US" altLang="zh-CN" sz="4000" b="1">
                <a:latin typeface="Times New Roman" pitchFamily="18" charset="0"/>
                <a:ea typeface="黑体" pitchFamily="49" charset="-122"/>
              </a:rPr>
              <a:t>0</a:t>
            </a:r>
            <a:r>
              <a:rPr lang="zh-CN" altLang="en-US" sz="4000" b="1">
                <a:latin typeface="Times New Roman" pitchFamily="18" charset="0"/>
                <a:ea typeface="黑体" pitchFamily="49" charset="-122"/>
              </a:rPr>
              <a:t>的除法</a:t>
            </a:r>
          </a:p>
        </p:txBody>
      </p:sp>
      <p:sp>
        <p:nvSpPr>
          <p:cNvPr id="17416" name="文本框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67385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17417" name="图片 7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276013" y="661352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18">
            <a:extLst>
              <a:ext uri="{FF2B5EF4-FFF2-40B4-BE49-F238E27FC236}">
                <a16:creationId xmlns:a16="http://schemas.microsoft.com/office/drawing/2014/main" id="{9B676956-C0EE-4B7A-9812-545A4006F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917" y="3498668"/>
            <a:ext cx="10229395" cy="663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  <a:buFont typeface="Arial" charset="0"/>
              <a:buNone/>
            </a:pPr>
            <a:r>
              <a:rPr lang="zh-CN" altLang="en-US" sz="3200" b="1" dirty="0">
                <a:latin typeface="Times New Roman" pitchFamily="18" charset="0"/>
                <a:ea typeface="黑体" pitchFamily="49" charset="-122"/>
              </a:rPr>
              <a:t>（</a:t>
            </a: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2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</a:rPr>
              <a:t>）小丽买了</a:t>
            </a: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2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</a:rPr>
              <a:t>套</a:t>
            </a: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《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</a:rPr>
              <a:t>少儿百科全书</a:t>
            </a: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》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</a:rPr>
              <a:t>，每套合多少钱？</a:t>
            </a:r>
            <a:endParaRPr lang="en-US" altLang="zh-CN" sz="3200" b="1" dirty="0">
              <a:latin typeface="Times New Roman" pitchFamily="18" charset="0"/>
              <a:ea typeface="黑体" pitchFamily="49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23F77468-4B0B-4554-846D-12857461D3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2148" y="1162050"/>
            <a:ext cx="5627705" cy="2251082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6C20808E-1B2B-6E6D-D6BE-8719DEB3D949}"/>
              </a:ext>
            </a:extLst>
          </p:cNvPr>
          <p:cNvGrpSpPr/>
          <p:nvPr/>
        </p:nvGrpSpPr>
        <p:grpSpPr>
          <a:xfrm>
            <a:off x="882650" y="1106631"/>
            <a:ext cx="540771" cy="738664"/>
            <a:chOff x="245169" y="833418"/>
            <a:chExt cx="405578" cy="553997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2A4E8969-C748-FC53-FECF-7BFB1D1CC365}"/>
                </a:ext>
              </a:extLst>
            </p:cNvPr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E813025A-129B-6E47-AFB2-1102D93DF351}"/>
                </a:ext>
              </a:extLst>
            </p:cNvPr>
            <p:cNvSpPr/>
            <p:nvPr/>
          </p:nvSpPr>
          <p:spPr>
            <a:xfrm>
              <a:off x="258842" y="833418"/>
              <a:ext cx="378229" cy="553997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4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endParaRPr lang="zh-CN" altLang="en-US" sz="4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2"/>
          <p:cNvGrpSpPr>
            <a:grpSpLocks/>
          </p:cNvGrpSpPr>
          <p:nvPr/>
        </p:nvGrpSpPr>
        <p:grpSpPr bwMode="auto">
          <a:xfrm>
            <a:off x="4847648" y="827088"/>
            <a:ext cx="3298825" cy="584200"/>
            <a:chOff x="1438281" y="2075706"/>
            <a:chExt cx="3298514" cy="584520"/>
          </a:xfrm>
        </p:grpSpPr>
        <p:sp>
          <p:nvSpPr>
            <p:cNvPr id="18485" name="TextBox 29"/>
            <p:cNvSpPr txBox="1">
              <a:spLocks noChangeArrowheads="1"/>
            </p:cNvSpPr>
            <p:nvPr/>
          </p:nvSpPr>
          <p:spPr bwMode="auto">
            <a:xfrm>
              <a:off x="1438281" y="2075706"/>
              <a:ext cx="3298514" cy="584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宋体" pitchFamily="2" charset="-122"/>
                </a:rPr>
                <a:t>216÷2=</a:t>
              </a:r>
              <a:endParaRPr lang="zh-CN" altLang="en-US" sz="3200" b="1" dirty="0">
                <a:latin typeface="Times New Roman" pitchFamily="18" charset="0"/>
                <a:ea typeface="宋体" pitchFamily="2" charset="-122"/>
              </a:endParaRPr>
            </a:p>
          </p:txBody>
        </p:sp>
        <p:cxnSp>
          <p:nvCxnSpPr>
            <p:cNvPr id="18486" name="直接连接符 31"/>
            <p:cNvCxnSpPr>
              <a:cxnSpLocks noChangeShapeType="1"/>
            </p:cNvCxnSpPr>
            <p:nvPr/>
          </p:nvCxnSpPr>
          <p:spPr bwMode="auto">
            <a:xfrm>
              <a:off x="3131687" y="2610042"/>
              <a:ext cx="100811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3810868" y="2490787"/>
            <a:ext cx="1747838" cy="593725"/>
            <a:chOff x="2029070" y="1449388"/>
            <a:chExt cx="1745405" cy="594529"/>
          </a:xfrm>
        </p:grpSpPr>
        <p:pic>
          <p:nvPicPr>
            <p:cNvPr id="18482" name="图片 2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320130" y="1500188"/>
              <a:ext cx="1454345" cy="500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83" name="Text Box 3"/>
            <p:cNvSpPr txBox="1">
              <a:spLocks noChangeArrowheads="1"/>
            </p:cNvSpPr>
            <p:nvPr/>
          </p:nvSpPr>
          <p:spPr bwMode="auto">
            <a:xfrm>
              <a:off x="2567541" y="1457320"/>
              <a:ext cx="1206594" cy="5865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楷体_GB2312" pitchFamily="49" charset="-122"/>
                </a:rPr>
                <a:t>2  1  6</a:t>
              </a:r>
            </a:p>
          </p:txBody>
        </p:sp>
        <p:sp>
          <p:nvSpPr>
            <p:cNvPr id="18484" name="Text Box 7"/>
            <p:cNvSpPr txBox="1">
              <a:spLocks noChangeArrowheads="1"/>
            </p:cNvSpPr>
            <p:nvPr/>
          </p:nvSpPr>
          <p:spPr bwMode="auto">
            <a:xfrm>
              <a:off x="2029070" y="1449388"/>
              <a:ext cx="386594" cy="5865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>
                <a:buFont typeface="Arial" charset="0"/>
                <a:buNone/>
              </a:pPr>
              <a:r>
                <a:rPr lang="en-US" altLang="zh-CN" sz="3200" b="1">
                  <a:latin typeface="Times New Roman" pitchFamily="18" charset="0"/>
                  <a:ea typeface="楷体_GB2312" pitchFamily="49" charset="-122"/>
                </a:rPr>
                <a:t>2</a:t>
              </a:r>
            </a:p>
          </p:txBody>
        </p:sp>
      </p:grpSp>
      <p:sp>
        <p:nvSpPr>
          <p:cNvPr id="11" name="TextBox 39"/>
          <p:cNvSpPr txBox="1">
            <a:spLocks noChangeArrowheads="1"/>
          </p:cNvSpPr>
          <p:nvPr/>
        </p:nvSpPr>
        <p:spPr bwMode="auto">
          <a:xfrm>
            <a:off x="4345856" y="2003424"/>
            <a:ext cx="3889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2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2" name="TextBox 40"/>
          <p:cNvSpPr txBox="1">
            <a:spLocks noChangeArrowheads="1"/>
          </p:cNvSpPr>
          <p:nvPr/>
        </p:nvSpPr>
        <p:spPr bwMode="auto">
          <a:xfrm>
            <a:off x="4355381" y="2935287"/>
            <a:ext cx="3889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2</a:t>
            </a:r>
            <a:endParaRPr lang="zh-CN" altLang="en-US" sz="3200" b="1"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6AC9BC7C-0492-450D-86B8-8C8F8E29937F}"/>
              </a:ext>
            </a:extLst>
          </p:cNvPr>
          <p:cNvCxnSpPr>
            <a:cxnSpLocks/>
          </p:cNvCxnSpPr>
          <p:nvPr/>
        </p:nvCxnSpPr>
        <p:spPr>
          <a:xfrm>
            <a:off x="4333877" y="3519487"/>
            <a:ext cx="123911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42"/>
          <p:cNvSpPr txBox="1">
            <a:spLocks noChangeArrowheads="1"/>
          </p:cNvSpPr>
          <p:nvPr/>
        </p:nvSpPr>
        <p:spPr bwMode="auto">
          <a:xfrm>
            <a:off x="4755431" y="3897312"/>
            <a:ext cx="3889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0</a:t>
            </a:r>
            <a:endParaRPr lang="zh-CN" altLang="en-US" sz="3200" b="1"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753063BA-950B-4F27-93AD-F84546EA9D76}"/>
              </a:ext>
            </a:extLst>
          </p:cNvPr>
          <p:cNvCxnSpPr>
            <a:cxnSpLocks/>
          </p:cNvCxnSpPr>
          <p:nvPr/>
        </p:nvCxnSpPr>
        <p:spPr>
          <a:xfrm>
            <a:off x="4367215" y="4462462"/>
            <a:ext cx="121212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44"/>
          <p:cNvSpPr txBox="1">
            <a:spLocks noChangeArrowheads="1"/>
          </p:cNvSpPr>
          <p:nvPr/>
        </p:nvSpPr>
        <p:spPr bwMode="auto">
          <a:xfrm>
            <a:off x="4757018" y="4435474"/>
            <a:ext cx="3889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2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7" name="TextBox 45"/>
          <p:cNvSpPr txBox="1">
            <a:spLocks noChangeArrowheads="1"/>
          </p:cNvSpPr>
          <p:nvPr/>
        </p:nvSpPr>
        <p:spPr bwMode="auto">
          <a:xfrm>
            <a:off x="4763368" y="4873624"/>
            <a:ext cx="8001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1  6</a:t>
            </a:r>
            <a:endParaRPr lang="zh-CN" altLang="en-US" sz="3200" b="1"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1236BE8C-21DD-426A-8E8B-A0A90989C78C}"/>
              </a:ext>
            </a:extLst>
          </p:cNvPr>
          <p:cNvCxnSpPr>
            <a:cxnSpLocks/>
          </p:cNvCxnSpPr>
          <p:nvPr/>
        </p:nvCxnSpPr>
        <p:spPr>
          <a:xfrm>
            <a:off x="4363318" y="5472112"/>
            <a:ext cx="12065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47"/>
          <p:cNvSpPr txBox="1">
            <a:spLocks noChangeArrowheads="1"/>
          </p:cNvSpPr>
          <p:nvPr/>
        </p:nvSpPr>
        <p:spPr bwMode="auto">
          <a:xfrm>
            <a:off x="5182468" y="5446712"/>
            <a:ext cx="3889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0</a:t>
            </a:r>
            <a:endParaRPr lang="zh-CN" altLang="en-US" sz="32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0" name="TextBox 48"/>
          <p:cNvSpPr txBox="1">
            <a:spLocks noChangeArrowheads="1"/>
          </p:cNvSpPr>
          <p:nvPr/>
        </p:nvSpPr>
        <p:spPr bwMode="auto">
          <a:xfrm>
            <a:off x="4746915" y="2001837"/>
            <a:ext cx="3889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0</a:t>
            </a:r>
            <a:endParaRPr lang="zh-CN" altLang="en-US" sz="32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1" name="TextBox 49"/>
          <p:cNvSpPr txBox="1">
            <a:spLocks noChangeArrowheads="1"/>
          </p:cNvSpPr>
          <p:nvPr/>
        </p:nvSpPr>
        <p:spPr bwMode="auto">
          <a:xfrm>
            <a:off x="4752256" y="3463924"/>
            <a:ext cx="3889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2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2" name="圆角矩形 50"/>
          <p:cNvSpPr>
            <a:spLocks noChangeArrowheads="1"/>
          </p:cNvSpPr>
          <p:nvPr/>
        </p:nvSpPr>
        <p:spPr bwMode="auto">
          <a:xfrm>
            <a:off x="4255368" y="3581399"/>
            <a:ext cx="1369291" cy="949325"/>
          </a:xfrm>
          <a:prstGeom prst="roundRect">
            <a:avLst>
              <a:gd name="adj" fmla="val 0"/>
            </a:avLst>
          </a:prstGeom>
          <a:noFill/>
          <a:ln w="19050">
            <a:solidFill>
              <a:srgbClr val="0000FF"/>
            </a:solidFill>
            <a:prstDash val="sysDash"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 sz="32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3" name="TextBox 51"/>
          <p:cNvSpPr txBox="1">
            <a:spLocks noChangeArrowheads="1"/>
          </p:cNvSpPr>
          <p:nvPr/>
        </p:nvSpPr>
        <p:spPr bwMode="auto">
          <a:xfrm>
            <a:off x="5169768" y="1995487"/>
            <a:ext cx="3889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8</a:t>
            </a:r>
            <a:endParaRPr lang="zh-CN" altLang="en-US" sz="32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9" name="TextBox 55"/>
          <p:cNvSpPr txBox="1">
            <a:spLocks noChangeArrowheads="1"/>
          </p:cNvSpPr>
          <p:nvPr/>
        </p:nvSpPr>
        <p:spPr bwMode="auto">
          <a:xfrm>
            <a:off x="5168181" y="4443412"/>
            <a:ext cx="3889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6</a:t>
            </a:r>
            <a:endParaRPr lang="zh-CN" altLang="en-US" sz="32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7" name="TextBox 18"/>
          <p:cNvSpPr txBox="1">
            <a:spLocks noChangeArrowheads="1"/>
          </p:cNvSpPr>
          <p:nvPr/>
        </p:nvSpPr>
        <p:spPr bwMode="auto">
          <a:xfrm>
            <a:off x="6441788" y="808615"/>
            <a:ext cx="113203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108</a:t>
            </a:r>
            <a:endParaRPr lang="zh-CN" altLang="en-US" sz="32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48" name="组合 47"/>
          <p:cNvGrpSpPr>
            <a:grpSpLocks/>
          </p:cNvGrpSpPr>
          <p:nvPr/>
        </p:nvGrpSpPr>
        <p:grpSpPr bwMode="auto">
          <a:xfrm>
            <a:off x="4363316" y="4433887"/>
            <a:ext cx="1200150" cy="1595437"/>
            <a:chOff x="7487747" y="3366855"/>
            <a:chExt cx="1200963" cy="1595960"/>
          </a:xfrm>
        </p:grpSpPr>
        <p:sp>
          <p:nvSpPr>
            <p:cNvPr id="18459" name="TextBox 78"/>
            <p:cNvSpPr txBox="1">
              <a:spLocks noChangeArrowheads="1"/>
            </p:cNvSpPr>
            <p:nvPr/>
          </p:nvSpPr>
          <p:spPr bwMode="auto">
            <a:xfrm>
              <a:off x="7868757" y="3366855"/>
              <a:ext cx="390114" cy="5846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2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8460" name="TextBox 79"/>
            <p:cNvSpPr txBox="1">
              <a:spLocks noChangeArrowheads="1"/>
            </p:cNvSpPr>
            <p:nvPr/>
          </p:nvSpPr>
          <p:spPr bwMode="auto">
            <a:xfrm>
              <a:off x="7875108" y="3805051"/>
              <a:ext cx="800761" cy="5846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latin typeface="Times New Roman" pitchFamily="18" charset="0"/>
                  <a:ea typeface="黑体" pitchFamily="49" charset="-122"/>
                </a:rPr>
                <a:t>1  6</a:t>
              </a:r>
              <a:endParaRPr lang="zh-CN" altLang="en-US" sz="3200" b="1"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89F8A842-4163-4B6C-AE3A-8DDB5860A9A1}"/>
                </a:ext>
              </a:extLst>
            </p:cNvPr>
            <p:cNvCxnSpPr>
              <a:cxnSpLocks/>
            </p:cNvCxnSpPr>
            <p:nvPr/>
          </p:nvCxnSpPr>
          <p:spPr>
            <a:xfrm>
              <a:off x="7487747" y="4403832"/>
              <a:ext cx="120096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62" name="TextBox 81"/>
            <p:cNvSpPr txBox="1">
              <a:spLocks noChangeArrowheads="1"/>
            </p:cNvSpPr>
            <p:nvPr/>
          </p:nvSpPr>
          <p:spPr bwMode="auto">
            <a:xfrm>
              <a:off x="8294305" y="4378198"/>
              <a:ext cx="390114" cy="5846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2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8463" name="TextBox 82"/>
            <p:cNvSpPr txBox="1">
              <a:spLocks noChangeArrowheads="1"/>
            </p:cNvSpPr>
            <p:nvPr/>
          </p:nvSpPr>
          <p:spPr bwMode="auto">
            <a:xfrm>
              <a:off x="8280015" y="3374793"/>
              <a:ext cx="390114" cy="5846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200" b="1"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18457" name="文本框 5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364288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18458" name="图片 5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276013" y="6303963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097FCEC4-C25A-41E9-BCF2-7EF987D82506}"/>
              </a:ext>
            </a:extLst>
          </p:cNvPr>
          <p:cNvGrpSpPr/>
          <p:nvPr/>
        </p:nvGrpSpPr>
        <p:grpSpPr>
          <a:xfrm>
            <a:off x="4941168" y="2741602"/>
            <a:ext cx="3517136" cy="1306521"/>
            <a:chOff x="6096000" y="2743191"/>
            <a:chExt cx="3517136" cy="1306521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A2E6C8A-7207-4D32-96E7-C4E7380254DB}"/>
                </a:ext>
              </a:extLst>
            </p:cNvPr>
            <p:cNvSpPr/>
            <p:nvPr/>
          </p:nvSpPr>
          <p:spPr>
            <a:xfrm>
              <a:off x="7236877" y="2819676"/>
              <a:ext cx="230717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eaLnBrk="1" hangingPunct="1"/>
              <a:r>
                <a:rPr lang="zh-CN" altLang="en-US" sz="2400" b="1" dirty="0">
                  <a:solidFill>
                    <a:srgbClr val="00B0F0"/>
                  </a:solidFill>
                  <a:latin typeface="Times New Roman" pitchFamily="18" charset="0"/>
                  <a:ea typeface="楷体" pitchFamily="49" charset="-122"/>
                </a:rPr>
                <a:t>十位上的</a:t>
              </a:r>
              <a:r>
                <a:rPr lang="en-US" altLang="zh-CN" sz="2400" b="1" dirty="0">
                  <a:solidFill>
                    <a:srgbClr val="00B0F0"/>
                  </a:solidFill>
                  <a:latin typeface="Times New Roman" pitchFamily="18" charset="0"/>
                  <a:ea typeface="楷体" pitchFamily="49" charset="-122"/>
                </a:rPr>
                <a:t>1</a:t>
              </a:r>
              <a:r>
                <a:rPr lang="zh-CN" altLang="en-US" sz="2400" b="1" dirty="0">
                  <a:solidFill>
                    <a:srgbClr val="00B0F0"/>
                  </a:solidFill>
                  <a:latin typeface="Times New Roman" pitchFamily="18" charset="0"/>
                  <a:ea typeface="楷体" pitchFamily="49" charset="-122"/>
                </a:rPr>
                <a:t>除以</a:t>
              </a:r>
              <a:r>
                <a:rPr lang="en-US" altLang="zh-CN" sz="2400" b="1" dirty="0">
                  <a:solidFill>
                    <a:srgbClr val="00B0F0"/>
                  </a:solidFill>
                  <a:latin typeface="Times New Roman" pitchFamily="18" charset="0"/>
                  <a:ea typeface="楷体" pitchFamily="49" charset="-122"/>
                </a:rPr>
                <a:t>2</a:t>
              </a:r>
              <a:r>
                <a:rPr lang="zh-CN" altLang="en-US" sz="2400" b="1" dirty="0">
                  <a:solidFill>
                    <a:srgbClr val="00B0F0"/>
                  </a:solidFill>
                  <a:latin typeface="Times New Roman" pitchFamily="18" charset="0"/>
                  <a:ea typeface="楷体" pitchFamily="49" charset="-122"/>
                </a:rPr>
                <a:t>，不够商</a:t>
              </a:r>
              <a:r>
                <a:rPr lang="en-US" altLang="zh-CN" sz="2400" b="1" dirty="0">
                  <a:solidFill>
                    <a:srgbClr val="00B0F0"/>
                  </a:solidFill>
                  <a:latin typeface="Times New Roman" pitchFamily="18" charset="0"/>
                  <a:ea typeface="楷体" pitchFamily="49" charset="-122"/>
                </a:rPr>
                <a:t>1</a:t>
              </a:r>
              <a:r>
                <a:rPr lang="zh-CN" altLang="en-US" sz="2400" b="1" dirty="0">
                  <a:solidFill>
                    <a:srgbClr val="00B0F0"/>
                  </a:solidFill>
                  <a:latin typeface="Times New Roman" pitchFamily="18" charset="0"/>
                  <a:ea typeface="楷体" pitchFamily="49" charset="-122"/>
                </a:rPr>
                <a:t>，怎么办？</a:t>
              </a:r>
              <a:endParaRPr lang="en-US" altLang="zh-CN" sz="2400" b="1" dirty="0">
                <a:solidFill>
                  <a:srgbClr val="00B0F0"/>
                </a:solidFill>
                <a:latin typeface="Times New Roman" pitchFamily="18" charset="0"/>
                <a:ea typeface="楷体" pitchFamily="49" charset="-122"/>
              </a:endParaRPr>
            </a:p>
          </p:txBody>
        </p:sp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C2BCACF5-DB17-489A-9E2C-F9154086CF61}"/>
                </a:ext>
              </a:extLst>
            </p:cNvPr>
            <p:cNvSpPr/>
            <p:nvPr/>
          </p:nvSpPr>
          <p:spPr>
            <a:xfrm>
              <a:off x="6096000" y="2992582"/>
              <a:ext cx="1219200" cy="230909"/>
            </a:xfrm>
            <a:custGeom>
              <a:avLst/>
              <a:gdLst>
                <a:gd name="connsiteX0" fmla="*/ 0 w 1126836"/>
                <a:gd name="connsiteY0" fmla="*/ 0 h 230909"/>
                <a:gd name="connsiteX1" fmla="*/ 0 w 1126836"/>
                <a:gd name="connsiteY1" fmla="*/ 230909 h 230909"/>
                <a:gd name="connsiteX2" fmla="*/ 1126836 w 1126836"/>
                <a:gd name="connsiteY2" fmla="*/ 230909 h 230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6836" h="230909">
                  <a:moveTo>
                    <a:pt x="0" y="0"/>
                  </a:moveTo>
                  <a:lnTo>
                    <a:pt x="0" y="230909"/>
                  </a:lnTo>
                  <a:lnTo>
                    <a:pt x="1126836" y="230909"/>
                  </a:lnTo>
                </a:path>
              </a:pathLst>
            </a:custGeom>
            <a:noFill/>
            <a:ln w="19050">
              <a:solidFill>
                <a:srgbClr val="00B0F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3DCE8D8A-B686-4A5D-BFD2-BD281A3C8CEE}"/>
                </a:ext>
              </a:extLst>
            </p:cNvPr>
            <p:cNvSpPr/>
            <p:nvPr/>
          </p:nvSpPr>
          <p:spPr>
            <a:xfrm>
              <a:off x="7305963" y="2743191"/>
              <a:ext cx="2307173" cy="1306521"/>
            </a:xfrm>
            <a:prstGeom prst="rect">
              <a:avLst/>
            </a:prstGeom>
            <a:noFill/>
            <a:ln w="19050">
              <a:solidFill>
                <a:srgbClr val="00B0F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8A58E13B-0081-4F0A-82AE-F3572D945AFF}"/>
              </a:ext>
            </a:extLst>
          </p:cNvPr>
          <p:cNvGrpSpPr/>
          <p:nvPr/>
        </p:nvGrpSpPr>
        <p:grpSpPr>
          <a:xfrm flipH="1">
            <a:off x="950190" y="1462366"/>
            <a:ext cx="3954034" cy="1219236"/>
            <a:chOff x="5735782" y="1473196"/>
            <a:chExt cx="3954034" cy="1219236"/>
          </a:xfrm>
        </p:grpSpPr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95C11ED8-0A53-44D1-BE29-FF008060C4E5}"/>
                </a:ext>
              </a:extLst>
            </p:cNvPr>
            <p:cNvGrpSpPr/>
            <p:nvPr/>
          </p:nvGrpSpPr>
          <p:grpSpPr>
            <a:xfrm>
              <a:off x="7160697" y="1473196"/>
              <a:ext cx="2529119" cy="1219236"/>
              <a:chOff x="7188405" y="1611745"/>
              <a:chExt cx="2529119" cy="1219236"/>
            </a:xfrm>
          </p:grpSpPr>
          <p:sp>
            <p:nvSpPr>
              <p:cNvPr id="63" name="矩形 62">
                <a:extLst>
                  <a:ext uri="{FF2B5EF4-FFF2-40B4-BE49-F238E27FC236}">
                    <a16:creationId xmlns:a16="http://schemas.microsoft.com/office/drawing/2014/main" id="{7D62D62B-7B88-4BAF-B86D-5C4F9CC7F6D8}"/>
                  </a:ext>
                </a:extLst>
              </p:cNvPr>
              <p:cNvSpPr/>
              <p:nvPr/>
            </p:nvSpPr>
            <p:spPr>
              <a:xfrm>
                <a:off x="7188405" y="1630652"/>
                <a:ext cx="2529117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zh-CN" altLang="en-US" sz="2400" b="1" dirty="0">
                    <a:solidFill>
                      <a:srgbClr val="FF3399"/>
                    </a:solidFill>
                    <a:latin typeface="Times New Roman" pitchFamily="18" charset="0"/>
                    <a:ea typeface="楷体" pitchFamily="49" charset="-122"/>
                  </a:rPr>
                  <a:t>十位上的</a:t>
                </a:r>
                <a:r>
                  <a:rPr lang="en-US" altLang="zh-CN" sz="2400" b="1" dirty="0">
                    <a:solidFill>
                      <a:srgbClr val="FF3399"/>
                    </a:solidFill>
                    <a:latin typeface="Times New Roman" pitchFamily="18" charset="0"/>
                    <a:ea typeface="楷体" pitchFamily="49" charset="-122"/>
                  </a:rPr>
                  <a:t>1</a:t>
                </a:r>
                <a:r>
                  <a:rPr lang="zh-CN" altLang="en-US" sz="2400" b="1" dirty="0">
                    <a:solidFill>
                      <a:srgbClr val="FF3399"/>
                    </a:solidFill>
                    <a:latin typeface="Times New Roman" pitchFamily="18" charset="0"/>
                    <a:ea typeface="楷体" pitchFamily="49" charset="-122"/>
                  </a:rPr>
                  <a:t>除以</a:t>
                </a:r>
                <a:r>
                  <a:rPr lang="en-US" altLang="zh-CN" sz="2400" b="1" dirty="0">
                    <a:solidFill>
                      <a:srgbClr val="FF3399"/>
                    </a:solidFill>
                    <a:latin typeface="Times New Roman" pitchFamily="18" charset="0"/>
                    <a:ea typeface="楷体" pitchFamily="49" charset="-122"/>
                  </a:rPr>
                  <a:t>2</a:t>
                </a:r>
                <a:r>
                  <a:rPr lang="zh-CN" altLang="en-US" sz="2400" b="1" dirty="0">
                    <a:solidFill>
                      <a:srgbClr val="FF3399"/>
                    </a:solidFill>
                    <a:latin typeface="Times New Roman" pitchFamily="18" charset="0"/>
                    <a:ea typeface="楷体" pitchFamily="49" charset="-122"/>
                  </a:rPr>
                  <a:t>不够商</a:t>
                </a:r>
                <a:r>
                  <a:rPr lang="en-US" altLang="zh-CN" sz="2400" b="1" dirty="0">
                    <a:solidFill>
                      <a:srgbClr val="FF3399"/>
                    </a:solidFill>
                    <a:latin typeface="Times New Roman" pitchFamily="18" charset="0"/>
                    <a:ea typeface="楷体" pitchFamily="49" charset="-122"/>
                  </a:rPr>
                  <a:t>1</a:t>
                </a:r>
                <a:r>
                  <a:rPr lang="zh-CN" altLang="en-US" sz="2400" b="1" dirty="0">
                    <a:solidFill>
                      <a:srgbClr val="FF3399"/>
                    </a:solidFill>
                    <a:latin typeface="Times New Roman" pitchFamily="18" charset="0"/>
                    <a:ea typeface="楷体" pitchFamily="49" charset="-122"/>
                  </a:rPr>
                  <a:t>，要在十位上商</a:t>
                </a:r>
                <a:r>
                  <a:rPr lang="en-US" altLang="zh-CN" sz="2400" b="1" dirty="0">
                    <a:solidFill>
                      <a:srgbClr val="FF3399"/>
                    </a:solidFill>
                    <a:latin typeface="Times New Roman" pitchFamily="18" charset="0"/>
                    <a:ea typeface="楷体" pitchFamily="49" charset="-122"/>
                  </a:rPr>
                  <a:t>0</a:t>
                </a:r>
                <a:r>
                  <a:rPr lang="zh-CN" altLang="en-US" sz="2400" b="1" dirty="0">
                    <a:solidFill>
                      <a:srgbClr val="FF3399"/>
                    </a:solidFill>
                    <a:latin typeface="Times New Roman" pitchFamily="18" charset="0"/>
                    <a:ea typeface="楷体" pitchFamily="49" charset="-122"/>
                  </a:rPr>
                  <a:t>占位。</a:t>
                </a:r>
              </a:p>
            </p:txBody>
          </p:sp>
          <p:sp>
            <p:nvSpPr>
              <p:cNvPr id="64" name="矩形 63">
                <a:extLst>
                  <a:ext uri="{FF2B5EF4-FFF2-40B4-BE49-F238E27FC236}">
                    <a16:creationId xmlns:a16="http://schemas.microsoft.com/office/drawing/2014/main" id="{87BA6BF0-6479-42B8-AFBD-F831B8B2D9D2}"/>
                  </a:ext>
                </a:extLst>
              </p:cNvPr>
              <p:cNvSpPr/>
              <p:nvPr/>
            </p:nvSpPr>
            <p:spPr>
              <a:xfrm>
                <a:off x="7208983" y="1611745"/>
                <a:ext cx="2508541" cy="1219235"/>
              </a:xfrm>
              <a:prstGeom prst="rect">
                <a:avLst/>
              </a:prstGeom>
              <a:noFill/>
              <a:ln w="19050">
                <a:solidFill>
                  <a:srgbClr val="FF3399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62" name="任意多边形: 形状 61">
              <a:extLst>
                <a:ext uri="{FF2B5EF4-FFF2-40B4-BE49-F238E27FC236}">
                  <a16:creationId xmlns:a16="http://schemas.microsoft.com/office/drawing/2014/main" id="{27BCA64B-0486-4A5D-B107-5663C2AAD1EB}"/>
                </a:ext>
              </a:extLst>
            </p:cNvPr>
            <p:cNvSpPr/>
            <p:nvPr/>
          </p:nvSpPr>
          <p:spPr>
            <a:xfrm>
              <a:off x="5735782" y="1893450"/>
              <a:ext cx="1431636" cy="258618"/>
            </a:xfrm>
            <a:custGeom>
              <a:avLst/>
              <a:gdLst>
                <a:gd name="connsiteX0" fmla="*/ 0 w 1431636"/>
                <a:gd name="connsiteY0" fmla="*/ 258618 h 258618"/>
                <a:gd name="connsiteX1" fmla="*/ 0 w 1431636"/>
                <a:gd name="connsiteY1" fmla="*/ 0 h 258618"/>
                <a:gd name="connsiteX2" fmla="*/ 1431636 w 1431636"/>
                <a:gd name="connsiteY2" fmla="*/ 0 h 258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31636" h="258618">
                  <a:moveTo>
                    <a:pt x="0" y="258618"/>
                  </a:moveTo>
                  <a:lnTo>
                    <a:pt x="0" y="0"/>
                  </a:lnTo>
                  <a:lnTo>
                    <a:pt x="1431636" y="0"/>
                  </a:lnTo>
                </a:path>
              </a:pathLst>
            </a:custGeom>
            <a:noFill/>
            <a:ln w="19050">
              <a:solidFill>
                <a:srgbClr val="FF3399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B226ABF8-841D-40E8-9DDD-000AB8D9C702}"/>
              </a:ext>
            </a:extLst>
          </p:cNvPr>
          <p:cNvGrpSpPr/>
          <p:nvPr/>
        </p:nvGrpSpPr>
        <p:grpSpPr>
          <a:xfrm>
            <a:off x="882650" y="3427411"/>
            <a:ext cx="3048700" cy="1676398"/>
            <a:chOff x="7819447" y="3477491"/>
            <a:chExt cx="3048700" cy="1676398"/>
          </a:xfrm>
        </p:grpSpPr>
        <p:grpSp>
          <p:nvGrpSpPr>
            <p:cNvPr id="67" name="组合 66">
              <a:extLst>
                <a:ext uri="{FF2B5EF4-FFF2-40B4-BE49-F238E27FC236}">
                  <a16:creationId xmlns:a16="http://schemas.microsoft.com/office/drawing/2014/main" id="{0D5D4CAC-00EC-4C9E-8F04-FFF4460392A1}"/>
                </a:ext>
              </a:extLst>
            </p:cNvPr>
            <p:cNvGrpSpPr/>
            <p:nvPr/>
          </p:nvGrpSpPr>
          <p:grpSpPr>
            <a:xfrm>
              <a:off x="7819447" y="3477491"/>
              <a:ext cx="2617645" cy="1676398"/>
              <a:chOff x="7819447" y="3429000"/>
              <a:chExt cx="2617645" cy="1676398"/>
            </a:xfrm>
          </p:grpSpPr>
          <p:sp>
            <p:nvSpPr>
              <p:cNvPr id="69" name="矩形 68">
                <a:extLst>
                  <a:ext uri="{FF2B5EF4-FFF2-40B4-BE49-F238E27FC236}">
                    <a16:creationId xmlns:a16="http://schemas.microsoft.com/office/drawing/2014/main" id="{F525D0D6-B18C-40B5-A119-8A0ECAF06E0E}"/>
                  </a:ext>
                </a:extLst>
              </p:cNvPr>
              <p:cNvSpPr/>
              <p:nvPr/>
            </p:nvSpPr>
            <p:spPr>
              <a:xfrm>
                <a:off x="7886988" y="3429000"/>
                <a:ext cx="2550104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2400" b="1" dirty="0">
                    <a:solidFill>
                      <a:srgbClr val="0000FF"/>
                    </a:solidFill>
                    <a:latin typeface="Times New Roman" pitchFamily="18" charset="0"/>
                    <a:ea typeface="楷体" pitchFamily="49" charset="-122"/>
                  </a:rPr>
                  <a:t>0</a:t>
                </a:r>
                <a:r>
                  <a:rPr lang="zh-CN" altLang="en-US" sz="2400" b="1" dirty="0">
                    <a:solidFill>
                      <a:srgbClr val="0000FF"/>
                    </a:solidFill>
                    <a:latin typeface="Times New Roman" pitchFamily="18" charset="0"/>
                    <a:ea typeface="楷体" pitchFamily="49" charset="-122"/>
                  </a:rPr>
                  <a:t>乘任何数都得</a:t>
                </a:r>
                <a:r>
                  <a:rPr lang="en-US" altLang="zh-CN" sz="2400" b="1" dirty="0">
                    <a:solidFill>
                      <a:srgbClr val="0000FF"/>
                    </a:solidFill>
                    <a:latin typeface="Times New Roman" pitchFamily="18" charset="0"/>
                    <a:ea typeface="楷体" pitchFamily="49" charset="-122"/>
                  </a:rPr>
                  <a:t>0</a:t>
                </a:r>
                <a:r>
                  <a:rPr lang="zh-CN" altLang="en-US" sz="2400" b="1" dirty="0">
                    <a:solidFill>
                      <a:srgbClr val="0000FF"/>
                    </a:solidFill>
                    <a:latin typeface="Times New Roman" pitchFamily="18" charset="0"/>
                    <a:ea typeface="楷体" pitchFamily="49" charset="-122"/>
                  </a:rPr>
                  <a:t>，任何数减</a:t>
                </a:r>
                <a:r>
                  <a:rPr lang="en-US" altLang="zh-CN" sz="2400" b="1" dirty="0">
                    <a:solidFill>
                      <a:srgbClr val="0000FF"/>
                    </a:solidFill>
                    <a:latin typeface="Times New Roman" pitchFamily="18" charset="0"/>
                    <a:ea typeface="楷体" pitchFamily="49" charset="-122"/>
                  </a:rPr>
                  <a:t>0</a:t>
                </a:r>
                <a:r>
                  <a:rPr lang="zh-CN" altLang="en-US" sz="2400" b="1" dirty="0">
                    <a:solidFill>
                      <a:srgbClr val="0000FF"/>
                    </a:solidFill>
                    <a:latin typeface="Times New Roman" pitchFamily="18" charset="0"/>
                    <a:ea typeface="楷体" pitchFamily="49" charset="-122"/>
                  </a:rPr>
                  <a:t>仍得原数，所以这一步可以省略不写。</a:t>
                </a:r>
              </a:p>
            </p:txBody>
          </p:sp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38EC7699-F472-451E-8DA0-573E2950EAA6}"/>
                  </a:ext>
                </a:extLst>
              </p:cNvPr>
              <p:cNvSpPr/>
              <p:nvPr/>
            </p:nvSpPr>
            <p:spPr>
              <a:xfrm>
                <a:off x="7819447" y="3429000"/>
                <a:ext cx="2571463" cy="1676398"/>
              </a:xfrm>
              <a:prstGeom prst="rect">
                <a:avLst/>
              </a:prstGeom>
              <a:noFill/>
              <a:ln w="19050">
                <a:solidFill>
                  <a:srgbClr val="0000FF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68" name="直接连接符 67">
              <a:extLst>
                <a:ext uri="{FF2B5EF4-FFF2-40B4-BE49-F238E27FC236}">
                  <a16:creationId xmlns:a16="http://schemas.microsoft.com/office/drawing/2014/main" id="{671A6C22-4A07-4FC8-87C5-A944BA6BEF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00147" y="4100946"/>
              <a:ext cx="468000" cy="0"/>
            </a:xfrm>
            <a:prstGeom prst="line">
              <a:avLst/>
            </a:prstGeom>
            <a:ln w="19050">
              <a:solidFill>
                <a:srgbClr val="0000FF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Text Box 11">
            <a:extLst>
              <a:ext uri="{FF2B5EF4-FFF2-40B4-BE49-F238E27FC236}">
                <a16:creationId xmlns:a16="http://schemas.microsoft.com/office/drawing/2014/main" id="{446E3E5C-2D66-4E68-B07A-67BA5D129F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7018" y="2491500"/>
            <a:ext cx="38735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altLang="zh-CN" sz="3200" b="1" dirty="0">
                <a:solidFill>
                  <a:srgbClr val="00B0F0"/>
                </a:solidFill>
                <a:latin typeface="Times New Roman" pitchFamily="18" charset="0"/>
                <a:ea typeface="楷体_GB2312" pitchFamily="49" charset="-122"/>
              </a:rPr>
              <a:t>1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4BE2111-B2CF-5EF7-B4AD-7F223C132BB1}"/>
              </a:ext>
            </a:extLst>
          </p:cNvPr>
          <p:cNvSpPr/>
          <p:nvPr/>
        </p:nvSpPr>
        <p:spPr>
          <a:xfrm>
            <a:off x="8617589" y="1817530"/>
            <a:ext cx="3278489" cy="32862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在笔算除法时，除到被除数的十位不够商</a:t>
            </a:r>
            <a:r>
              <a:rPr lang="en-US" altLang="zh-CN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，就直接在十位上商</a:t>
            </a:r>
            <a:r>
              <a:rPr lang="en-US" altLang="zh-CN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占位。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08333E-7 2.96296E-6 L 2.08333E-7 -0.07223 " pathEditMode="relative" rAng="0" ptsTypes="AA">
                                      <p:cBhvr>
                                        <p:cTn id="3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2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0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0026 -0.13588 " pathEditMode="relative" rAng="0" ptsTypes="AA">
                                      <p:cBhvr>
                                        <p:cTn id="14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30" y="-6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 nodeType="clickPar">
                      <p:stCondLst>
                        <p:cond delay="indefinite"/>
                      </p:stCondLst>
                      <p:childTnLst>
                        <p:par>
                          <p:cTn id="1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4" grpId="1"/>
      <p:bldP spid="16" grpId="0"/>
      <p:bldP spid="16" grpId="1"/>
      <p:bldP spid="17" grpId="0"/>
      <p:bldP spid="17" grpId="1"/>
      <p:bldP spid="19" grpId="0"/>
      <p:bldP spid="19" grpId="1"/>
      <p:bldP spid="20" grpId="0"/>
      <p:bldP spid="21" grpId="0"/>
      <p:bldP spid="21" grpId="1"/>
      <p:bldP spid="22" grpId="0" animBg="1"/>
      <p:bldP spid="22" grpId="1" animBg="1"/>
      <p:bldP spid="23" grpId="0"/>
      <p:bldP spid="29" grpId="0"/>
      <p:bldP spid="29" grpId="1"/>
      <p:bldP spid="47" grpId="0"/>
      <p:bldP spid="79" grpId="0"/>
      <p:bldP spid="79" grpId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C7CA389-9039-4FBB-A180-42EF154DD7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文本框 98">
            <a:extLst>
              <a:ext uri="{FF2B5EF4-FFF2-40B4-BE49-F238E27FC236}">
                <a16:creationId xmlns:a16="http://schemas.microsoft.com/office/drawing/2014/main" id="{CB538F65-D845-4B57-B8CA-3349C189D9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675" y="187325"/>
            <a:ext cx="24653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 dirty="0">
                <a:latin typeface="黑体" pitchFamily="49" charset="-122"/>
                <a:ea typeface="黑体" pitchFamily="49" charset="-122"/>
              </a:rPr>
              <a:t>巩固练习</a:t>
            </a:r>
          </a:p>
        </p:txBody>
      </p:sp>
      <p:sp>
        <p:nvSpPr>
          <p:cNvPr id="4" name="文本框 96">
            <a:extLst>
              <a:ext uri="{FF2B5EF4-FFF2-40B4-BE49-F238E27FC236}">
                <a16:creationId xmlns:a16="http://schemas.microsoft.com/office/drawing/2014/main" id="{44DFBAB4-BEF5-4CCD-AE36-D15BA8FCA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688" y="1513707"/>
            <a:ext cx="10350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1.</a:t>
            </a:r>
            <a:endParaRPr lang="zh-CN" altLang="en-US" sz="36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6" name="TextBox 29">
            <a:extLst>
              <a:ext uri="{FF2B5EF4-FFF2-40B4-BE49-F238E27FC236}">
                <a16:creationId xmlns:a16="http://schemas.microsoft.com/office/drawing/2014/main" id="{535DACC8-8E3A-4C8C-9708-4F58A44EBB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2200" y="2976044"/>
            <a:ext cx="25876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 dirty="0">
                <a:latin typeface="Times New Roman" pitchFamily="18" charset="0"/>
                <a:ea typeface="宋体" pitchFamily="2" charset="-122"/>
              </a:rPr>
              <a:t>0÷3</a:t>
            </a:r>
            <a:r>
              <a:rPr lang="zh-CN" altLang="en-US" sz="3600" b="1" dirty="0">
                <a:latin typeface="Times New Roman" pitchFamily="18" charset="0"/>
                <a:ea typeface="宋体" pitchFamily="2" charset="-122"/>
              </a:rPr>
              <a:t>＝</a:t>
            </a:r>
          </a:p>
        </p:txBody>
      </p:sp>
      <p:sp>
        <p:nvSpPr>
          <p:cNvPr id="7" name="TextBox 29">
            <a:extLst>
              <a:ext uri="{FF2B5EF4-FFF2-40B4-BE49-F238E27FC236}">
                <a16:creationId xmlns:a16="http://schemas.microsoft.com/office/drawing/2014/main" id="{BD00FD26-DD92-4C8E-9DC4-718657B59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6629" y="2976044"/>
            <a:ext cx="25876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latin typeface="Times New Roman" pitchFamily="18" charset="0"/>
                <a:ea typeface="宋体" pitchFamily="2" charset="-122"/>
              </a:rPr>
              <a:t>0÷9</a:t>
            </a:r>
            <a:r>
              <a:rPr lang="zh-CN" altLang="en-US" sz="3600" b="1">
                <a:latin typeface="Times New Roman" pitchFamily="18" charset="0"/>
                <a:ea typeface="宋体" pitchFamily="2" charset="-122"/>
              </a:rPr>
              <a:t>＝</a:t>
            </a:r>
            <a:endParaRPr lang="zh-CN" altLang="en-US" sz="3600" b="1" dirty="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8" name="TextBox 29">
            <a:extLst>
              <a:ext uri="{FF2B5EF4-FFF2-40B4-BE49-F238E27FC236}">
                <a16:creationId xmlns:a16="http://schemas.microsoft.com/office/drawing/2014/main" id="{21D82286-9B01-4336-8DD7-03DFF0630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1058" y="2976044"/>
            <a:ext cx="25876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latin typeface="Times New Roman" pitchFamily="18" charset="0"/>
                <a:ea typeface="宋体" pitchFamily="2" charset="-122"/>
              </a:rPr>
              <a:t>0×7</a:t>
            </a:r>
            <a:r>
              <a:rPr lang="zh-CN" altLang="en-US" sz="3600" b="1" dirty="0">
                <a:latin typeface="Times New Roman" pitchFamily="18" charset="0"/>
                <a:ea typeface="宋体" pitchFamily="2" charset="-122"/>
              </a:rPr>
              <a:t>＝</a:t>
            </a:r>
          </a:p>
        </p:txBody>
      </p:sp>
      <p:sp>
        <p:nvSpPr>
          <p:cNvPr id="9" name="TextBox 29">
            <a:extLst>
              <a:ext uri="{FF2B5EF4-FFF2-40B4-BE49-F238E27FC236}">
                <a16:creationId xmlns:a16="http://schemas.microsoft.com/office/drawing/2014/main" id="{46FAA4AB-B860-4FC6-8274-7BB9D9A5D0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1686" y="2976044"/>
            <a:ext cx="10849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0" name="TextBox 29">
            <a:extLst>
              <a:ext uri="{FF2B5EF4-FFF2-40B4-BE49-F238E27FC236}">
                <a16:creationId xmlns:a16="http://schemas.microsoft.com/office/drawing/2014/main" id="{A6886346-56B0-4D88-B894-D20A6CB670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6116" y="2976044"/>
            <a:ext cx="98685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1" name="TextBox 29">
            <a:extLst>
              <a:ext uri="{FF2B5EF4-FFF2-40B4-BE49-F238E27FC236}">
                <a16:creationId xmlns:a16="http://schemas.microsoft.com/office/drawing/2014/main" id="{B4ED786B-F3CB-4090-BE16-D1F2AE5C8F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3741" y="2976044"/>
            <a:ext cx="14733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3" name="文本框 96">
            <a:extLst>
              <a:ext uri="{FF2B5EF4-FFF2-40B4-BE49-F238E27FC236}">
                <a16:creationId xmlns:a16="http://schemas.microsoft.com/office/drawing/2014/main" id="{852707EF-39A8-4109-85EA-1312FD7652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8644" y="1661190"/>
            <a:ext cx="620051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选自</a:t>
            </a:r>
            <a:r>
              <a:rPr lang="zh-CN" altLang="en-US" sz="2000">
                <a:latin typeface="黑体" panose="02010609060101010101" pitchFamily="49" charset="-122"/>
                <a:ea typeface="黑体" panose="02010609060101010101" pitchFamily="49" charset="-122"/>
              </a:rPr>
              <a:t>教材</a:t>
            </a:r>
            <a:r>
              <a:rPr lang="en-US" altLang="zh-CN" sz="2000">
                <a:latin typeface="黑体" panose="02010609060101010101" pitchFamily="49" charset="-122"/>
                <a:ea typeface="黑体" panose="02010609060101010101" pitchFamily="49" charset="-122"/>
              </a:rPr>
              <a:t>P23 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做一做 第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29">
            <a:extLst>
              <a:ext uri="{FF2B5EF4-FFF2-40B4-BE49-F238E27FC236}">
                <a16:creationId xmlns:a16="http://schemas.microsoft.com/office/drawing/2014/main" id="{D6418BB2-6629-A738-2131-3E0B36D09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9938" y="2986539"/>
            <a:ext cx="25876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latin typeface="Times New Roman" pitchFamily="18" charset="0"/>
                <a:ea typeface="宋体" pitchFamily="2" charset="-122"/>
              </a:rPr>
              <a:t>0 + 6</a:t>
            </a:r>
            <a:r>
              <a:rPr lang="zh-CN" altLang="en-US" sz="3600" b="1">
                <a:latin typeface="Times New Roman" pitchFamily="18" charset="0"/>
                <a:ea typeface="宋体" pitchFamily="2" charset="-122"/>
              </a:rPr>
              <a:t>＝</a:t>
            </a:r>
            <a:endParaRPr lang="zh-CN" altLang="en-US" sz="3600" b="1" dirty="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2" name="TextBox 29">
            <a:extLst>
              <a:ext uri="{FF2B5EF4-FFF2-40B4-BE49-F238E27FC236}">
                <a16:creationId xmlns:a16="http://schemas.microsoft.com/office/drawing/2014/main" id="{7A5EF436-7914-F441-0638-427DE720F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52621" y="2986539"/>
            <a:ext cx="14733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</a:rPr>
              <a:t>6</a:t>
            </a:r>
            <a:endParaRPr lang="zh-CN" altLang="en-US" sz="3600" b="1" dirty="0">
              <a:solidFill>
                <a:srgbClr val="FF0000"/>
              </a:solidFill>
              <a:latin typeface="Times New Roman" pitchFamily="18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4380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1">
            <a:extLst>
              <a:ext uri="{FF2B5EF4-FFF2-40B4-BE49-F238E27FC236}">
                <a16:creationId xmlns:a16="http://schemas.microsoft.com/office/drawing/2014/main" id="{AA91D838-D6F6-54C3-E5B2-1B1D80C6EED9}"/>
              </a:ext>
            </a:extLst>
          </p:cNvPr>
          <p:cNvGrpSpPr>
            <a:grpSpLocks/>
          </p:cNvGrpSpPr>
          <p:nvPr/>
        </p:nvGrpSpPr>
        <p:grpSpPr bwMode="auto">
          <a:xfrm>
            <a:off x="649657" y="1838963"/>
            <a:ext cx="2320330" cy="646114"/>
            <a:chOff x="1645" y="2117"/>
            <a:chExt cx="1072" cy="407"/>
          </a:xfrm>
        </p:grpSpPr>
        <p:grpSp>
          <p:nvGrpSpPr>
            <p:cNvPr id="20" name="Group 30">
              <a:extLst>
                <a:ext uri="{FF2B5EF4-FFF2-40B4-BE49-F238E27FC236}">
                  <a16:creationId xmlns:a16="http://schemas.microsoft.com/office/drawing/2014/main" id="{D10AAA6B-7149-50EF-B358-E3773294C0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45" y="2117"/>
              <a:ext cx="940" cy="407"/>
              <a:chOff x="1645" y="2122"/>
              <a:chExt cx="941" cy="407"/>
            </a:xfrm>
          </p:grpSpPr>
          <p:pic>
            <p:nvPicPr>
              <p:cNvPr id="22" name="图片 13">
                <a:extLst>
                  <a:ext uri="{FF2B5EF4-FFF2-40B4-BE49-F238E27FC236}">
                    <a16:creationId xmlns:a16="http://schemas.microsoft.com/office/drawing/2014/main" id="{CD5DAD32-7970-CA31-3F9D-3997693EB0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765" y="2156"/>
                <a:ext cx="821" cy="3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1" name="Text Box 27">
                <a:extLst>
                  <a:ext uri="{FF2B5EF4-FFF2-40B4-BE49-F238E27FC236}">
                    <a16:creationId xmlns:a16="http://schemas.microsoft.com/office/drawing/2014/main" id="{0B1C2B74-0917-3060-5728-A08E62FA03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45" y="2122"/>
                <a:ext cx="302" cy="4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4</a:t>
                </a:r>
              </a:p>
            </p:txBody>
          </p:sp>
        </p:grpSp>
        <p:sp>
          <p:nvSpPr>
            <p:cNvPr id="19" name="Text Box 26">
              <a:extLst>
                <a:ext uri="{FF2B5EF4-FFF2-40B4-BE49-F238E27FC236}">
                  <a16:creationId xmlns:a16="http://schemas.microsoft.com/office/drawing/2014/main" id="{07426B9D-C338-A410-31FA-9E09795723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9" y="2117"/>
              <a:ext cx="778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ts val="0"/>
                </a:spcBef>
                <a:spcAft>
                  <a:spcPts val="1200"/>
                </a:spcAft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8  0  4</a:t>
              </a:r>
            </a:p>
          </p:txBody>
        </p:sp>
      </p:grpSp>
      <p:sp>
        <p:nvSpPr>
          <p:cNvPr id="23" name="矩形 22">
            <a:extLst>
              <a:ext uri="{FF2B5EF4-FFF2-40B4-BE49-F238E27FC236}">
                <a16:creationId xmlns:a16="http://schemas.microsoft.com/office/drawing/2014/main" id="{CB0B0B1C-D1ED-F8B6-BB8C-B263A2593755}"/>
              </a:ext>
            </a:extLst>
          </p:cNvPr>
          <p:cNvSpPr/>
          <p:nvPr/>
        </p:nvSpPr>
        <p:spPr>
          <a:xfrm>
            <a:off x="1267071" y="1466850"/>
            <a:ext cx="399101" cy="39910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1417F33-2761-70ED-8EAB-7E63DF970B02}"/>
              </a:ext>
            </a:extLst>
          </p:cNvPr>
          <p:cNvSpPr txBox="1"/>
          <p:nvPr/>
        </p:nvSpPr>
        <p:spPr>
          <a:xfrm>
            <a:off x="1259120" y="1342715"/>
            <a:ext cx="46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17ECCF5-8813-5AFD-0809-135DE0FB6833}"/>
              </a:ext>
            </a:extLst>
          </p:cNvPr>
          <p:cNvSpPr/>
          <p:nvPr/>
        </p:nvSpPr>
        <p:spPr>
          <a:xfrm>
            <a:off x="1738303" y="1466850"/>
            <a:ext cx="399101" cy="39910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268307B4-3B4B-5DA9-24CF-7DB983CEA82B}"/>
              </a:ext>
            </a:extLst>
          </p:cNvPr>
          <p:cNvSpPr/>
          <p:nvPr/>
        </p:nvSpPr>
        <p:spPr>
          <a:xfrm>
            <a:off x="2209534" y="1466850"/>
            <a:ext cx="399101" cy="39910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7" name="Group 31">
            <a:extLst>
              <a:ext uri="{FF2B5EF4-FFF2-40B4-BE49-F238E27FC236}">
                <a16:creationId xmlns:a16="http://schemas.microsoft.com/office/drawing/2014/main" id="{784907DD-C7E6-5BE9-4F84-3BC7B8F5F503}"/>
              </a:ext>
            </a:extLst>
          </p:cNvPr>
          <p:cNvGrpSpPr>
            <a:grpSpLocks/>
          </p:cNvGrpSpPr>
          <p:nvPr/>
        </p:nvGrpSpPr>
        <p:grpSpPr bwMode="auto">
          <a:xfrm>
            <a:off x="3484297" y="1865951"/>
            <a:ext cx="2320330" cy="646114"/>
            <a:chOff x="1645" y="2117"/>
            <a:chExt cx="1072" cy="407"/>
          </a:xfrm>
        </p:grpSpPr>
        <p:grpSp>
          <p:nvGrpSpPr>
            <p:cNvPr id="28" name="Group 30">
              <a:extLst>
                <a:ext uri="{FF2B5EF4-FFF2-40B4-BE49-F238E27FC236}">
                  <a16:creationId xmlns:a16="http://schemas.microsoft.com/office/drawing/2014/main" id="{C9170A56-8E48-3D29-99CF-0A5CD586D9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45" y="2117"/>
              <a:ext cx="940" cy="407"/>
              <a:chOff x="1645" y="2122"/>
              <a:chExt cx="941" cy="407"/>
            </a:xfrm>
          </p:grpSpPr>
          <p:pic>
            <p:nvPicPr>
              <p:cNvPr id="30" name="图片 13">
                <a:extLst>
                  <a:ext uri="{FF2B5EF4-FFF2-40B4-BE49-F238E27FC236}">
                    <a16:creationId xmlns:a16="http://schemas.microsoft.com/office/drawing/2014/main" id="{A8DCC2CE-D98A-8C79-89CD-6609F42E98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765" y="2156"/>
                <a:ext cx="821" cy="3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1" name="Text Box 27">
                <a:extLst>
                  <a:ext uri="{FF2B5EF4-FFF2-40B4-BE49-F238E27FC236}">
                    <a16:creationId xmlns:a16="http://schemas.microsoft.com/office/drawing/2014/main" id="{2819CB25-371F-39DE-2C17-3C1BC4C1AFF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45" y="2122"/>
                <a:ext cx="302" cy="4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2</a:t>
                </a:r>
              </a:p>
            </p:txBody>
          </p:sp>
        </p:grpSp>
        <p:sp>
          <p:nvSpPr>
            <p:cNvPr id="29" name="Text Box 26">
              <a:extLst>
                <a:ext uri="{FF2B5EF4-FFF2-40B4-BE49-F238E27FC236}">
                  <a16:creationId xmlns:a16="http://schemas.microsoft.com/office/drawing/2014/main" id="{77B2CE11-6181-CB33-40B3-E3098FF68E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9" y="2117"/>
              <a:ext cx="778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ts val="0"/>
                </a:spcBef>
                <a:spcAft>
                  <a:spcPts val="1200"/>
                </a:spcAft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4  0  2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5CFFBF8-F56F-4024-3B6B-2A3C52A5BA56}"/>
              </a:ext>
            </a:extLst>
          </p:cNvPr>
          <p:cNvGrpSpPr>
            <a:grpSpLocks/>
          </p:cNvGrpSpPr>
          <p:nvPr/>
        </p:nvGrpSpPr>
        <p:grpSpPr bwMode="auto">
          <a:xfrm>
            <a:off x="6288457" y="1838963"/>
            <a:ext cx="2320330" cy="646114"/>
            <a:chOff x="1645" y="2117"/>
            <a:chExt cx="1072" cy="407"/>
          </a:xfrm>
        </p:grpSpPr>
        <p:grpSp>
          <p:nvGrpSpPr>
            <p:cNvPr id="33" name="Group 30">
              <a:extLst>
                <a:ext uri="{FF2B5EF4-FFF2-40B4-BE49-F238E27FC236}">
                  <a16:creationId xmlns:a16="http://schemas.microsoft.com/office/drawing/2014/main" id="{3D2A64AF-6132-0377-1606-26D7C97578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45" y="2117"/>
              <a:ext cx="940" cy="407"/>
              <a:chOff x="1645" y="2122"/>
              <a:chExt cx="941" cy="407"/>
            </a:xfrm>
          </p:grpSpPr>
          <p:pic>
            <p:nvPicPr>
              <p:cNvPr id="35" name="图片 13">
                <a:extLst>
                  <a:ext uri="{FF2B5EF4-FFF2-40B4-BE49-F238E27FC236}">
                    <a16:creationId xmlns:a16="http://schemas.microsoft.com/office/drawing/2014/main" id="{1BE600A9-4A67-8F17-BB52-61029DD10A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765" y="2156"/>
                <a:ext cx="821" cy="3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6" name="Text Box 27">
                <a:extLst>
                  <a:ext uri="{FF2B5EF4-FFF2-40B4-BE49-F238E27FC236}">
                    <a16:creationId xmlns:a16="http://schemas.microsoft.com/office/drawing/2014/main" id="{EC1BED01-7B25-8A1D-4879-C099893BB97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45" y="2122"/>
                <a:ext cx="302" cy="4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3</a:t>
                </a:r>
              </a:p>
            </p:txBody>
          </p:sp>
        </p:grpSp>
        <p:sp>
          <p:nvSpPr>
            <p:cNvPr id="34" name="Text Box 26">
              <a:extLst>
                <a:ext uri="{FF2B5EF4-FFF2-40B4-BE49-F238E27FC236}">
                  <a16:creationId xmlns:a16="http://schemas.microsoft.com/office/drawing/2014/main" id="{99BC1132-508F-58DE-29F0-5E54D7BC0F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9" y="2117"/>
              <a:ext cx="778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ts val="0"/>
                </a:spcBef>
                <a:spcAft>
                  <a:spcPts val="1200"/>
                </a:spcAft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6  0  9</a:t>
              </a:r>
            </a:p>
          </p:txBody>
        </p:sp>
      </p:grpSp>
      <p:grpSp>
        <p:nvGrpSpPr>
          <p:cNvPr id="37" name="Group 31">
            <a:extLst>
              <a:ext uri="{FF2B5EF4-FFF2-40B4-BE49-F238E27FC236}">
                <a16:creationId xmlns:a16="http://schemas.microsoft.com/office/drawing/2014/main" id="{6160F9E1-5A18-517B-BDA9-BC8F63565888}"/>
              </a:ext>
            </a:extLst>
          </p:cNvPr>
          <p:cNvGrpSpPr>
            <a:grpSpLocks/>
          </p:cNvGrpSpPr>
          <p:nvPr/>
        </p:nvGrpSpPr>
        <p:grpSpPr bwMode="auto">
          <a:xfrm>
            <a:off x="9068066" y="1838963"/>
            <a:ext cx="2320330" cy="646114"/>
            <a:chOff x="1645" y="2117"/>
            <a:chExt cx="1072" cy="407"/>
          </a:xfrm>
        </p:grpSpPr>
        <p:grpSp>
          <p:nvGrpSpPr>
            <p:cNvPr id="38" name="Group 30">
              <a:extLst>
                <a:ext uri="{FF2B5EF4-FFF2-40B4-BE49-F238E27FC236}">
                  <a16:creationId xmlns:a16="http://schemas.microsoft.com/office/drawing/2014/main" id="{7B116981-38AD-D5B1-711F-2503441637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45" y="2117"/>
              <a:ext cx="940" cy="407"/>
              <a:chOff x="1645" y="2122"/>
              <a:chExt cx="941" cy="407"/>
            </a:xfrm>
          </p:grpSpPr>
          <p:pic>
            <p:nvPicPr>
              <p:cNvPr id="40" name="图片 13">
                <a:extLst>
                  <a:ext uri="{FF2B5EF4-FFF2-40B4-BE49-F238E27FC236}">
                    <a16:creationId xmlns:a16="http://schemas.microsoft.com/office/drawing/2014/main" id="{CF4147A1-086D-271E-3E2C-C01AEF9DBC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765" y="2156"/>
                <a:ext cx="821" cy="3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1" name="Text Box 27">
                <a:extLst>
                  <a:ext uri="{FF2B5EF4-FFF2-40B4-BE49-F238E27FC236}">
                    <a16:creationId xmlns:a16="http://schemas.microsoft.com/office/drawing/2014/main" id="{F2AAFA30-CCD5-D379-617C-A707129358F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45" y="2122"/>
                <a:ext cx="302" cy="4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6</a:t>
                </a:r>
              </a:p>
            </p:txBody>
          </p:sp>
        </p:grpSp>
        <p:sp>
          <p:nvSpPr>
            <p:cNvPr id="39" name="Text Box 26">
              <a:extLst>
                <a:ext uri="{FF2B5EF4-FFF2-40B4-BE49-F238E27FC236}">
                  <a16:creationId xmlns:a16="http://schemas.microsoft.com/office/drawing/2014/main" id="{CE45E925-B730-C5BD-8FAA-C49454A74C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9" y="2117"/>
              <a:ext cx="778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ts val="0"/>
                </a:spcBef>
                <a:spcAft>
                  <a:spcPts val="1200"/>
                </a:spcAft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6  0  6</a:t>
              </a:r>
            </a:p>
          </p:txBody>
        </p:sp>
      </p:grpSp>
      <p:sp>
        <p:nvSpPr>
          <p:cNvPr id="42" name="矩形 41">
            <a:extLst>
              <a:ext uri="{FF2B5EF4-FFF2-40B4-BE49-F238E27FC236}">
                <a16:creationId xmlns:a16="http://schemas.microsoft.com/office/drawing/2014/main" id="{48EBD1CC-CDDB-B714-28FA-1CB296F28ECE}"/>
              </a:ext>
            </a:extLst>
          </p:cNvPr>
          <p:cNvSpPr/>
          <p:nvPr/>
        </p:nvSpPr>
        <p:spPr>
          <a:xfrm>
            <a:off x="1245943" y="2458089"/>
            <a:ext cx="399101" cy="39910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EF72A6A6-AAAC-F22F-56BA-4D4B60B95191}"/>
              </a:ext>
            </a:extLst>
          </p:cNvPr>
          <p:cNvCxnSpPr/>
          <p:nvPr/>
        </p:nvCxnSpPr>
        <p:spPr>
          <a:xfrm>
            <a:off x="976147" y="3035300"/>
            <a:ext cx="170812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>
            <a:extLst>
              <a:ext uri="{FF2B5EF4-FFF2-40B4-BE49-F238E27FC236}">
                <a16:creationId xmlns:a16="http://schemas.microsoft.com/office/drawing/2014/main" id="{E97ABE93-7330-F18F-D9F9-126B98089451}"/>
              </a:ext>
            </a:extLst>
          </p:cNvPr>
          <p:cNvSpPr/>
          <p:nvPr/>
        </p:nvSpPr>
        <p:spPr>
          <a:xfrm>
            <a:off x="2194194" y="3177218"/>
            <a:ext cx="399101" cy="39910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F0C1A379-00BC-A73E-FA3B-F023F0EEE2B8}"/>
              </a:ext>
            </a:extLst>
          </p:cNvPr>
          <p:cNvSpPr/>
          <p:nvPr/>
        </p:nvSpPr>
        <p:spPr>
          <a:xfrm>
            <a:off x="2194193" y="3718236"/>
            <a:ext cx="399101" cy="39910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23FAC6FF-A95B-7CD8-4562-7AB0D072C91A}"/>
              </a:ext>
            </a:extLst>
          </p:cNvPr>
          <p:cNvSpPr/>
          <p:nvPr/>
        </p:nvSpPr>
        <p:spPr>
          <a:xfrm>
            <a:off x="2194192" y="4401171"/>
            <a:ext cx="399101" cy="39910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8AD07C7A-98DD-146C-9D5B-80CFB04CD36D}"/>
              </a:ext>
            </a:extLst>
          </p:cNvPr>
          <p:cNvCxnSpPr/>
          <p:nvPr/>
        </p:nvCxnSpPr>
        <p:spPr>
          <a:xfrm>
            <a:off x="1034400" y="4254500"/>
            <a:ext cx="170812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79703FF1-F197-821A-598E-529ECBDEDE90}"/>
              </a:ext>
            </a:extLst>
          </p:cNvPr>
          <p:cNvSpPr txBox="1"/>
          <p:nvPr/>
        </p:nvSpPr>
        <p:spPr>
          <a:xfrm>
            <a:off x="1271719" y="2352365"/>
            <a:ext cx="46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385932D0-EF14-09FC-AFEF-409A1CFFE1D2}"/>
              </a:ext>
            </a:extLst>
          </p:cNvPr>
          <p:cNvSpPr txBox="1"/>
          <p:nvPr/>
        </p:nvSpPr>
        <p:spPr>
          <a:xfrm>
            <a:off x="1728406" y="1377042"/>
            <a:ext cx="46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1F717086-B4B2-2B91-6538-E7DC59D64B6E}"/>
              </a:ext>
            </a:extLst>
          </p:cNvPr>
          <p:cNvSpPr txBox="1"/>
          <p:nvPr/>
        </p:nvSpPr>
        <p:spPr>
          <a:xfrm>
            <a:off x="2197907" y="3065526"/>
            <a:ext cx="46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4DA37A9D-2062-8E5B-0599-767CFC0DE7FA}"/>
              </a:ext>
            </a:extLst>
          </p:cNvPr>
          <p:cNvSpPr txBox="1"/>
          <p:nvPr/>
        </p:nvSpPr>
        <p:spPr>
          <a:xfrm>
            <a:off x="2197907" y="1362039"/>
            <a:ext cx="46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11778559-6B16-67AF-C031-BBB0E12CF6D5}"/>
              </a:ext>
            </a:extLst>
          </p:cNvPr>
          <p:cNvSpPr txBox="1"/>
          <p:nvPr/>
        </p:nvSpPr>
        <p:spPr>
          <a:xfrm>
            <a:off x="2197907" y="3625398"/>
            <a:ext cx="46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FC94424E-E2DD-F2A2-4044-E68258CE494D}"/>
              </a:ext>
            </a:extLst>
          </p:cNvPr>
          <p:cNvSpPr txBox="1"/>
          <p:nvPr/>
        </p:nvSpPr>
        <p:spPr>
          <a:xfrm>
            <a:off x="2194192" y="4284725"/>
            <a:ext cx="46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5" name="文本框 96">
            <a:extLst>
              <a:ext uri="{FF2B5EF4-FFF2-40B4-BE49-F238E27FC236}">
                <a16:creationId xmlns:a16="http://schemas.microsoft.com/office/drawing/2014/main" id="{E7FFF5F4-D2E6-DA85-BEF8-890D41A50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657" y="468736"/>
            <a:ext cx="10350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2.</a:t>
            </a:r>
            <a:endParaRPr lang="zh-CN" altLang="en-US" sz="36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6" name="文本框 96">
            <a:extLst>
              <a:ext uri="{FF2B5EF4-FFF2-40B4-BE49-F238E27FC236}">
                <a16:creationId xmlns:a16="http://schemas.microsoft.com/office/drawing/2014/main" id="{1C935D17-1D2A-5EF6-A217-9B600C35A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2613" y="601471"/>
            <a:ext cx="620051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选自</a:t>
            </a:r>
            <a:r>
              <a:rPr lang="zh-CN" altLang="en-US" sz="2000">
                <a:latin typeface="黑体" panose="02010609060101010101" pitchFamily="49" charset="-122"/>
                <a:ea typeface="黑体" panose="02010609060101010101" pitchFamily="49" charset="-122"/>
              </a:rPr>
              <a:t>教材</a:t>
            </a:r>
            <a:r>
              <a:rPr lang="en-US" altLang="zh-CN" sz="2000">
                <a:latin typeface="黑体" panose="02010609060101010101" pitchFamily="49" charset="-122"/>
                <a:ea typeface="黑体" panose="02010609060101010101" pitchFamily="49" charset="-122"/>
              </a:rPr>
              <a:t>P23 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做一做 第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6A945645-AA06-3AC4-7046-E284EAF3E195}"/>
              </a:ext>
            </a:extLst>
          </p:cNvPr>
          <p:cNvGrpSpPr>
            <a:grpSpLocks/>
          </p:cNvGrpSpPr>
          <p:nvPr/>
        </p:nvGrpSpPr>
        <p:grpSpPr bwMode="auto">
          <a:xfrm>
            <a:off x="4030079" y="1287462"/>
            <a:ext cx="1488836" cy="3524661"/>
            <a:chOff x="1761397" y="1967696"/>
            <a:chExt cx="1489106" cy="3523454"/>
          </a:xfrm>
        </p:grpSpPr>
        <p:sp>
          <p:nvSpPr>
            <p:cNvPr id="58" name="文本框 66">
              <a:extLst>
                <a:ext uri="{FF2B5EF4-FFF2-40B4-BE49-F238E27FC236}">
                  <a16:creationId xmlns:a16="http://schemas.microsoft.com/office/drawing/2014/main" id="{61317B01-F1B6-1A68-F707-7601172A16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68614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59" name="文本框 67">
              <a:extLst>
                <a:ext uri="{FF2B5EF4-FFF2-40B4-BE49-F238E27FC236}">
                  <a16:creationId xmlns:a16="http://schemas.microsoft.com/office/drawing/2014/main" id="{4F65EFFA-FF5E-07FF-7B15-99C659DA58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6872" y="3074888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id="{9C42B284-4326-D5F7-B417-E46226FCEBE2}"/>
                </a:ext>
              </a:extLst>
            </p:cNvPr>
            <p:cNvCxnSpPr>
              <a:cxnSpLocks/>
            </p:cNvCxnSpPr>
            <p:nvPr/>
          </p:nvCxnSpPr>
          <p:spPr>
            <a:xfrm>
              <a:off x="1761397" y="3692717"/>
              <a:ext cx="14184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文本框 69">
              <a:extLst>
                <a:ext uri="{FF2B5EF4-FFF2-40B4-BE49-F238E27FC236}">
                  <a16:creationId xmlns:a16="http://schemas.microsoft.com/office/drawing/2014/main" id="{FB37EC66-DD5A-8290-AD02-CDAC034D3C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1332" y="3658501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62" name="文本框 70">
              <a:extLst>
                <a:ext uri="{FF2B5EF4-FFF2-40B4-BE49-F238E27FC236}">
                  <a16:creationId xmlns:a16="http://schemas.microsoft.com/office/drawing/2014/main" id="{2EE7BF77-6800-A6B8-9DE5-6D82A46962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8854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63" name="文本框 71">
              <a:extLst>
                <a:ext uri="{FF2B5EF4-FFF2-40B4-BE49-F238E27FC236}">
                  <a16:creationId xmlns:a16="http://schemas.microsoft.com/office/drawing/2014/main" id="{08BB8F4F-702B-9F65-7C47-AB3F2BCEF3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69160" y="1977181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64" name="文本框 72">
              <a:extLst>
                <a:ext uri="{FF2B5EF4-FFF2-40B4-BE49-F238E27FC236}">
                  <a16:creationId xmlns:a16="http://schemas.microsoft.com/office/drawing/2014/main" id="{53211317-749D-185B-690C-42EC633231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1500" y="4184001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65" name="直接连接符 64">
              <a:extLst>
                <a:ext uri="{FF2B5EF4-FFF2-40B4-BE49-F238E27FC236}">
                  <a16:creationId xmlns:a16="http://schemas.microsoft.com/office/drawing/2014/main" id="{44ACE64D-56E1-D50D-4334-5C0BF90A59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61397" y="4844819"/>
              <a:ext cx="1489106" cy="2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文本框 74">
              <a:extLst>
                <a:ext uri="{FF2B5EF4-FFF2-40B4-BE49-F238E27FC236}">
                  <a16:creationId xmlns:a16="http://schemas.microsoft.com/office/drawing/2014/main" id="{B6E86EE7-CDE7-C7F6-38B0-13B695EB52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12141" y="4844819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2FFFCB37-54BF-E6BF-98F5-75C76E13DA02}"/>
              </a:ext>
            </a:extLst>
          </p:cNvPr>
          <p:cNvGrpSpPr>
            <a:grpSpLocks/>
          </p:cNvGrpSpPr>
          <p:nvPr/>
        </p:nvGrpSpPr>
        <p:grpSpPr bwMode="auto">
          <a:xfrm>
            <a:off x="6833378" y="1256707"/>
            <a:ext cx="1488836" cy="3524661"/>
            <a:chOff x="1761397" y="1967696"/>
            <a:chExt cx="1489106" cy="3523454"/>
          </a:xfrm>
        </p:grpSpPr>
        <p:sp>
          <p:nvSpPr>
            <p:cNvPr id="70" name="文本框 66">
              <a:extLst>
                <a:ext uri="{FF2B5EF4-FFF2-40B4-BE49-F238E27FC236}">
                  <a16:creationId xmlns:a16="http://schemas.microsoft.com/office/drawing/2014/main" id="{89C6A631-3623-0AFD-5543-0CD0F3D761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68614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71" name="文本框 67">
              <a:extLst>
                <a:ext uri="{FF2B5EF4-FFF2-40B4-BE49-F238E27FC236}">
                  <a16:creationId xmlns:a16="http://schemas.microsoft.com/office/drawing/2014/main" id="{335E4285-2C2D-CF9F-CA5B-29C560DA8C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6872" y="3074888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72" name="直接连接符 71">
              <a:extLst>
                <a:ext uri="{FF2B5EF4-FFF2-40B4-BE49-F238E27FC236}">
                  <a16:creationId xmlns:a16="http://schemas.microsoft.com/office/drawing/2014/main" id="{29AA091E-C61C-3CC9-5C8C-42E625E42E27}"/>
                </a:ext>
              </a:extLst>
            </p:cNvPr>
            <p:cNvCxnSpPr>
              <a:cxnSpLocks/>
            </p:cNvCxnSpPr>
            <p:nvPr/>
          </p:nvCxnSpPr>
          <p:spPr>
            <a:xfrm>
              <a:off x="1761397" y="3692717"/>
              <a:ext cx="14184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文本框 69">
              <a:extLst>
                <a:ext uri="{FF2B5EF4-FFF2-40B4-BE49-F238E27FC236}">
                  <a16:creationId xmlns:a16="http://schemas.microsoft.com/office/drawing/2014/main" id="{03852044-D7A3-5EA2-992C-48089DD9AB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1332" y="3658501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9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74" name="文本框 70">
              <a:extLst>
                <a:ext uri="{FF2B5EF4-FFF2-40B4-BE49-F238E27FC236}">
                  <a16:creationId xmlns:a16="http://schemas.microsoft.com/office/drawing/2014/main" id="{B4000D8F-3CDF-F5E0-A27B-0D800B3002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8854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75" name="文本框 71">
              <a:extLst>
                <a:ext uri="{FF2B5EF4-FFF2-40B4-BE49-F238E27FC236}">
                  <a16:creationId xmlns:a16="http://schemas.microsoft.com/office/drawing/2014/main" id="{805EFA73-7222-E951-5787-5B2923CC07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69160" y="1977181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3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76" name="文本框 72">
              <a:extLst>
                <a:ext uri="{FF2B5EF4-FFF2-40B4-BE49-F238E27FC236}">
                  <a16:creationId xmlns:a16="http://schemas.microsoft.com/office/drawing/2014/main" id="{1218C183-F0F6-47EE-4A34-E07795692F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1500" y="4184001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9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77" name="直接连接符 76">
              <a:extLst>
                <a:ext uri="{FF2B5EF4-FFF2-40B4-BE49-F238E27FC236}">
                  <a16:creationId xmlns:a16="http://schemas.microsoft.com/office/drawing/2014/main" id="{7DC89DAC-E175-D125-6C2E-C4C48B27B56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61397" y="4844819"/>
              <a:ext cx="1489106" cy="2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文本框 74">
              <a:extLst>
                <a:ext uri="{FF2B5EF4-FFF2-40B4-BE49-F238E27FC236}">
                  <a16:creationId xmlns:a16="http://schemas.microsoft.com/office/drawing/2014/main" id="{1900081F-64E7-D402-98F4-3D2054F564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21668" y="4844819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79" name="组合 78">
            <a:extLst>
              <a:ext uri="{FF2B5EF4-FFF2-40B4-BE49-F238E27FC236}">
                <a16:creationId xmlns:a16="http://schemas.microsoft.com/office/drawing/2014/main" id="{4121D2EF-2986-A8A0-A34E-0E9838418BAA}"/>
              </a:ext>
            </a:extLst>
          </p:cNvPr>
          <p:cNvGrpSpPr>
            <a:grpSpLocks/>
          </p:cNvGrpSpPr>
          <p:nvPr/>
        </p:nvGrpSpPr>
        <p:grpSpPr bwMode="auto">
          <a:xfrm>
            <a:off x="9626510" y="1275611"/>
            <a:ext cx="1488836" cy="3524661"/>
            <a:chOff x="1761397" y="1967696"/>
            <a:chExt cx="1489106" cy="3523454"/>
          </a:xfrm>
        </p:grpSpPr>
        <p:sp>
          <p:nvSpPr>
            <p:cNvPr id="80" name="文本框 66">
              <a:extLst>
                <a:ext uri="{FF2B5EF4-FFF2-40B4-BE49-F238E27FC236}">
                  <a16:creationId xmlns:a16="http://schemas.microsoft.com/office/drawing/2014/main" id="{7039A67F-75A0-1EFF-12C0-79602EA73F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68614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81" name="文本框 67">
              <a:extLst>
                <a:ext uri="{FF2B5EF4-FFF2-40B4-BE49-F238E27FC236}">
                  <a16:creationId xmlns:a16="http://schemas.microsoft.com/office/drawing/2014/main" id="{284538A6-6B41-8384-8376-93085650AF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6872" y="3074888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82" name="直接连接符 81">
              <a:extLst>
                <a:ext uri="{FF2B5EF4-FFF2-40B4-BE49-F238E27FC236}">
                  <a16:creationId xmlns:a16="http://schemas.microsoft.com/office/drawing/2014/main" id="{952C48B8-69FE-91A4-A6A6-3B4B4F63F927}"/>
                </a:ext>
              </a:extLst>
            </p:cNvPr>
            <p:cNvCxnSpPr>
              <a:cxnSpLocks/>
            </p:cNvCxnSpPr>
            <p:nvPr/>
          </p:nvCxnSpPr>
          <p:spPr>
            <a:xfrm>
              <a:off x="1761397" y="3692717"/>
              <a:ext cx="14184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文本框 69">
              <a:extLst>
                <a:ext uri="{FF2B5EF4-FFF2-40B4-BE49-F238E27FC236}">
                  <a16:creationId xmlns:a16="http://schemas.microsoft.com/office/drawing/2014/main" id="{D90B6848-A668-BAE8-DE91-6BA25D560B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1332" y="3658501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84" name="文本框 70">
              <a:extLst>
                <a:ext uri="{FF2B5EF4-FFF2-40B4-BE49-F238E27FC236}">
                  <a16:creationId xmlns:a16="http://schemas.microsoft.com/office/drawing/2014/main" id="{7E194C89-39D6-DD03-34AF-60B3BEE862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8854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85" name="文本框 71">
              <a:extLst>
                <a:ext uri="{FF2B5EF4-FFF2-40B4-BE49-F238E27FC236}">
                  <a16:creationId xmlns:a16="http://schemas.microsoft.com/office/drawing/2014/main" id="{79AC1564-8D60-49B9-E39F-8A9B5B3EF4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69160" y="1977181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86" name="文本框 72">
              <a:extLst>
                <a:ext uri="{FF2B5EF4-FFF2-40B4-BE49-F238E27FC236}">
                  <a16:creationId xmlns:a16="http://schemas.microsoft.com/office/drawing/2014/main" id="{F07E27AF-4E2A-158D-CE73-2B8D9E2789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1500" y="4184001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87" name="直接连接符 86">
              <a:extLst>
                <a:ext uri="{FF2B5EF4-FFF2-40B4-BE49-F238E27FC236}">
                  <a16:creationId xmlns:a16="http://schemas.microsoft.com/office/drawing/2014/main" id="{D217FF9E-621C-0D62-A94D-43110ADE73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61397" y="4844819"/>
              <a:ext cx="1489106" cy="2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文本框 74">
              <a:extLst>
                <a:ext uri="{FF2B5EF4-FFF2-40B4-BE49-F238E27FC236}">
                  <a16:creationId xmlns:a16="http://schemas.microsoft.com/office/drawing/2014/main" id="{1B113FBD-0FAA-B0E4-FB23-CF5C87CC1C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0722" y="4844819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8617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CD197-9502-B862-8D4B-DA6B3DD75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1">
            <a:extLst>
              <a:ext uri="{FF2B5EF4-FFF2-40B4-BE49-F238E27FC236}">
                <a16:creationId xmlns:a16="http://schemas.microsoft.com/office/drawing/2014/main" id="{6D984F9B-42F0-A371-5EAE-A48B03D54BDE}"/>
              </a:ext>
            </a:extLst>
          </p:cNvPr>
          <p:cNvGrpSpPr>
            <a:grpSpLocks/>
          </p:cNvGrpSpPr>
          <p:nvPr/>
        </p:nvGrpSpPr>
        <p:grpSpPr bwMode="auto">
          <a:xfrm>
            <a:off x="649657" y="1838963"/>
            <a:ext cx="2320330" cy="646114"/>
            <a:chOff x="1645" y="2117"/>
            <a:chExt cx="1072" cy="407"/>
          </a:xfrm>
        </p:grpSpPr>
        <p:grpSp>
          <p:nvGrpSpPr>
            <p:cNvPr id="20" name="Group 30">
              <a:extLst>
                <a:ext uri="{FF2B5EF4-FFF2-40B4-BE49-F238E27FC236}">
                  <a16:creationId xmlns:a16="http://schemas.microsoft.com/office/drawing/2014/main" id="{2E55B6DE-2EF9-A91B-BFCE-C35693AC70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45" y="2117"/>
              <a:ext cx="940" cy="407"/>
              <a:chOff x="1645" y="2122"/>
              <a:chExt cx="941" cy="407"/>
            </a:xfrm>
          </p:grpSpPr>
          <p:pic>
            <p:nvPicPr>
              <p:cNvPr id="22" name="图片 13">
                <a:extLst>
                  <a:ext uri="{FF2B5EF4-FFF2-40B4-BE49-F238E27FC236}">
                    <a16:creationId xmlns:a16="http://schemas.microsoft.com/office/drawing/2014/main" id="{E27C16E8-A7F9-844F-D3C6-9B03DB961E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765" y="2156"/>
                <a:ext cx="821" cy="3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1" name="Text Box 27">
                <a:extLst>
                  <a:ext uri="{FF2B5EF4-FFF2-40B4-BE49-F238E27FC236}">
                    <a16:creationId xmlns:a16="http://schemas.microsoft.com/office/drawing/2014/main" id="{20031C7A-260E-B01C-C5C3-2664EAD69F7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45" y="2122"/>
                <a:ext cx="302" cy="4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3</a:t>
                </a:r>
              </a:p>
            </p:txBody>
          </p:sp>
        </p:grpSp>
        <p:sp>
          <p:nvSpPr>
            <p:cNvPr id="19" name="Text Box 26">
              <a:extLst>
                <a:ext uri="{FF2B5EF4-FFF2-40B4-BE49-F238E27FC236}">
                  <a16:creationId xmlns:a16="http://schemas.microsoft.com/office/drawing/2014/main" id="{B8C29298-4F7F-C0EB-6090-EE94F3C554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9" y="2117"/>
              <a:ext cx="778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ts val="0"/>
                </a:spcBef>
                <a:spcAft>
                  <a:spcPts val="1200"/>
                </a:spcAft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3  1  2</a:t>
              </a:r>
            </a:p>
          </p:txBody>
        </p:sp>
      </p:grpSp>
      <p:sp>
        <p:nvSpPr>
          <p:cNvPr id="23" name="矩形 22">
            <a:extLst>
              <a:ext uri="{FF2B5EF4-FFF2-40B4-BE49-F238E27FC236}">
                <a16:creationId xmlns:a16="http://schemas.microsoft.com/office/drawing/2014/main" id="{F4487A34-0E1E-2E92-7EA0-3E20EB878E4E}"/>
              </a:ext>
            </a:extLst>
          </p:cNvPr>
          <p:cNvSpPr/>
          <p:nvPr/>
        </p:nvSpPr>
        <p:spPr>
          <a:xfrm>
            <a:off x="1267071" y="1466850"/>
            <a:ext cx="399101" cy="39910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4F62E00B-2B7C-84CE-1759-C0C7AF8DE15C}"/>
              </a:ext>
            </a:extLst>
          </p:cNvPr>
          <p:cNvSpPr txBox="1"/>
          <p:nvPr/>
        </p:nvSpPr>
        <p:spPr>
          <a:xfrm>
            <a:off x="1259120" y="1342715"/>
            <a:ext cx="46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565541F-AA69-298B-30AB-77372769E0DE}"/>
              </a:ext>
            </a:extLst>
          </p:cNvPr>
          <p:cNvSpPr/>
          <p:nvPr/>
        </p:nvSpPr>
        <p:spPr>
          <a:xfrm>
            <a:off x="1738303" y="1466850"/>
            <a:ext cx="399101" cy="39910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B568A397-283D-CC72-1AB5-9289C007E43B}"/>
              </a:ext>
            </a:extLst>
          </p:cNvPr>
          <p:cNvSpPr/>
          <p:nvPr/>
        </p:nvSpPr>
        <p:spPr>
          <a:xfrm>
            <a:off x="2209534" y="1466850"/>
            <a:ext cx="399101" cy="39910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7" name="Group 31">
            <a:extLst>
              <a:ext uri="{FF2B5EF4-FFF2-40B4-BE49-F238E27FC236}">
                <a16:creationId xmlns:a16="http://schemas.microsoft.com/office/drawing/2014/main" id="{A00675CE-1EEA-8A1F-53EE-3B860552FCBB}"/>
              </a:ext>
            </a:extLst>
          </p:cNvPr>
          <p:cNvGrpSpPr>
            <a:grpSpLocks/>
          </p:cNvGrpSpPr>
          <p:nvPr/>
        </p:nvGrpSpPr>
        <p:grpSpPr bwMode="auto">
          <a:xfrm>
            <a:off x="3484297" y="1865951"/>
            <a:ext cx="2320330" cy="646114"/>
            <a:chOff x="1645" y="2117"/>
            <a:chExt cx="1072" cy="407"/>
          </a:xfrm>
        </p:grpSpPr>
        <p:grpSp>
          <p:nvGrpSpPr>
            <p:cNvPr id="28" name="Group 30">
              <a:extLst>
                <a:ext uri="{FF2B5EF4-FFF2-40B4-BE49-F238E27FC236}">
                  <a16:creationId xmlns:a16="http://schemas.microsoft.com/office/drawing/2014/main" id="{A7D55595-BCDF-E75E-3D9C-92C8544D97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45" y="2117"/>
              <a:ext cx="940" cy="407"/>
              <a:chOff x="1645" y="2122"/>
              <a:chExt cx="941" cy="407"/>
            </a:xfrm>
          </p:grpSpPr>
          <p:pic>
            <p:nvPicPr>
              <p:cNvPr id="30" name="图片 13">
                <a:extLst>
                  <a:ext uri="{FF2B5EF4-FFF2-40B4-BE49-F238E27FC236}">
                    <a16:creationId xmlns:a16="http://schemas.microsoft.com/office/drawing/2014/main" id="{4232D805-56DA-CAC3-48D3-F82C49AEB6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765" y="2156"/>
                <a:ext cx="821" cy="3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1" name="Text Box 27">
                <a:extLst>
                  <a:ext uri="{FF2B5EF4-FFF2-40B4-BE49-F238E27FC236}">
                    <a16:creationId xmlns:a16="http://schemas.microsoft.com/office/drawing/2014/main" id="{D12C7A64-5844-5B3B-E15A-B8A073ADCC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45" y="2122"/>
                <a:ext cx="302" cy="4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3</a:t>
                </a:r>
              </a:p>
            </p:txBody>
          </p:sp>
        </p:grpSp>
        <p:sp>
          <p:nvSpPr>
            <p:cNvPr id="29" name="Text Box 26">
              <a:extLst>
                <a:ext uri="{FF2B5EF4-FFF2-40B4-BE49-F238E27FC236}">
                  <a16:creationId xmlns:a16="http://schemas.microsoft.com/office/drawing/2014/main" id="{BA64E98D-2051-56D3-9698-E510450351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9" y="2117"/>
              <a:ext cx="778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ts val="0"/>
                </a:spcBef>
                <a:spcAft>
                  <a:spcPts val="1200"/>
                </a:spcAft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3  1  6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2F3C490-AD3B-637F-C46C-DD9A683CCDC5}"/>
              </a:ext>
            </a:extLst>
          </p:cNvPr>
          <p:cNvGrpSpPr>
            <a:grpSpLocks/>
          </p:cNvGrpSpPr>
          <p:nvPr/>
        </p:nvGrpSpPr>
        <p:grpSpPr bwMode="auto">
          <a:xfrm>
            <a:off x="6288457" y="1838963"/>
            <a:ext cx="2320330" cy="646114"/>
            <a:chOff x="1645" y="2117"/>
            <a:chExt cx="1072" cy="407"/>
          </a:xfrm>
        </p:grpSpPr>
        <p:grpSp>
          <p:nvGrpSpPr>
            <p:cNvPr id="33" name="Group 30">
              <a:extLst>
                <a:ext uri="{FF2B5EF4-FFF2-40B4-BE49-F238E27FC236}">
                  <a16:creationId xmlns:a16="http://schemas.microsoft.com/office/drawing/2014/main" id="{3BB71219-E32F-5025-5E8B-3F4B1E46C1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45" y="2117"/>
              <a:ext cx="940" cy="407"/>
              <a:chOff x="1645" y="2122"/>
              <a:chExt cx="941" cy="407"/>
            </a:xfrm>
          </p:grpSpPr>
          <p:pic>
            <p:nvPicPr>
              <p:cNvPr id="35" name="图片 13">
                <a:extLst>
                  <a:ext uri="{FF2B5EF4-FFF2-40B4-BE49-F238E27FC236}">
                    <a16:creationId xmlns:a16="http://schemas.microsoft.com/office/drawing/2014/main" id="{FC129E02-841A-7F19-8E6E-9A1FB90CFA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765" y="2156"/>
                <a:ext cx="821" cy="3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6" name="Text Box 27">
                <a:extLst>
                  <a:ext uri="{FF2B5EF4-FFF2-40B4-BE49-F238E27FC236}">
                    <a16:creationId xmlns:a16="http://schemas.microsoft.com/office/drawing/2014/main" id="{A9E7F923-F3F0-04AE-E5B3-DE47CC9078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45" y="2122"/>
                <a:ext cx="302" cy="4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5</a:t>
                </a:r>
              </a:p>
            </p:txBody>
          </p:sp>
        </p:grpSp>
        <p:sp>
          <p:nvSpPr>
            <p:cNvPr id="34" name="Text Box 26">
              <a:extLst>
                <a:ext uri="{FF2B5EF4-FFF2-40B4-BE49-F238E27FC236}">
                  <a16:creationId xmlns:a16="http://schemas.microsoft.com/office/drawing/2014/main" id="{615BF4B4-4FEA-175A-FA07-C750A2EB5C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9" y="2117"/>
              <a:ext cx="778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ts val="0"/>
                </a:spcBef>
                <a:spcAft>
                  <a:spcPts val="1200"/>
                </a:spcAft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5  4  5</a:t>
              </a:r>
            </a:p>
          </p:txBody>
        </p:sp>
      </p:grpSp>
      <p:grpSp>
        <p:nvGrpSpPr>
          <p:cNvPr id="37" name="Group 31">
            <a:extLst>
              <a:ext uri="{FF2B5EF4-FFF2-40B4-BE49-F238E27FC236}">
                <a16:creationId xmlns:a16="http://schemas.microsoft.com/office/drawing/2014/main" id="{EDAA87C9-54B6-5B35-7D1D-B9E1B16D85EA}"/>
              </a:ext>
            </a:extLst>
          </p:cNvPr>
          <p:cNvGrpSpPr>
            <a:grpSpLocks/>
          </p:cNvGrpSpPr>
          <p:nvPr/>
        </p:nvGrpSpPr>
        <p:grpSpPr bwMode="auto">
          <a:xfrm>
            <a:off x="9068066" y="1838963"/>
            <a:ext cx="2320330" cy="646114"/>
            <a:chOff x="1645" y="2117"/>
            <a:chExt cx="1072" cy="407"/>
          </a:xfrm>
        </p:grpSpPr>
        <p:grpSp>
          <p:nvGrpSpPr>
            <p:cNvPr id="38" name="Group 30">
              <a:extLst>
                <a:ext uri="{FF2B5EF4-FFF2-40B4-BE49-F238E27FC236}">
                  <a16:creationId xmlns:a16="http://schemas.microsoft.com/office/drawing/2014/main" id="{21FBBAA3-432A-EACD-5843-698171EB37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45" y="2117"/>
              <a:ext cx="940" cy="407"/>
              <a:chOff x="1645" y="2122"/>
              <a:chExt cx="941" cy="407"/>
            </a:xfrm>
          </p:grpSpPr>
          <p:pic>
            <p:nvPicPr>
              <p:cNvPr id="40" name="图片 13">
                <a:extLst>
                  <a:ext uri="{FF2B5EF4-FFF2-40B4-BE49-F238E27FC236}">
                    <a16:creationId xmlns:a16="http://schemas.microsoft.com/office/drawing/2014/main" id="{9B82BFFF-F55B-24E7-F225-92442B5306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765" y="2156"/>
                <a:ext cx="821" cy="3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1" name="Text Box 27">
                <a:extLst>
                  <a:ext uri="{FF2B5EF4-FFF2-40B4-BE49-F238E27FC236}">
                    <a16:creationId xmlns:a16="http://schemas.microsoft.com/office/drawing/2014/main" id="{D1458112-B292-6D8E-C42F-FB7DEBD650B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45" y="2122"/>
                <a:ext cx="302" cy="4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6</a:t>
                </a:r>
              </a:p>
            </p:txBody>
          </p:sp>
        </p:grpSp>
        <p:sp>
          <p:nvSpPr>
            <p:cNvPr id="39" name="Text Box 26">
              <a:extLst>
                <a:ext uri="{FF2B5EF4-FFF2-40B4-BE49-F238E27FC236}">
                  <a16:creationId xmlns:a16="http://schemas.microsoft.com/office/drawing/2014/main" id="{E3B9A279-0D3B-0CC8-ABFC-D460897106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9" y="2117"/>
              <a:ext cx="778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ts val="0"/>
                </a:spcBef>
                <a:spcAft>
                  <a:spcPts val="1200"/>
                </a:spcAft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6  2  4</a:t>
              </a:r>
            </a:p>
          </p:txBody>
        </p:sp>
      </p:grpSp>
      <p:sp>
        <p:nvSpPr>
          <p:cNvPr id="42" name="矩形 41">
            <a:extLst>
              <a:ext uri="{FF2B5EF4-FFF2-40B4-BE49-F238E27FC236}">
                <a16:creationId xmlns:a16="http://schemas.microsoft.com/office/drawing/2014/main" id="{3C27C6FC-549D-F831-F52B-1DBBFCE5C247}"/>
              </a:ext>
            </a:extLst>
          </p:cNvPr>
          <p:cNvSpPr/>
          <p:nvPr/>
        </p:nvSpPr>
        <p:spPr>
          <a:xfrm>
            <a:off x="1245943" y="2458089"/>
            <a:ext cx="399101" cy="39910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FC2C6251-584F-3C49-7D5F-C1953637C4B1}"/>
              </a:ext>
            </a:extLst>
          </p:cNvPr>
          <p:cNvCxnSpPr/>
          <p:nvPr/>
        </p:nvCxnSpPr>
        <p:spPr>
          <a:xfrm>
            <a:off x="976147" y="3035300"/>
            <a:ext cx="170812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>
            <a:extLst>
              <a:ext uri="{FF2B5EF4-FFF2-40B4-BE49-F238E27FC236}">
                <a16:creationId xmlns:a16="http://schemas.microsoft.com/office/drawing/2014/main" id="{84D3BE81-5F9D-1DDB-C1DA-CCDC602F74DF}"/>
              </a:ext>
            </a:extLst>
          </p:cNvPr>
          <p:cNvSpPr/>
          <p:nvPr/>
        </p:nvSpPr>
        <p:spPr>
          <a:xfrm>
            <a:off x="2194194" y="3177218"/>
            <a:ext cx="399101" cy="39910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77B900B4-07DB-3A0F-4F2B-180531D1ACCD}"/>
              </a:ext>
            </a:extLst>
          </p:cNvPr>
          <p:cNvSpPr/>
          <p:nvPr/>
        </p:nvSpPr>
        <p:spPr>
          <a:xfrm>
            <a:off x="2194193" y="3718236"/>
            <a:ext cx="399101" cy="39910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81EE38C8-6E6F-7F1E-20A2-F2B6F04C0A89}"/>
              </a:ext>
            </a:extLst>
          </p:cNvPr>
          <p:cNvSpPr/>
          <p:nvPr/>
        </p:nvSpPr>
        <p:spPr>
          <a:xfrm>
            <a:off x="2194192" y="4401171"/>
            <a:ext cx="399101" cy="39910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6B2555EC-8F3A-A0BA-6A86-FE829BC46903}"/>
              </a:ext>
            </a:extLst>
          </p:cNvPr>
          <p:cNvCxnSpPr/>
          <p:nvPr/>
        </p:nvCxnSpPr>
        <p:spPr>
          <a:xfrm>
            <a:off x="1034400" y="4254500"/>
            <a:ext cx="170812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F3984D9C-7295-6936-BC8C-86D34EA8BAD8}"/>
              </a:ext>
            </a:extLst>
          </p:cNvPr>
          <p:cNvSpPr txBox="1"/>
          <p:nvPr/>
        </p:nvSpPr>
        <p:spPr>
          <a:xfrm>
            <a:off x="1271719" y="2352365"/>
            <a:ext cx="46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48719E73-B7E1-6DDE-FE02-6F84DFA50353}"/>
              </a:ext>
            </a:extLst>
          </p:cNvPr>
          <p:cNvSpPr txBox="1"/>
          <p:nvPr/>
        </p:nvSpPr>
        <p:spPr>
          <a:xfrm>
            <a:off x="1728406" y="1377042"/>
            <a:ext cx="46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E5D5EDC9-E666-5A94-7600-BBCEDF25597D}"/>
              </a:ext>
            </a:extLst>
          </p:cNvPr>
          <p:cNvSpPr txBox="1"/>
          <p:nvPr/>
        </p:nvSpPr>
        <p:spPr>
          <a:xfrm>
            <a:off x="2219544" y="3071344"/>
            <a:ext cx="46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1AF22C1C-F4A6-3CC8-0817-A68318FBDBC1}"/>
              </a:ext>
            </a:extLst>
          </p:cNvPr>
          <p:cNvSpPr txBox="1"/>
          <p:nvPr/>
        </p:nvSpPr>
        <p:spPr>
          <a:xfrm>
            <a:off x="2197907" y="1362039"/>
            <a:ext cx="46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8BA586B5-28D7-5D6B-A10F-1D0FBC554F1A}"/>
              </a:ext>
            </a:extLst>
          </p:cNvPr>
          <p:cNvSpPr txBox="1"/>
          <p:nvPr/>
        </p:nvSpPr>
        <p:spPr>
          <a:xfrm>
            <a:off x="2194192" y="4284725"/>
            <a:ext cx="46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5" name="文本框 96">
            <a:extLst>
              <a:ext uri="{FF2B5EF4-FFF2-40B4-BE49-F238E27FC236}">
                <a16:creationId xmlns:a16="http://schemas.microsoft.com/office/drawing/2014/main" id="{DB4DA4AD-07A7-3DFF-F0B2-222B4579D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657" y="468736"/>
            <a:ext cx="10350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3</a:t>
            </a:r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.</a:t>
            </a:r>
            <a:endParaRPr lang="zh-CN" altLang="en-US" sz="36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6" name="文本框 96">
            <a:extLst>
              <a:ext uri="{FF2B5EF4-FFF2-40B4-BE49-F238E27FC236}">
                <a16:creationId xmlns:a16="http://schemas.microsoft.com/office/drawing/2014/main" id="{88B0BA8C-8C7B-488D-2AB5-F41B1252F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2613" y="601471"/>
            <a:ext cx="620051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选自</a:t>
            </a:r>
            <a:r>
              <a:rPr lang="zh-CN" altLang="en-US" sz="2000">
                <a:latin typeface="黑体" panose="02010609060101010101" pitchFamily="49" charset="-122"/>
                <a:ea typeface="黑体" panose="02010609060101010101" pitchFamily="49" charset="-122"/>
              </a:rPr>
              <a:t>教材</a:t>
            </a:r>
            <a:r>
              <a:rPr lang="en-US" altLang="zh-CN" sz="2000">
                <a:latin typeface="黑体" panose="02010609060101010101" pitchFamily="49" charset="-122"/>
                <a:ea typeface="黑体" panose="02010609060101010101" pitchFamily="49" charset="-122"/>
              </a:rPr>
              <a:t>P23 </a:t>
            </a:r>
            <a:r>
              <a:rPr lang="zh-CN" altLang="en-US" sz="2000">
                <a:latin typeface="黑体" panose="02010609060101010101" pitchFamily="49" charset="-122"/>
                <a:ea typeface="黑体" panose="02010609060101010101" pitchFamily="49" charset="-122"/>
              </a:rPr>
              <a:t>做一做 第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000">
                <a:latin typeface="黑体" panose="02010609060101010101" pitchFamily="49" charset="-122"/>
                <a:ea typeface="黑体" panose="02010609060101010101" pitchFamily="49" charset="-122"/>
              </a:rPr>
              <a:t>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9804322A-DE09-780C-97E3-D1C8A80E446C}"/>
              </a:ext>
            </a:extLst>
          </p:cNvPr>
          <p:cNvGrpSpPr>
            <a:grpSpLocks/>
          </p:cNvGrpSpPr>
          <p:nvPr/>
        </p:nvGrpSpPr>
        <p:grpSpPr bwMode="auto">
          <a:xfrm>
            <a:off x="4030079" y="1287462"/>
            <a:ext cx="1488836" cy="3524661"/>
            <a:chOff x="1761397" y="1967696"/>
            <a:chExt cx="1489106" cy="3523454"/>
          </a:xfrm>
        </p:grpSpPr>
        <p:sp>
          <p:nvSpPr>
            <p:cNvPr id="58" name="文本框 66">
              <a:extLst>
                <a:ext uri="{FF2B5EF4-FFF2-40B4-BE49-F238E27FC236}">
                  <a16:creationId xmlns:a16="http://schemas.microsoft.com/office/drawing/2014/main" id="{1E676D4C-5F0D-92FF-46D6-3013FB699D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68614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59" name="文本框 67">
              <a:extLst>
                <a:ext uri="{FF2B5EF4-FFF2-40B4-BE49-F238E27FC236}">
                  <a16:creationId xmlns:a16="http://schemas.microsoft.com/office/drawing/2014/main" id="{808A9B4A-FB1A-935E-ADB3-780FB473B2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6872" y="3074888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3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id="{D332B46F-DEEE-EE77-80FA-394B699C8980}"/>
                </a:ext>
              </a:extLst>
            </p:cNvPr>
            <p:cNvCxnSpPr>
              <a:cxnSpLocks/>
            </p:cNvCxnSpPr>
            <p:nvPr/>
          </p:nvCxnSpPr>
          <p:spPr>
            <a:xfrm>
              <a:off x="1761397" y="3692717"/>
              <a:ext cx="14184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文本框 69">
              <a:extLst>
                <a:ext uri="{FF2B5EF4-FFF2-40B4-BE49-F238E27FC236}">
                  <a16:creationId xmlns:a16="http://schemas.microsoft.com/office/drawing/2014/main" id="{40CA70C4-A22D-8100-6C66-B28FAFF7D8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1332" y="3658501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62" name="文本框 70">
              <a:extLst>
                <a:ext uri="{FF2B5EF4-FFF2-40B4-BE49-F238E27FC236}">
                  <a16:creationId xmlns:a16="http://schemas.microsoft.com/office/drawing/2014/main" id="{16BDFCA5-F8DE-6847-6FAB-5AF6F9893B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8854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63" name="文本框 71">
              <a:extLst>
                <a:ext uri="{FF2B5EF4-FFF2-40B4-BE49-F238E27FC236}">
                  <a16:creationId xmlns:a16="http://schemas.microsoft.com/office/drawing/2014/main" id="{19F361F6-F9D2-73E7-D76E-767F80CE74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69160" y="1977181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5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64" name="文本框 72">
              <a:extLst>
                <a:ext uri="{FF2B5EF4-FFF2-40B4-BE49-F238E27FC236}">
                  <a16:creationId xmlns:a16="http://schemas.microsoft.com/office/drawing/2014/main" id="{5617A5C9-65D6-826C-74A5-70191B6958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1500" y="4184001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5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65" name="直接连接符 64">
              <a:extLst>
                <a:ext uri="{FF2B5EF4-FFF2-40B4-BE49-F238E27FC236}">
                  <a16:creationId xmlns:a16="http://schemas.microsoft.com/office/drawing/2014/main" id="{441B1057-3407-10D6-2A96-14F5F9D87DE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61397" y="4844819"/>
              <a:ext cx="1489106" cy="2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文本框 74">
              <a:extLst>
                <a:ext uri="{FF2B5EF4-FFF2-40B4-BE49-F238E27FC236}">
                  <a16:creationId xmlns:a16="http://schemas.microsoft.com/office/drawing/2014/main" id="{1D92AE33-2CED-4934-8147-6A60437458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12141" y="4844819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8" name="文本框 69">
              <a:extLst>
                <a:ext uri="{FF2B5EF4-FFF2-40B4-BE49-F238E27FC236}">
                  <a16:creationId xmlns:a16="http://schemas.microsoft.com/office/drawing/2014/main" id="{B0E86F2A-6583-52B6-B753-A9624C1804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9337" y="3664212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9" name="文本框 69">
              <a:extLst>
                <a:ext uri="{FF2B5EF4-FFF2-40B4-BE49-F238E27FC236}">
                  <a16:creationId xmlns:a16="http://schemas.microsoft.com/office/drawing/2014/main" id="{6B3E2403-2D6D-209A-668F-1E4E6D2CF0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6362" y="4198489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730E57B7-DF4C-BB99-21D3-1CD12810A407}"/>
              </a:ext>
            </a:extLst>
          </p:cNvPr>
          <p:cNvGrpSpPr>
            <a:grpSpLocks/>
          </p:cNvGrpSpPr>
          <p:nvPr/>
        </p:nvGrpSpPr>
        <p:grpSpPr bwMode="auto">
          <a:xfrm>
            <a:off x="6833378" y="1256707"/>
            <a:ext cx="1488836" cy="3524661"/>
            <a:chOff x="1761397" y="1967696"/>
            <a:chExt cx="1489106" cy="3523454"/>
          </a:xfrm>
        </p:grpSpPr>
        <p:sp>
          <p:nvSpPr>
            <p:cNvPr id="70" name="文本框 66">
              <a:extLst>
                <a:ext uri="{FF2B5EF4-FFF2-40B4-BE49-F238E27FC236}">
                  <a16:creationId xmlns:a16="http://schemas.microsoft.com/office/drawing/2014/main" id="{DA78B555-284D-D9E7-A9F1-6D449601F5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68614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71" name="文本框 67">
              <a:extLst>
                <a:ext uri="{FF2B5EF4-FFF2-40B4-BE49-F238E27FC236}">
                  <a16:creationId xmlns:a16="http://schemas.microsoft.com/office/drawing/2014/main" id="{142A9CB8-55BC-4F0A-B453-5C5297F081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6872" y="3074888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5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72" name="直接连接符 71">
              <a:extLst>
                <a:ext uri="{FF2B5EF4-FFF2-40B4-BE49-F238E27FC236}">
                  <a16:creationId xmlns:a16="http://schemas.microsoft.com/office/drawing/2014/main" id="{7C380277-2FFC-AFD3-9517-B84335BBB08D}"/>
                </a:ext>
              </a:extLst>
            </p:cNvPr>
            <p:cNvCxnSpPr>
              <a:cxnSpLocks/>
            </p:cNvCxnSpPr>
            <p:nvPr/>
          </p:nvCxnSpPr>
          <p:spPr>
            <a:xfrm>
              <a:off x="1761397" y="3692717"/>
              <a:ext cx="14184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文本框 69">
              <a:extLst>
                <a:ext uri="{FF2B5EF4-FFF2-40B4-BE49-F238E27FC236}">
                  <a16:creationId xmlns:a16="http://schemas.microsoft.com/office/drawing/2014/main" id="{E9726CC2-8F41-443F-6436-4043143F57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1332" y="3658501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5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74" name="文本框 70">
              <a:extLst>
                <a:ext uri="{FF2B5EF4-FFF2-40B4-BE49-F238E27FC236}">
                  <a16:creationId xmlns:a16="http://schemas.microsoft.com/office/drawing/2014/main" id="{6B302086-4DC5-C359-0E29-0850D2DBFA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8854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75" name="文本框 71">
              <a:extLst>
                <a:ext uri="{FF2B5EF4-FFF2-40B4-BE49-F238E27FC236}">
                  <a16:creationId xmlns:a16="http://schemas.microsoft.com/office/drawing/2014/main" id="{01764527-30D3-CCA5-90C7-8ADE48E8E8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69160" y="1977181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9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76" name="文本框 72">
              <a:extLst>
                <a:ext uri="{FF2B5EF4-FFF2-40B4-BE49-F238E27FC236}">
                  <a16:creationId xmlns:a16="http://schemas.microsoft.com/office/drawing/2014/main" id="{9D8B7239-5887-6A31-980F-FCA7D7EFC0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1500" y="4184001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5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77" name="直接连接符 76">
              <a:extLst>
                <a:ext uri="{FF2B5EF4-FFF2-40B4-BE49-F238E27FC236}">
                  <a16:creationId xmlns:a16="http://schemas.microsoft.com/office/drawing/2014/main" id="{EC4BFCFB-E5CA-0E9A-2F51-DC462F554A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61397" y="4844819"/>
              <a:ext cx="1489106" cy="2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文本框 74">
              <a:extLst>
                <a:ext uri="{FF2B5EF4-FFF2-40B4-BE49-F238E27FC236}">
                  <a16:creationId xmlns:a16="http://schemas.microsoft.com/office/drawing/2014/main" id="{08D44B88-D5A7-07E6-5698-9AF6C63E0D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21668" y="4844819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0" name="文本框 69">
              <a:extLst>
                <a:ext uri="{FF2B5EF4-FFF2-40B4-BE49-F238E27FC236}">
                  <a16:creationId xmlns:a16="http://schemas.microsoft.com/office/drawing/2014/main" id="{E6B0EEB3-02E7-72E8-CEA5-1B47167491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3734" y="3647554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1" name="文本框 72">
              <a:extLst>
                <a:ext uri="{FF2B5EF4-FFF2-40B4-BE49-F238E27FC236}">
                  <a16:creationId xmlns:a16="http://schemas.microsoft.com/office/drawing/2014/main" id="{B82211F1-4564-2334-CADB-CB408B2EFF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21238" y="4184960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79" name="组合 78">
            <a:extLst>
              <a:ext uri="{FF2B5EF4-FFF2-40B4-BE49-F238E27FC236}">
                <a16:creationId xmlns:a16="http://schemas.microsoft.com/office/drawing/2014/main" id="{377928B9-9405-BDB1-5729-2A1DBA4286CD}"/>
              </a:ext>
            </a:extLst>
          </p:cNvPr>
          <p:cNvGrpSpPr>
            <a:grpSpLocks/>
          </p:cNvGrpSpPr>
          <p:nvPr/>
        </p:nvGrpSpPr>
        <p:grpSpPr bwMode="auto">
          <a:xfrm>
            <a:off x="9626510" y="1275611"/>
            <a:ext cx="1488836" cy="3524661"/>
            <a:chOff x="1761397" y="1967696"/>
            <a:chExt cx="1489106" cy="3523454"/>
          </a:xfrm>
        </p:grpSpPr>
        <p:sp>
          <p:nvSpPr>
            <p:cNvPr id="80" name="文本框 66">
              <a:extLst>
                <a:ext uri="{FF2B5EF4-FFF2-40B4-BE49-F238E27FC236}">
                  <a16:creationId xmlns:a16="http://schemas.microsoft.com/office/drawing/2014/main" id="{C5A3FACD-9FC0-81BC-1826-D44C64F8F3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68614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81" name="文本框 67">
              <a:extLst>
                <a:ext uri="{FF2B5EF4-FFF2-40B4-BE49-F238E27FC236}">
                  <a16:creationId xmlns:a16="http://schemas.microsoft.com/office/drawing/2014/main" id="{1190E740-CDFA-0ED7-5700-D97628B7D0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6872" y="3074888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82" name="直接连接符 81">
              <a:extLst>
                <a:ext uri="{FF2B5EF4-FFF2-40B4-BE49-F238E27FC236}">
                  <a16:creationId xmlns:a16="http://schemas.microsoft.com/office/drawing/2014/main" id="{A91BAD3F-4EA2-C1EC-AB9A-4CC041F94E4C}"/>
                </a:ext>
              </a:extLst>
            </p:cNvPr>
            <p:cNvCxnSpPr>
              <a:cxnSpLocks/>
            </p:cNvCxnSpPr>
            <p:nvPr/>
          </p:nvCxnSpPr>
          <p:spPr>
            <a:xfrm>
              <a:off x="1761397" y="3692717"/>
              <a:ext cx="14184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文本框 69">
              <a:extLst>
                <a:ext uri="{FF2B5EF4-FFF2-40B4-BE49-F238E27FC236}">
                  <a16:creationId xmlns:a16="http://schemas.microsoft.com/office/drawing/2014/main" id="{8D75B125-B946-2A56-CCF7-C5AFA0FDE6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1332" y="3658501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84" name="文本框 70">
              <a:extLst>
                <a:ext uri="{FF2B5EF4-FFF2-40B4-BE49-F238E27FC236}">
                  <a16:creationId xmlns:a16="http://schemas.microsoft.com/office/drawing/2014/main" id="{A8A2A693-EEF1-1F68-E3A5-852B02E89F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8854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85" name="文本框 71">
              <a:extLst>
                <a:ext uri="{FF2B5EF4-FFF2-40B4-BE49-F238E27FC236}">
                  <a16:creationId xmlns:a16="http://schemas.microsoft.com/office/drawing/2014/main" id="{569BA86A-46E0-59F4-DA9B-5A454CDD06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69160" y="1977181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87" name="直接连接符 86">
              <a:extLst>
                <a:ext uri="{FF2B5EF4-FFF2-40B4-BE49-F238E27FC236}">
                  <a16:creationId xmlns:a16="http://schemas.microsoft.com/office/drawing/2014/main" id="{0A621FD4-4576-9D98-1744-0692BB50CA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61397" y="4844819"/>
              <a:ext cx="1489106" cy="2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文本框 74">
              <a:extLst>
                <a:ext uri="{FF2B5EF4-FFF2-40B4-BE49-F238E27FC236}">
                  <a16:creationId xmlns:a16="http://schemas.microsoft.com/office/drawing/2014/main" id="{507202DC-B10A-B2C6-A0CA-62FD72A4EE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69302" y="4844819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2" name="文本框 69">
              <a:extLst>
                <a:ext uri="{FF2B5EF4-FFF2-40B4-BE49-F238E27FC236}">
                  <a16:creationId xmlns:a16="http://schemas.microsoft.com/office/drawing/2014/main" id="{A34C5362-CE3F-3EAF-713C-0E2DF7E936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21520" y="366082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3" name="文本框 69">
              <a:extLst>
                <a:ext uri="{FF2B5EF4-FFF2-40B4-BE49-F238E27FC236}">
                  <a16:creationId xmlns:a16="http://schemas.microsoft.com/office/drawing/2014/main" id="{44314E57-458F-9E4A-207B-AA790E8118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64156" y="421033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4" name="文本框 69">
              <a:extLst>
                <a:ext uri="{FF2B5EF4-FFF2-40B4-BE49-F238E27FC236}">
                  <a16:creationId xmlns:a16="http://schemas.microsoft.com/office/drawing/2014/main" id="{BAE3A446-48C6-53F7-73B9-B2CE0FFB89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4344" y="4212661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77D009BD-E443-22B4-7C01-3CF2DFD81654}"/>
              </a:ext>
            </a:extLst>
          </p:cNvPr>
          <p:cNvSpPr/>
          <p:nvPr/>
        </p:nvSpPr>
        <p:spPr>
          <a:xfrm>
            <a:off x="1738302" y="3181016"/>
            <a:ext cx="399101" cy="39910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D7136E3-58A8-CC61-4178-477D7BC1ADBD}"/>
              </a:ext>
            </a:extLst>
          </p:cNvPr>
          <p:cNvSpPr/>
          <p:nvPr/>
        </p:nvSpPr>
        <p:spPr>
          <a:xfrm>
            <a:off x="1730244" y="3713482"/>
            <a:ext cx="399101" cy="39910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77955F5-C6F5-49C0-DC17-B1F36667B0E6}"/>
              </a:ext>
            </a:extLst>
          </p:cNvPr>
          <p:cNvSpPr txBox="1"/>
          <p:nvPr/>
        </p:nvSpPr>
        <p:spPr>
          <a:xfrm>
            <a:off x="1730827" y="3097648"/>
            <a:ext cx="46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B762A2B-1F0F-9F01-5594-771CB6B465EF}"/>
              </a:ext>
            </a:extLst>
          </p:cNvPr>
          <p:cNvSpPr txBox="1"/>
          <p:nvPr/>
        </p:nvSpPr>
        <p:spPr>
          <a:xfrm>
            <a:off x="2209534" y="3604389"/>
            <a:ext cx="46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D36A4D3-A89E-A3DC-CCDE-BD64AA7FB05C}"/>
              </a:ext>
            </a:extLst>
          </p:cNvPr>
          <p:cNvSpPr txBox="1"/>
          <p:nvPr/>
        </p:nvSpPr>
        <p:spPr>
          <a:xfrm>
            <a:off x="1720817" y="3630693"/>
            <a:ext cx="46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18034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49" grpId="0"/>
      <p:bldP spid="50" grpId="0"/>
      <p:bldP spid="51" grpId="0"/>
      <p:bldP spid="52" grpId="0"/>
      <p:bldP spid="54" grpId="0"/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1"/>
          <p:cNvSpPr txBox="1">
            <a:spLocks noChangeArrowheads="1"/>
          </p:cNvSpPr>
          <p:nvPr/>
        </p:nvSpPr>
        <p:spPr bwMode="auto">
          <a:xfrm>
            <a:off x="1055688" y="668338"/>
            <a:ext cx="10350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4</a:t>
            </a:r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.</a:t>
            </a:r>
            <a:endParaRPr lang="zh-CN" altLang="en-US" sz="3600" b="1" dirty="0"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22535" name="组合 28"/>
          <p:cNvGrpSpPr>
            <a:grpSpLocks/>
          </p:cNvGrpSpPr>
          <p:nvPr/>
        </p:nvGrpSpPr>
        <p:grpSpPr bwMode="auto">
          <a:xfrm>
            <a:off x="1177925" y="2117725"/>
            <a:ext cx="1679575" cy="619125"/>
            <a:chOff x="1177164" y="2683725"/>
            <a:chExt cx="1679681" cy="618147"/>
          </a:xfrm>
        </p:grpSpPr>
        <p:pic>
          <p:nvPicPr>
            <p:cNvPr id="22597" name="图片 2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400574" y="2759547"/>
              <a:ext cx="1351271" cy="4998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98" name="Text Box 7"/>
            <p:cNvSpPr txBox="1">
              <a:spLocks noChangeArrowheads="1"/>
            </p:cNvSpPr>
            <p:nvPr/>
          </p:nvSpPr>
          <p:spPr bwMode="auto">
            <a:xfrm>
              <a:off x="1177164" y="2683725"/>
              <a:ext cx="386942" cy="5869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>
                <a:buFont typeface="Arial" charset="0"/>
                <a:buNone/>
              </a:pPr>
              <a:r>
                <a:rPr lang="en-US" altLang="zh-CN" sz="3200" b="1">
                  <a:latin typeface="Times New Roman" pitchFamily="18" charset="0"/>
                  <a:ea typeface="楷体_GB2312" pitchFamily="49" charset="-122"/>
                </a:rPr>
                <a:t>2</a:t>
              </a:r>
            </a:p>
          </p:txBody>
        </p:sp>
        <p:sp>
          <p:nvSpPr>
            <p:cNvPr id="22599" name="文本框 27"/>
            <p:cNvSpPr txBox="1">
              <a:spLocks noChangeArrowheads="1"/>
            </p:cNvSpPr>
            <p:nvPr/>
          </p:nvSpPr>
          <p:spPr bwMode="auto">
            <a:xfrm>
              <a:off x="1600560" y="2717097"/>
              <a:ext cx="125628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6 0 4</a:t>
              </a:r>
              <a:endParaRPr lang="zh-CN" altLang="en-US" sz="3200" b="1" dirty="0"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22536" name="组合 29"/>
          <p:cNvGrpSpPr>
            <a:grpSpLocks/>
          </p:cNvGrpSpPr>
          <p:nvPr/>
        </p:nvGrpSpPr>
        <p:grpSpPr bwMode="auto">
          <a:xfrm>
            <a:off x="6332535" y="2155561"/>
            <a:ext cx="1679588" cy="619125"/>
            <a:chOff x="1177150" y="2683725"/>
            <a:chExt cx="1679695" cy="618147"/>
          </a:xfrm>
        </p:grpSpPr>
        <p:pic>
          <p:nvPicPr>
            <p:cNvPr id="22594" name="图片 2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400574" y="2759547"/>
              <a:ext cx="1351271" cy="4998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95" name="Text Box 7"/>
            <p:cNvSpPr txBox="1">
              <a:spLocks noChangeArrowheads="1"/>
            </p:cNvSpPr>
            <p:nvPr/>
          </p:nvSpPr>
          <p:spPr bwMode="auto">
            <a:xfrm>
              <a:off x="1177150" y="2683725"/>
              <a:ext cx="386968" cy="586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>
                <a:buFont typeface="Arial" charset="0"/>
                <a:buNone/>
              </a:pPr>
              <a:r>
                <a:rPr lang="en-US" altLang="zh-CN" sz="3200" b="1">
                  <a:latin typeface="Times New Roman" pitchFamily="18" charset="0"/>
                  <a:ea typeface="楷体_GB2312" pitchFamily="49" charset="-122"/>
                </a:rPr>
                <a:t>2</a:t>
              </a:r>
            </a:p>
          </p:txBody>
        </p:sp>
        <p:sp>
          <p:nvSpPr>
            <p:cNvPr id="22596" name="文本框 32"/>
            <p:cNvSpPr txBox="1">
              <a:spLocks noChangeArrowheads="1"/>
            </p:cNvSpPr>
            <p:nvPr/>
          </p:nvSpPr>
          <p:spPr bwMode="auto">
            <a:xfrm>
              <a:off x="1600560" y="2717097"/>
              <a:ext cx="125628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黑体" pitchFamily="49" charset="-122"/>
                </a:rPr>
                <a:t>4 1 6</a:t>
              </a:r>
              <a:endParaRPr lang="zh-CN" altLang="en-US" sz="3200" b="1"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22537" name="组合 33"/>
          <p:cNvGrpSpPr>
            <a:grpSpLocks/>
          </p:cNvGrpSpPr>
          <p:nvPr/>
        </p:nvGrpSpPr>
        <p:grpSpPr bwMode="auto">
          <a:xfrm>
            <a:off x="3610561" y="2115610"/>
            <a:ext cx="1679575" cy="619125"/>
            <a:chOff x="1177164" y="2683725"/>
            <a:chExt cx="1679681" cy="618147"/>
          </a:xfrm>
        </p:grpSpPr>
        <p:pic>
          <p:nvPicPr>
            <p:cNvPr id="22591" name="图片 2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400574" y="2759547"/>
              <a:ext cx="1351271" cy="4998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92" name="Text Box 7"/>
            <p:cNvSpPr txBox="1">
              <a:spLocks noChangeArrowheads="1"/>
            </p:cNvSpPr>
            <p:nvPr/>
          </p:nvSpPr>
          <p:spPr bwMode="auto">
            <a:xfrm>
              <a:off x="1177164" y="2683725"/>
              <a:ext cx="386942" cy="5869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>
                <a:buFont typeface="Arial" charset="0"/>
                <a:buNone/>
              </a:pPr>
              <a:r>
                <a:rPr lang="en-US" altLang="zh-CN" sz="3200" b="1">
                  <a:latin typeface="Times New Roman" pitchFamily="18" charset="0"/>
                  <a:ea typeface="楷体_GB2312" pitchFamily="49" charset="-122"/>
                </a:rPr>
                <a:t>3</a:t>
              </a:r>
            </a:p>
          </p:txBody>
        </p:sp>
        <p:sp>
          <p:nvSpPr>
            <p:cNvPr id="22593" name="文本框 36"/>
            <p:cNvSpPr txBox="1">
              <a:spLocks noChangeArrowheads="1"/>
            </p:cNvSpPr>
            <p:nvPr/>
          </p:nvSpPr>
          <p:spPr bwMode="auto">
            <a:xfrm>
              <a:off x="1600560" y="2717097"/>
              <a:ext cx="125628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黑体" pitchFamily="49" charset="-122"/>
                </a:rPr>
                <a:t>5 0 4</a:t>
              </a:r>
              <a:endParaRPr lang="zh-CN" altLang="en-US" sz="3200" b="1"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22538" name="组合 37"/>
          <p:cNvGrpSpPr>
            <a:grpSpLocks/>
          </p:cNvGrpSpPr>
          <p:nvPr/>
        </p:nvGrpSpPr>
        <p:grpSpPr bwMode="auto">
          <a:xfrm>
            <a:off x="9289415" y="2161846"/>
            <a:ext cx="1679588" cy="619125"/>
            <a:chOff x="1177150" y="2683725"/>
            <a:chExt cx="1679695" cy="618147"/>
          </a:xfrm>
        </p:grpSpPr>
        <p:pic>
          <p:nvPicPr>
            <p:cNvPr id="22588" name="图片 2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400574" y="2759547"/>
              <a:ext cx="1351271" cy="4998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89" name="Text Box 7"/>
            <p:cNvSpPr txBox="1">
              <a:spLocks noChangeArrowheads="1"/>
            </p:cNvSpPr>
            <p:nvPr/>
          </p:nvSpPr>
          <p:spPr bwMode="auto">
            <a:xfrm>
              <a:off x="1177150" y="2683725"/>
              <a:ext cx="386968" cy="586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>
                <a:buFont typeface="Arial" charset="0"/>
                <a:buNone/>
              </a:pPr>
              <a:r>
                <a:rPr lang="en-US" altLang="zh-CN" sz="3200" b="1">
                  <a:latin typeface="Times New Roman" pitchFamily="18" charset="0"/>
                  <a:ea typeface="楷体_GB2312" pitchFamily="49" charset="-122"/>
                </a:rPr>
                <a:t>4</a:t>
              </a:r>
            </a:p>
          </p:txBody>
        </p:sp>
        <p:sp>
          <p:nvSpPr>
            <p:cNvPr id="22590" name="文本框 40"/>
            <p:cNvSpPr txBox="1">
              <a:spLocks noChangeArrowheads="1"/>
            </p:cNvSpPr>
            <p:nvPr/>
          </p:nvSpPr>
          <p:spPr bwMode="auto">
            <a:xfrm>
              <a:off x="1600560" y="2717097"/>
              <a:ext cx="125628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200" b="1">
                  <a:latin typeface="Times New Roman" pitchFamily="18" charset="0"/>
                  <a:ea typeface="黑体" pitchFamily="49" charset="-122"/>
                </a:rPr>
                <a:t>8 3 6</a:t>
              </a:r>
              <a:endParaRPr lang="zh-CN" altLang="en-US" sz="3200" b="1"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42" name="组合 41"/>
          <p:cNvGrpSpPr>
            <a:grpSpLocks/>
          </p:cNvGrpSpPr>
          <p:nvPr/>
        </p:nvGrpSpPr>
        <p:grpSpPr bwMode="auto">
          <a:xfrm>
            <a:off x="1571625" y="1563688"/>
            <a:ext cx="1179513" cy="3495675"/>
            <a:chOff x="1745865" y="1967696"/>
            <a:chExt cx="1179989" cy="3494478"/>
          </a:xfrm>
        </p:grpSpPr>
        <p:sp>
          <p:nvSpPr>
            <p:cNvPr id="22579" name="文本框 42"/>
            <p:cNvSpPr txBox="1">
              <a:spLocks noChangeArrowheads="1"/>
            </p:cNvSpPr>
            <p:nvPr/>
          </p:nvSpPr>
          <p:spPr bwMode="auto">
            <a:xfrm>
              <a:off x="1782470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3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80" name="文本框 43"/>
            <p:cNvSpPr txBox="1">
              <a:spLocks noChangeArrowheads="1"/>
            </p:cNvSpPr>
            <p:nvPr/>
          </p:nvSpPr>
          <p:spPr bwMode="auto">
            <a:xfrm>
              <a:off x="1745865" y="3074888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DCC08829-34BF-4929-BA4A-14162BC9AF2F}"/>
                </a:ext>
              </a:extLst>
            </p:cNvPr>
            <p:cNvCxnSpPr/>
            <p:nvPr/>
          </p:nvCxnSpPr>
          <p:spPr>
            <a:xfrm>
              <a:off x="1782393" y="3692717"/>
              <a:ext cx="1143461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82" name="文本框 45"/>
            <p:cNvSpPr txBox="1">
              <a:spLocks noChangeArrowheads="1"/>
            </p:cNvSpPr>
            <p:nvPr/>
          </p:nvSpPr>
          <p:spPr bwMode="auto">
            <a:xfrm>
              <a:off x="2347246" y="3751829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83" name="文本框 46"/>
            <p:cNvSpPr txBox="1">
              <a:spLocks noChangeArrowheads="1"/>
            </p:cNvSpPr>
            <p:nvPr/>
          </p:nvSpPr>
          <p:spPr bwMode="auto">
            <a:xfrm>
              <a:off x="2113690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84" name="文本框 47"/>
            <p:cNvSpPr txBox="1">
              <a:spLocks noChangeArrowheads="1"/>
            </p:cNvSpPr>
            <p:nvPr/>
          </p:nvSpPr>
          <p:spPr bwMode="auto">
            <a:xfrm>
              <a:off x="2415839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85" name="文本框 48"/>
            <p:cNvSpPr txBox="1">
              <a:spLocks noChangeArrowheads="1"/>
            </p:cNvSpPr>
            <p:nvPr/>
          </p:nvSpPr>
          <p:spPr bwMode="auto">
            <a:xfrm>
              <a:off x="2347246" y="4198489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id="{7B5EABDB-B3DF-4326-A096-71B0006B55C3}"/>
                </a:ext>
              </a:extLst>
            </p:cNvPr>
            <p:cNvCxnSpPr/>
            <p:nvPr/>
          </p:nvCxnSpPr>
          <p:spPr>
            <a:xfrm>
              <a:off x="1745865" y="4844847"/>
              <a:ext cx="117998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87" name="文本框 50"/>
            <p:cNvSpPr txBox="1">
              <a:spLocks noChangeArrowheads="1"/>
            </p:cNvSpPr>
            <p:nvPr/>
          </p:nvSpPr>
          <p:spPr bwMode="auto">
            <a:xfrm>
              <a:off x="2347246" y="4815843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52" name="组合 51"/>
          <p:cNvGrpSpPr>
            <a:grpSpLocks/>
          </p:cNvGrpSpPr>
          <p:nvPr/>
        </p:nvGrpSpPr>
        <p:grpSpPr bwMode="auto">
          <a:xfrm>
            <a:off x="6724663" y="1601524"/>
            <a:ext cx="1182687" cy="3495675"/>
            <a:chOff x="1745865" y="1967696"/>
            <a:chExt cx="1182315" cy="3494478"/>
          </a:xfrm>
        </p:grpSpPr>
        <p:sp>
          <p:nvSpPr>
            <p:cNvPr id="22570" name="文本框 52"/>
            <p:cNvSpPr txBox="1">
              <a:spLocks noChangeArrowheads="1"/>
            </p:cNvSpPr>
            <p:nvPr/>
          </p:nvSpPr>
          <p:spPr bwMode="auto">
            <a:xfrm>
              <a:off x="1782470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71" name="文本框 53"/>
            <p:cNvSpPr txBox="1">
              <a:spLocks noChangeArrowheads="1"/>
            </p:cNvSpPr>
            <p:nvPr/>
          </p:nvSpPr>
          <p:spPr bwMode="auto">
            <a:xfrm>
              <a:off x="1745865" y="3074888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id="{8BA0A2E4-AEF1-4201-96B8-F4D0B3B66E42}"/>
                </a:ext>
              </a:extLst>
            </p:cNvPr>
            <p:cNvCxnSpPr/>
            <p:nvPr/>
          </p:nvCxnSpPr>
          <p:spPr>
            <a:xfrm>
              <a:off x="1777605" y="3692717"/>
              <a:ext cx="115057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73" name="文本框 55"/>
            <p:cNvSpPr txBox="1">
              <a:spLocks noChangeArrowheads="1"/>
            </p:cNvSpPr>
            <p:nvPr/>
          </p:nvSpPr>
          <p:spPr bwMode="auto">
            <a:xfrm>
              <a:off x="2347246" y="3751829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74" name="文本框 56"/>
            <p:cNvSpPr txBox="1">
              <a:spLocks noChangeArrowheads="1"/>
            </p:cNvSpPr>
            <p:nvPr/>
          </p:nvSpPr>
          <p:spPr bwMode="auto">
            <a:xfrm>
              <a:off x="2113690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75" name="文本框 57"/>
            <p:cNvSpPr txBox="1">
              <a:spLocks noChangeArrowheads="1"/>
            </p:cNvSpPr>
            <p:nvPr/>
          </p:nvSpPr>
          <p:spPr bwMode="auto">
            <a:xfrm>
              <a:off x="2415839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 dirty="0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8</a:t>
              </a:r>
              <a:endPara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id="{CA8DC90D-FA9F-47E0-B974-D41420D22826}"/>
                </a:ext>
              </a:extLst>
            </p:cNvPr>
            <p:cNvCxnSpPr/>
            <p:nvPr/>
          </p:nvCxnSpPr>
          <p:spPr>
            <a:xfrm>
              <a:off x="1777605" y="4844847"/>
              <a:ext cx="115057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78" name="文本框 60"/>
            <p:cNvSpPr txBox="1">
              <a:spLocks noChangeArrowheads="1"/>
            </p:cNvSpPr>
            <p:nvPr/>
          </p:nvSpPr>
          <p:spPr bwMode="auto">
            <a:xfrm>
              <a:off x="2347246" y="4815843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" name="文本框 55">
              <a:extLst>
                <a:ext uri="{FF2B5EF4-FFF2-40B4-BE49-F238E27FC236}">
                  <a16:creationId xmlns:a16="http://schemas.microsoft.com/office/drawing/2014/main" id="{67774116-5E21-9BA9-9832-E6D2B6CF2F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7221" y="3751647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4" name="文本框 55">
              <a:extLst>
                <a:ext uri="{FF2B5EF4-FFF2-40B4-BE49-F238E27FC236}">
                  <a16:creationId xmlns:a16="http://schemas.microsoft.com/office/drawing/2014/main" id="{E2917FB3-4A00-69B3-78DB-670122D6CF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31516" y="4244979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5" name="文本框 55">
              <a:extLst>
                <a:ext uri="{FF2B5EF4-FFF2-40B4-BE49-F238E27FC236}">
                  <a16:creationId xmlns:a16="http://schemas.microsoft.com/office/drawing/2014/main" id="{B6D96AC4-C87C-282A-317D-0FFAF0A81C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1491" y="4244797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62" name="组合 61"/>
          <p:cNvGrpSpPr>
            <a:grpSpLocks/>
          </p:cNvGrpSpPr>
          <p:nvPr/>
        </p:nvGrpSpPr>
        <p:grpSpPr bwMode="auto">
          <a:xfrm>
            <a:off x="4029661" y="1561573"/>
            <a:ext cx="1295400" cy="4545012"/>
            <a:chOff x="1745865" y="1967696"/>
            <a:chExt cx="1295724" cy="4544471"/>
          </a:xfrm>
        </p:grpSpPr>
        <p:sp>
          <p:nvSpPr>
            <p:cNvPr id="22554" name="文本框 62"/>
            <p:cNvSpPr txBox="1">
              <a:spLocks noChangeArrowheads="1"/>
            </p:cNvSpPr>
            <p:nvPr/>
          </p:nvSpPr>
          <p:spPr bwMode="auto">
            <a:xfrm>
              <a:off x="1782470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55" name="文本框 63"/>
            <p:cNvSpPr txBox="1">
              <a:spLocks noChangeArrowheads="1"/>
            </p:cNvSpPr>
            <p:nvPr/>
          </p:nvSpPr>
          <p:spPr bwMode="auto">
            <a:xfrm>
              <a:off x="1745865" y="3074888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3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65" name="直接连接符 64">
              <a:extLst>
                <a:ext uri="{FF2B5EF4-FFF2-40B4-BE49-F238E27FC236}">
                  <a16:creationId xmlns:a16="http://schemas.microsoft.com/office/drawing/2014/main" id="{E0EEB644-1414-4D91-8827-D433093B6D86}"/>
                </a:ext>
              </a:extLst>
            </p:cNvPr>
            <p:cNvCxnSpPr/>
            <p:nvPr/>
          </p:nvCxnSpPr>
          <p:spPr>
            <a:xfrm>
              <a:off x="1782386" y="3691516"/>
              <a:ext cx="1224269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57" name="文本框 65"/>
            <p:cNvSpPr txBox="1">
              <a:spLocks noChangeArrowheads="1"/>
            </p:cNvSpPr>
            <p:nvPr/>
          </p:nvSpPr>
          <p:spPr bwMode="auto">
            <a:xfrm>
              <a:off x="2347246" y="4815843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58" name="文本框 66"/>
            <p:cNvSpPr txBox="1">
              <a:spLocks noChangeArrowheads="1"/>
            </p:cNvSpPr>
            <p:nvPr/>
          </p:nvSpPr>
          <p:spPr bwMode="auto">
            <a:xfrm>
              <a:off x="2080591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59" name="文本框 67"/>
            <p:cNvSpPr txBox="1">
              <a:spLocks noChangeArrowheads="1"/>
            </p:cNvSpPr>
            <p:nvPr/>
          </p:nvSpPr>
          <p:spPr bwMode="auto">
            <a:xfrm>
              <a:off x="2415839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8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60" name="文本框 68"/>
            <p:cNvSpPr txBox="1">
              <a:spLocks noChangeArrowheads="1"/>
            </p:cNvSpPr>
            <p:nvPr/>
          </p:nvSpPr>
          <p:spPr bwMode="auto">
            <a:xfrm>
              <a:off x="2347246" y="5262503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70" name="直接连接符 69">
              <a:extLst>
                <a:ext uri="{FF2B5EF4-FFF2-40B4-BE49-F238E27FC236}">
                  <a16:creationId xmlns:a16="http://schemas.microsoft.com/office/drawing/2014/main" id="{F8A3AA10-4E43-485E-8E5E-C463AD7F8524}"/>
                </a:ext>
              </a:extLst>
            </p:cNvPr>
            <p:cNvCxnSpPr/>
            <p:nvPr/>
          </p:nvCxnSpPr>
          <p:spPr>
            <a:xfrm>
              <a:off x="1782386" y="4845490"/>
              <a:ext cx="125920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62" name="文本框 70"/>
            <p:cNvSpPr txBox="1">
              <a:spLocks noChangeArrowheads="1"/>
            </p:cNvSpPr>
            <p:nvPr/>
          </p:nvSpPr>
          <p:spPr bwMode="auto">
            <a:xfrm>
              <a:off x="2347246" y="586583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63" name="文本框 81"/>
            <p:cNvSpPr txBox="1">
              <a:spLocks noChangeArrowheads="1"/>
            </p:cNvSpPr>
            <p:nvPr/>
          </p:nvSpPr>
          <p:spPr bwMode="auto">
            <a:xfrm>
              <a:off x="1745865" y="371366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64" name="文本框 82"/>
            <p:cNvSpPr txBox="1">
              <a:spLocks noChangeArrowheads="1"/>
            </p:cNvSpPr>
            <p:nvPr/>
          </p:nvSpPr>
          <p:spPr bwMode="auto">
            <a:xfrm>
              <a:off x="2050815" y="371366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65" name="文本框 83"/>
            <p:cNvSpPr txBox="1">
              <a:spLocks noChangeArrowheads="1"/>
            </p:cNvSpPr>
            <p:nvPr/>
          </p:nvSpPr>
          <p:spPr bwMode="auto">
            <a:xfrm>
              <a:off x="1745865" y="4177089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66" name="文本框 84"/>
            <p:cNvSpPr txBox="1">
              <a:spLocks noChangeArrowheads="1"/>
            </p:cNvSpPr>
            <p:nvPr/>
          </p:nvSpPr>
          <p:spPr bwMode="auto">
            <a:xfrm>
              <a:off x="2050815" y="4177089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8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86" name="直接连接符 85">
              <a:extLst>
                <a:ext uri="{FF2B5EF4-FFF2-40B4-BE49-F238E27FC236}">
                  <a16:creationId xmlns:a16="http://schemas.microsoft.com/office/drawing/2014/main" id="{246E3586-035D-4777-A3F6-0CD2763C12AB}"/>
                </a:ext>
              </a:extLst>
            </p:cNvPr>
            <p:cNvCxnSpPr/>
            <p:nvPr/>
          </p:nvCxnSpPr>
          <p:spPr>
            <a:xfrm>
              <a:off x="1782386" y="5870893"/>
              <a:ext cx="125920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68" name="文本框 86"/>
            <p:cNvSpPr txBox="1">
              <a:spLocks noChangeArrowheads="1"/>
            </p:cNvSpPr>
            <p:nvPr/>
          </p:nvSpPr>
          <p:spPr bwMode="auto">
            <a:xfrm>
              <a:off x="2050815" y="4827652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69" name="文本框 87"/>
            <p:cNvSpPr txBox="1">
              <a:spLocks noChangeArrowheads="1"/>
            </p:cNvSpPr>
            <p:nvPr/>
          </p:nvSpPr>
          <p:spPr bwMode="auto">
            <a:xfrm>
              <a:off x="2050815" y="5248483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72" name="组合 71"/>
          <p:cNvGrpSpPr>
            <a:grpSpLocks/>
          </p:cNvGrpSpPr>
          <p:nvPr/>
        </p:nvGrpSpPr>
        <p:grpSpPr bwMode="auto">
          <a:xfrm>
            <a:off x="9670430" y="1594925"/>
            <a:ext cx="1295400" cy="3508558"/>
            <a:chOff x="1745865" y="1954817"/>
            <a:chExt cx="1295724" cy="3507357"/>
          </a:xfrm>
        </p:grpSpPr>
        <p:sp>
          <p:nvSpPr>
            <p:cNvPr id="22546" name="文本框 73"/>
            <p:cNvSpPr txBox="1">
              <a:spLocks noChangeArrowheads="1"/>
            </p:cNvSpPr>
            <p:nvPr/>
          </p:nvSpPr>
          <p:spPr bwMode="auto">
            <a:xfrm>
              <a:off x="1745865" y="3074888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8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75" name="直接连接符 74">
              <a:extLst>
                <a:ext uri="{FF2B5EF4-FFF2-40B4-BE49-F238E27FC236}">
                  <a16:creationId xmlns:a16="http://schemas.microsoft.com/office/drawing/2014/main" id="{D1F3324C-40A2-40E5-8784-7F2B64EDC4CB}"/>
                </a:ext>
              </a:extLst>
            </p:cNvPr>
            <p:cNvCxnSpPr/>
            <p:nvPr/>
          </p:nvCxnSpPr>
          <p:spPr>
            <a:xfrm>
              <a:off x="1788739" y="3692717"/>
              <a:ext cx="125285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48" name="文本框 75"/>
            <p:cNvSpPr txBox="1">
              <a:spLocks noChangeArrowheads="1"/>
            </p:cNvSpPr>
            <p:nvPr/>
          </p:nvSpPr>
          <p:spPr bwMode="auto">
            <a:xfrm>
              <a:off x="2347246" y="3751829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49" name="文本框 76"/>
            <p:cNvSpPr txBox="1">
              <a:spLocks noChangeArrowheads="1"/>
            </p:cNvSpPr>
            <p:nvPr/>
          </p:nvSpPr>
          <p:spPr bwMode="auto">
            <a:xfrm>
              <a:off x="2113690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50" name="文本框 77"/>
            <p:cNvSpPr txBox="1">
              <a:spLocks noChangeArrowheads="1"/>
            </p:cNvSpPr>
            <p:nvPr/>
          </p:nvSpPr>
          <p:spPr bwMode="auto">
            <a:xfrm>
              <a:off x="2415839" y="1967696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9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80" name="直接连接符 79">
              <a:extLst>
                <a:ext uri="{FF2B5EF4-FFF2-40B4-BE49-F238E27FC236}">
                  <a16:creationId xmlns:a16="http://schemas.microsoft.com/office/drawing/2014/main" id="{3EC742A8-0BA9-4EB7-9359-4279A86208F3}"/>
                </a:ext>
              </a:extLst>
            </p:cNvPr>
            <p:cNvCxnSpPr/>
            <p:nvPr/>
          </p:nvCxnSpPr>
          <p:spPr>
            <a:xfrm>
              <a:off x="1788739" y="4844847"/>
              <a:ext cx="125285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53" name="文本框 80"/>
            <p:cNvSpPr txBox="1">
              <a:spLocks noChangeArrowheads="1"/>
            </p:cNvSpPr>
            <p:nvPr/>
          </p:nvSpPr>
          <p:spPr bwMode="auto">
            <a:xfrm>
              <a:off x="2347246" y="4815843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6" name="文本框 76">
              <a:extLst>
                <a:ext uri="{FF2B5EF4-FFF2-40B4-BE49-F238E27FC236}">
                  <a16:creationId xmlns:a16="http://schemas.microsoft.com/office/drawing/2014/main" id="{B302E161-934D-421B-7596-E41414CAD4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66317" y="1954817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7" name="文本框 75">
              <a:extLst>
                <a:ext uri="{FF2B5EF4-FFF2-40B4-BE49-F238E27FC236}">
                  <a16:creationId xmlns:a16="http://schemas.microsoft.com/office/drawing/2014/main" id="{89612C28-E492-46C9-D6E8-81EDE1A26C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9136" y="3739573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3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8" name="文本框 75">
              <a:extLst>
                <a:ext uri="{FF2B5EF4-FFF2-40B4-BE49-F238E27FC236}">
                  <a16:creationId xmlns:a16="http://schemas.microsoft.com/office/drawing/2014/main" id="{EDFAD0B4-C722-2BAD-0E7D-F12FDF24E6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21917" y="4233475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9" name="文本框 75">
              <a:extLst>
                <a:ext uri="{FF2B5EF4-FFF2-40B4-BE49-F238E27FC236}">
                  <a16:creationId xmlns:a16="http://schemas.microsoft.com/office/drawing/2014/main" id="{416319C4-6A45-CC18-ABBB-01D989A2BC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3807" y="4221219"/>
              <a:ext cx="3526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3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22543" name="文本框 88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67385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22544" name="图片 89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276013" y="661352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" name="文本框 96">
            <a:extLst>
              <a:ext uri="{FF2B5EF4-FFF2-40B4-BE49-F238E27FC236}">
                <a16:creationId xmlns:a16="http://schemas.microsoft.com/office/drawing/2014/main" id="{F491D967-276F-474D-80E7-7B7DC6A5DB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8644" y="833378"/>
            <a:ext cx="620051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选自</a:t>
            </a:r>
            <a:r>
              <a:rPr lang="zh-CN" altLang="en-US" sz="2000">
                <a:latin typeface="黑体" panose="02010609060101010101" pitchFamily="49" charset="-122"/>
                <a:ea typeface="黑体" panose="02010609060101010101" pitchFamily="49" charset="-122"/>
              </a:rPr>
              <a:t>教材</a:t>
            </a:r>
            <a:r>
              <a:rPr lang="en-US" altLang="zh-CN" sz="2000">
                <a:latin typeface="黑体" panose="02010609060101010101" pitchFamily="49" charset="-122"/>
                <a:ea typeface="黑体" panose="02010609060101010101" pitchFamily="49" charset="-122"/>
              </a:rPr>
              <a:t>P25 </a:t>
            </a:r>
            <a:r>
              <a:rPr lang="zh-CN" altLang="en-US" sz="2000">
                <a:latin typeface="黑体" panose="02010609060101010101" pitchFamily="49" charset="-122"/>
                <a:ea typeface="黑体" panose="02010609060101010101" pitchFamily="49" charset="-122"/>
              </a:rPr>
              <a:t>练习四 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文本框 1"/>
          <p:cNvSpPr txBox="1">
            <a:spLocks noChangeArrowheads="1"/>
          </p:cNvSpPr>
          <p:nvPr/>
        </p:nvSpPr>
        <p:spPr bwMode="auto">
          <a:xfrm>
            <a:off x="3001963" y="718037"/>
            <a:ext cx="6115050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4000" b="1" dirty="0">
                <a:latin typeface="Times New Roman" pitchFamily="18" charset="0"/>
                <a:ea typeface="黑体" pitchFamily="49" charset="-122"/>
              </a:rPr>
              <a:t>回顾反思，发现规律</a:t>
            </a:r>
          </a:p>
        </p:txBody>
      </p:sp>
      <p:grpSp>
        <p:nvGrpSpPr>
          <p:cNvPr id="41" name="组合 40"/>
          <p:cNvGrpSpPr>
            <a:grpSpLocks/>
          </p:cNvGrpSpPr>
          <p:nvPr/>
        </p:nvGrpSpPr>
        <p:grpSpPr bwMode="auto">
          <a:xfrm>
            <a:off x="1092200" y="1314240"/>
            <a:ext cx="8528664" cy="1360211"/>
            <a:chOff x="183208" y="5128322"/>
            <a:chExt cx="8528028" cy="1360058"/>
          </a:xfrm>
        </p:grpSpPr>
        <p:sp>
          <p:nvSpPr>
            <p:cNvPr id="42" name="对话气泡: 圆角矩形 41">
              <a:extLst>
                <a:ext uri="{FF2B5EF4-FFF2-40B4-BE49-F238E27FC236}">
                  <a16:creationId xmlns:a16="http://schemas.microsoft.com/office/drawing/2014/main" id="{DADB0094-D506-4332-874C-2AD7373E8D67}"/>
                </a:ext>
              </a:extLst>
            </p:cNvPr>
            <p:cNvSpPr/>
            <p:nvPr/>
          </p:nvSpPr>
          <p:spPr>
            <a:xfrm>
              <a:off x="1687074" y="5569884"/>
              <a:ext cx="7024162" cy="644453"/>
            </a:xfrm>
            <a:prstGeom prst="wedgeRoundRectCallout">
              <a:avLst>
                <a:gd name="adj1" fmla="val -54779"/>
                <a:gd name="adj2" fmla="val -15714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E6BB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eaLnBrk="1" fontAlgn="auto" hangingPunct="1">
                <a:lnSpc>
                  <a:spcPct val="90000"/>
                </a:lnSpc>
                <a:defRPr/>
              </a:pPr>
              <a:r>
                <a:rPr lang="zh-CN" altLang="en-US" sz="3200" b="1" spc="-250" noProof="1">
                  <a:solidFill>
                    <a:srgbClr val="3E6BB3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计算商中间有</a:t>
              </a:r>
              <a:r>
                <a:rPr lang="en-US" altLang="zh-CN" sz="3200" b="1" spc="-250" noProof="1">
                  <a:solidFill>
                    <a:srgbClr val="3E6BB3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0</a:t>
              </a:r>
              <a:r>
                <a:rPr lang="zh-CN" altLang="en-US" sz="3200" b="1" spc="-250" noProof="1">
                  <a:solidFill>
                    <a:srgbClr val="3E6BB3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的除法时，应注意什么？</a:t>
              </a:r>
            </a:p>
          </p:txBody>
        </p:sp>
        <p:pic>
          <p:nvPicPr>
            <p:cNvPr id="19469" name="图片 4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183208" y="5128322"/>
              <a:ext cx="1142694" cy="13600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C559CDDF-0C85-42A0-938C-A400B67801FF}"/>
              </a:ext>
            </a:extLst>
          </p:cNvPr>
          <p:cNvSpPr txBox="1"/>
          <p:nvPr/>
        </p:nvSpPr>
        <p:spPr>
          <a:xfrm>
            <a:off x="1092200" y="2874833"/>
            <a:ext cx="10007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一位数除三位数，如果被除数的首位没有余数，中间一位不够商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。应在这一位上商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占位，并且把这一位上的数落下来与下一位上的数合起来继续除。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CA3EF2A5-2866-469C-B717-1703DDCCD8F5}"/>
              </a:ext>
            </a:extLst>
          </p:cNvPr>
          <p:cNvSpPr txBox="1"/>
          <p:nvPr/>
        </p:nvSpPr>
        <p:spPr>
          <a:xfrm>
            <a:off x="1092200" y="4423413"/>
            <a:ext cx="10007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笔算除法时，要用除数去除被除数每一位上的数，即使某一位上是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也不例外。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43A7DD97-D5D6-44EE-9D2C-68C03162F42B}"/>
              </a:ext>
            </a:extLst>
          </p:cNvPr>
          <p:cNvSpPr txBox="1"/>
          <p:nvPr/>
        </p:nvSpPr>
        <p:spPr>
          <a:xfrm>
            <a:off x="1092200" y="5588535"/>
            <a:ext cx="1000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计算时，如果除到被除数的某一位不够商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，就商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占位。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8" grpId="0"/>
      <p:bldP spid="5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246634" y="1952563"/>
            <a:ext cx="586263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206÷2=103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（元）</a:t>
            </a:r>
            <a:endParaRPr lang="en-US" altLang="zh-CN" sz="32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4580" name="文本框 3"/>
          <p:cNvSpPr txBox="1">
            <a:spLocks noChangeArrowheads="1"/>
          </p:cNvSpPr>
          <p:nvPr/>
        </p:nvSpPr>
        <p:spPr bwMode="auto">
          <a:xfrm>
            <a:off x="621539" y="1061218"/>
            <a:ext cx="10350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5</a:t>
            </a:r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.</a:t>
            </a:r>
            <a:endParaRPr lang="zh-CN" altLang="en-US" sz="36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0" name="Text Box 18">
            <a:extLst>
              <a:ext uri="{FF2B5EF4-FFF2-40B4-BE49-F238E27FC236}">
                <a16:creationId xmlns:a16="http://schemas.microsoft.com/office/drawing/2014/main" id="{1C1E1A16-D8CC-488A-9EAC-6BFE6DDD9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2200" y="1020939"/>
            <a:ext cx="10229395" cy="663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  <a:buFont typeface="Arial" charset="0"/>
              <a:buNone/>
            </a:pPr>
            <a:r>
              <a:rPr lang="zh-CN" altLang="en-US" sz="3200" b="1" dirty="0">
                <a:latin typeface="Times New Roman" pitchFamily="18" charset="0"/>
                <a:ea typeface="黑体" pitchFamily="49" charset="-122"/>
              </a:rPr>
              <a:t>某车次的火车票每张</a:t>
            </a: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206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</a:rPr>
              <a:t>元。儿童票半价，每张多少钱？</a:t>
            </a:r>
            <a:endParaRPr lang="en-US" altLang="zh-CN" sz="32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66DF043-D4A1-4811-9EEB-14F59D55F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8169" y="5797959"/>
            <a:ext cx="586263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答：半价票每张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3B73CC3E-8953-4287-9AF6-A292E2483AA6}"/>
              </a:ext>
            </a:extLst>
          </p:cNvPr>
          <p:cNvGrpSpPr/>
          <p:nvPr/>
        </p:nvGrpSpPr>
        <p:grpSpPr>
          <a:xfrm>
            <a:off x="4924015" y="2625568"/>
            <a:ext cx="1679575" cy="3067978"/>
            <a:chOff x="4924015" y="2625568"/>
            <a:chExt cx="1679575" cy="3067978"/>
          </a:xfrm>
        </p:grpSpPr>
        <p:grpSp>
          <p:nvGrpSpPr>
            <p:cNvPr id="12" name="组合 29">
              <a:extLst>
                <a:ext uri="{FF2B5EF4-FFF2-40B4-BE49-F238E27FC236}">
                  <a16:creationId xmlns:a16="http://schemas.microsoft.com/office/drawing/2014/main" id="{DB71E450-973F-43BD-8949-CB7896C1DB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24015" y="3017377"/>
              <a:ext cx="1679575" cy="619125"/>
              <a:chOff x="1177164" y="2683725"/>
              <a:chExt cx="1679681" cy="618147"/>
            </a:xfrm>
          </p:grpSpPr>
          <p:pic>
            <p:nvPicPr>
              <p:cNvPr id="13" name="图片 29">
                <a:extLst>
                  <a:ext uri="{FF2B5EF4-FFF2-40B4-BE49-F238E27FC236}">
                    <a16:creationId xmlns:a16="http://schemas.microsoft.com/office/drawing/2014/main" id="{EEC2F7A7-FEF5-4685-A933-40BB010C4B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400574" y="2759547"/>
                <a:ext cx="1351271" cy="4998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" name="Text Box 7">
                <a:extLst>
                  <a:ext uri="{FF2B5EF4-FFF2-40B4-BE49-F238E27FC236}">
                    <a16:creationId xmlns:a16="http://schemas.microsoft.com/office/drawing/2014/main" id="{222B65BC-4497-4D54-AEB9-66A9F144443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77164" y="2683725"/>
                <a:ext cx="386942" cy="5869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pPr algn="ctr" eaLnBrk="1" hangingPunct="1">
                  <a:buFont typeface="Arial" charset="0"/>
                  <a:buNone/>
                </a:pPr>
                <a:r>
                  <a:rPr lang="en-US" altLang="zh-CN" sz="3200" b="1" dirty="0">
                    <a:latin typeface="Times New Roman" pitchFamily="18" charset="0"/>
                    <a:ea typeface="楷体_GB2312" pitchFamily="49" charset="-122"/>
                  </a:rPr>
                  <a:t>2</a:t>
                </a:r>
              </a:p>
            </p:txBody>
          </p:sp>
          <p:sp>
            <p:nvSpPr>
              <p:cNvPr id="15" name="文本框 32">
                <a:extLst>
                  <a:ext uri="{FF2B5EF4-FFF2-40B4-BE49-F238E27FC236}">
                    <a16:creationId xmlns:a16="http://schemas.microsoft.com/office/drawing/2014/main" id="{49F6765F-A741-4CB6-AE4E-BAE4124356D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00560" y="2717097"/>
                <a:ext cx="1256285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2 0 6</a:t>
                </a:r>
                <a:endParaRPr lang="zh-CN" altLang="en-US" sz="3200" b="1" dirty="0">
                  <a:latin typeface="Times New Roman" pitchFamily="18" charset="0"/>
                  <a:ea typeface="黑体" pitchFamily="49" charset="-122"/>
                </a:endParaRPr>
              </a:p>
            </p:txBody>
          </p:sp>
        </p:grp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8C4FCF49-1416-4DD2-8FB2-F7E0B0BD9A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16128" y="2625568"/>
              <a:ext cx="1182687" cy="3067978"/>
              <a:chOff x="1745865" y="2129869"/>
              <a:chExt cx="1182315" cy="3066926"/>
            </a:xfrm>
          </p:grpSpPr>
          <p:sp>
            <p:nvSpPr>
              <p:cNvPr id="17" name="文本框 52">
                <a:extLst>
                  <a:ext uri="{FF2B5EF4-FFF2-40B4-BE49-F238E27FC236}">
                    <a16:creationId xmlns:a16="http://schemas.microsoft.com/office/drawing/2014/main" id="{D95E667F-F755-42C0-86B1-0D89186401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67727" y="2129869"/>
                <a:ext cx="352679" cy="5845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3200" b="1" dirty="0">
                    <a:solidFill>
                      <a:srgbClr val="FF0000"/>
                    </a:solidFill>
                    <a:latin typeface="Times New Roman" pitchFamily="18" charset="0"/>
                    <a:ea typeface="黑体" pitchFamily="49" charset="-122"/>
                  </a:rPr>
                  <a:t>1</a:t>
                </a:r>
                <a:endParaRPr lang="zh-CN" altLang="en-US" sz="3200" b="1" dirty="0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18" name="文本框 53">
                <a:extLst>
                  <a:ext uri="{FF2B5EF4-FFF2-40B4-BE49-F238E27FC236}">
                    <a16:creationId xmlns:a16="http://schemas.microsoft.com/office/drawing/2014/main" id="{BEE21BC5-1D08-469E-B35D-BF6BE39B7C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45865" y="3074888"/>
                <a:ext cx="352679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3600" b="1" dirty="0">
                    <a:solidFill>
                      <a:srgbClr val="FF0000"/>
                    </a:solidFill>
                    <a:latin typeface="Times New Roman" pitchFamily="18" charset="0"/>
                    <a:ea typeface="黑体" pitchFamily="49" charset="-122"/>
                  </a:rPr>
                  <a:t>2</a:t>
                </a:r>
                <a:endParaRPr lang="zh-CN" altLang="en-US" sz="3600" b="1" dirty="0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63A98EE5-533A-4352-963C-0721248A6A3F}"/>
                  </a:ext>
                </a:extLst>
              </p:cNvPr>
              <p:cNvCxnSpPr/>
              <p:nvPr/>
            </p:nvCxnSpPr>
            <p:spPr>
              <a:xfrm>
                <a:off x="1777605" y="3692717"/>
                <a:ext cx="1150575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文本框 55">
                <a:extLst>
                  <a:ext uri="{FF2B5EF4-FFF2-40B4-BE49-F238E27FC236}">
                    <a16:creationId xmlns:a16="http://schemas.microsoft.com/office/drawing/2014/main" id="{51FA293D-C800-4653-B21E-B45CE5F16D7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47246" y="3604397"/>
                <a:ext cx="352679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3600" b="1" dirty="0">
                    <a:solidFill>
                      <a:srgbClr val="FF0000"/>
                    </a:solidFill>
                    <a:latin typeface="Times New Roman" pitchFamily="18" charset="0"/>
                    <a:ea typeface="黑体" pitchFamily="49" charset="-122"/>
                  </a:rPr>
                  <a:t>6</a:t>
                </a:r>
                <a:endParaRPr lang="zh-CN" altLang="en-US" sz="3600" b="1" dirty="0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21" name="文本框 56">
                <a:extLst>
                  <a:ext uri="{FF2B5EF4-FFF2-40B4-BE49-F238E27FC236}">
                    <a16:creationId xmlns:a16="http://schemas.microsoft.com/office/drawing/2014/main" id="{500B1816-6FB0-4063-A00A-EB9DDC318E2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98947" y="2129869"/>
                <a:ext cx="352679" cy="5845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3200" b="1">
                    <a:solidFill>
                      <a:srgbClr val="FF0000"/>
                    </a:solidFill>
                    <a:latin typeface="Times New Roman" pitchFamily="18" charset="0"/>
                    <a:ea typeface="黑体" pitchFamily="49" charset="-122"/>
                  </a:rPr>
                  <a:t>0</a:t>
                </a:r>
                <a:endParaRPr lang="zh-CN" altLang="en-US" sz="32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22" name="文本框 57">
                <a:extLst>
                  <a:ext uri="{FF2B5EF4-FFF2-40B4-BE49-F238E27FC236}">
                    <a16:creationId xmlns:a16="http://schemas.microsoft.com/office/drawing/2014/main" id="{703E65B9-C3BC-498F-ADB1-640DC823F47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01096" y="2129869"/>
                <a:ext cx="352679" cy="5845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3200" b="1" dirty="0">
                    <a:solidFill>
                      <a:srgbClr val="FF0000"/>
                    </a:solidFill>
                    <a:latin typeface="Times New Roman" pitchFamily="18" charset="0"/>
                    <a:ea typeface="黑体" pitchFamily="49" charset="-122"/>
                  </a:rPr>
                  <a:t>3</a:t>
                </a:r>
                <a:endParaRPr lang="zh-CN" altLang="en-US" sz="3200" b="1" dirty="0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23" name="文本框 58">
                <a:extLst>
                  <a:ext uri="{FF2B5EF4-FFF2-40B4-BE49-F238E27FC236}">
                    <a16:creationId xmlns:a16="http://schemas.microsoft.com/office/drawing/2014/main" id="{A4263107-7435-4F0A-B258-4321CA2E86C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47246" y="4051057"/>
                <a:ext cx="352679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3600" b="1" dirty="0">
                    <a:solidFill>
                      <a:srgbClr val="FF0000"/>
                    </a:solidFill>
                    <a:latin typeface="Times New Roman" pitchFamily="18" charset="0"/>
                    <a:ea typeface="黑体" pitchFamily="49" charset="-122"/>
                  </a:rPr>
                  <a:t>6</a:t>
                </a:r>
                <a:endParaRPr lang="zh-CN" altLang="en-US" sz="3600" b="1" dirty="0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id="{02785B8E-46DB-46C5-BD34-0CEF0062F7FC}"/>
                  </a:ext>
                </a:extLst>
              </p:cNvPr>
              <p:cNvCxnSpPr/>
              <p:nvPr/>
            </p:nvCxnSpPr>
            <p:spPr>
              <a:xfrm>
                <a:off x="1777605" y="4623694"/>
                <a:ext cx="1150575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文本框 60">
                <a:extLst>
                  <a:ext uri="{FF2B5EF4-FFF2-40B4-BE49-F238E27FC236}">
                    <a16:creationId xmlns:a16="http://schemas.microsoft.com/office/drawing/2014/main" id="{0CF43C77-9FD8-49A0-BFB3-F8157994B4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47246" y="4550464"/>
                <a:ext cx="352679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3600" b="1">
                    <a:solidFill>
                      <a:srgbClr val="FF0000"/>
                    </a:solidFill>
                    <a:latin typeface="Times New Roman" pitchFamily="18" charset="0"/>
                    <a:ea typeface="黑体" pitchFamily="49" charset="-122"/>
                  </a:rPr>
                  <a:t>0</a:t>
                </a:r>
                <a:endParaRPr lang="zh-CN" altLang="en-US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</p:grpSp>
      </p:grpSp>
      <p:sp>
        <p:nvSpPr>
          <p:cNvPr id="27" name="文本框 96">
            <a:extLst>
              <a:ext uri="{FF2B5EF4-FFF2-40B4-BE49-F238E27FC236}">
                <a16:creationId xmlns:a16="http://schemas.microsoft.com/office/drawing/2014/main" id="{C57DCE83-A2A5-4CE4-A888-6B3703E14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9541" y="1708975"/>
            <a:ext cx="40305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选自</a:t>
            </a:r>
            <a:r>
              <a:rPr lang="zh-CN" altLang="en-US" sz="2000">
                <a:latin typeface="黑体" panose="02010609060101010101" pitchFamily="49" charset="-122"/>
                <a:ea typeface="黑体" panose="02010609060101010101" pitchFamily="49" charset="-122"/>
              </a:rPr>
              <a:t>教材</a:t>
            </a:r>
            <a:r>
              <a:rPr lang="en-US" altLang="zh-CN" sz="2000">
                <a:latin typeface="黑体" panose="02010609060101010101" pitchFamily="49" charset="-122"/>
                <a:ea typeface="黑体" panose="02010609060101010101" pitchFamily="49" charset="-122"/>
              </a:rPr>
              <a:t>P25 </a:t>
            </a:r>
            <a:r>
              <a:rPr lang="zh-CN" altLang="en-US" sz="2000">
                <a:latin typeface="黑体" panose="02010609060101010101" pitchFamily="49" charset="-122"/>
                <a:ea typeface="黑体" panose="02010609060101010101" pitchFamily="49" charset="-122"/>
              </a:rPr>
              <a:t>练习四 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B592E4DE-D392-482F-84F9-789EB66CB70A}"/>
              </a:ext>
            </a:extLst>
          </p:cNvPr>
          <p:cNvSpPr/>
          <p:nvPr/>
        </p:nvSpPr>
        <p:spPr>
          <a:xfrm>
            <a:off x="966650" y="911275"/>
            <a:ext cx="10133150" cy="14552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Times New Roman" pitchFamily="18" charset="0"/>
                <a:ea typeface="黑体" pitchFamily="49" charset="-122"/>
              </a:rPr>
              <a:t>一对藤椅共404元，4把餐椅共424元。每把藤椅比每把餐椅贵多少钱?</a:t>
            </a:r>
          </a:p>
        </p:txBody>
      </p:sp>
      <p:sp>
        <p:nvSpPr>
          <p:cNvPr id="7" name="文本框 3">
            <a:extLst>
              <a:ext uri="{FF2B5EF4-FFF2-40B4-BE49-F238E27FC236}">
                <a16:creationId xmlns:a16="http://schemas.microsoft.com/office/drawing/2014/main" id="{773A3A3A-D73C-431F-8BC1-D9A9EF624D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675" y="974899"/>
            <a:ext cx="10350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6.</a:t>
            </a:r>
            <a:endParaRPr lang="zh-CN" altLang="en-US" sz="36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B00CF08-C879-4E95-AA31-AA84930DD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8587" y="4068511"/>
            <a:ext cx="8361802" cy="221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404÷2=202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（元），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424÷4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答：每把藤椅比每把餐椅贵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  <p:sp>
        <p:nvSpPr>
          <p:cNvPr id="9" name="文本框 96">
            <a:extLst>
              <a:ext uri="{FF2B5EF4-FFF2-40B4-BE49-F238E27FC236}">
                <a16:creationId xmlns:a16="http://schemas.microsoft.com/office/drawing/2014/main" id="{1DF59B4C-2615-43BD-B18A-9C4D65239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6586" y="1757996"/>
            <a:ext cx="40305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选自</a:t>
            </a:r>
            <a:r>
              <a:rPr lang="zh-CN" altLang="en-US" sz="2000">
                <a:latin typeface="黑体" panose="02010609060101010101" pitchFamily="49" charset="-122"/>
                <a:ea typeface="黑体" panose="02010609060101010101" pitchFamily="49" charset="-122"/>
              </a:rPr>
              <a:t>教材</a:t>
            </a:r>
            <a:r>
              <a:rPr lang="en-US" altLang="zh-CN" sz="2000">
                <a:latin typeface="黑体" panose="02010609060101010101" pitchFamily="49" charset="-122"/>
                <a:ea typeface="黑体" panose="02010609060101010101" pitchFamily="49" charset="-122"/>
              </a:rPr>
              <a:t>P25 </a:t>
            </a:r>
            <a:r>
              <a:rPr lang="zh-CN" altLang="en-US" sz="2000">
                <a:latin typeface="黑体" panose="02010609060101010101" pitchFamily="49" charset="-122"/>
                <a:ea typeface="黑体" panose="02010609060101010101" pitchFamily="49" charset="-122"/>
              </a:rPr>
              <a:t>练习四 第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000">
                <a:latin typeface="黑体" panose="02010609060101010101" pitchFamily="49" charset="-122"/>
                <a:ea typeface="黑体" panose="02010609060101010101" pitchFamily="49" charset="-122"/>
              </a:rPr>
              <a:t>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EDA762D-EF5A-43AA-B987-6220EB67D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637" y="2403983"/>
            <a:ext cx="2951237" cy="175190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E7B10B0-2130-4C83-8FBA-774633322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1868" y="2248910"/>
            <a:ext cx="4026526" cy="206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0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67B99EB-BDB6-70C7-D131-5847CFF322CD}"/>
              </a:ext>
            </a:extLst>
          </p:cNvPr>
          <p:cNvSpPr txBox="1"/>
          <p:nvPr/>
        </p:nvSpPr>
        <p:spPr>
          <a:xfrm>
            <a:off x="384628" y="347888"/>
            <a:ext cx="11807372" cy="3843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r>
              <a:rPr lang="zh-CN" altLang="en-US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zh-CN" altLang="en-US" sz="6000" b="1">
                <a:latin typeface="Times New Roman" panose="02020603050405020304" pitchFamily="18" charset="0"/>
                <a:cs typeface="Times New Roman" panose="02020603050405020304" pitchFamily="18" charset="0"/>
              </a:rPr>
              <a:t>○</a:t>
            </a:r>
            <a:r>
              <a:rPr lang="pt-BR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里填上“&gt;</a:t>
            </a:r>
            <a:r>
              <a:rPr lang="pt-BR" altLang="zh-CN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pt-BR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“&lt;”或“=</a:t>
            </a:r>
            <a:r>
              <a:rPr lang="pt-BR" altLang="zh-CN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zh-CN" altLang="en-US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3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altLang="zh-CN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   504÷6</a:t>
            </a:r>
            <a:r>
              <a:rPr lang="zh-CN" altLang="en-US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○</a:t>
            </a:r>
            <a:r>
              <a:rPr lang="en-US" altLang="zh-CN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504÷7     736÷8</a:t>
            </a:r>
            <a:r>
              <a:rPr lang="zh-CN" altLang="en-US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○</a:t>
            </a:r>
            <a:r>
              <a:rPr lang="en-US" altLang="zh-CN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816÷8     304÷8</a:t>
            </a:r>
            <a:r>
              <a:rPr lang="zh-CN" altLang="en-US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○</a:t>
            </a:r>
            <a:r>
              <a:rPr lang="en-US" altLang="zh-CN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342÷9</a:t>
            </a:r>
          </a:p>
          <a:p>
            <a:pPr algn="l">
              <a:lnSpc>
                <a:spcPct val="150000"/>
              </a:lnSpc>
            </a:pPr>
            <a:r>
              <a:rPr lang="en-US" altLang="zh-CN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   204÷4</a:t>
            </a:r>
            <a:r>
              <a:rPr lang="zh-CN" altLang="en-US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○</a:t>
            </a:r>
            <a:r>
              <a:rPr lang="en-US" altLang="zh-CN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204÷3     405÷5</a:t>
            </a:r>
            <a:r>
              <a:rPr lang="zh-CN" altLang="en-US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○</a:t>
            </a:r>
            <a:r>
              <a:rPr lang="en-US" altLang="zh-CN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315÷5     708÷6</a:t>
            </a:r>
            <a:r>
              <a:rPr lang="zh-CN" altLang="en-US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○</a:t>
            </a:r>
            <a:r>
              <a:rPr lang="en-US" altLang="zh-CN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891÷9</a:t>
            </a:r>
          </a:p>
        </p:txBody>
      </p:sp>
      <p:sp>
        <p:nvSpPr>
          <p:cNvPr id="3" name="文本框 96">
            <a:extLst>
              <a:ext uri="{FF2B5EF4-FFF2-40B4-BE49-F238E27FC236}">
                <a16:creationId xmlns:a16="http://schemas.microsoft.com/office/drawing/2014/main" id="{E852F4D0-0150-F6CC-96E3-4A55B031E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9304" y="848498"/>
            <a:ext cx="40305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选自</a:t>
            </a:r>
            <a:r>
              <a:rPr lang="zh-CN" altLang="en-US" sz="2000">
                <a:latin typeface="黑体" panose="02010609060101010101" pitchFamily="49" charset="-122"/>
                <a:ea typeface="黑体" panose="02010609060101010101" pitchFamily="49" charset="-122"/>
              </a:rPr>
              <a:t>教材</a:t>
            </a:r>
            <a:r>
              <a:rPr lang="en-US" altLang="zh-CN" sz="2000">
                <a:latin typeface="黑体" panose="02010609060101010101" pitchFamily="49" charset="-122"/>
                <a:ea typeface="黑体" panose="02010609060101010101" pitchFamily="49" charset="-122"/>
              </a:rPr>
              <a:t>P26 </a:t>
            </a:r>
            <a:r>
              <a:rPr lang="zh-CN" altLang="en-US" sz="2000">
                <a:latin typeface="黑体" panose="02010609060101010101" pitchFamily="49" charset="-122"/>
                <a:ea typeface="黑体" panose="02010609060101010101" pitchFamily="49" charset="-122"/>
              </a:rPr>
              <a:t>练习四 第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7</a:t>
            </a:r>
            <a:r>
              <a:rPr lang="zh-CN" altLang="en-US" sz="2000">
                <a:latin typeface="黑体" panose="02010609060101010101" pitchFamily="49" charset="-122"/>
                <a:ea typeface="黑体" panose="02010609060101010101" pitchFamily="49" charset="-122"/>
              </a:rPr>
              <a:t>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414CCBE-F67F-8889-7125-3D786E8D66A1}"/>
              </a:ext>
            </a:extLst>
          </p:cNvPr>
          <p:cNvSpPr txBox="1"/>
          <p:nvPr/>
        </p:nvSpPr>
        <p:spPr>
          <a:xfrm>
            <a:off x="2157634" y="2016979"/>
            <a:ext cx="9432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zh-CN" sz="4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en-US" sz="4800">
              <a:solidFill>
                <a:srgbClr val="FF000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CD4D822-32D2-3F60-879F-0B3F17459158}"/>
              </a:ext>
            </a:extLst>
          </p:cNvPr>
          <p:cNvSpPr txBox="1"/>
          <p:nvPr/>
        </p:nvSpPr>
        <p:spPr>
          <a:xfrm>
            <a:off x="5835209" y="2016978"/>
            <a:ext cx="9432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zh-CN" sz="4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endParaRPr lang="en-US" sz="4800">
              <a:solidFill>
                <a:srgbClr val="FF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A6C0FAF-F4BB-F1A1-5F2A-48F136D07443}"/>
              </a:ext>
            </a:extLst>
          </p:cNvPr>
          <p:cNvSpPr txBox="1"/>
          <p:nvPr/>
        </p:nvSpPr>
        <p:spPr>
          <a:xfrm>
            <a:off x="9569934" y="2055078"/>
            <a:ext cx="6763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zh-CN" sz="4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4800">
              <a:solidFill>
                <a:srgbClr val="FF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68DFA2C-76DB-30C3-2BE6-0C7AFFDB49F5}"/>
              </a:ext>
            </a:extLst>
          </p:cNvPr>
          <p:cNvSpPr txBox="1"/>
          <p:nvPr/>
        </p:nvSpPr>
        <p:spPr>
          <a:xfrm>
            <a:off x="2090959" y="3291576"/>
            <a:ext cx="9432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zh-CN" sz="4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endParaRPr lang="en-US" sz="480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6AED46E-274E-B937-3F8D-788CD3F46DE8}"/>
              </a:ext>
            </a:extLst>
          </p:cNvPr>
          <p:cNvSpPr txBox="1"/>
          <p:nvPr/>
        </p:nvSpPr>
        <p:spPr>
          <a:xfrm>
            <a:off x="5873309" y="3291576"/>
            <a:ext cx="9432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zh-CN" sz="4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en-US" sz="4800">
              <a:solidFill>
                <a:srgbClr val="FF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642A071-A295-04F8-D997-DFF7134FAB59}"/>
              </a:ext>
            </a:extLst>
          </p:cNvPr>
          <p:cNvSpPr txBox="1"/>
          <p:nvPr/>
        </p:nvSpPr>
        <p:spPr>
          <a:xfrm>
            <a:off x="9569934" y="3277046"/>
            <a:ext cx="9432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zh-CN" sz="4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en-US" sz="48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019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2" grpId="0"/>
      <p:bldP spid="13" grpId="0"/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云形标注 3">
            <a:extLst>
              <a:ext uri="{FF2B5EF4-FFF2-40B4-BE49-F238E27FC236}">
                <a16:creationId xmlns:a16="http://schemas.microsoft.com/office/drawing/2014/main" id="{58ABB69F-7965-4199-B1C5-9533CCC20A4E}"/>
              </a:ext>
            </a:extLst>
          </p:cNvPr>
          <p:cNvSpPr/>
          <p:nvPr/>
        </p:nvSpPr>
        <p:spPr bwMode="auto">
          <a:xfrm>
            <a:off x="1179513" y="968375"/>
            <a:ext cx="9906000" cy="3309938"/>
          </a:xfrm>
          <a:prstGeom prst="cloudCallout">
            <a:avLst>
              <a:gd name="adj1" fmla="val 25899"/>
              <a:gd name="adj2" fmla="val 70513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defRPr/>
            </a:pPr>
            <a:endParaRPr lang="zh-CN" altLang="en-US" sz="3200" b="1" kern="0" noProof="1">
              <a:solidFill>
                <a:srgbClr val="1C1C1C"/>
              </a:solidFill>
              <a:latin typeface="宋体" panose="02010600030101010101" pitchFamily="2" charset="-122"/>
              <a:ea typeface="黑体" panose="02010609060101010101" pitchFamily="49" charset="-122"/>
            </a:endParaRPr>
          </a:p>
        </p:txBody>
      </p:sp>
      <p:sp>
        <p:nvSpPr>
          <p:cNvPr id="26628" name="矩形 2"/>
          <p:cNvSpPr>
            <a:spLocks noChangeArrowheads="1"/>
          </p:cNvSpPr>
          <p:nvPr/>
        </p:nvSpPr>
        <p:spPr bwMode="auto">
          <a:xfrm>
            <a:off x="2681288" y="1811338"/>
            <a:ext cx="6902450" cy="162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600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    同学们，今天的数学课你们有哪些收获呢？</a:t>
            </a:r>
          </a:p>
        </p:txBody>
      </p:sp>
      <p:sp>
        <p:nvSpPr>
          <p:cNvPr id="26629" name="文本框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67385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26630" name="图片 7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1276013" y="661352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DDDDA21-DBF5-49CD-9848-7BE9CAF5671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6632" name="文本框 9"/>
          <p:cNvSpPr txBox="1">
            <a:spLocks noChangeArrowheads="1"/>
          </p:cNvSpPr>
          <p:nvPr/>
        </p:nvSpPr>
        <p:spPr bwMode="auto">
          <a:xfrm>
            <a:off x="5146675" y="187325"/>
            <a:ext cx="24653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课堂小结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D59790E-41B8-41F9-81F1-CDD540D938B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622" y="3973487"/>
            <a:ext cx="1791605" cy="2185169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28575">
          <a:solidFill>
            <a:srgbClr val="00B0F0"/>
          </a:solidFill>
        </a:ln>
      </a:spPr>
      <a:bodyPr rtlCol="0" anchor="ctr"/>
      <a:lstStyle>
        <a:defPPr algn="ctr">
          <a:lnSpc>
            <a:spcPct val="120000"/>
          </a:lnSpc>
          <a:defRPr sz="2400" b="1" smtClean="0">
            <a:solidFill>
              <a:schemeClr val="tx1"/>
            </a:solidFill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3200" b="1" smtClean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1500</TotalTime>
  <Words>1011</Words>
  <Application>Microsoft Office PowerPoint</Application>
  <PresentationFormat>宽屏</PresentationFormat>
  <Paragraphs>287</Paragraphs>
  <Slides>21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等线</vt:lpstr>
      <vt:lpstr>等线 Light</vt:lpstr>
      <vt:lpstr>黑体</vt:lpstr>
      <vt:lpstr>楷体</vt:lpstr>
      <vt:lpstr>宋体</vt:lpstr>
      <vt:lpstr>Arial</vt:lpstr>
      <vt:lpstr>Times New Roman</vt:lpstr>
      <vt:lpstr>Wingdings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</cp:lastModifiedBy>
  <cp:revision>244</cp:revision>
  <dcterms:created xsi:type="dcterms:W3CDTF">2018-08-15T05:40:00Z</dcterms:created>
  <dcterms:modified xsi:type="dcterms:W3CDTF">2026-02-28T07:32:07Z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