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8" r:id="rId2"/>
    <p:sldId id="296" r:id="rId3"/>
    <p:sldId id="298" r:id="rId4"/>
    <p:sldId id="300" r:id="rId5"/>
    <p:sldId id="350" r:id="rId6"/>
    <p:sldId id="351" r:id="rId7"/>
    <p:sldId id="301" r:id="rId8"/>
    <p:sldId id="302" r:id="rId9"/>
    <p:sldId id="352" r:id="rId10"/>
    <p:sldId id="345" r:id="rId11"/>
    <p:sldId id="303" r:id="rId12"/>
    <p:sldId id="364" r:id="rId13"/>
    <p:sldId id="365" r:id="rId14"/>
    <p:sldId id="304" r:id="rId15"/>
    <p:sldId id="366" r:id="rId16"/>
    <p:sldId id="367" r:id="rId17"/>
    <p:sldId id="368" r:id="rId18"/>
    <p:sldId id="369" r:id="rId19"/>
    <p:sldId id="312" r:id="rId20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52">
          <p15:clr>
            <a:srgbClr val="A4A3A4"/>
          </p15:clr>
        </p15:guide>
        <p15:guide id="2" orient="horz" pos="2137">
          <p15:clr>
            <a:srgbClr val="A4A3A4"/>
          </p15:clr>
        </p15:guide>
        <p15:guide id="3" orient="horz" pos="777" userDrawn="1">
          <p15:clr>
            <a:srgbClr val="A4A3A4"/>
          </p15:clr>
        </p15:guide>
        <p15:guide id="4" pos="3840">
          <p15:clr>
            <a:srgbClr val="A4A3A4"/>
          </p15:clr>
        </p15:guide>
        <p15:guide id="5" pos="710">
          <p15:clr>
            <a:srgbClr val="A4A3A4"/>
          </p15:clr>
        </p15:guide>
        <p15:guide id="6" pos="699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3E6BB3"/>
    <a:srgbClr val="4A9438"/>
    <a:srgbClr val="5DB947"/>
    <a:srgbClr val="7FC86E"/>
    <a:srgbClr val="74C96D"/>
    <a:srgbClr val="FFFFFF"/>
    <a:srgbClr val="6BA8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0" autoAdjust="0"/>
    <p:restoredTop sz="94660" autoAdjust="0"/>
  </p:normalViewPr>
  <p:slideViewPr>
    <p:cSldViewPr snapToGrid="0">
      <p:cViewPr varScale="1">
        <p:scale>
          <a:sx n="69" d="100"/>
          <a:sy n="69" d="100"/>
        </p:scale>
        <p:origin x="84" y="1038"/>
      </p:cViewPr>
      <p:guideLst>
        <p:guide orient="horz" pos="3952"/>
        <p:guide orient="horz" pos="2137"/>
        <p:guide orient="horz" pos="777"/>
        <p:guide pos="3840"/>
        <p:guide pos="710"/>
        <p:guide pos="699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6" cy="72006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3169E547-34E7-488D-81D1-A4E05FB4EEE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defRPr sz="1200" noProof="1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80AC9D1-CA0C-42BD-9AE7-6A1DDA2B5CE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defRPr sz="1200" noProof="1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77109547-07E5-4E7D-B140-C9D6B071EAD1}" type="datetimeFigureOut">
              <a:rPr lang="zh-CN" altLang="en-US"/>
              <a:pPr>
                <a:defRPr/>
              </a:pPr>
              <a:t>2025/11/22</a:t>
            </a:fld>
            <a:endParaRPr lang="zh-CN" altLang="en-US"/>
          </a:p>
        </p:txBody>
      </p:sp>
      <p:sp>
        <p:nvSpPr>
          <p:cNvPr id="4100" name="幻灯片图像占位符 3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</p:sp>
      <p:sp>
        <p:nvSpPr>
          <p:cNvPr id="4101" name="备注占位符 4">
            <a:extLst>
              <a:ext uri="{FF2B5EF4-FFF2-40B4-BE49-F238E27FC236}">
                <a16:creationId xmlns:a16="http://schemas.microsoft.com/office/drawing/2014/main" id="{B91AC672-7449-409B-87D4-7830773B59A9}"/>
              </a:ext>
            </a:extLst>
          </p:cNvPr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DE34C2E-C94F-4D8F-8956-95CA55B9EE5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defRPr sz="1200" noProof="1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D9C582D-7341-47A4-9CB6-20CC61A5D1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noProof="1">
                <a:latin typeface="黑体" pitchFamily="49" charset="-122"/>
                <a:ea typeface="黑体" pitchFamily="49" charset="-122"/>
              </a:defRPr>
            </a:lvl1pPr>
          </a:lstStyle>
          <a:p>
            <a:fld id="{0647506E-23A5-4713-9018-A14539C4FDD6}" type="slidenum">
              <a:rPr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8195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819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4767FAD-88DA-4DD3-998D-5F8F4A1B7E3F}" type="slidenum">
              <a:rPr altLang="en-US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10243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1024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D104300-4889-477E-A782-4BA93CF9A82E}" type="slidenum">
              <a:rPr altLang="en-US"/>
              <a:pPr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13315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1331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9D32E04-C6FF-467C-BB21-52D38627168E}" type="slidenum">
              <a:rPr altLang="en-US"/>
              <a:pPr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0"/>
          <p:cNvGrpSpPr>
            <a:grpSpLocks/>
          </p:cNvGrpSpPr>
          <p:nvPr userDrawn="1"/>
        </p:nvGrpSpPr>
        <p:grpSpPr bwMode="auto">
          <a:xfrm>
            <a:off x="0" y="0"/>
            <a:ext cx="12192000" cy="6858000"/>
            <a:chOff x="-13" y="-1"/>
            <a:chExt cx="12192014" cy="6836241"/>
          </a:xfrm>
        </p:grpSpPr>
        <p:pic>
          <p:nvPicPr>
            <p:cNvPr id="3" name="图片 38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-13" y="-1"/>
              <a:ext cx="6836241" cy="6836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" name="图片 47"/>
            <p:cNvPicPr>
              <a:picLocks noChangeAspect="1" noChangeArrowheads="1"/>
            </p:cNvPicPr>
            <p:nvPr/>
          </p:nvPicPr>
          <p:blipFill>
            <a:blip r:embed="rId2"/>
            <a:srcRect r="21655"/>
            <a:stretch>
              <a:fillRect/>
            </a:stretch>
          </p:blipFill>
          <p:spPr bwMode="auto">
            <a:xfrm>
              <a:off x="6836229" y="-1"/>
              <a:ext cx="5355772" cy="6836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5" name="图片 49"/>
          <p:cNvPicPr>
            <a:picLocks noChangeAspect="1" noChangeArrowheads="1"/>
          </p:cNvPicPr>
          <p:nvPr userDrawn="1"/>
        </p:nvPicPr>
        <p:blipFill>
          <a:blip r:embed="rId3"/>
          <a:srcRect l="27734" t="19185" r="24449" b="11330"/>
          <a:stretch>
            <a:fillRect/>
          </a:stretch>
        </p:blipFill>
        <p:spPr bwMode="auto">
          <a:xfrm>
            <a:off x="0" y="4313238"/>
            <a:ext cx="3368675" cy="2544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图片 50"/>
          <p:cNvPicPr>
            <a:picLocks noChangeAspect="1" noChangeArrowheads="1"/>
          </p:cNvPicPr>
          <p:nvPr userDrawn="1"/>
        </p:nvPicPr>
        <p:blipFill>
          <a:blip r:embed="rId3"/>
          <a:srcRect l="27734" t="39900" r="36929" b="11330"/>
          <a:stretch>
            <a:fillRect/>
          </a:stretch>
        </p:blipFill>
        <p:spPr bwMode="auto">
          <a:xfrm>
            <a:off x="9128125" y="-26988"/>
            <a:ext cx="3063875" cy="219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图片 51"/>
          <p:cNvPicPr>
            <a:picLocks noChangeAspect="1" noChangeArrowheads="1"/>
          </p:cNvPicPr>
          <p:nvPr userDrawn="1"/>
        </p:nvPicPr>
        <p:blipFill>
          <a:blip r:embed="rId4"/>
          <a:srcRect t="16251" b="19643"/>
          <a:stretch>
            <a:fillRect/>
          </a:stretch>
        </p:blipFill>
        <p:spPr bwMode="auto">
          <a:xfrm>
            <a:off x="157163" y="-481013"/>
            <a:ext cx="11968162" cy="767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图片 52"/>
          <p:cNvPicPr>
            <a:picLocks noChangeAspect="1" noChangeArrowheads="1"/>
          </p:cNvPicPr>
          <p:nvPr userDrawn="1"/>
        </p:nvPicPr>
        <p:blipFill>
          <a:blip r:embed="rId5"/>
          <a:srcRect l="19760" t="73981" r="22630" b="15335"/>
          <a:stretch>
            <a:fillRect/>
          </a:stretch>
        </p:blipFill>
        <p:spPr bwMode="auto">
          <a:xfrm>
            <a:off x="2827338" y="4945063"/>
            <a:ext cx="6164262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12CBF2A2-EDC0-4916-AA60-A178A6052037}"/>
              </a:ext>
            </a:extLst>
          </p:cNvPr>
          <p:cNvSpPr txBox="1"/>
          <p:nvPr/>
        </p:nvSpPr>
        <p:spPr>
          <a:xfrm rot="20132266">
            <a:off x="5276487" y="3198167"/>
            <a:ext cx="17291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noProof="1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110D1E30-426F-B88B-7F62-9AE5005D8140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995278" y="77051"/>
            <a:ext cx="1044828" cy="102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1"/>
          <p:cNvGrpSpPr>
            <a:grpSpLocks/>
          </p:cNvGrpSpPr>
          <p:nvPr userDrawn="1"/>
        </p:nvGrpSpPr>
        <p:grpSpPr bwMode="auto">
          <a:xfrm>
            <a:off x="0" y="0"/>
            <a:ext cx="12192000" cy="6858000"/>
            <a:chOff x="-13" y="-1"/>
            <a:chExt cx="12192014" cy="6836241"/>
          </a:xfrm>
        </p:grpSpPr>
        <p:pic>
          <p:nvPicPr>
            <p:cNvPr id="3" name="图片 2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-13" y="-1"/>
              <a:ext cx="6836241" cy="6836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" name="图片 23"/>
            <p:cNvPicPr>
              <a:picLocks noChangeAspect="1" noChangeArrowheads="1"/>
            </p:cNvPicPr>
            <p:nvPr/>
          </p:nvPicPr>
          <p:blipFill>
            <a:blip r:embed="rId2"/>
            <a:srcRect r="21655"/>
            <a:stretch>
              <a:fillRect/>
            </a:stretch>
          </p:blipFill>
          <p:spPr bwMode="auto">
            <a:xfrm>
              <a:off x="6836229" y="-1"/>
              <a:ext cx="5355772" cy="6836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id="{B10E3D8E-359B-46DA-850D-B9E0717CCB96}"/>
              </a:ext>
            </a:extLst>
          </p:cNvPr>
          <p:cNvSpPr/>
          <p:nvPr userDrawn="1"/>
        </p:nvSpPr>
        <p:spPr>
          <a:xfrm>
            <a:off x="0" y="198783"/>
            <a:ext cx="12192000" cy="645919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noProof="1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22B2A55-623B-470F-B9FB-12FD963BD55D}"/>
              </a:ext>
            </a:extLst>
          </p:cNvPr>
          <p:cNvSpPr txBox="1"/>
          <p:nvPr/>
        </p:nvSpPr>
        <p:spPr>
          <a:xfrm rot="20132266">
            <a:off x="5276487" y="3198167"/>
            <a:ext cx="17291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noProof="1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5BA62F5F-7E36-96BD-CAB5-A9B3276715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995278" y="77051"/>
            <a:ext cx="1044828" cy="102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</p:sldLayoutIdLst>
  <p:txStyles>
    <p:titleStyle>
      <a:lvl1pPr algn="l" defTabSz="1219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1219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defTabSz="1219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defTabSz="1219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defTabSz="1219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defTabSz="1219200" rtl="0" fontAlgn="base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defTabSz="1219200" rtl="0" fontAlgn="base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defTabSz="1219200" rtl="0" fontAlgn="base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defTabSz="1219200" rtl="0" fontAlgn="base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304800" indent="-304800" algn="l" defTabSz="1219200" rtl="0" eaLnBrk="0" fontAlgn="base" hangingPunct="0">
        <a:lnSpc>
          <a:spcPct val="90000"/>
        </a:lnSpc>
        <a:spcBef>
          <a:spcPts val="1338"/>
        </a:spcBef>
        <a:spcAft>
          <a:spcPct val="0"/>
        </a:spcAft>
        <a:buFont typeface="Arial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04800" algn="l" defTabSz="1219200" rtl="0" eaLnBrk="0" fontAlgn="base" hangingPunct="0">
        <a:lnSpc>
          <a:spcPct val="90000"/>
        </a:lnSpc>
        <a:spcBef>
          <a:spcPts val="663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0" fontAlgn="base" hangingPunct="0">
        <a:lnSpc>
          <a:spcPct val="90000"/>
        </a:lnSpc>
        <a:spcBef>
          <a:spcPts val="663"/>
        </a:spcBef>
        <a:spcAft>
          <a:spcPct val="0"/>
        </a:spcAft>
        <a:buFont typeface="Arial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0" fontAlgn="base" hangingPunct="0">
        <a:lnSpc>
          <a:spcPct val="90000"/>
        </a:lnSpc>
        <a:spcBef>
          <a:spcPts val="663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0" fontAlgn="base" hangingPunct="0">
        <a:lnSpc>
          <a:spcPct val="90000"/>
        </a:lnSpc>
        <a:spcBef>
          <a:spcPts val="663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.pn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9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5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5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image" Target="../media/image6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5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image" Target="../media/image6.png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8.pn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image" Target="../media/image17.png"/><Relationship Id="rId5" Type="http://schemas.openxmlformats.org/officeDocument/2006/relationships/image" Target="../media/image6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image" Target="../media/image9.png"/><Relationship Id="rId5" Type="http://schemas.openxmlformats.org/officeDocument/2006/relationships/image" Target="../media/image6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文本框 6"/>
          <p:cNvSpPr txBox="1">
            <a:spLocks noChangeArrowheads="1"/>
          </p:cNvSpPr>
          <p:nvPr/>
        </p:nvSpPr>
        <p:spPr bwMode="auto">
          <a:xfrm>
            <a:off x="3576375" y="2276943"/>
            <a:ext cx="5177007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zh-CN" altLang="en-US" sz="4400" b="1" dirty="0">
                <a:latin typeface="Times New Roman" pitchFamily="18" charset="0"/>
                <a:ea typeface="黑体" pitchFamily="49" charset="-122"/>
              </a:rPr>
              <a:t>商末尾有</a:t>
            </a:r>
            <a:r>
              <a:rPr lang="en-US" altLang="zh-CN" sz="4400" b="1" dirty="0">
                <a:latin typeface="Times New Roman" pitchFamily="18" charset="0"/>
                <a:ea typeface="黑体" pitchFamily="49" charset="-122"/>
              </a:rPr>
              <a:t>0</a:t>
            </a:r>
            <a:r>
              <a:rPr lang="zh-CN" altLang="en-US" sz="4400" b="1" dirty="0">
                <a:latin typeface="Times New Roman" pitchFamily="18" charset="0"/>
                <a:ea typeface="黑体" pitchFamily="49" charset="-122"/>
              </a:rPr>
              <a:t>的除法</a:t>
            </a:r>
          </a:p>
        </p:txBody>
      </p:sp>
      <p:grpSp>
        <p:nvGrpSpPr>
          <p:cNvPr id="7171" name="组合 10"/>
          <p:cNvGrpSpPr>
            <a:grpSpLocks/>
          </p:cNvGrpSpPr>
          <p:nvPr/>
        </p:nvGrpSpPr>
        <p:grpSpPr bwMode="auto">
          <a:xfrm>
            <a:off x="4808538" y="4020866"/>
            <a:ext cx="2574925" cy="420687"/>
            <a:chOff x="242380" y="196184"/>
            <a:chExt cx="2575081" cy="421341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9DEC3172-DBEC-4F4E-976D-7581C73C0363}"/>
                </a:ext>
              </a:extLst>
            </p:cNvPr>
            <p:cNvSpPr/>
            <p:nvPr/>
          </p:nvSpPr>
          <p:spPr>
            <a:xfrm>
              <a:off x="242380" y="196184"/>
              <a:ext cx="421341" cy="421341"/>
            </a:xfrm>
            <a:prstGeom prst="rect">
              <a:avLst/>
            </a:prstGeom>
            <a:solidFill>
              <a:srgbClr val="349FC6"/>
            </a:solidFill>
            <a:ln>
              <a:noFill/>
            </a:ln>
            <a:scene3d>
              <a:camera prst="isometricLeftDown">
                <a:rot lat="1200000" lon="12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B480FDBC-D2A1-410D-AD91-5EAE0351F7FB}"/>
                </a:ext>
              </a:extLst>
            </p:cNvPr>
            <p:cNvSpPr/>
            <p:nvPr/>
          </p:nvSpPr>
          <p:spPr>
            <a:xfrm>
              <a:off x="667290" y="196184"/>
              <a:ext cx="421341" cy="421341"/>
            </a:xfrm>
            <a:prstGeom prst="rect">
              <a:avLst/>
            </a:prstGeom>
            <a:solidFill>
              <a:srgbClr val="E83B18"/>
            </a:solidFill>
            <a:ln>
              <a:noFill/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13B66288-46B9-4DDE-8076-EE7304DD856A}"/>
                </a:ext>
              </a:extLst>
            </p:cNvPr>
            <p:cNvSpPr/>
            <p:nvPr/>
          </p:nvSpPr>
          <p:spPr>
            <a:xfrm>
              <a:off x="1092200" y="196184"/>
              <a:ext cx="421341" cy="421341"/>
            </a:xfrm>
            <a:prstGeom prst="rect">
              <a:avLst/>
            </a:prstGeom>
            <a:solidFill>
              <a:srgbClr val="3EB35C"/>
            </a:solidFill>
            <a:ln>
              <a:noFill/>
            </a:ln>
            <a:scene3d>
              <a:camera prst="isometricLeftDown">
                <a:rot lat="1200000" lon="12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35F943CB-EBAE-48E4-8794-080AAD571AA5}"/>
                </a:ext>
              </a:extLst>
            </p:cNvPr>
            <p:cNvSpPr/>
            <p:nvPr/>
          </p:nvSpPr>
          <p:spPr>
            <a:xfrm>
              <a:off x="1517110" y="196184"/>
              <a:ext cx="421341" cy="421341"/>
            </a:xfrm>
            <a:prstGeom prst="rect">
              <a:avLst/>
            </a:prstGeom>
            <a:solidFill>
              <a:srgbClr val="F39517"/>
            </a:solidFill>
            <a:ln>
              <a:noFill/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E51ADFAC-F546-4DD1-96E5-FFB88AE7904F}"/>
                </a:ext>
              </a:extLst>
            </p:cNvPr>
            <p:cNvSpPr/>
            <p:nvPr/>
          </p:nvSpPr>
          <p:spPr>
            <a:xfrm>
              <a:off x="1942020" y="196184"/>
              <a:ext cx="421341" cy="421341"/>
            </a:xfrm>
            <a:prstGeom prst="rect">
              <a:avLst/>
            </a:prstGeom>
            <a:solidFill>
              <a:srgbClr val="CF2D6E"/>
            </a:solidFill>
            <a:ln>
              <a:noFill/>
            </a:ln>
            <a:scene3d>
              <a:camera prst="isometricLeftDown">
                <a:rot lat="1200000" lon="12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99CDD4C8-50A8-462A-84AB-EF27F6BEAF9D}"/>
                </a:ext>
              </a:extLst>
            </p:cNvPr>
            <p:cNvSpPr/>
            <p:nvPr/>
          </p:nvSpPr>
          <p:spPr>
            <a:xfrm>
              <a:off x="2366930" y="196184"/>
              <a:ext cx="421341" cy="421341"/>
            </a:xfrm>
            <a:prstGeom prst="rect">
              <a:avLst/>
            </a:prstGeom>
            <a:solidFill>
              <a:srgbClr val="574E9E"/>
            </a:solidFill>
            <a:ln>
              <a:noFill/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grpSp>
          <p:nvGrpSpPr>
            <p:cNvPr id="7180" name="组合 17"/>
            <p:cNvGrpSpPr>
              <a:grpSpLocks/>
            </p:cNvGrpSpPr>
            <p:nvPr/>
          </p:nvGrpSpPr>
          <p:grpSpPr bwMode="auto">
            <a:xfrm>
              <a:off x="242380" y="201491"/>
              <a:ext cx="2575081" cy="400110"/>
              <a:chOff x="242380" y="201491"/>
              <a:chExt cx="2575081" cy="400110"/>
            </a:xfrm>
          </p:grpSpPr>
          <p:sp>
            <p:nvSpPr>
              <p:cNvPr id="7181" name="文本框 18"/>
              <p:cNvSpPr txBox="1">
                <a:spLocks noChangeArrowheads="1"/>
              </p:cNvSpPr>
              <p:nvPr/>
            </p:nvSpPr>
            <p:spPr bwMode="auto">
              <a:xfrm>
                <a:off x="242380" y="201491"/>
                <a:ext cx="533797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000" b="1">
                    <a:solidFill>
                      <a:schemeClr val="bg1"/>
                    </a:solidFill>
                    <a:latin typeface="Times New Roman" pitchFamily="18" charset="0"/>
                    <a:ea typeface="楷体" pitchFamily="49" charset="-122"/>
                  </a:rPr>
                  <a:t>R·</a:t>
                </a:r>
                <a:endParaRPr lang="zh-CN" altLang="en-US" sz="2000" b="1">
                  <a:solidFill>
                    <a:schemeClr val="bg1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7182" name="文本框 19"/>
              <p:cNvSpPr txBox="1">
                <a:spLocks noChangeArrowheads="1"/>
              </p:cNvSpPr>
              <p:nvPr/>
            </p:nvSpPr>
            <p:spPr bwMode="auto">
              <a:xfrm>
                <a:off x="661576" y="201491"/>
                <a:ext cx="484104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000" b="1">
                    <a:solidFill>
                      <a:schemeClr val="bg1"/>
                    </a:solidFill>
                    <a:latin typeface="楷体" pitchFamily="49" charset="-122"/>
                    <a:ea typeface="楷体" pitchFamily="49" charset="-122"/>
                  </a:rPr>
                  <a:t>三</a:t>
                </a:r>
              </a:p>
            </p:txBody>
          </p:sp>
          <p:sp>
            <p:nvSpPr>
              <p:cNvPr id="7183" name="文本框 20"/>
              <p:cNvSpPr txBox="1">
                <a:spLocks noChangeArrowheads="1"/>
              </p:cNvSpPr>
              <p:nvPr/>
            </p:nvSpPr>
            <p:spPr bwMode="auto">
              <a:xfrm>
                <a:off x="1081155" y="201491"/>
                <a:ext cx="428436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000" b="1" dirty="0">
                    <a:solidFill>
                      <a:schemeClr val="bg1"/>
                    </a:solidFill>
                    <a:latin typeface="楷体" pitchFamily="49" charset="-122"/>
                    <a:ea typeface="楷体" pitchFamily="49" charset="-122"/>
                  </a:rPr>
                  <a:t>年</a:t>
                </a:r>
              </a:p>
            </p:txBody>
          </p:sp>
          <p:sp>
            <p:nvSpPr>
              <p:cNvPr id="7184" name="文本框 21"/>
              <p:cNvSpPr txBox="1">
                <a:spLocks noChangeArrowheads="1"/>
              </p:cNvSpPr>
              <p:nvPr/>
            </p:nvSpPr>
            <p:spPr bwMode="auto">
              <a:xfrm>
                <a:off x="2378452" y="201491"/>
                <a:ext cx="439009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000" b="1">
                    <a:solidFill>
                      <a:schemeClr val="bg1"/>
                    </a:solidFill>
                    <a:latin typeface="楷体" pitchFamily="49" charset="-122"/>
                    <a:ea typeface="楷体" pitchFamily="49" charset="-122"/>
                  </a:rPr>
                  <a:t>册</a:t>
                </a:r>
              </a:p>
            </p:txBody>
          </p:sp>
          <p:sp>
            <p:nvSpPr>
              <p:cNvPr id="7185" name="文本框 22"/>
              <p:cNvSpPr txBox="1">
                <a:spLocks noChangeArrowheads="1"/>
              </p:cNvSpPr>
              <p:nvPr/>
            </p:nvSpPr>
            <p:spPr bwMode="auto">
              <a:xfrm>
                <a:off x="1500188" y="201491"/>
                <a:ext cx="462230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000" b="1" dirty="0">
                    <a:solidFill>
                      <a:schemeClr val="bg1"/>
                    </a:solidFill>
                    <a:latin typeface="楷体" pitchFamily="49" charset="-122"/>
                    <a:ea typeface="楷体" pitchFamily="49" charset="-122"/>
                  </a:rPr>
                  <a:t>级</a:t>
                </a:r>
              </a:p>
            </p:txBody>
          </p:sp>
          <p:sp>
            <p:nvSpPr>
              <p:cNvPr id="7186" name="文本框 23"/>
              <p:cNvSpPr txBox="1">
                <a:spLocks noChangeArrowheads="1"/>
              </p:cNvSpPr>
              <p:nvPr/>
            </p:nvSpPr>
            <p:spPr bwMode="auto">
              <a:xfrm>
                <a:off x="1938451" y="201491"/>
                <a:ext cx="463704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000" b="1">
                    <a:solidFill>
                      <a:schemeClr val="bg1"/>
                    </a:solidFill>
                    <a:latin typeface="楷体" pitchFamily="49" charset="-122"/>
                    <a:ea typeface="楷体" pitchFamily="49" charset="-122"/>
                  </a:rPr>
                  <a:t>下</a:t>
                </a:r>
              </a:p>
            </p:txBody>
          </p:sp>
        </p:grpSp>
      </p:grpSp>
      <p:sp>
        <p:nvSpPr>
          <p:cNvPr id="7172" name="文本框 24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11138" y="6464300"/>
            <a:ext cx="8953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800">
                <a:solidFill>
                  <a:srgbClr val="D9D9D9"/>
                </a:solidFill>
                <a:latin typeface="楷体" pitchFamily="49" charset="-122"/>
                <a:ea typeface="楷体" pitchFamily="49" charset="-122"/>
              </a:rPr>
              <a:t>状元成才路</a:t>
            </a:r>
          </a:p>
        </p:txBody>
      </p:sp>
      <p:pic>
        <p:nvPicPr>
          <p:cNvPr id="7173" name="图片 25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10615613" y="5051425"/>
            <a:ext cx="896937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18"/>
          <p:cNvSpPr txBox="1">
            <a:spLocks noChangeArrowheads="1"/>
          </p:cNvSpPr>
          <p:nvPr/>
        </p:nvSpPr>
        <p:spPr bwMode="auto">
          <a:xfrm>
            <a:off x="1049338" y="1276350"/>
            <a:ext cx="424656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3600" b="1">
                <a:latin typeface="Times New Roman" pitchFamily="18" charset="0"/>
                <a:ea typeface="黑体" pitchFamily="49" charset="-122"/>
              </a:rPr>
              <a:t>计算下列各题。</a:t>
            </a:r>
          </a:p>
        </p:txBody>
      </p:sp>
      <p:grpSp>
        <p:nvGrpSpPr>
          <p:cNvPr id="8" name="组合 54"/>
          <p:cNvGrpSpPr>
            <a:grpSpLocks/>
          </p:cNvGrpSpPr>
          <p:nvPr/>
        </p:nvGrpSpPr>
        <p:grpSpPr bwMode="auto">
          <a:xfrm>
            <a:off x="2693988" y="2414588"/>
            <a:ext cx="7239000" cy="646112"/>
            <a:chOff x="442847" y="1651141"/>
            <a:chExt cx="7239396" cy="648278"/>
          </a:xfrm>
        </p:grpSpPr>
        <p:sp>
          <p:nvSpPr>
            <p:cNvPr id="9232" name="Text Box 4"/>
            <p:cNvSpPr txBox="1">
              <a:spLocks noChangeArrowheads="1"/>
            </p:cNvSpPr>
            <p:nvPr/>
          </p:nvSpPr>
          <p:spPr bwMode="auto">
            <a:xfrm>
              <a:off x="442847" y="1651141"/>
              <a:ext cx="2519948" cy="6482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 dirty="0">
                  <a:latin typeface="Times New Roman" pitchFamily="18" charset="0"/>
                  <a:ea typeface="黑体" pitchFamily="49" charset="-122"/>
                </a:rPr>
                <a:t>   808÷4</a:t>
              </a:r>
              <a:r>
                <a:rPr lang="zh-CN" altLang="zh-CN" sz="3600" b="1" dirty="0">
                  <a:latin typeface="Times New Roman" pitchFamily="18" charset="0"/>
                  <a:ea typeface="黑体" pitchFamily="49" charset="-122"/>
                </a:rPr>
                <a:t>＝</a:t>
              </a:r>
              <a:endParaRPr lang="zh-CN" altLang="en-US" sz="3600" b="1" dirty="0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9233" name="Text Box 4"/>
            <p:cNvSpPr txBox="1">
              <a:spLocks noChangeArrowheads="1"/>
            </p:cNvSpPr>
            <p:nvPr/>
          </p:nvSpPr>
          <p:spPr bwMode="auto">
            <a:xfrm>
              <a:off x="5000670" y="1651141"/>
              <a:ext cx="2681573" cy="6482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 dirty="0">
                  <a:latin typeface="Times New Roman" pitchFamily="18" charset="0"/>
                  <a:ea typeface="黑体" pitchFamily="49" charset="-122"/>
                </a:rPr>
                <a:t>    615÷3</a:t>
              </a:r>
              <a:r>
                <a:rPr lang="zh-CN" altLang="zh-CN" sz="3600" b="1" dirty="0">
                  <a:latin typeface="Times New Roman" pitchFamily="18" charset="0"/>
                  <a:ea typeface="黑体" pitchFamily="49" charset="-122"/>
                </a:rPr>
                <a:t>＝</a:t>
              </a:r>
              <a:endParaRPr lang="zh-CN" altLang="en-US" sz="3600" b="1" dirty="0">
                <a:latin typeface="Times New Roman" pitchFamily="18" charset="0"/>
                <a:ea typeface="黑体" pitchFamily="49" charset="-122"/>
              </a:endParaRPr>
            </a:p>
          </p:txBody>
        </p:sp>
      </p:grpSp>
      <p:grpSp>
        <p:nvGrpSpPr>
          <p:cNvPr id="14" name="Group 51"/>
          <p:cNvGrpSpPr>
            <a:grpSpLocks/>
          </p:cNvGrpSpPr>
          <p:nvPr/>
        </p:nvGrpSpPr>
        <p:grpSpPr bwMode="auto">
          <a:xfrm>
            <a:off x="396877" y="4281489"/>
            <a:ext cx="7889877" cy="1992313"/>
            <a:chOff x="4791" y="3220"/>
            <a:chExt cx="4970" cy="1255"/>
          </a:xfrm>
        </p:grpSpPr>
        <p:pic>
          <p:nvPicPr>
            <p:cNvPr id="9230" name="Picture 5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791" y="3220"/>
              <a:ext cx="919" cy="12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231" name="AutoShape 27"/>
            <p:cNvSpPr>
              <a:spLocks noChangeArrowheads="1"/>
            </p:cNvSpPr>
            <p:nvPr/>
          </p:nvSpPr>
          <p:spPr bwMode="auto">
            <a:xfrm flipH="1">
              <a:off x="5679" y="3583"/>
              <a:ext cx="4082" cy="780"/>
            </a:xfrm>
            <a:prstGeom prst="wedgeRoundRectCallout">
              <a:avLst>
                <a:gd name="adj1" fmla="val 54602"/>
                <a:gd name="adj2" fmla="val -43144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just" eaLnBrk="1" hangingPunct="1"/>
              <a:r>
                <a:rPr lang="zh-CN" altLang="en-US" sz="3200" b="1">
                  <a:solidFill>
                    <a:srgbClr val="000000"/>
                  </a:solidFill>
                  <a:latin typeface="楷体" pitchFamily="49" charset="-122"/>
                  <a:ea typeface="楷体" pitchFamily="49" charset="-122"/>
                </a:rPr>
                <a:t>不准确，这要看，首位商在哪位上，还得看首位有没有余数。</a:t>
              </a:r>
              <a:endParaRPr lang="en-US" altLang="zh-CN" sz="3200" b="1">
                <a:latin typeface="楷体" pitchFamily="49" charset="-122"/>
                <a:ea typeface="楷体" pitchFamily="49" charset="-122"/>
              </a:endParaRPr>
            </a:p>
          </p:txBody>
        </p:sp>
      </p:grpSp>
      <p:grpSp>
        <p:nvGrpSpPr>
          <p:cNvPr id="20" name="Group 34"/>
          <p:cNvGrpSpPr>
            <a:grpSpLocks/>
          </p:cNvGrpSpPr>
          <p:nvPr/>
        </p:nvGrpSpPr>
        <p:grpSpPr bwMode="auto">
          <a:xfrm>
            <a:off x="4035653" y="3392488"/>
            <a:ext cx="7797800" cy="1595438"/>
            <a:chOff x="432" y="662"/>
            <a:chExt cx="4912" cy="1005"/>
          </a:xfrm>
        </p:grpSpPr>
        <p:pic>
          <p:nvPicPr>
            <p:cNvPr id="9228" name="Picture 16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109" y="662"/>
              <a:ext cx="1235" cy="10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229" name="AutoShape 27"/>
            <p:cNvSpPr>
              <a:spLocks noChangeArrowheads="1"/>
            </p:cNvSpPr>
            <p:nvPr/>
          </p:nvSpPr>
          <p:spPr bwMode="auto">
            <a:xfrm>
              <a:off x="432" y="763"/>
              <a:ext cx="3462" cy="779"/>
            </a:xfrm>
            <a:prstGeom prst="wedgeRoundRectCallout">
              <a:avLst>
                <a:gd name="adj1" fmla="val 58988"/>
                <a:gd name="adj2" fmla="val -15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just" eaLnBrk="1" hangingPunct="1"/>
              <a:r>
                <a:rPr lang="zh-CN" altLang="en-US" sz="3200" b="1" dirty="0">
                  <a:solidFill>
                    <a:srgbClr val="000000"/>
                  </a:solidFill>
                  <a:latin typeface="楷体" pitchFamily="49" charset="-122"/>
                  <a:ea typeface="楷体" pitchFamily="49" charset="-122"/>
                </a:rPr>
                <a:t>被除数中间有</a:t>
              </a:r>
              <a:r>
                <a:rPr lang="en-US" altLang="zh-CN" sz="3200" b="1" dirty="0">
                  <a:solidFill>
                    <a:srgbClr val="000000"/>
                  </a:solidFill>
                  <a:latin typeface="楷体" pitchFamily="49" charset="-122"/>
                  <a:ea typeface="楷体" pitchFamily="49" charset="-122"/>
                </a:rPr>
                <a:t>0</a:t>
              </a:r>
              <a:r>
                <a:rPr lang="zh-CN" altLang="en-US" sz="3200" b="1" dirty="0">
                  <a:solidFill>
                    <a:srgbClr val="000000"/>
                  </a:solidFill>
                  <a:latin typeface="楷体" pitchFamily="49" charset="-122"/>
                  <a:ea typeface="楷体" pitchFamily="49" charset="-122"/>
                </a:rPr>
                <a:t>，商中间就会有</a:t>
              </a:r>
              <a:r>
                <a:rPr lang="en-US" altLang="zh-CN" sz="3200" b="1" dirty="0">
                  <a:solidFill>
                    <a:srgbClr val="000000"/>
                  </a:solidFill>
                  <a:latin typeface="楷体" pitchFamily="49" charset="-122"/>
                  <a:ea typeface="楷体" pitchFamily="49" charset="-122"/>
                </a:rPr>
                <a:t>0</a:t>
              </a:r>
              <a:r>
                <a:rPr lang="zh-CN" altLang="en-US" sz="3200" b="1" dirty="0">
                  <a:solidFill>
                    <a:srgbClr val="000000"/>
                  </a:solidFill>
                  <a:latin typeface="楷体" pitchFamily="49" charset="-122"/>
                  <a:ea typeface="楷体" pitchFamily="49" charset="-122"/>
                </a:rPr>
                <a:t>，这话准确吗？</a:t>
              </a:r>
            </a:p>
            <a:p>
              <a:pPr eaLnBrk="1" hangingPunct="1"/>
              <a:endParaRPr lang="en-US" altLang="zh-CN" sz="3600" b="1" dirty="0">
                <a:latin typeface="楷体" pitchFamily="49" charset="-122"/>
                <a:ea typeface="楷体" pitchFamily="49" charset="-122"/>
              </a:endParaRPr>
            </a:p>
          </p:txBody>
        </p:sp>
      </p:grpSp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4908550" y="2414588"/>
            <a:ext cx="103028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6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202</a:t>
            </a:r>
            <a:endParaRPr lang="zh-CN" altLang="en-US" sz="3600" b="1" dirty="0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3" name="文本框 22"/>
          <p:cNvSpPr txBox="1">
            <a:spLocks noChangeArrowheads="1"/>
          </p:cNvSpPr>
          <p:nvPr/>
        </p:nvSpPr>
        <p:spPr bwMode="auto">
          <a:xfrm>
            <a:off x="9598025" y="2414588"/>
            <a:ext cx="103028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205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9224" name="文本框 15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2700" y="6673850"/>
            <a:ext cx="8953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800">
                <a:solidFill>
                  <a:srgbClr val="8DC31E"/>
                </a:solidFill>
                <a:latin typeface="楷体" pitchFamily="49" charset="-122"/>
                <a:ea typeface="楷体" pitchFamily="49" charset="-122"/>
              </a:rPr>
              <a:t>状元成才路</a:t>
            </a:r>
          </a:p>
        </p:txBody>
      </p:sp>
      <p:pic>
        <p:nvPicPr>
          <p:cNvPr id="9225" name="图片 17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/>
          <a:srcRect/>
          <a:stretch>
            <a:fillRect/>
          </a:stretch>
        </p:blipFill>
        <p:spPr bwMode="auto">
          <a:xfrm>
            <a:off x="11276013" y="6613525"/>
            <a:ext cx="896937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50C4E0A3-EDF1-422D-96A3-9909155D1FD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lum bright="70000" contrast="-70000"/>
          </a:blip>
          <a:srcRect b="70081"/>
          <a:stretch>
            <a:fillRect/>
          </a:stretch>
        </p:blipFill>
        <p:spPr>
          <a:xfrm>
            <a:off x="3644900" y="-292100"/>
            <a:ext cx="4902200" cy="14668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227" name="文本框 24"/>
          <p:cNvSpPr txBox="1">
            <a:spLocks noChangeArrowheads="1"/>
          </p:cNvSpPr>
          <p:nvPr/>
        </p:nvSpPr>
        <p:spPr bwMode="auto">
          <a:xfrm>
            <a:off x="5146675" y="187325"/>
            <a:ext cx="24653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4000" b="1">
                <a:latin typeface="黑体" pitchFamily="49" charset="-122"/>
                <a:ea typeface="黑体" pitchFamily="49" charset="-122"/>
              </a:rPr>
              <a:t>复习引入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29"/>
          <p:cNvSpPr txBox="1">
            <a:spLocks noChangeArrowheads="1"/>
          </p:cNvSpPr>
          <p:nvPr/>
        </p:nvSpPr>
        <p:spPr bwMode="auto">
          <a:xfrm>
            <a:off x="4950959" y="2938803"/>
            <a:ext cx="285772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 dirty="0">
                <a:latin typeface="Times New Roman" pitchFamily="18" charset="0"/>
                <a:ea typeface="宋体" pitchFamily="2" charset="-122"/>
              </a:rPr>
              <a:t>650÷5</a:t>
            </a:r>
            <a:r>
              <a:rPr lang="zh-CN" altLang="en-US" sz="3600" b="1" dirty="0">
                <a:latin typeface="Times New Roman" pitchFamily="18" charset="0"/>
                <a:ea typeface="宋体" pitchFamily="2" charset="-122"/>
              </a:rPr>
              <a:t>＝</a:t>
            </a:r>
          </a:p>
        </p:txBody>
      </p:sp>
      <p:sp>
        <p:nvSpPr>
          <p:cNvPr id="12293" name="文本框 8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2700" y="6673850"/>
            <a:ext cx="8953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800">
                <a:solidFill>
                  <a:srgbClr val="8DC31E"/>
                </a:solidFill>
                <a:latin typeface="楷体" pitchFamily="49" charset="-122"/>
                <a:ea typeface="楷体" pitchFamily="49" charset="-122"/>
              </a:rPr>
              <a:t>状元成才路</a:t>
            </a:r>
          </a:p>
        </p:txBody>
      </p:sp>
      <p:pic>
        <p:nvPicPr>
          <p:cNvPr id="12294" name="图片 10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11276013" y="6613525"/>
            <a:ext cx="896937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45966104-0A84-4471-83FC-424E22E2DF6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lum bright="70000" contrast="-70000"/>
          </a:blip>
          <a:srcRect b="70081"/>
          <a:stretch>
            <a:fillRect/>
          </a:stretch>
        </p:blipFill>
        <p:spPr>
          <a:xfrm>
            <a:off x="3644900" y="-292100"/>
            <a:ext cx="4902200" cy="14668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296" name="文本框 13"/>
          <p:cNvSpPr txBox="1">
            <a:spLocks noChangeArrowheads="1"/>
          </p:cNvSpPr>
          <p:nvPr/>
        </p:nvSpPr>
        <p:spPr bwMode="auto">
          <a:xfrm>
            <a:off x="5146675" y="187325"/>
            <a:ext cx="24653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4000" b="1">
                <a:latin typeface="黑体" pitchFamily="49" charset="-122"/>
                <a:ea typeface="黑体" pitchFamily="49" charset="-122"/>
              </a:rPr>
              <a:t>学习新知</a:t>
            </a:r>
          </a:p>
        </p:txBody>
      </p:sp>
      <p:sp>
        <p:nvSpPr>
          <p:cNvPr id="15" name="TextBox 18">
            <a:extLst>
              <a:ext uri="{FF2B5EF4-FFF2-40B4-BE49-F238E27FC236}">
                <a16:creationId xmlns:a16="http://schemas.microsoft.com/office/drawing/2014/main" id="{792C520A-E64B-4239-868B-3D4C659844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7124" y="1224871"/>
            <a:ext cx="9337675" cy="1476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一根短跳绳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元，一根长跳绳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元。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）王老师用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650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元买短跳绳，可以买多少根？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5239A85-F963-41FE-9851-FA9340AB73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85798" y="1767296"/>
            <a:ext cx="1632136" cy="3323407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B3D68DD5-19F2-036F-BD49-6282B082DDBF}"/>
              </a:ext>
            </a:extLst>
          </p:cNvPr>
          <p:cNvGrpSpPr/>
          <p:nvPr/>
        </p:nvGrpSpPr>
        <p:grpSpPr>
          <a:xfrm>
            <a:off x="586353" y="1174750"/>
            <a:ext cx="540771" cy="738664"/>
            <a:chOff x="245169" y="833418"/>
            <a:chExt cx="405578" cy="553997"/>
          </a:xfrm>
        </p:grpSpPr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CC3A1940-B1CE-6C56-1CB7-1966E296C239}"/>
                </a:ext>
              </a:extLst>
            </p:cNvPr>
            <p:cNvSpPr/>
            <p:nvPr/>
          </p:nvSpPr>
          <p:spPr>
            <a:xfrm>
              <a:off x="245169" y="916469"/>
              <a:ext cx="405578" cy="406800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D45D5058-B0A4-718D-984F-717D7282E67C}"/>
                </a:ext>
              </a:extLst>
            </p:cNvPr>
            <p:cNvSpPr/>
            <p:nvPr/>
          </p:nvSpPr>
          <p:spPr>
            <a:xfrm>
              <a:off x="258842" y="833418"/>
              <a:ext cx="378229" cy="553997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4000" b="1" dirty="0">
                  <a:ln w="0"/>
                  <a:solidFill>
                    <a:srgbClr val="007AB7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6</a:t>
              </a:r>
              <a:endParaRPr lang="zh-CN" altLang="en-US" sz="4000" b="1" dirty="0">
                <a:ln w="0"/>
                <a:solidFill>
                  <a:srgbClr val="007AB7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7"/>
          <p:cNvSpPr>
            <a:spLocks/>
          </p:cNvSpPr>
          <p:nvPr/>
        </p:nvSpPr>
        <p:spPr bwMode="auto">
          <a:xfrm>
            <a:off x="6970713" y="2662238"/>
            <a:ext cx="4562475" cy="1754187"/>
          </a:xfrm>
          <a:prstGeom prst="borderCallout1">
            <a:avLst>
              <a:gd name="adj1" fmla="val -1755"/>
              <a:gd name="adj2" fmla="val 2551"/>
              <a:gd name="adj3" fmla="val -21417"/>
              <a:gd name="adj4" fmla="val -18023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个位虽然不用再除，但一定要在商的个位写</a:t>
            </a:r>
            <a:r>
              <a:rPr lang="en-US" altLang="zh-CN" sz="3600" b="1" dirty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</a:rPr>
              <a:t>0</a:t>
            </a:r>
            <a:r>
              <a:rPr lang="zh-CN" altLang="en-US" sz="3600" b="1" dirty="0">
                <a:latin typeface="楷体" pitchFamily="49" charset="-122"/>
                <a:ea typeface="楷体" pitchFamily="49" charset="-122"/>
              </a:rPr>
              <a:t>占位</a:t>
            </a:r>
            <a:r>
              <a:rPr lang="zh-CN" altLang="en-US" sz="3600" b="1" dirty="0">
                <a:solidFill>
                  <a:srgbClr val="1C1C1C"/>
                </a:solidFill>
                <a:latin typeface="楷体" pitchFamily="49" charset="-122"/>
                <a:ea typeface="楷体" pitchFamily="49" charset="-122"/>
              </a:rPr>
              <a:t>。</a:t>
            </a:r>
            <a:endParaRPr lang="en-US" altLang="zh-CN" sz="3600" b="1" dirty="0">
              <a:solidFill>
                <a:srgbClr val="1C1C1C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7" name="圆角矩形 67"/>
          <p:cNvSpPr>
            <a:spLocks noChangeArrowheads="1"/>
          </p:cNvSpPr>
          <p:nvPr/>
        </p:nvSpPr>
        <p:spPr bwMode="auto">
          <a:xfrm>
            <a:off x="4876800" y="4467225"/>
            <a:ext cx="1527175" cy="92075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00B050"/>
            </a:solidFill>
            <a:prstDash val="sysDot"/>
            <a:round/>
            <a:headEnd/>
            <a:tailEnd/>
          </a:ln>
        </p:spPr>
        <p:txBody>
          <a:bodyPr anchor="ctr"/>
          <a:lstStyle/>
          <a:p>
            <a:pPr eaLnBrk="1" hangingPunct="1">
              <a:buFont typeface="Arial" charset="0"/>
              <a:buNone/>
            </a:pPr>
            <a:endParaRPr lang="zh-CN" altLang="en-US" sz="3600" b="1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5037138" y="2930525"/>
            <a:ext cx="411162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latin typeface="Times New Roman" pitchFamily="18" charset="0"/>
                <a:ea typeface="楷体_GB2312" pitchFamily="49" charset="-122"/>
              </a:rPr>
              <a:t>5</a:t>
            </a:r>
          </a:p>
        </p:txBody>
      </p:sp>
      <p:grpSp>
        <p:nvGrpSpPr>
          <p:cNvPr id="9" name="组合 8"/>
          <p:cNvGrpSpPr>
            <a:grpSpLocks/>
          </p:cNvGrpSpPr>
          <p:nvPr/>
        </p:nvGrpSpPr>
        <p:grpSpPr bwMode="auto">
          <a:xfrm>
            <a:off x="4559300" y="2528888"/>
            <a:ext cx="1697038" cy="676275"/>
            <a:chOff x="1173122" y="1093370"/>
            <a:chExt cx="1697074" cy="676103"/>
          </a:xfrm>
        </p:grpSpPr>
        <p:sp>
          <p:nvSpPr>
            <p:cNvPr id="14363" name="Text Box 8"/>
            <p:cNvSpPr txBox="1">
              <a:spLocks noChangeArrowheads="1"/>
            </p:cNvSpPr>
            <p:nvPr/>
          </p:nvSpPr>
          <p:spPr bwMode="auto">
            <a:xfrm>
              <a:off x="1557305" y="1120357"/>
              <a:ext cx="1312891" cy="6490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algn="ctr" eaLnBrk="1" hangingPunct="1">
                <a:buFont typeface="Arial" charset="0"/>
                <a:buNone/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6 5 0</a:t>
              </a:r>
            </a:p>
          </p:txBody>
        </p:sp>
        <p:pic>
          <p:nvPicPr>
            <p:cNvPr id="14364" name="图片 29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443002" y="1093370"/>
              <a:ext cx="1350963" cy="6397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365" name="Text Box 7"/>
            <p:cNvSpPr txBox="1">
              <a:spLocks noChangeArrowheads="1"/>
            </p:cNvSpPr>
            <p:nvPr/>
          </p:nvSpPr>
          <p:spPr bwMode="auto">
            <a:xfrm>
              <a:off x="1173122" y="1120381"/>
              <a:ext cx="461972" cy="6490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latin typeface="Times New Roman" pitchFamily="18" charset="0"/>
                  <a:ea typeface="楷体_GB2312" pitchFamily="49" charset="-122"/>
                </a:rPr>
                <a:t>5</a:t>
              </a:r>
            </a:p>
          </p:txBody>
        </p:sp>
      </p:grpSp>
      <p:sp>
        <p:nvSpPr>
          <p:cNvPr id="13" name="Line 9"/>
          <p:cNvSpPr>
            <a:spLocks noChangeShapeType="1"/>
          </p:cNvSpPr>
          <p:nvPr/>
        </p:nvSpPr>
        <p:spPr bwMode="auto">
          <a:xfrm>
            <a:off x="5035550" y="3482975"/>
            <a:ext cx="11525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zh-CN" altLang="en-US"/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5111750" y="1941513"/>
            <a:ext cx="412750" cy="6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latin typeface="Times New Roman" pitchFamily="18" charset="0"/>
                <a:ea typeface="楷体_GB2312" pitchFamily="49" charset="-122"/>
              </a:rPr>
              <a:t>1</a:t>
            </a:r>
          </a:p>
        </p:txBody>
      </p:sp>
      <p:sp>
        <p:nvSpPr>
          <p:cNvPr id="15" name="Text Box 13"/>
          <p:cNvSpPr txBox="1">
            <a:spLocks noChangeArrowheads="1"/>
          </p:cNvSpPr>
          <p:nvPr/>
        </p:nvSpPr>
        <p:spPr bwMode="auto">
          <a:xfrm>
            <a:off x="5410200" y="1930400"/>
            <a:ext cx="358775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latin typeface="Times New Roman" pitchFamily="18" charset="0"/>
                <a:ea typeface="楷体_GB2312" pitchFamily="49" charset="-122"/>
              </a:rPr>
              <a:t>3</a:t>
            </a:r>
          </a:p>
        </p:txBody>
      </p:sp>
      <p:sp>
        <p:nvSpPr>
          <p:cNvPr id="16" name="Text Box 14"/>
          <p:cNvSpPr txBox="1">
            <a:spLocks noChangeArrowheads="1"/>
          </p:cNvSpPr>
          <p:nvPr/>
        </p:nvSpPr>
        <p:spPr bwMode="auto">
          <a:xfrm>
            <a:off x="5737225" y="1924050"/>
            <a:ext cx="412750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ctr"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</a:rPr>
              <a:t>0</a:t>
            </a:r>
          </a:p>
        </p:txBody>
      </p:sp>
      <p:sp>
        <p:nvSpPr>
          <p:cNvPr id="17" name="Text Box 20"/>
          <p:cNvSpPr txBox="1">
            <a:spLocks noChangeArrowheads="1"/>
          </p:cNvSpPr>
          <p:nvPr/>
        </p:nvSpPr>
        <p:spPr bwMode="auto">
          <a:xfrm>
            <a:off x="5062538" y="3840163"/>
            <a:ext cx="758825" cy="6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latin typeface="Times New Roman" pitchFamily="18" charset="0"/>
                <a:ea typeface="楷体_GB2312" pitchFamily="49" charset="-122"/>
              </a:rPr>
              <a:t>1 5</a:t>
            </a:r>
          </a:p>
        </p:txBody>
      </p:sp>
      <p:sp>
        <p:nvSpPr>
          <p:cNvPr id="18" name="Text Box 22"/>
          <p:cNvSpPr txBox="1">
            <a:spLocks noChangeArrowheads="1"/>
          </p:cNvSpPr>
          <p:nvPr/>
        </p:nvSpPr>
        <p:spPr bwMode="auto">
          <a:xfrm>
            <a:off x="5735638" y="2546350"/>
            <a:ext cx="412750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ctr"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</a:rPr>
              <a:t>0</a:t>
            </a:r>
          </a:p>
        </p:txBody>
      </p:sp>
      <p:sp>
        <p:nvSpPr>
          <p:cNvPr id="19" name="Text Box 25"/>
          <p:cNvSpPr txBox="1">
            <a:spLocks noChangeArrowheads="1"/>
          </p:cNvSpPr>
          <p:nvPr/>
        </p:nvSpPr>
        <p:spPr bwMode="auto">
          <a:xfrm>
            <a:off x="5688013" y="5292725"/>
            <a:ext cx="412750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ctr" eaLnBrk="1" hangingPunct="1">
              <a:buFont typeface="Arial" charset="0"/>
              <a:buNone/>
            </a:pPr>
            <a:r>
              <a:rPr lang="en-US" altLang="zh-CN" sz="3600" b="1">
                <a:latin typeface="Times New Roman" pitchFamily="18" charset="0"/>
                <a:ea typeface="楷体_GB2312" pitchFamily="49" charset="-122"/>
              </a:rPr>
              <a:t>0</a:t>
            </a:r>
          </a:p>
        </p:txBody>
      </p:sp>
      <p:sp>
        <p:nvSpPr>
          <p:cNvPr id="20" name="Text Box 26"/>
          <p:cNvSpPr txBox="1">
            <a:spLocks noChangeArrowheads="1"/>
          </p:cNvSpPr>
          <p:nvPr/>
        </p:nvSpPr>
        <p:spPr bwMode="auto">
          <a:xfrm>
            <a:off x="5737225" y="2549525"/>
            <a:ext cx="412750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ctr"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</a:rPr>
              <a:t>0</a:t>
            </a:r>
          </a:p>
        </p:txBody>
      </p:sp>
      <p:sp>
        <p:nvSpPr>
          <p:cNvPr id="21" name="Text Box 48"/>
          <p:cNvSpPr txBox="1">
            <a:spLocks noChangeArrowheads="1"/>
          </p:cNvSpPr>
          <p:nvPr/>
        </p:nvSpPr>
        <p:spPr bwMode="auto">
          <a:xfrm>
            <a:off x="5065713" y="3441700"/>
            <a:ext cx="412750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latin typeface="Times New Roman" pitchFamily="18" charset="0"/>
                <a:ea typeface="楷体_GB2312" pitchFamily="49" charset="-122"/>
              </a:rPr>
              <a:t>1</a:t>
            </a:r>
          </a:p>
        </p:txBody>
      </p:sp>
      <p:sp>
        <p:nvSpPr>
          <p:cNvPr id="22" name="Text Box 11"/>
          <p:cNvSpPr txBox="1">
            <a:spLocks noChangeArrowheads="1"/>
          </p:cNvSpPr>
          <p:nvPr/>
        </p:nvSpPr>
        <p:spPr bwMode="auto">
          <a:xfrm>
            <a:off x="5407025" y="3432175"/>
            <a:ext cx="412750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latin typeface="Times New Roman" pitchFamily="18" charset="0"/>
                <a:ea typeface="楷体_GB2312" pitchFamily="49" charset="-122"/>
              </a:rPr>
              <a:t>5</a:t>
            </a:r>
          </a:p>
        </p:txBody>
      </p:sp>
      <p:sp>
        <p:nvSpPr>
          <p:cNvPr id="23" name="Line 9"/>
          <p:cNvSpPr>
            <a:spLocks noChangeShapeType="1"/>
          </p:cNvSpPr>
          <p:nvPr/>
        </p:nvSpPr>
        <p:spPr bwMode="auto">
          <a:xfrm>
            <a:off x="5035550" y="4406900"/>
            <a:ext cx="11525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zh-CN" altLang="en-US"/>
          </a:p>
        </p:txBody>
      </p:sp>
      <p:sp>
        <p:nvSpPr>
          <p:cNvPr id="24" name="Line 9"/>
          <p:cNvSpPr>
            <a:spLocks noChangeShapeType="1"/>
          </p:cNvSpPr>
          <p:nvPr/>
        </p:nvSpPr>
        <p:spPr bwMode="auto">
          <a:xfrm>
            <a:off x="5035550" y="5273675"/>
            <a:ext cx="11525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zh-CN" altLang="en-US"/>
          </a:p>
        </p:txBody>
      </p:sp>
      <p:sp>
        <p:nvSpPr>
          <p:cNvPr id="25" name="Text Box 25"/>
          <p:cNvSpPr txBox="1">
            <a:spLocks noChangeArrowheads="1"/>
          </p:cNvSpPr>
          <p:nvPr/>
        </p:nvSpPr>
        <p:spPr bwMode="auto">
          <a:xfrm>
            <a:off x="5692775" y="4733925"/>
            <a:ext cx="41275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ctr" eaLnBrk="1" hangingPunct="1">
              <a:buFont typeface="Arial" charset="0"/>
              <a:buNone/>
            </a:pPr>
            <a:r>
              <a:rPr lang="en-US" altLang="zh-CN" sz="3600" b="1">
                <a:latin typeface="Times New Roman" pitchFamily="18" charset="0"/>
                <a:ea typeface="楷体_GB2312" pitchFamily="49" charset="-122"/>
              </a:rPr>
              <a:t>0</a:t>
            </a:r>
          </a:p>
        </p:txBody>
      </p:sp>
      <p:grpSp>
        <p:nvGrpSpPr>
          <p:cNvPr id="26" name="Group 79"/>
          <p:cNvGrpSpPr>
            <a:grpSpLocks/>
          </p:cNvGrpSpPr>
          <p:nvPr/>
        </p:nvGrpSpPr>
        <p:grpSpPr bwMode="auto">
          <a:xfrm flipH="1">
            <a:off x="650875" y="2400300"/>
            <a:ext cx="3495675" cy="2420938"/>
            <a:chOff x="178" y="799"/>
            <a:chExt cx="1932" cy="1525"/>
          </a:xfrm>
        </p:grpSpPr>
        <p:sp>
          <p:nvSpPr>
            <p:cNvPr id="14361" name="AutoShape 27"/>
            <p:cNvSpPr>
              <a:spLocks/>
            </p:cNvSpPr>
            <p:nvPr/>
          </p:nvSpPr>
          <p:spPr bwMode="auto">
            <a:xfrm>
              <a:off x="178" y="1557"/>
              <a:ext cx="1932" cy="767"/>
            </a:xfrm>
            <a:prstGeom prst="borderCallout1">
              <a:avLst>
                <a:gd name="adj1" fmla="val 45431"/>
                <a:gd name="adj2" fmla="val -2481"/>
                <a:gd name="adj3" fmla="val -98958"/>
                <a:gd name="adj4" fmla="val -4934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just" eaLnBrk="1" hangingPunct="1">
                <a:buFont typeface="Arial" charset="0"/>
                <a:buNone/>
              </a:pPr>
              <a:r>
                <a:rPr lang="en-US" altLang="zh-CN" sz="3600" b="1">
                  <a:latin typeface="Times New Roman" pitchFamily="18" charset="0"/>
                  <a:ea typeface="楷体" pitchFamily="49" charset="-122"/>
                </a:rPr>
                <a:t>0</a:t>
              </a:r>
              <a:r>
                <a:rPr lang="zh-CN" altLang="en-US" sz="3600" b="1">
                  <a:latin typeface="Times New Roman" pitchFamily="18" charset="0"/>
                  <a:ea typeface="楷体" pitchFamily="49" charset="-122"/>
                </a:rPr>
                <a:t>除以</a:t>
              </a:r>
              <a:r>
                <a:rPr lang="en-US" altLang="zh-CN" sz="3600" b="1">
                  <a:latin typeface="Times New Roman" pitchFamily="18" charset="0"/>
                  <a:ea typeface="楷体" pitchFamily="49" charset="-122"/>
                </a:rPr>
                <a:t>5</a:t>
              </a:r>
              <a:r>
                <a:rPr lang="zh-CN" altLang="en-US" sz="3600" b="1">
                  <a:latin typeface="Times New Roman" pitchFamily="18" charset="0"/>
                  <a:ea typeface="楷体" pitchFamily="49" charset="-122"/>
                </a:rPr>
                <a:t>等于</a:t>
              </a:r>
              <a:r>
                <a:rPr lang="en-US" altLang="zh-CN" sz="3600" b="1">
                  <a:latin typeface="Times New Roman" pitchFamily="18" charset="0"/>
                  <a:ea typeface="楷体" pitchFamily="49" charset="-122"/>
                </a:rPr>
                <a:t>0</a:t>
              </a:r>
              <a:r>
                <a:rPr lang="zh-CN" altLang="en-US" sz="3600" b="1">
                  <a:latin typeface="Times New Roman" pitchFamily="18" charset="0"/>
                  <a:ea typeface="楷体" pitchFamily="49" charset="-122"/>
                </a:rPr>
                <a:t>，</a:t>
              </a:r>
              <a:endParaRPr lang="en-US" altLang="zh-CN" sz="3600" b="1">
                <a:latin typeface="Times New Roman" pitchFamily="18" charset="0"/>
                <a:ea typeface="楷体" pitchFamily="49" charset="-122"/>
              </a:endParaRPr>
            </a:p>
            <a:p>
              <a:pPr algn="just" eaLnBrk="1" hangingPunct="1">
                <a:buFont typeface="Arial" charset="0"/>
                <a:buNone/>
              </a:pPr>
              <a:r>
                <a:rPr lang="zh-CN" altLang="en-US" sz="3600" b="1">
                  <a:latin typeface="Times New Roman" pitchFamily="18" charset="0"/>
                  <a:ea typeface="楷体" pitchFamily="49" charset="-122"/>
                </a:rPr>
                <a:t>个位上商</a:t>
              </a: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楷体" pitchFamily="49" charset="-122"/>
                </a:rPr>
                <a:t>0</a:t>
              </a:r>
              <a:r>
                <a:rPr lang="zh-CN" altLang="en-US" sz="3600" b="1">
                  <a:latin typeface="Times New Roman" pitchFamily="18" charset="0"/>
                  <a:ea typeface="楷体" pitchFamily="49" charset="-122"/>
                </a:rPr>
                <a:t>。</a:t>
              </a:r>
              <a:endParaRPr lang="en-US" altLang="zh-CN" sz="3600" b="1">
                <a:latin typeface="Times New Roman" pitchFamily="18" charset="0"/>
                <a:ea typeface="楷体" pitchFamily="49" charset="-122"/>
              </a:endParaRPr>
            </a:p>
          </p:txBody>
        </p:sp>
        <p:sp>
          <p:nvSpPr>
            <p:cNvPr id="14362" name="Line 17"/>
            <p:cNvSpPr>
              <a:spLocks noChangeShapeType="1"/>
            </p:cNvSpPr>
            <p:nvPr/>
          </p:nvSpPr>
          <p:spPr bwMode="auto">
            <a:xfrm>
              <a:off x="1245" y="799"/>
              <a:ext cx="228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prstDash val="sysDot"/>
              <a:round/>
              <a:headEnd/>
              <a:tailEnd type="triangle" w="med" len="med"/>
            </a:ln>
          </p:spPr>
          <p:txBody>
            <a:bodyPr wrap="none" lIns="90000" tIns="46800" rIns="90000" bIns="46800" anchor="ctr"/>
            <a:lstStyle/>
            <a:p>
              <a:endParaRPr lang="zh-CN" altLang="en-US"/>
            </a:p>
          </p:txBody>
        </p:sp>
      </p:grpSp>
      <p:sp>
        <p:nvSpPr>
          <p:cNvPr id="46" name="TextBox 38"/>
          <p:cNvSpPr txBox="1">
            <a:spLocks noChangeArrowheads="1"/>
          </p:cNvSpPr>
          <p:nvPr/>
        </p:nvSpPr>
        <p:spPr bwMode="auto">
          <a:xfrm>
            <a:off x="6451600" y="1288371"/>
            <a:ext cx="8763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130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48" name="TextBox 29"/>
          <p:cNvSpPr txBox="1">
            <a:spLocks noChangeArrowheads="1"/>
          </p:cNvSpPr>
          <p:nvPr/>
        </p:nvSpPr>
        <p:spPr bwMode="auto">
          <a:xfrm>
            <a:off x="4483100" y="1282927"/>
            <a:ext cx="34448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 dirty="0">
                <a:latin typeface="Times New Roman" pitchFamily="18" charset="0"/>
                <a:ea typeface="宋体" pitchFamily="2" charset="-122"/>
              </a:rPr>
              <a:t>650÷5</a:t>
            </a:r>
            <a:r>
              <a:rPr lang="zh-CN" altLang="en-US" sz="3600" b="1" dirty="0">
                <a:latin typeface="Times New Roman" pitchFamily="18" charset="0"/>
                <a:ea typeface="宋体" pitchFamily="2" charset="-122"/>
              </a:rPr>
              <a:t>＝</a:t>
            </a:r>
            <a:r>
              <a:rPr lang="en-US" altLang="zh-CN" sz="3600" b="1" dirty="0">
                <a:latin typeface="Times New Roman" pitchFamily="18" charset="0"/>
                <a:ea typeface="宋体" pitchFamily="2" charset="-122"/>
              </a:rPr>
              <a:t>____</a:t>
            </a:r>
            <a:endParaRPr lang="zh-CN" altLang="en-US" sz="3600" b="1" dirty="0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14358" name="Text Box 18"/>
          <p:cNvSpPr txBox="1">
            <a:spLocks noChangeArrowheads="1"/>
          </p:cNvSpPr>
          <p:nvPr/>
        </p:nvSpPr>
        <p:spPr bwMode="auto">
          <a:xfrm>
            <a:off x="758825" y="660400"/>
            <a:ext cx="10515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>
              <a:spcBef>
                <a:spcPct val="50000"/>
              </a:spcBef>
              <a:buFont typeface="Arial" charset="0"/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650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元买短跳绳，可以买多少根？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359" name="文本框 29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2700" y="6673850"/>
            <a:ext cx="8953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800">
                <a:solidFill>
                  <a:srgbClr val="8DC31E"/>
                </a:solidFill>
                <a:latin typeface="楷体" pitchFamily="49" charset="-122"/>
                <a:ea typeface="楷体" pitchFamily="49" charset="-122"/>
              </a:rPr>
              <a:t>状元成才路</a:t>
            </a:r>
          </a:p>
        </p:txBody>
      </p:sp>
      <p:pic>
        <p:nvPicPr>
          <p:cNvPr id="14360" name="图片 30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11276013" y="6613525"/>
            <a:ext cx="896937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44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5.55112E-17 -1.48148E-6 L 5.55112E-17 0.00023 " pathEditMode="relative" rAng="0" ptsTypes="AA">
                                      <p:cBhvr>
                                        <p:cTn id="4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Rot by="1500000">
                                      <p:cBhvr>
                                        <p:cTn id="4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55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 0.00138 L -0.003 0.25439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126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1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5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4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1.48148E-6 L -0.02487 -0.13217 " pathEditMode="relative" rAng="0" ptsTypes="AA">
                                      <p:cBhvr>
                                        <p:cTn id="10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2" y="-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 nodeType="clickPar">
                      <p:stCondLst>
                        <p:cond delay="indefinite"/>
                      </p:stCondLst>
                      <p:childTnLst>
                        <p:par>
                          <p:cTn id="10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7" grpId="0" bldLvl="0" animBg="1"/>
      <p:bldP spid="7" grpId="1" bldLvl="0" animBg="1"/>
      <p:bldP spid="8" grpId="0"/>
      <p:bldP spid="13" grpId="0" animBg="1"/>
      <p:bldP spid="14" grpId="0"/>
      <p:bldP spid="15" grpId="0"/>
      <p:bldP spid="16" grpId="0"/>
      <p:bldP spid="18" grpId="0" build="allAtOnce"/>
      <p:bldP spid="18" grpId="1" build="allAtOnce"/>
      <p:bldP spid="18" grpId="2" build="allAtOnce"/>
      <p:bldP spid="19" grpId="0"/>
      <p:bldP spid="19" grpId="1"/>
      <p:bldP spid="20" grpId="0"/>
      <p:bldP spid="20" grpId="1"/>
      <p:bldP spid="21" grpId="0" build="allAtOnce"/>
      <p:bldP spid="23" grpId="0" animBg="1"/>
      <p:bldP spid="24" grpId="0" animBg="1"/>
      <p:bldP spid="24" grpId="1" animBg="1"/>
      <p:bldP spid="25" grpId="0"/>
      <p:bldP spid="25" grpId="1"/>
      <p:bldP spid="4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文本框 1"/>
          <p:cNvSpPr txBox="1">
            <a:spLocks noChangeArrowheads="1"/>
          </p:cNvSpPr>
          <p:nvPr/>
        </p:nvSpPr>
        <p:spPr bwMode="auto">
          <a:xfrm>
            <a:off x="2806700" y="1020763"/>
            <a:ext cx="26797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600" b="1" dirty="0">
                <a:latin typeface="Times New Roman" pitchFamily="18" charset="0"/>
                <a:ea typeface="黑体" pitchFamily="49" charset="-122"/>
              </a:rPr>
              <a:t>850÷5=</a:t>
            </a:r>
            <a:endParaRPr lang="zh-CN" altLang="en-US" sz="3600" b="1" dirty="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5363" name="文本框 2"/>
          <p:cNvSpPr txBox="1">
            <a:spLocks noChangeArrowheads="1"/>
          </p:cNvSpPr>
          <p:nvPr/>
        </p:nvSpPr>
        <p:spPr bwMode="auto">
          <a:xfrm>
            <a:off x="7620000" y="1020763"/>
            <a:ext cx="26797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600" b="1" dirty="0">
                <a:latin typeface="Times New Roman" pitchFamily="18" charset="0"/>
                <a:ea typeface="黑体" pitchFamily="49" charset="-122"/>
              </a:rPr>
              <a:t>840÷7=</a:t>
            </a:r>
            <a:endParaRPr lang="zh-CN" altLang="en-US" sz="3600" b="1" dirty="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5364" name="文本框 3"/>
          <p:cNvSpPr txBox="1">
            <a:spLocks noChangeArrowheads="1"/>
          </p:cNvSpPr>
          <p:nvPr/>
        </p:nvSpPr>
        <p:spPr bwMode="auto">
          <a:xfrm>
            <a:off x="1297781" y="376220"/>
            <a:ext cx="569753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3600" b="1">
                <a:latin typeface="Times New Roman" pitchFamily="18" charset="0"/>
                <a:ea typeface="黑体" pitchFamily="49" charset="-122"/>
              </a:rPr>
              <a:t>用竖式计算下面两题。</a:t>
            </a:r>
          </a:p>
        </p:txBody>
      </p:sp>
      <p:grpSp>
        <p:nvGrpSpPr>
          <p:cNvPr id="5" name="组合 4"/>
          <p:cNvGrpSpPr>
            <a:grpSpLocks/>
          </p:cNvGrpSpPr>
          <p:nvPr/>
        </p:nvGrpSpPr>
        <p:grpSpPr bwMode="auto">
          <a:xfrm>
            <a:off x="2806700" y="1657350"/>
            <a:ext cx="1763713" cy="3134220"/>
            <a:chOff x="5383172" y="1803623"/>
            <a:chExt cx="1763753" cy="3133187"/>
          </a:xfrm>
        </p:grpSpPr>
        <p:sp>
          <p:nvSpPr>
            <p:cNvPr id="15386" name="TextBox 2"/>
            <p:cNvSpPr txBox="1">
              <a:spLocks noChangeArrowheads="1"/>
            </p:cNvSpPr>
            <p:nvPr/>
          </p:nvSpPr>
          <p:spPr bwMode="auto">
            <a:xfrm>
              <a:off x="5938810" y="1803623"/>
              <a:ext cx="415507" cy="646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1</a:t>
              </a:r>
              <a:endParaRPr lang="zh-CN" altLang="en-US" sz="3600" b="1">
                <a:latin typeface="Times New Roman" pitchFamily="18" charset="0"/>
                <a:ea typeface="黑体" pitchFamily="49" charset="-122"/>
              </a:endParaRPr>
            </a:p>
          </p:txBody>
        </p:sp>
        <p:grpSp>
          <p:nvGrpSpPr>
            <p:cNvPr id="15387" name="组合 34"/>
            <p:cNvGrpSpPr>
              <a:grpSpLocks/>
            </p:cNvGrpSpPr>
            <p:nvPr/>
          </p:nvGrpSpPr>
          <p:grpSpPr bwMode="auto">
            <a:xfrm>
              <a:off x="5383172" y="2361413"/>
              <a:ext cx="1697076" cy="674963"/>
              <a:chOff x="1173122" y="1093370"/>
              <a:chExt cx="1697076" cy="674963"/>
            </a:xfrm>
          </p:grpSpPr>
          <p:pic>
            <p:nvPicPr>
              <p:cNvPr id="15397" name="图片 29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1443002" y="1093370"/>
                <a:ext cx="1350963" cy="6397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5398" name="Text Box 8"/>
              <p:cNvSpPr txBox="1">
                <a:spLocks noChangeArrowheads="1"/>
              </p:cNvSpPr>
              <p:nvPr/>
            </p:nvSpPr>
            <p:spPr bwMode="auto">
              <a:xfrm>
                <a:off x="1557306" y="1119860"/>
                <a:ext cx="1312892" cy="6484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0000" tIns="46800" rIns="90000" bIns="46800">
                <a:spAutoFit/>
              </a:bodyPr>
              <a:lstStyle/>
              <a:p>
                <a:pPr algn="ctr" eaLnBrk="1" hangingPunct="1">
                  <a:buFont typeface="Arial" charset="0"/>
                  <a:buNone/>
                </a:pPr>
                <a:r>
                  <a:rPr lang="en-US" altLang="zh-CN" sz="3600" b="1" dirty="0">
                    <a:latin typeface="Times New Roman" pitchFamily="18" charset="0"/>
                    <a:ea typeface="黑体" pitchFamily="49" charset="-122"/>
                  </a:rPr>
                  <a:t>8 5 0</a:t>
                </a:r>
              </a:p>
            </p:txBody>
          </p:sp>
          <p:sp>
            <p:nvSpPr>
              <p:cNvPr id="15399" name="Text Box 7"/>
              <p:cNvSpPr txBox="1">
                <a:spLocks noChangeArrowheads="1"/>
              </p:cNvSpPr>
              <p:nvPr/>
            </p:nvSpPr>
            <p:spPr bwMode="auto">
              <a:xfrm>
                <a:off x="1173122" y="1119745"/>
                <a:ext cx="461973" cy="6484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0000" tIns="46800" rIns="90000" bIns="46800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latin typeface="Times New Roman" pitchFamily="18" charset="0"/>
                    <a:ea typeface="楷体_GB2312" pitchFamily="49" charset="-122"/>
                  </a:rPr>
                  <a:t>5</a:t>
                </a:r>
              </a:p>
            </p:txBody>
          </p:sp>
        </p:grpSp>
        <p:sp>
          <p:nvSpPr>
            <p:cNvPr id="15388" name="TextBox 39"/>
            <p:cNvSpPr txBox="1">
              <a:spLocks noChangeArrowheads="1"/>
            </p:cNvSpPr>
            <p:nvPr/>
          </p:nvSpPr>
          <p:spPr bwMode="auto">
            <a:xfrm>
              <a:off x="5889729" y="2813410"/>
              <a:ext cx="415507" cy="646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5</a:t>
              </a:r>
              <a:endParaRPr lang="zh-CN" altLang="en-US" sz="3600" b="1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5389" name="Line 9"/>
            <p:cNvSpPr>
              <a:spLocks noChangeShapeType="1"/>
            </p:cNvSpPr>
            <p:nvPr/>
          </p:nvSpPr>
          <p:spPr bwMode="auto">
            <a:xfrm>
              <a:off x="5889531" y="3368805"/>
              <a:ext cx="125739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zh-CN" altLang="en-US"/>
            </a:p>
          </p:txBody>
        </p:sp>
        <p:sp>
          <p:nvSpPr>
            <p:cNvPr id="15390" name="TextBox 41"/>
            <p:cNvSpPr txBox="1">
              <a:spLocks noChangeArrowheads="1"/>
            </p:cNvSpPr>
            <p:nvPr/>
          </p:nvSpPr>
          <p:spPr bwMode="auto">
            <a:xfrm>
              <a:off x="5910830" y="3359585"/>
              <a:ext cx="415507" cy="646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 dirty="0">
                  <a:latin typeface="Times New Roman" pitchFamily="18" charset="0"/>
                  <a:ea typeface="黑体" pitchFamily="49" charset="-122"/>
                </a:rPr>
                <a:t>3</a:t>
              </a:r>
              <a:endParaRPr lang="zh-CN" altLang="en-US" sz="3600" b="1" dirty="0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5391" name="TextBox 42"/>
            <p:cNvSpPr txBox="1">
              <a:spLocks noChangeArrowheads="1"/>
            </p:cNvSpPr>
            <p:nvPr/>
          </p:nvSpPr>
          <p:spPr bwMode="auto">
            <a:xfrm>
              <a:off x="6216048" y="3359585"/>
              <a:ext cx="415507" cy="646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5</a:t>
              </a:r>
              <a:endParaRPr lang="zh-CN" altLang="en-US" sz="3600" b="1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5392" name="TextBox 43"/>
            <p:cNvSpPr txBox="1">
              <a:spLocks noChangeArrowheads="1"/>
            </p:cNvSpPr>
            <p:nvPr/>
          </p:nvSpPr>
          <p:spPr bwMode="auto">
            <a:xfrm>
              <a:off x="5890303" y="3815261"/>
              <a:ext cx="761764" cy="646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 dirty="0">
                  <a:latin typeface="Times New Roman" pitchFamily="18" charset="0"/>
                  <a:ea typeface="黑体" pitchFamily="49" charset="-122"/>
                </a:rPr>
                <a:t>3 5</a:t>
              </a:r>
              <a:endParaRPr lang="zh-CN" altLang="en-US" sz="3600" b="1" dirty="0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5393" name="TextBox 44"/>
            <p:cNvSpPr txBox="1">
              <a:spLocks noChangeArrowheads="1"/>
            </p:cNvSpPr>
            <p:nvPr/>
          </p:nvSpPr>
          <p:spPr bwMode="auto">
            <a:xfrm>
              <a:off x="6229329" y="1803623"/>
              <a:ext cx="415507" cy="646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 dirty="0">
                  <a:latin typeface="Times New Roman" pitchFamily="18" charset="0"/>
                  <a:ea typeface="黑体" pitchFamily="49" charset="-122"/>
                </a:rPr>
                <a:t>7</a:t>
              </a:r>
              <a:endParaRPr lang="zh-CN" altLang="en-US" sz="3600" b="1" dirty="0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5394" name="Line 9"/>
            <p:cNvSpPr>
              <a:spLocks noChangeShapeType="1"/>
            </p:cNvSpPr>
            <p:nvPr/>
          </p:nvSpPr>
          <p:spPr bwMode="auto">
            <a:xfrm>
              <a:off x="5889531" y="4365696"/>
              <a:ext cx="125739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zh-CN" altLang="en-US"/>
            </a:p>
          </p:txBody>
        </p:sp>
        <p:sp>
          <p:nvSpPr>
            <p:cNvPr id="15395" name="TextBox 46"/>
            <p:cNvSpPr txBox="1">
              <a:spLocks noChangeArrowheads="1"/>
            </p:cNvSpPr>
            <p:nvPr/>
          </p:nvSpPr>
          <p:spPr bwMode="auto">
            <a:xfrm>
              <a:off x="6216048" y="4290517"/>
              <a:ext cx="415507" cy="646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0</a:t>
              </a:r>
              <a:endParaRPr lang="zh-CN" altLang="en-US" sz="3600" b="1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5396" name="TextBox 47"/>
            <p:cNvSpPr txBox="1">
              <a:spLocks noChangeArrowheads="1"/>
            </p:cNvSpPr>
            <p:nvPr/>
          </p:nvSpPr>
          <p:spPr bwMode="auto">
            <a:xfrm>
              <a:off x="6572237" y="1803623"/>
              <a:ext cx="415507" cy="646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0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</p:grpSp>
      <p:sp>
        <p:nvSpPr>
          <p:cNvPr id="20" name="文本框 19"/>
          <p:cNvSpPr txBox="1">
            <a:spLocks noChangeArrowheads="1"/>
          </p:cNvSpPr>
          <p:nvPr/>
        </p:nvSpPr>
        <p:spPr bwMode="auto">
          <a:xfrm>
            <a:off x="4570413" y="1020763"/>
            <a:ext cx="10398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6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170</a:t>
            </a:r>
            <a:endParaRPr lang="zh-CN" altLang="en-US" sz="3600" b="1" dirty="0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grpSp>
        <p:nvGrpSpPr>
          <p:cNvPr id="21" name="组合 20"/>
          <p:cNvGrpSpPr>
            <a:grpSpLocks/>
          </p:cNvGrpSpPr>
          <p:nvPr/>
        </p:nvGrpSpPr>
        <p:grpSpPr bwMode="auto">
          <a:xfrm>
            <a:off x="7556500" y="1657350"/>
            <a:ext cx="1763713" cy="3209925"/>
            <a:chOff x="5383172" y="1803623"/>
            <a:chExt cx="1763753" cy="3208867"/>
          </a:xfrm>
        </p:grpSpPr>
        <p:sp>
          <p:nvSpPr>
            <p:cNvPr id="15372" name="TextBox 2"/>
            <p:cNvSpPr txBox="1">
              <a:spLocks noChangeArrowheads="1"/>
            </p:cNvSpPr>
            <p:nvPr/>
          </p:nvSpPr>
          <p:spPr bwMode="auto">
            <a:xfrm>
              <a:off x="5886421" y="1803623"/>
              <a:ext cx="415507" cy="646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1</a:t>
              </a:r>
              <a:endParaRPr lang="zh-CN" altLang="en-US" sz="3600" b="1">
                <a:latin typeface="Times New Roman" pitchFamily="18" charset="0"/>
                <a:ea typeface="黑体" pitchFamily="49" charset="-122"/>
              </a:endParaRPr>
            </a:p>
          </p:txBody>
        </p:sp>
        <p:grpSp>
          <p:nvGrpSpPr>
            <p:cNvPr id="15373" name="组合 34"/>
            <p:cNvGrpSpPr>
              <a:grpSpLocks/>
            </p:cNvGrpSpPr>
            <p:nvPr/>
          </p:nvGrpSpPr>
          <p:grpSpPr bwMode="auto">
            <a:xfrm>
              <a:off x="5383172" y="2361413"/>
              <a:ext cx="1697076" cy="674963"/>
              <a:chOff x="1173122" y="1093370"/>
              <a:chExt cx="1697076" cy="674963"/>
            </a:xfrm>
          </p:grpSpPr>
          <p:pic>
            <p:nvPicPr>
              <p:cNvPr id="15383" name="图片 29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1443002" y="1093370"/>
                <a:ext cx="1350963" cy="6397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5384" name="Text Box 8"/>
              <p:cNvSpPr txBox="1">
                <a:spLocks noChangeArrowheads="1"/>
              </p:cNvSpPr>
              <p:nvPr/>
            </p:nvSpPr>
            <p:spPr bwMode="auto">
              <a:xfrm>
                <a:off x="1557306" y="1119860"/>
                <a:ext cx="1312892" cy="6484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0000" tIns="46800" rIns="90000" bIns="46800">
                <a:spAutoFit/>
              </a:bodyPr>
              <a:lstStyle/>
              <a:p>
                <a:pPr algn="ctr" eaLnBrk="1" hangingPunct="1">
                  <a:buFont typeface="Arial" charset="0"/>
                  <a:buNone/>
                </a:pPr>
                <a:r>
                  <a:rPr lang="en-US" altLang="zh-CN" sz="3600" b="1" dirty="0">
                    <a:latin typeface="Times New Roman" pitchFamily="18" charset="0"/>
                    <a:ea typeface="黑体" pitchFamily="49" charset="-122"/>
                  </a:rPr>
                  <a:t>8 4 0</a:t>
                </a:r>
              </a:p>
            </p:txBody>
          </p:sp>
          <p:sp>
            <p:nvSpPr>
              <p:cNvPr id="15385" name="Text Box 7"/>
              <p:cNvSpPr txBox="1">
                <a:spLocks noChangeArrowheads="1"/>
              </p:cNvSpPr>
              <p:nvPr/>
            </p:nvSpPr>
            <p:spPr bwMode="auto">
              <a:xfrm>
                <a:off x="1173122" y="1119745"/>
                <a:ext cx="461973" cy="6484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0000" tIns="46800" rIns="90000" bIns="46800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latin typeface="Times New Roman" pitchFamily="18" charset="0"/>
                    <a:ea typeface="楷体_GB2312" pitchFamily="49" charset="-122"/>
                  </a:rPr>
                  <a:t>7</a:t>
                </a:r>
              </a:p>
            </p:txBody>
          </p:sp>
        </p:grpSp>
        <p:sp>
          <p:nvSpPr>
            <p:cNvPr id="15374" name="TextBox 39"/>
            <p:cNvSpPr txBox="1">
              <a:spLocks noChangeArrowheads="1"/>
            </p:cNvSpPr>
            <p:nvPr/>
          </p:nvSpPr>
          <p:spPr bwMode="auto">
            <a:xfrm>
              <a:off x="5853906" y="2813410"/>
              <a:ext cx="415507" cy="646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7</a:t>
              </a:r>
              <a:endParaRPr lang="zh-CN" altLang="en-US" sz="3600" b="1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5375" name="Line 9"/>
            <p:cNvSpPr>
              <a:spLocks noChangeShapeType="1"/>
            </p:cNvSpPr>
            <p:nvPr/>
          </p:nvSpPr>
          <p:spPr bwMode="auto">
            <a:xfrm>
              <a:off x="5853906" y="3368805"/>
              <a:ext cx="129301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zh-CN" altLang="en-US"/>
            </a:p>
          </p:txBody>
        </p:sp>
        <p:sp>
          <p:nvSpPr>
            <p:cNvPr id="15376" name="TextBox 41"/>
            <p:cNvSpPr txBox="1">
              <a:spLocks noChangeArrowheads="1"/>
            </p:cNvSpPr>
            <p:nvPr/>
          </p:nvSpPr>
          <p:spPr bwMode="auto">
            <a:xfrm>
              <a:off x="5877042" y="3359585"/>
              <a:ext cx="415507" cy="646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 dirty="0">
                  <a:latin typeface="Times New Roman" pitchFamily="18" charset="0"/>
                  <a:ea typeface="黑体" pitchFamily="49" charset="-122"/>
                </a:rPr>
                <a:t>1</a:t>
              </a:r>
              <a:endParaRPr lang="zh-CN" altLang="en-US" sz="3600" b="1" dirty="0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5377" name="TextBox 42"/>
            <p:cNvSpPr txBox="1">
              <a:spLocks noChangeArrowheads="1"/>
            </p:cNvSpPr>
            <p:nvPr/>
          </p:nvSpPr>
          <p:spPr bwMode="auto">
            <a:xfrm>
              <a:off x="6196137" y="3359585"/>
              <a:ext cx="415507" cy="646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 dirty="0">
                  <a:latin typeface="Times New Roman" pitchFamily="18" charset="0"/>
                  <a:ea typeface="黑体" pitchFamily="49" charset="-122"/>
                </a:rPr>
                <a:t>4</a:t>
              </a:r>
              <a:endParaRPr lang="zh-CN" altLang="en-US" sz="3600" b="1" dirty="0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5378" name="TextBox 43"/>
            <p:cNvSpPr txBox="1">
              <a:spLocks noChangeArrowheads="1"/>
            </p:cNvSpPr>
            <p:nvPr/>
          </p:nvSpPr>
          <p:spPr bwMode="auto">
            <a:xfrm>
              <a:off x="5867772" y="3815261"/>
              <a:ext cx="761764" cy="646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 dirty="0">
                  <a:latin typeface="Times New Roman" pitchFamily="18" charset="0"/>
                  <a:ea typeface="黑体" pitchFamily="49" charset="-122"/>
                </a:rPr>
                <a:t>1 4</a:t>
              </a:r>
              <a:endParaRPr lang="zh-CN" altLang="en-US" sz="3600" b="1" dirty="0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5379" name="TextBox 44"/>
            <p:cNvSpPr txBox="1">
              <a:spLocks noChangeArrowheads="1"/>
            </p:cNvSpPr>
            <p:nvPr/>
          </p:nvSpPr>
          <p:spPr bwMode="auto">
            <a:xfrm>
              <a:off x="6229329" y="1803623"/>
              <a:ext cx="415507" cy="646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 dirty="0">
                  <a:latin typeface="Times New Roman" pitchFamily="18" charset="0"/>
                  <a:ea typeface="黑体" pitchFamily="49" charset="-122"/>
                </a:rPr>
                <a:t>2</a:t>
              </a:r>
              <a:endParaRPr lang="zh-CN" altLang="en-US" sz="3600" b="1" dirty="0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5380" name="Line 9"/>
            <p:cNvSpPr>
              <a:spLocks noChangeShapeType="1"/>
            </p:cNvSpPr>
            <p:nvPr/>
          </p:nvSpPr>
          <p:spPr bwMode="auto">
            <a:xfrm>
              <a:off x="5853906" y="4365696"/>
              <a:ext cx="129301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zh-CN" altLang="en-US"/>
            </a:p>
          </p:txBody>
        </p:sp>
        <p:sp>
          <p:nvSpPr>
            <p:cNvPr id="15381" name="TextBox 46"/>
            <p:cNvSpPr txBox="1">
              <a:spLocks noChangeArrowheads="1"/>
            </p:cNvSpPr>
            <p:nvPr/>
          </p:nvSpPr>
          <p:spPr bwMode="auto">
            <a:xfrm>
              <a:off x="6229329" y="4366197"/>
              <a:ext cx="415507" cy="646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0</a:t>
              </a:r>
              <a:endParaRPr lang="zh-CN" altLang="en-US" sz="3600" b="1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5382" name="TextBox 47"/>
            <p:cNvSpPr txBox="1">
              <a:spLocks noChangeArrowheads="1"/>
            </p:cNvSpPr>
            <p:nvPr/>
          </p:nvSpPr>
          <p:spPr bwMode="auto">
            <a:xfrm>
              <a:off x="6572237" y="1803623"/>
              <a:ext cx="415507" cy="646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0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</p:grpSp>
      <p:sp>
        <p:nvSpPr>
          <p:cNvPr id="36" name="文本框 35"/>
          <p:cNvSpPr txBox="1">
            <a:spLocks noChangeArrowheads="1"/>
          </p:cNvSpPr>
          <p:nvPr/>
        </p:nvSpPr>
        <p:spPr bwMode="auto">
          <a:xfrm>
            <a:off x="9385300" y="1020763"/>
            <a:ext cx="10414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6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120</a:t>
            </a:r>
            <a:endParaRPr lang="zh-CN" altLang="en-US" sz="3600" b="1" dirty="0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37" name="矩形: 圆角 36">
            <a:extLst>
              <a:ext uri="{FF2B5EF4-FFF2-40B4-BE49-F238E27FC236}">
                <a16:creationId xmlns:a16="http://schemas.microsoft.com/office/drawing/2014/main" id="{F0999B8C-D611-4CBE-A723-6B3B6F1F41B1}"/>
              </a:ext>
            </a:extLst>
          </p:cNvPr>
          <p:cNvSpPr/>
          <p:nvPr/>
        </p:nvSpPr>
        <p:spPr>
          <a:xfrm>
            <a:off x="1123950" y="4867275"/>
            <a:ext cx="9944100" cy="1440759"/>
          </a:xfrm>
          <a:prstGeom prst="roundRect">
            <a:avLst>
              <a:gd name="adj" fmla="val 20180"/>
            </a:avLst>
          </a:prstGeom>
          <a:solidFill>
            <a:srgbClr val="F9EFC1"/>
          </a:solidFill>
          <a:ln w="38100">
            <a:solidFill>
              <a:srgbClr val="9472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fontAlgn="auto" hangingPunct="1">
              <a:lnSpc>
                <a:spcPct val="130000"/>
              </a:lnSpc>
              <a:defRPr/>
            </a:pPr>
            <a:r>
              <a:rPr lang="zh-CN" altLang="en-US" sz="3600" b="1" noProof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被除数的十位正好除尽，个位上是</a:t>
            </a:r>
            <a:r>
              <a:rPr lang="en-US" altLang="zh-CN" sz="3600" b="1" noProof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3600" b="1" noProof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时，不用移下来除，在商的个位上直接商</a:t>
            </a:r>
            <a:r>
              <a:rPr lang="en-US" altLang="zh-CN" sz="3600" b="1" noProof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3600" b="1" noProof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占位。</a:t>
            </a:r>
          </a:p>
        </p:txBody>
      </p:sp>
      <p:sp>
        <p:nvSpPr>
          <p:cNvPr id="15370" name="文本框 37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2700" y="6673850"/>
            <a:ext cx="8953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800">
                <a:solidFill>
                  <a:srgbClr val="8DC31E"/>
                </a:solidFill>
                <a:latin typeface="楷体" pitchFamily="49" charset="-122"/>
                <a:ea typeface="楷体" pitchFamily="49" charset="-122"/>
              </a:rPr>
              <a:t>状元成才路</a:t>
            </a:r>
          </a:p>
        </p:txBody>
      </p:sp>
      <p:pic>
        <p:nvPicPr>
          <p:cNvPr id="15371" name="图片 38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11276013" y="6613525"/>
            <a:ext cx="896937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36" grpId="0"/>
      <p:bldP spid="3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4019777" y="3524704"/>
            <a:ext cx="3382509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3600" b="1" dirty="0">
                <a:latin typeface="Times New Roman" pitchFamily="18" charset="0"/>
                <a:ea typeface="黑体" pitchFamily="49" charset="-122"/>
              </a:rPr>
              <a:t>245÷8</a:t>
            </a:r>
            <a:r>
              <a:rPr lang="zh-CN" altLang="en-US" sz="3600" b="1" dirty="0">
                <a:latin typeface="Times New Roman" pitchFamily="18" charset="0"/>
                <a:ea typeface="宋体" pitchFamily="2" charset="-122"/>
              </a:rPr>
              <a:t>＝</a:t>
            </a:r>
            <a:endParaRPr lang="zh-CN" altLang="en-US" sz="3600" b="1" dirty="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6390" name="文本框 7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2700" y="6673850"/>
            <a:ext cx="8953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800">
                <a:solidFill>
                  <a:srgbClr val="8DC31E"/>
                </a:solidFill>
                <a:latin typeface="楷体" pitchFamily="49" charset="-122"/>
                <a:ea typeface="楷体" pitchFamily="49" charset="-122"/>
              </a:rPr>
              <a:t>状元成才路</a:t>
            </a:r>
          </a:p>
        </p:txBody>
      </p:sp>
      <p:pic>
        <p:nvPicPr>
          <p:cNvPr id="16391" name="图片 8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11276013" y="6613525"/>
            <a:ext cx="896937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8">
            <a:extLst>
              <a:ext uri="{FF2B5EF4-FFF2-40B4-BE49-F238E27FC236}">
                <a16:creationId xmlns:a16="http://schemas.microsoft.com/office/drawing/2014/main" id="{3872226D-313C-45E7-850A-0880D8A070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7124" y="1224871"/>
            <a:ext cx="8539389" cy="2214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一根短跳绳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元，一根长跳绳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元。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3200" b="1" dirty="0">
                <a:latin typeface="Times New Roman" pitchFamily="18" charset="0"/>
                <a:ea typeface="黑体" pitchFamily="49" charset="-122"/>
              </a:rPr>
              <a:t>（</a:t>
            </a:r>
            <a:r>
              <a:rPr lang="en-US" altLang="zh-CN" sz="3200" b="1" dirty="0">
                <a:latin typeface="Times New Roman" pitchFamily="18" charset="0"/>
                <a:ea typeface="黑体" pitchFamily="49" charset="-122"/>
              </a:rPr>
              <a:t>2</a:t>
            </a:r>
            <a:r>
              <a:rPr lang="zh-CN" altLang="en-US" sz="3200" b="1" dirty="0">
                <a:latin typeface="Times New Roman" pitchFamily="18" charset="0"/>
                <a:ea typeface="黑体" pitchFamily="49" charset="-122"/>
              </a:rPr>
              <a:t>）张老师用</a:t>
            </a:r>
            <a:r>
              <a:rPr lang="en-US" altLang="zh-CN" sz="3200" b="1" dirty="0">
                <a:latin typeface="Times New Roman" pitchFamily="18" charset="0"/>
                <a:ea typeface="黑体" pitchFamily="49" charset="-122"/>
              </a:rPr>
              <a:t>245</a:t>
            </a:r>
            <a:r>
              <a:rPr lang="zh-CN" altLang="en-US" sz="3200" b="1" dirty="0">
                <a:latin typeface="Times New Roman" pitchFamily="18" charset="0"/>
                <a:ea typeface="黑体" pitchFamily="49" charset="-122"/>
              </a:rPr>
              <a:t>元买长跳绳，可以买多少根，还剩多少钱？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998CE555-2CB5-4523-A1C1-A44D70ABBF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85798" y="1767296"/>
            <a:ext cx="1632136" cy="3323407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8AEC3FA2-EA08-AB22-24BF-CB50E6F0690D}"/>
              </a:ext>
            </a:extLst>
          </p:cNvPr>
          <p:cNvGrpSpPr/>
          <p:nvPr/>
        </p:nvGrpSpPr>
        <p:grpSpPr>
          <a:xfrm>
            <a:off x="586353" y="1174750"/>
            <a:ext cx="540771" cy="738664"/>
            <a:chOff x="245169" y="833418"/>
            <a:chExt cx="405578" cy="553997"/>
          </a:xfrm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7A52EB11-AF8B-254B-BF50-C38C3090A7E0}"/>
                </a:ext>
              </a:extLst>
            </p:cNvPr>
            <p:cNvSpPr/>
            <p:nvPr/>
          </p:nvSpPr>
          <p:spPr>
            <a:xfrm>
              <a:off x="245169" y="916469"/>
              <a:ext cx="405578" cy="406800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A99EA7D3-4129-3AA4-65C1-B9F025C38879}"/>
                </a:ext>
              </a:extLst>
            </p:cNvPr>
            <p:cNvSpPr/>
            <p:nvPr/>
          </p:nvSpPr>
          <p:spPr>
            <a:xfrm>
              <a:off x="258842" y="833418"/>
              <a:ext cx="378229" cy="553997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4000" b="1" dirty="0">
                  <a:ln w="0"/>
                  <a:solidFill>
                    <a:srgbClr val="007AB7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6</a:t>
              </a:r>
              <a:endParaRPr lang="zh-CN" altLang="en-US" sz="4000" b="1" dirty="0">
                <a:ln w="0"/>
                <a:solidFill>
                  <a:srgbClr val="007AB7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24425" y="2330451"/>
            <a:ext cx="1558925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27"/>
          <p:cNvSpPr>
            <a:spLocks noChangeArrowheads="1"/>
          </p:cNvSpPr>
          <p:nvPr/>
        </p:nvSpPr>
        <p:spPr bwMode="auto">
          <a:xfrm>
            <a:off x="601663" y="1965326"/>
            <a:ext cx="3613150" cy="1303337"/>
          </a:xfrm>
          <a:prstGeom prst="wedgeRoundRectCallout">
            <a:avLst>
              <a:gd name="adj1" fmla="val 60491"/>
              <a:gd name="adj2" fmla="val 22838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zh-CN" altLang="en-US" sz="3200" b="1">
                <a:latin typeface="Times New Roman" pitchFamily="18" charset="0"/>
                <a:ea typeface="楷体" pitchFamily="49" charset="-122"/>
              </a:rPr>
              <a:t>个位还余</a:t>
            </a:r>
            <a:r>
              <a:rPr lang="en-US" altLang="zh-CN" sz="3200" b="1">
                <a:latin typeface="Times New Roman" pitchFamily="18" charset="0"/>
                <a:ea typeface="楷体" pitchFamily="49" charset="-122"/>
              </a:rPr>
              <a:t>5</a:t>
            </a:r>
            <a:r>
              <a:rPr lang="zh-CN" altLang="en-US" sz="3200" b="1">
                <a:latin typeface="Times New Roman" pitchFamily="18" charset="0"/>
                <a:ea typeface="楷体" pitchFamily="49" charset="-122"/>
              </a:rPr>
              <a:t>，为什么商的个位写</a:t>
            </a:r>
            <a:r>
              <a:rPr lang="en-US" altLang="zh-CN" sz="3200" b="1">
                <a:latin typeface="Times New Roman" pitchFamily="18" charset="0"/>
                <a:ea typeface="楷体" pitchFamily="49" charset="-122"/>
              </a:rPr>
              <a:t>0</a:t>
            </a:r>
            <a:r>
              <a:rPr lang="zh-CN" altLang="en-US" sz="3200" b="1">
                <a:latin typeface="Times New Roman" pitchFamily="18" charset="0"/>
                <a:ea typeface="楷体" pitchFamily="49" charset="-122"/>
              </a:rPr>
              <a:t>？</a:t>
            </a:r>
            <a:endParaRPr lang="en-US" altLang="zh-CN" sz="3200" b="1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6" name="TextBox 9"/>
          <p:cNvSpPr txBox="1">
            <a:spLocks noChangeArrowheads="1"/>
          </p:cNvSpPr>
          <p:nvPr/>
        </p:nvSpPr>
        <p:spPr bwMode="auto">
          <a:xfrm>
            <a:off x="2563813" y="684213"/>
            <a:ext cx="73945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600" b="1">
                <a:latin typeface="Times New Roman" pitchFamily="18" charset="0"/>
                <a:ea typeface="黑体" pitchFamily="49" charset="-122"/>
              </a:rPr>
              <a:t>245÷8</a:t>
            </a:r>
            <a:endParaRPr lang="zh-CN" altLang="en-US" sz="3600" b="1">
              <a:latin typeface="Times New Roman" pitchFamily="18" charset="0"/>
              <a:ea typeface="黑体" pitchFamily="49" charset="-122"/>
            </a:endParaRPr>
          </a:p>
        </p:txBody>
      </p:sp>
      <p:grpSp>
        <p:nvGrpSpPr>
          <p:cNvPr id="7" name="组合 53"/>
          <p:cNvGrpSpPr>
            <a:grpSpLocks/>
          </p:cNvGrpSpPr>
          <p:nvPr/>
        </p:nvGrpSpPr>
        <p:grpSpPr bwMode="auto">
          <a:xfrm>
            <a:off x="4705350" y="2266951"/>
            <a:ext cx="1860550" cy="657225"/>
            <a:chOff x="3466129" y="3526614"/>
            <a:chExt cx="1861388" cy="657674"/>
          </a:xfrm>
        </p:grpSpPr>
        <p:sp>
          <p:nvSpPr>
            <p:cNvPr id="17439" name="Text Box 4"/>
            <p:cNvSpPr txBox="1">
              <a:spLocks noChangeArrowheads="1"/>
            </p:cNvSpPr>
            <p:nvPr/>
          </p:nvSpPr>
          <p:spPr bwMode="auto">
            <a:xfrm>
              <a:off x="3949252" y="3537730"/>
              <a:ext cx="1378265" cy="6465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楷体" pitchFamily="49" charset="-122"/>
                </a:rPr>
                <a:t>2  4  5</a:t>
              </a:r>
            </a:p>
          </p:txBody>
        </p:sp>
        <p:sp>
          <p:nvSpPr>
            <p:cNvPr id="17440" name="Text Box 7"/>
            <p:cNvSpPr txBox="1">
              <a:spLocks noChangeArrowheads="1"/>
            </p:cNvSpPr>
            <p:nvPr/>
          </p:nvSpPr>
          <p:spPr bwMode="auto">
            <a:xfrm>
              <a:off x="3466129" y="3526614"/>
              <a:ext cx="584334" cy="6465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楷体" pitchFamily="49" charset="-122"/>
                </a:rPr>
                <a:t>8</a:t>
              </a:r>
            </a:p>
          </p:txBody>
        </p:sp>
      </p:grp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5151438" y="2703513"/>
            <a:ext cx="5842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3600" b="1">
                <a:latin typeface="Times New Roman" pitchFamily="18" charset="0"/>
                <a:ea typeface="楷体" pitchFamily="49" charset="-122"/>
              </a:rPr>
              <a:t>2</a:t>
            </a:r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5114925" y="3279776"/>
            <a:ext cx="1341438" cy="174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5643563" y="1831976"/>
            <a:ext cx="5842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3600" b="1">
                <a:latin typeface="Times New Roman" pitchFamily="18" charset="0"/>
                <a:ea typeface="楷体" pitchFamily="49" charset="-122"/>
              </a:rPr>
              <a:t>3</a:t>
            </a:r>
          </a:p>
        </p:txBody>
      </p:sp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6078538" y="3227388"/>
            <a:ext cx="5842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3600" b="1">
                <a:latin typeface="Times New Roman" pitchFamily="18" charset="0"/>
                <a:ea typeface="楷体" pitchFamily="49" charset="-122"/>
              </a:rPr>
              <a:t>5</a:t>
            </a:r>
          </a:p>
        </p:txBody>
      </p:sp>
      <p:sp>
        <p:nvSpPr>
          <p:cNvPr id="14" name="Text Box 17"/>
          <p:cNvSpPr txBox="1">
            <a:spLocks noChangeArrowheads="1"/>
          </p:cNvSpPr>
          <p:nvPr/>
        </p:nvSpPr>
        <p:spPr bwMode="auto">
          <a:xfrm>
            <a:off x="6118225" y="1811338"/>
            <a:ext cx="5842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楷体" pitchFamily="49" charset="-122"/>
              </a:rPr>
              <a:t>0</a:t>
            </a:r>
          </a:p>
        </p:txBody>
      </p:sp>
      <p:sp>
        <p:nvSpPr>
          <p:cNvPr id="15" name="Text Box 18"/>
          <p:cNvSpPr txBox="1">
            <a:spLocks noChangeArrowheads="1"/>
          </p:cNvSpPr>
          <p:nvPr/>
        </p:nvSpPr>
        <p:spPr bwMode="auto">
          <a:xfrm>
            <a:off x="5641975" y="2703513"/>
            <a:ext cx="5842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3600" b="1">
                <a:latin typeface="Times New Roman" pitchFamily="18" charset="0"/>
                <a:ea typeface="楷体" pitchFamily="49" charset="-122"/>
              </a:rPr>
              <a:t>4</a:t>
            </a:r>
          </a:p>
        </p:txBody>
      </p:sp>
      <p:cxnSp>
        <p:nvCxnSpPr>
          <p:cNvPr id="16" name="直接箭头连接符 76"/>
          <p:cNvCxnSpPr>
            <a:cxnSpLocks noChangeShapeType="1"/>
          </p:cNvCxnSpPr>
          <p:nvPr/>
        </p:nvCxnSpPr>
        <p:spPr bwMode="auto">
          <a:xfrm flipH="1" flipV="1">
            <a:off x="4622800" y="2987676"/>
            <a:ext cx="1547813" cy="460375"/>
          </a:xfrm>
          <a:prstGeom prst="straightConnector1">
            <a:avLst/>
          </a:prstGeom>
          <a:noFill/>
          <a:ln w="19050">
            <a:solidFill>
              <a:srgbClr val="3399FF"/>
            </a:solidFill>
            <a:round/>
            <a:headEnd/>
            <a:tailEnd type="arrow" w="med" len="med"/>
          </a:ln>
        </p:spPr>
      </p:cxnSp>
      <p:grpSp>
        <p:nvGrpSpPr>
          <p:cNvPr id="17" name="组合 75"/>
          <p:cNvGrpSpPr>
            <a:grpSpLocks/>
          </p:cNvGrpSpPr>
          <p:nvPr/>
        </p:nvGrpSpPr>
        <p:grpSpPr bwMode="auto">
          <a:xfrm>
            <a:off x="8172450" y="2119087"/>
            <a:ext cx="3095625" cy="3102270"/>
            <a:chOff x="5004048" y="3778999"/>
            <a:chExt cx="3096344" cy="2190439"/>
          </a:xfrm>
        </p:grpSpPr>
        <p:sp>
          <p:nvSpPr>
            <p:cNvPr id="18" name="圆角矩形 76">
              <a:extLst>
                <a:ext uri="{FF2B5EF4-FFF2-40B4-BE49-F238E27FC236}">
                  <a16:creationId xmlns:a16="http://schemas.microsoft.com/office/drawing/2014/main" id="{EB2C172D-A5FE-4D31-AC06-DE4E5BFE2A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04048" y="3778999"/>
              <a:ext cx="3096344" cy="2190439"/>
            </a:xfrm>
            <a:prstGeom prst="roundRect">
              <a:avLst>
                <a:gd name="adj" fmla="val 16667"/>
              </a:avLst>
            </a:prstGeom>
            <a:solidFill>
              <a:srgbClr val="FFFFCC"/>
            </a:solidFill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fontAlgn="auto" hangingPunct="1">
                <a:defRPr/>
              </a:pPr>
              <a:endParaRPr lang="zh-CN" altLang="en-US" sz="3200" b="1" noProof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7438" name="TextBox 77"/>
            <p:cNvSpPr txBox="1">
              <a:spLocks noChangeArrowheads="1"/>
            </p:cNvSpPr>
            <p:nvPr/>
          </p:nvSpPr>
          <p:spPr bwMode="auto">
            <a:xfrm>
              <a:off x="5092024" y="3915907"/>
              <a:ext cx="1154861" cy="5259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3600" b="1">
                  <a:latin typeface="黑体" pitchFamily="49" charset="-122"/>
                  <a:ea typeface="黑体" pitchFamily="49" charset="-122"/>
                </a:rPr>
                <a:t>验算：</a:t>
              </a:r>
            </a:p>
          </p:txBody>
        </p:sp>
      </p:grpSp>
      <p:sp>
        <p:nvSpPr>
          <p:cNvPr id="20" name="Text Box 14"/>
          <p:cNvSpPr txBox="1">
            <a:spLocks noChangeArrowheads="1"/>
          </p:cNvSpPr>
          <p:nvPr/>
        </p:nvSpPr>
        <p:spPr bwMode="auto">
          <a:xfrm>
            <a:off x="9612313" y="2571751"/>
            <a:ext cx="12239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200" b="1">
                <a:latin typeface="Times New Roman" pitchFamily="18" charset="0"/>
                <a:ea typeface="楷体" pitchFamily="49" charset="-122"/>
              </a:rPr>
              <a:t> 3   0</a:t>
            </a:r>
            <a:endParaRPr lang="zh-CN" altLang="zh-CN" sz="3200" b="1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21" name="Text Box 14"/>
          <p:cNvSpPr txBox="1">
            <a:spLocks noChangeArrowheads="1"/>
          </p:cNvSpPr>
          <p:nvPr/>
        </p:nvSpPr>
        <p:spPr bwMode="auto">
          <a:xfrm>
            <a:off x="8788400" y="3008320"/>
            <a:ext cx="20161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200" b="1">
                <a:latin typeface="Times New Roman" pitchFamily="18" charset="0"/>
                <a:ea typeface="楷体" pitchFamily="49" charset="-122"/>
              </a:rPr>
              <a:t> ×    8</a:t>
            </a:r>
            <a:endParaRPr lang="zh-CN" altLang="zh-CN" sz="3200" b="1">
              <a:latin typeface="Times New Roman" pitchFamily="18" charset="0"/>
              <a:ea typeface="楷体" pitchFamily="49" charset="-122"/>
            </a:endParaRPr>
          </a:p>
        </p:txBody>
      </p:sp>
      <p:cxnSp>
        <p:nvCxnSpPr>
          <p:cNvPr id="22" name="直接连接符 104"/>
          <p:cNvCxnSpPr>
            <a:cxnSpLocks noChangeShapeType="1"/>
          </p:cNvCxnSpPr>
          <p:nvPr/>
        </p:nvCxnSpPr>
        <p:spPr bwMode="auto">
          <a:xfrm>
            <a:off x="8964613" y="3543310"/>
            <a:ext cx="18002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23" name="Text Box 14"/>
          <p:cNvSpPr txBox="1">
            <a:spLocks noChangeArrowheads="1"/>
          </p:cNvSpPr>
          <p:nvPr/>
        </p:nvSpPr>
        <p:spPr bwMode="auto">
          <a:xfrm>
            <a:off x="9112250" y="3435360"/>
            <a:ext cx="18002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200" b="1">
                <a:latin typeface="Times New Roman" pitchFamily="18" charset="0"/>
                <a:ea typeface="楷体" pitchFamily="49" charset="-122"/>
              </a:rPr>
              <a:t> 2   4   0</a:t>
            </a:r>
            <a:endParaRPr lang="zh-CN" altLang="zh-CN" sz="3200" b="1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24" name="Text Box 14"/>
          <p:cNvSpPr txBox="1">
            <a:spLocks noChangeArrowheads="1"/>
          </p:cNvSpPr>
          <p:nvPr/>
        </p:nvSpPr>
        <p:spPr bwMode="auto">
          <a:xfrm>
            <a:off x="8815388" y="3892560"/>
            <a:ext cx="2016125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200" b="1">
                <a:latin typeface="Times New Roman" pitchFamily="18" charset="0"/>
                <a:ea typeface="楷体" pitchFamily="49" charset="-122"/>
              </a:rPr>
              <a:t> </a:t>
            </a:r>
            <a:r>
              <a:rPr lang="zh-CN" altLang="en-US" sz="3200" b="1">
                <a:latin typeface="Times New Roman" pitchFamily="18" charset="0"/>
                <a:ea typeface="楷体" pitchFamily="49" charset="-122"/>
              </a:rPr>
              <a:t>＋</a:t>
            </a:r>
            <a:r>
              <a:rPr lang="en-US" altLang="zh-CN" sz="3200" b="1">
                <a:latin typeface="Times New Roman" pitchFamily="18" charset="0"/>
                <a:ea typeface="楷体" pitchFamily="49" charset="-122"/>
              </a:rPr>
              <a:t>         5</a:t>
            </a:r>
            <a:endParaRPr lang="zh-CN" altLang="zh-CN" sz="3200" b="1">
              <a:latin typeface="Times New Roman" pitchFamily="18" charset="0"/>
              <a:ea typeface="楷体" pitchFamily="49" charset="-122"/>
            </a:endParaRPr>
          </a:p>
        </p:txBody>
      </p:sp>
      <p:cxnSp>
        <p:nvCxnSpPr>
          <p:cNvPr id="25" name="直接连接符 107"/>
          <p:cNvCxnSpPr>
            <a:cxnSpLocks noChangeShapeType="1"/>
          </p:cNvCxnSpPr>
          <p:nvPr/>
        </p:nvCxnSpPr>
        <p:spPr bwMode="auto">
          <a:xfrm>
            <a:off x="8964613" y="4432317"/>
            <a:ext cx="18002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26" name="Text Box 14"/>
          <p:cNvSpPr txBox="1">
            <a:spLocks noChangeArrowheads="1"/>
          </p:cNvSpPr>
          <p:nvPr/>
        </p:nvSpPr>
        <p:spPr bwMode="auto">
          <a:xfrm>
            <a:off x="9164638" y="4408505"/>
            <a:ext cx="18002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200" b="1">
                <a:latin typeface="Times New Roman" pitchFamily="18" charset="0"/>
                <a:ea typeface="楷体" pitchFamily="49" charset="-122"/>
              </a:rPr>
              <a:t> 2   4   5</a:t>
            </a:r>
            <a:endParaRPr lang="zh-CN" altLang="zh-CN" sz="3200" b="1">
              <a:latin typeface="Times New Roman" pitchFamily="18" charset="0"/>
              <a:ea typeface="楷体" pitchFamily="49" charset="-122"/>
            </a:endParaRPr>
          </a:p>
        </p:txBody>
      </p:sp>
      <p:grpSp>
        <p:nvGrpSpPr>
          <p:cNvPr id="38" name="组合 6201"/>
          <p:cNvGrpSpPr>
            <a:grpSpLocks/>
          </p:cNvGrpSpPr>
          <p:nvPr/>
        </p:nvGrpSpPr>
        <p:grpSpPr bwMode="auto">
          <a:xfrm>
            <a:off x="711200" y="3744913"/>
            <a:ext cx="7394576" cy="1920875"/>
            <a:chOff x="2" y="3360"/>
            <a:chExt cx="4658" cy="1210"/>
          </a:xfrm>
        </p:grpSpPr>
        <p:pic>
          <p:nvPicPr>
            <p:cNvPr id="17435" name="Picture 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" y="3360"/>
              <a:ext cx="796" cy="1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36" name="AutoShape 27"/>
            <p:cNvSpPr>
              <a:spLocks noChangeArrowheads="1"/>
            </p:cNvSpPr>
            <p:nvPr/>
          </p:nvSpPr>
          <p:spPr bwMode="auto">
            <a:xfrm>
              <a:off x="1013" y="3501"/>
              <a:ext cx="3647" cy="1069"/>
            </a:xfrm>
            <a:prstGeom prst="wedgeRoundRectCallout">
              <a:avLst>
                <a:gd name="adj1" fmla="val -56458"/>
                <a:gd name="adj2" fmla="val 4213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r>
                <a:rPr lang="zh-CN" altLang="en-US" sz="3200" b="1">
                  <a:solidFill>
                    <a:srgbClr val="000000"/>
                  </a:solidFill>
                  <a:latin typeface="Times New Roman" pitchFamily="18" charset="0"/>
                  <a:ea typeface="楷体" pitchFamily="49" charset="-122"/>
                </a:rPr>
                <a:t>被除数十位上的数刚好分完，个位的</a:t>
              </a:r>
              <a:r>
                <a:rPr lang="en-US" altLang="zh-CN" sz="3200" b="1">
                  <a:solidFill>
                    <a:srgbClr val="000000"/>
                  </a:solidFill>
                  <a:latin typeface="Times New Roman" pitchFamily="18" charset="0"/>
                  <a:ea typeface="楷体" pitchFamily="49" charset="-122"/>
                </a:rPr>
                <a:t>5</a:t>
              </a:r>
              <a:r>
                <a:rPr lang="zh-CN" altLang="en-US" sz="3200" b="1">
                  <a:solidFill>
                    <a:srgbClr val="000000"/>
                  </a:solidFill>
                  <a:latin typeface="Times New Roman" pitchFamily="18" charset="0"/>
                  <a:ea typeface="楷体" pitchFamily="49" charset="-122"/>
                </a:rPr>
                <a:t>比除数</a:t>
              </a:r>
              <a:r>
                <a:rPr lang="en-US" altLang="zh-CN" sz="3200" b="1">
                  <a:solidFill>
                    <a:srgbClr val="000000"/>
                  </a:solidFill>
                  <a:latin typeface="Times New Roman" pitchFamily="18" charset="0"/>
                  <a:ea typeface="楷体" pitchFamily="49" charset="-122"/>
                </a:rPr>
                <a:t>8</a:t>
              </a:r>
              <a:r>
                <a:rPr lang="zh-CN" altLang="en-US" sz="3200" b="1">
                  <a:solidFill>
                    <a:srgbClr val="000000"/>
                  </a:solidFill>
                  <a:latin typeface="Times New Roman" pitchFamily="18" charset="0"/>
                  <a:ea typeface="楷体" pitchFamily="49" charset="-122"/>
                </a:rPr>
                <a:t>小，不够商</a:t>
              </a:r>
              <a:r>
                <a:rPr lang="en-US" altLang="zh-CN" sz="3200" b="1">
                  <a:solidFill>
                    <a:srgbClr val="000000"/>
                  </a:solidFill>
                  <a:latin typeface="Times New Roman" pitchFamily="18" charset="0"/>
                  <a:ea typeface="楷体" pitchFamily="49" charset="-122"/>
                </a:rPr>
                <a:t>1</a:t>
              </a:r>
              <a:r>
                <a:rPr lang="zh-CN" altLang="en-US" sz="3200" b="1">
                  <a:solidFill>
                    <a:srgbClr val="000000"/>
                  </a:solidFill>
                  <a:latin typeface="Times New Roman" pitchFamily="18" charset="0"/>
                  <a:ea typeface="楷体" pitchFamily="49" charset="-122"/>
                </a:rPr>
                <a:t>，直接商</a:t>
              </a:r>
              <a:r>
                <a:rPr lang="en-US" altLang="zh-CN" sz="3200" b="1">
                  <a:solidFill>
                    <a:srgbClr val="FF0000"/>
                  </a:solidFill>
                  <a:latin typeface="Times New Roman" pitchFamily="18" charset="0"/>
                  <a:ea typeface="楷体" pitchFamily="49" charset="-122"/>
                </a:rPr>
                <a:t>0</a:t>
              </a:r>
              <a:r>
                <a:rPr lang="zh-CN" altLang="en-US" sz="3200" b="1">
                  <a:solidFill>
                    <a:srgbClr val="FF0000"/>
                  </a:solidFill>
                  <a:latin typeface="Times New Roman" pitchFamily="18" charset="0"/>
                  <a:ea typeface="楷体" pitchFamily="49" charset="-122"/>
                </a:rPr>
                <a:t>占位</a:t>
              </a:r>
              <a:r>
                <a:rPr lang="zh-CN" altLang="en-US" sz="3200" b="1">
                  <a:solidFill>
                    <a:srgbClr val="000000"/>
                  </a:solidFill>
                  <a:latin typeface="Times New Roman" pitchFamily="18" charset="0"/>
                  <a:ea typeface="楷体" pitchFamily="49" charset="-122"/>
                </a:rPr>
                <a:t>。</a:t>
              </a:r>
              <a:endParaRPr lang="zh-CN" altLang="zh-CN" sz="3200" b="1">
                <a:solidFill>
                  <a:srgbClr val="1C1C1C"/>
                </a:solidFill>
                <a:latin typeface="Times New Roman" pitchFamily="18" charset="0"/>
                <a:ea typeface="楷体" pitchFamily="49" charset="-122"/>
              </a:endParaRPr>
            </a:p>
          </p:txBody>
        </p:sp>
      </p:grpSp>
      <p:sp>
        <p:nvSpPr>
          <p:cNvPr id="42" name="文本框 41"/>
          <p:cNvSpPr txBox="1">
            <a:spLocks noChangeArrowheads="1"/>
          </p:cNvSpPr>
          <p:nvPr/>
        </p:nvSpPr>
        <p:spPr bwMode="auto">
          <a:xfrm>
            <a:off x="4668838" y="606426"/>
            <a:ext cx="5154612" cy="66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30                         5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30" name="TextBox 9"/>
          <p:cNvSpPr txBox="1">
            <a:spLocks noChangeArrowheads="1"/>
          </p:cNvSpPr>
          <p:nvPr/>
        </p:nvSpPr>
        <p:spPr bwMode="auto">
          <a:xfrm>
            <a:off x="3995738" y="669926"/>
            <a:ext cx="739616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3600" b="1">
                <a:latin typeface="Times New Roman" pitchFamily="18" charset="0"/>
                <a:ea typeface="黑体" pitchFamily="49" charset="-122"/>
              </a:rPr>
              <a:t>＝</a:t>
            </a:r>
            <a:r>
              <a:rPr lang="en-US" altLang="zh-CN" sz="3600" b="1">
                <a:latin typeface="Times New Roman" pitchFamily="18" charset="0"/>
                <a:ea typeface="黑体" pitchFamily="49" charset="-122"/>
              </a:rPr>
              <a:t>____</a:t>
            </a:r>
            <a:r>
              <a:rPr lang="zh-CN" altLang="en-US" sz="3600" b="1">
                <a:latin typeface="Times New Roman" pitchFamily="18" charset="0"/>
                <a:ea typeface="黑体" pitchFamily="49" charset="-122"/>
              </a:rPr>
              <a:t>（根）</a:t>
            </a:r>
            <a:r>
              <a:rPr lang="en-US" altLang="zh-CN" sz="3600" b="1">
                <a:latin typeface="Times New Roman" pitchFamily="18" charset="0"/>
                <a:ea typeface="黑体" pitchFamily="49" charset="-122"/>
              </a:rPr>
              <a:t>······____</a:t>
            </a:r>
            <a:r>
              <a:rPr lang="zh-CN" altLang="en-US" sz="3600" b="1">
                <a:latin typeface="Times New Roman" pitchFamily="18" charset="0"/>
                <a:ea typeface="黑体" pitchFamily="49" charset="-122"/>
              </a:rPr>
              <a:t>（元）</a:t>
            </a:r>
          </a:p>
        </p:txBody>
      </p:sp>
      <p:sp>
        <p:nvSpPr>
          <p:cNvPr id="17433" name="文本框 30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6621809"/>
            <a:ext cx="8953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800">
                <a:solidFill>
                  <a:srgbClr val="8DC31E"/>
                </a:solidFill>
                <a:latin typeface="楷体" pitchFamily="49" charset="-122"/>
                <a:ea typeface="楷体" pitchFamily="49" charset="-122"/>
              </a:rPr>
              <a:t>状元成才路</a:t>
            </a:r>
          </a:p>
        </p:txBody>
      </p:sp>
      <p:pic>
        <p:nvPicPr>
          <p:cNvPr id="17434" name="图片 31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10964863" y="6565900"/>
            <a:ext cx="896937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8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0" grpId="0"/>
      <p:bldP spid="11" grpId="0" animBg="1"/>
      <p:bldP spid="12" grpId="0"/>
      <p:bldP spid="13" grpId="0"/>
      <p:bldP spid="14" grpId="0"/>
      <p:bldP spid="15" grpId="0"/>
      <p:bldP spid="20" grpId="0"/>
      <p:bldP spid="21" grpId="0"/>
      <p:bldP spid="23" grpId="0"/>
      <p:bldP spid="24" grpId="0"/>
      <p:bldP spid="26" grpId="0"/>
      <p:bldP spid="42" grpId="0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文本框 10"/>
          <p:cNvSpPr txBox="1">
            <a:spLocks noChangeArrowheads="1"/>
          </p:cNvSpPr>
          <p:nvPr/>
        </p:nvSpPr>
        <p:spPr bwMode="auto">
          <a:xfrm>
            <a:off x="2806700" y="954088"/>
            <a:ext cx="26797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600" b="1" dirty="0">
                <a:latin typeface="Times New Roman" pitchFamily="18" charset="0"/>
                <a:ea typeface="黑体" pitchFamily="49" charset="-122"/>
              </a:rPr>
              <a:t>962÷3=</a:t>
            </a:r>
            <a:endParaRPr lang="zh-CN" altLang="en-US" sz="3600" b="1" dirty="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8435" name="文本框 11"/>
          <p:cNvSpPr txBox="1">
            <a:spLocks noChangeArrowheads="1"/>
          </p:cNvSpPr>
          <p:nvPr/>
        </p:nvSpPr>
        <p:spPr bwMode="auto">
          <a:xfrm>
            <a:off x="7620000" y="954088"/>
            <a:ext cx="26797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600" b="1" dirty="0">
                <a:latin typeface="Times New Roman" pitchFamily="18" charset="0"/>
                <a:ea typeface="黑体" pitchFamily="49" charset="-122"/>
              </a:rPr>
              <a:t>783÷6=</a:t>
            </a:r>
            <a:endParaRPr lang="zh-CN" altLang="en-US" sz="3600" b="1" dirty="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8436" name="文本框 12"/>
          <p:cNvSpPr txBox="1">
            <a:spLocks noChangeArrowheads="1"/>
          </p:cNvSpPr>
          <p:nvPr/>
        </p:nvSpPr>
        <p:spPr bwMode="auto">
          <a:xfrm>
            <a:off x="1416050" y="318636"/>
            <a:ext cx="569753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3600" b="1" dirty="0">
                <a:latin typeface="Times New Roman" pitchFamily="18" charset="0"/>
                <a:ea typeface="黑体" pitchFamily="49" charset="-122"/>
              </a:rPr>
              <a:t>用竖式计算下面两题。</a:t>
            </a:r>
          </a:p>
        </p:txBody>
      </p:sp>
      <p:sp>
        <p:nvSpPr>
          <p:cNvPr id="15" name="TextBox 2"/>
          <p:cNvSpPr txBox="1">
            <a:spLocks noChangeArrowheads="1"/>
          </p:cNvSpPr>
          <p:nvPr/>
        </p:nvSpPr>
        <p:spPr bwMode="auto">
          <a:xfrm>
            <a:off x="4357688" y="1676400"/>
            <a:ext cx="4921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 dirty="0">
                <a:latin typeface="Times New Roman" pitchFamily="18" charset="0"/>
                <a:ea typeface="黑体" pitchFamily="49" charset="-122"/>
              </a:rPr>
              <a:t>3</a:t>
            </a:r>
            <a:endParaRPr lang="zh-CN" altLang="en-US" sz="3600" b="1" dirty="0">
              <a:latin typeface="Times New Roman" pitchFamily="18" charset="0"/>
              <a:ea typeface="黑体" pitchFamily="49" charset="-122"/>
            </a:endParaRPr>
          </a:p>
        </p:txBody>
      </p:sp>
      <p:grpSp>
        <p:nvGrpSpPr>
          <p:cNvPr id="16" name="组合 34"/>
          <p:cNvGrpSpPr>
            <a:grpSpLocks/>
          </p:cNvGrpSpPr>
          <p:nvPr/>
        </p:nvGrpSpPr>
        <p:grpSpPr bwMode="auto">
          <a:xfrm>
            <a:off x="3802063" y="2235200"/>
            <a:ext cx="1697037" cy="674688"/>
            <a:chOff x="1173122" y="1093370"/>
            <a:chExt cx="1697076" cy="674963"/>
          </a:xfrm>
        </p:grpSpPr>
        <p:pic>
          <p:nvPicPr>
            <p:cNvPr id="18468" name="图片 29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443002" y="1093370"/>
              <a:ext cx="1350963" cy="6397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69" name="Text Box 8"/>
            <p:cNvSpPr txBox="1">
              <a:spLocks noChangeArrowheads="1"/>
            </p:cNvSpPr>
            <p:nvPr/>
          </p:nvSpPr>
          <p:spPr bwMode="auto">
            <a:xfrm>
              <a:off x="1557306" y="1119860"/>
              <a:ext cx="1312892" cy="6484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algn="ctr" eaLnBrk="1" hangingPunct="1">
                <a:buFont typeface="Arial" charset="0"/>
                <a:buNone/>
              </a:pPr>
              <a:r>
                <a:rPr lang="en-US" altLang="zh-CN" sz="3600" b="1" dirty="0">
                  <a:latin typeface="Times New Roman" pitchFamily="18" charset="0"/>
                  <a:ea typeface="黑体" pitchFamily="49" charset="-122"/>
                </a:rPr>
                <a:t>9 6 2</a:t>
              </a:r>
            </a:p>
          </p:txBody>
        </p:sp>
        <p:sp>
          <p:nvSpPr>
            <p:cNvPr id="18470" name="Text Box 7"/>
            <p:cNvSpPr txBox="1">
              <a:spLocks noChangeArrowheads="1"/>
            </p:cNvSpPr>
            <p:nvPr/>
          </p:nvSpPr>
          <p:spPr bwMode="auto">
            <a:xfrm>
              <a:off x="1173122" y="1119745"/>
              <a:ext cx="461973" cy="6484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latin typeface="Times New Roman" pitchFamily="18" charset="0"/>
                  <a:ea typeface="楷体_GB2312" pitchFamily="49" charset="-122"/>
                </a:rPr>
                <a:t>3</a:t>
              </a:r>
            </a:p>
          </p:txBody>
        </p:sp>
      </p:grpSp>
      <p:sp>
        <p:nvSpPr>
          <p:cNvPr id="17" name="TextBox 39"/>
          <p:cNvSpPr txBox="1">
            <a:spLocks noChangeArrowheads="1"/>
          </p:cNvSpPr>
          <p:nvPr/>
        </p:nvSpPr>
        <p:spPr bwMode="auto">
          <a:xfrm>
            <a:off x="4308475" y="2687638"/>
            <a:ext cx="4159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 dirty="0">
                <a:latin typeface="Times New Roman" pitchFamily="18" charset="0"/>
                <a:ea typeface="黑体" pitchFamily="49" charset="-122"/>
              </a:rPr>
              <a:t>9</a:t>
            </a:r>
            <a:endParaRPr lang="zh-CN" altLang="en-US" sz="3600" b="1" dirty="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8" name="Line 9"/>
          <p:cNvSpPr>
            <a:spLocks noChangeShapeType="1"/>
          </p:cNvSpPr>
          <p:nvPr/>
        </p:nvSpPr>
        <p:spPr bwMode="auto">
          <a:xfrm>
            <a:off x="4308475" y="3241675"/>
            <a:ext cx="10604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zh-CN" altLang="en-US"/>
          </a:p>
        </p:txBody>
      </p:sp>
      <p:sp>
        <p:nvSpPr>
          <p:cNvPr id="20" name="TextBox 42"/>
          <p:cNvSpPr txBox="1">
            <a:spLocks noChangeArrowheads="1"/>
          </p:cNvSpPr>
          <p:nvPr/>
        </p:nvSpPr>
        <p:spPr bwMode="auto">
          <a:xfrm>
            <a:off x="4633913" y="3233738"/>
            <a:ext cx="4159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 dirty="0">
                <a:latin typeface="Times New Roman" pitchFamily="18" charset="0"/>
                <a:ea typeface="黑体" pitchFamily="49" charset="-122"/>
              </a:rPr>
              <a:t>6</a:t>
            </a:r>
            <a:endParaRPr lang="zh-CN" altLang="en-US" sz="3600" b="1" dirty="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1" name="TextBox 43"/>
          <p:cNvSpPr txBox="1">
            <a:spLocks noChangeArrowheads="1"/>
          </p:cNvSpPr>
          <p:nvPr/>
        </p:nvSpPr>
        <p:spPr bwMode="auto">
          <a:xfrm>
            <a:off x="4622800" y="3689350"/>
            <a:ext cx="4159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 dirty="0">
                <a:latin typeface="Times New Roman" pitchFamily="18" charset="0"/>
                <a:ea typeface="黑体" pitchFamily="49" charset="-122"/>
              </a:rPr>
              <a:t>6</a:t>
            </a:r>
            <a:endParaRPr lang="zh-CN" altLang="en-US" sz="3600" b="1" dirty="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2" name="TextBox 44"/>
          <p:cNvSpPr txBox="1">
            <a:spLocks noChangeArrowheads="1"/>
          </p:cNvSpPr>
          <p:nvPr/>
        </p:nvSpPr>
        <p:spPr bwMode="auto">
          <a:xfrm>
            <a:off x="4648200" y="1676400"/>
            <a:ext cx="4159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 dirty="0">
                <a:latin typeface="Times New Roman" pitchFamily="18" charset="0"/>
                <a:ea typeface="黑体" pitchFamily="49" charset="-122"/>
              </a:rPr>
              <a:t>2</a:t>
            </a:r>
            <a:endParaRPr lang="zh-CN" altLang="en-US" sz="3600" b="1" dirty="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3" name="Line 9"/>
          <p:cNvSpPr>
            <a:spLocks noChangeShapeType="1"/>
          </p:cNvSpPr>
          <p:nvPr/>
        </p:nvSpPr>
        <p:spPr bwMode="auto">
          <a:xfrm>
            <a:off x="4308475" y="4238625"/>
            <a:ext cx="10604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zh-CN" altLang="en-US"/>
          </a:p>
        </p:txBody>
      </p:sp>
      <p:sp>
        <p:nvSpPr>
          <p:cNvPr id="24" name="TextBox 46"/>
          <p:cNvSpPr txBox="1">
            <a:spLocks noChangeArrowheads="1"/>
          </p:cNvSpPr>
          <p:nvPr/>
        </p:nvSpPr>
        <p:spPr bwMode="auto">
          <a:xfrm>
            <a:off x="4953000" y="4240213"/>
            <a:ext cx="4159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 dirty="0">
                <a:latin typeface="Times New Roman" pitchFamily="18" charset="0"/>
                <a:ea typeface="黑体" pitchFamily="49" charset="-122"/>
              </a:rPr>
              <a:t>2</a:t>
            </a:r>
            <a:endParaRPr lang="zh-CN" altLang="en-US" sz="3600" b="1" dirty="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5" name="TextBox 47"/>
          <p:cNvSpPr txBox="1">
            <a:spLocks noChangeArrowheads="1"/>
          </p:cNvSpPr>
          <p:nvPr/>
        </p:nvSpPr>
        <p:spPr bwMode="auto">
          <a:xfrm>
            <a:off x="4991100" y="1676400"/>
            <a:ext cx="4159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0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9" name="文本框 28"/>
          <p:cNvSpPr txBox="1">
            <a:spLocks noChangeArrowheads="1"/>
          </p:cNvSpPr>
          <p:nvPr/>
        </p:nvSpPr>
        <p:spPr bwMode="auto">
          <a:xfrm>
            <a:off x="4556125" y="954088"/>
            <a:ext cx="261778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6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320······2</a:t>
            </a:r>
            <a:endParaRPr lang="zh-CN" altLang="en-US" sz="3600" b="1" dirty="0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grpSp>
        <p:nvGrpSpPr>
          <p:cNvPr id="30" name="组合 29"/>
          <p:cNvGrpSpPr>
            <a:grpSpLocks/>
          </p:cNvGrpSpPr>
          <p:nvPr/>
        </p:nvGrpSpPr>
        <p:grpSpPr bwMode="auto">
          <a:xfrm>
            <a:off x="7556500" y="1676400"/>
            <a:ext cx="1697038" cy="2659063"/>
            <a:chOff x="5383172" y="1803623"/>
            <a:chExt cx="1697076" cy="2657930"/>
          </a:xfrm>
        </p:grpSpPr>
        <p:sp>
          <p:nvSpPr>
            <p:cNvPr id="18456" name="TextBox 2"/>
            <p:cNvSpPr txBox="1">
              <a:spLocks noChangeArrowheads="1"/>
            </p:cNvSpPr>
            <p:nvPr/>
          </p:nvSpPr>
          <p:spPr bwMode="auto">
            <a:xfrm>
              <a:off x="5886421" y="1803623"/>
              <a:ext cx="415507" cy="646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1</a:t>
              </a:r>
              <a:endParaRPr lang="zh-CN" altLang="en-US" sz="3600" b="1">
                <a:latin typeface="Times New Roman" pitchFamily="18" charset="0"/>
                <a:ea typeface="黑体" pitchFamily="49" charset="-122"/>
              </a:endParaRPr>
            </a:p>
          </p:txBody>
        </p:sp>
        <p:grpSp>
          <p:nvGrpSpPr>
            <p:cNvPr id="18457" name="组合 34"/>
            <p:cNvGrpSpPr>
              <a:grpSpLocks/>
            </p:cNvGrpSpPr>
            <p:nvPr/>
          </p:nvGrpSpPr>
          <p:grpSpPr bwMode="auto">
            <a:xfrm>
              <a:off x="5383172" y="2361413"/>
              <a:ext cx="1697076" cy="674963"/>
              <a:chOff x="1173122" y="1093370"/>
              <a:chExt cx="1697076" cy="674963"/>
            </a:xfrm>
          </p:grpSpPr>
          <p:pic>
            <p:nvPicPr>
              <p:cNvPr id="18465" name="图片 29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1443002" y="1093370"/>
                <a:ext cx="1350963" cy="6397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8466" name="Text Box 8"/>
              <p:cNvSpPr txBox="1">
                <a:spLocks noChangeArrowheads="1"/>
              </p:cNvSpPr>
              <p:nvPr/>
            </p:nvSpPr>
            <p:spPr bwMode="auto">
              <a:xfrm>
                <a:off x="1557306" y="1119860"/>
                <a:ext cx="1312892" cy="6484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0000" tIns="46800" rIns="90000" bIns="46800">
                <a:spAutoFit/>
              </a:bodyPr>
              <a:lstStyle/>
              <a:p>
                <a:pPr algn="ctr" eaLnBrk="1" hangingPunct="1">
                  <a:buFont typeface="Arial" charset="0"/>
                  <a:buNone/>
                </a:pPr>
                <a:r>
                  <a:rPr lang="en-US" altLang="zh-CN" sz="3600" b="1" dirty="0">
                    <a:latin typeface="Times New Roman" pitchFamily="18" charset="0"/>
                    <a:ea typeface="黑体" pitchFamily="49" charset="-122"/>
                  </a:rPr>
                  <a:t>7 8 3</a:t>
                </a:r>
              </a:p>
            </p:txBody>
          </p:sp>
          <p:sp>
            <p:nvSpPr>
              <p:cNvPr id="18467" name="Text Box 7"/>
              <p:cNvSpPr txBox="1">
                <a:spLocks noChangeArrowheads="1"/>
              </p:cNvSpPr>
              <p:nvPr/>
            </p:nvSpPr>
            <p:spPr bwMode="auto">
              <a:xfrm>
                <a:off x="1173122" y="1119745"/>
                <a:ext cx="461973" cy="6484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0000" tIns="46800" rIns="90000" bIns="46800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latin typeface="Times New Roman" pitchFamily="18" charset="0"/>
                    <a:ea typeface="楷体_GB2312" pitchFamily="49" charset="-122"/>
                  </a:rPr>
                  <a:t>6</a:t>
                </a:r>
              </a:p>
            </p:txBody>
          </p:sp>
        </p:grpSp>
        <p:sp>
          <p:nvSpPr>
            <p:cNvPr id="18458" name="TextBox 39"/>
            <p:cNvSpPr txBox="1">
              <a:spLocks noChangeArrowheads="1"/>
            </p:cNvSpPr>
            <p:nvPr/>
          </p:nvSpPr>
          <p:spPr bwMode="auto">
            <a:xfrm>
              <a:off x="5853906" y="2813410"/>
              <a:ext cx="415507" cy="646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6</a:t>
              </a:r>
              <a:endParaRPr lang="zh-CN" altLang="en-US" sz="3600" b="1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8459" name="Line 9"/>
            <p:cNvSpPr>
              <a:spLocks noChangeShapeType="1"/>
            </p:cNvSpPr>
            <p:nvPr/>
          </p:nvSpPr>
          <p:spPr bwMode="auto">
            <a:xfrm>
              <a:off x="5885088" y="3368805"/>
              <a:ext cx="110132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zh-CN" altLang="en-US"/>
            </a:p>
          </p:txBody>
        </p:sp>
        <p:sp>
          <p:nvSpPr>
            <p:cNvPr id="18460" name="TextBox 41"/>
            <p:cNvSpPr txBox="1">
              <a:spLocks noChangeArrowheads="1"/>
            </p:cNvSpPr>
            <p:nvPr/>
          </p:nvSpPr>
          <p:spPr bwMode="auto">
            <a:xfrm>
              <a:off x="5886083" y="3359585"/>
              <a:ext cx="415507" cy="646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 dirty="0">
                  <a:latin typeface="Times New Roman" pitchFamily="18" charset="0"/>
                  <a:ea typeface="黑体" pitchFamily="49" charset="-122"/>
                </a:rPr>
                <a:t>1</a:t>
              </a:r>
              <a:endParaRPr lang="zh-CN" altLang="en-US" sz="3600" b="1" dirty="0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8461" name="TextBox 42"/>
            <p:cNvSpPr txBox="1">
              <a:spLocks noChangeArrowheads="1"/>
            </p:cNvSpPr>
            <p:nvPr/>
          </p:nvSpPr>
          <p:spPr bwMode="auto">
            <a:xfrm>
              <a:off x="6251555" y="3359585"/>
              <a:ext cx="415507" cy="646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 dirty="0">
                  <a:latin typeface="Times New Roman" pitchFamily="18" charset="0"/>
                  <a:ea typeface="黑体" pitchFamily="49" charset="-122"/>
                </a:rPr>
                <a:t>8</a:t>
              </a:r>
              <a:endParaRPr lang="zh-CN" altLang="en-US" sz="3600" b="1" dirty="0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8462" name="TextBox 43"/>
            <p:cNvSpPr txBox="1">
              <a:spLocks noChangeArrowheads="1"/>
            </p:cNvSpPr>
            <p:nvPr/>
          </p:nvSpPr>
          <p:spPr bwMode="auto">
            <a:xfrm>
              <a:off x="5885088" y="3815260"/>
              <a:ext cx="761764" cy="646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 dirty="0">
                  <a:latin typeface="Times New Roman" pitchFamily="18" charset="0"/>
                  <a:ea typeface="黑体" pitchFamily="49" charset="-122"/>
                </a:rPr>
                <a:t>1 8</a:t>
              </a:r>
              <a:endParaRPr lang="zh-CN" altLang="en-US" sz="3600" b="1" dirty="0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8463" name="TextBox 44"/>
            <p:cNvSpPr txBox="1">
              <a:spLocks noChangeArrowheads="1"/>
            </p:cNvSpPr>
            <p:nvPr/>
          </p:nvSpPr>
          <p:spPr bwMode="auto">
            <a:xfrm>
              <a:off x="6229329" y="1803623"/>
              <a:ext cx="415507" cy="646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 dirty="0">
                  <a:latin typeface="Times New Roman" pitchFamily="18" charset="0"/>
                  <a:ea typeface="黑体" pitchFamily="49" charset="-122"/>
                </a:rPr>
                <a:t>3</a:t>
              </a:r>
              <a:endParaRPr lang="zh-CN" altLang="en-US" sz="3600" b="1" dirty="0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8464" name="Line 9"/>
            <p:cNvSpPr>
              <a:spLocks noChangeShapeType="1"/>
            </p:cNvSpPr>
            <p:nvPr/>
          </p:nvSpPr>
          <p:spPr bwMode="auto">
            <a:xfrm>
              <a:off x="5885088" y="4365696"/>
              <a:ext cx="111892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zh-CN" altLang="en-US"/>
            </a:p>
          </p:txBody>
        </p:sp>
      </p:grpSp>
      <p:sp>
        <p:nvSpPr>
          <p:cNvPr id="45" name="文本框 44"/>
          <p:cNvSpPr txBox="1">
            <a:spLocks noChangeArrowheads="1"/>
          </p:cNvSpPr>
          <p:nvPr/>
        </p:nvSpPr>
        <p:spPr bwMode="auto">
          <a:xfrm>
            <a:off x="9320213" y="954088"/>
            <a:ext cx="25130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6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130······3</a:t>
            </a:r>
            <a:endParaRPr lang="zh-CN" altLang="en-US" sz="3600" b="1" dirty="0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50" name="矩形: 圆角 49">
            <a:extLst>
              <a:ext uri="{FF2B5EF4-FFF2-40B4-BE49-F238E27FC236}">
                <a16:creationId xmlns:a16="http://schemas.microsoft.com/office/drawing/2014/main" id="{C9630071-7A15-4B04-8D27-C7DFE86F49E3}"/>
              </a:ext>
            </a:extLst>
          </p:cNvPr>
          <p:cNvSpPr/>
          <p:nvPr/>
        </p:nvSpPr>
        <p:spPr>
          <a:xfrm>
            <a:off x="1331913" y="4811713"/>
            <a:ext cx="9944100" cy="1651000"/>
          </a:xfrm>
          <a:prstGeom prst="roundRect">
            <a:avLst>
              <a:gd name="adj" fmla="val 20180"/>
            </a:avLst>
          </a:prstGeom>
          <a:solidFill>
            <a:srgbClr val="F9EFC1"/>
          </a:solidFill>
          <a:ln w="38100">
            <a:solidFill>
              <a:srgbClr val="9472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fontAlgn="auto" hangingPunct="1">
              <a:lnSpc>
                <a:spcPct val="130000"/>
              </a:lnSpc>
              <a:defRPr/>
            </a:pPr>
            <a:r>
              <a:rPr lang="zh-CN" altLang="en-US" sz="3600" b="1" noProof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除到被除数的某一位上不够商</a:t>
            </a:r>
            <a:r>
              <a:rPr lang="en-US" altLang="zh-CN" sz="3600" b="1" noProof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600" b="1" noProof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，在不够除的那一位上商</a:t>
            </a:r>
            <a:r>
              <a:rPr lang="en-US" altLang="zh-CN" sz="3600" b="1" noProof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3600" b="1" noProof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</a:p>
        </p:txBody>
      </p:sp>
      <p:sp>
        <p:nvSpPr>
          <p:cNvPr id="2" name="标注: 线形 1"/>
          <p:cNvSpPr>
            <a:spLocks/>
          </p:cNvSpPr>
          <p:nvPr/>
        </p:nvSpPr>
        <p:spPr bwMode="auto">
          <a:xfrm>
            <a:off x="368300" y="2255838"/>
            <a:ext cx="3265488" cy="1651000"/>
          </a:xfrm>
          <a:prstGeom prst="borderCallout1">
            <a:avLst>
              <a:gd name="adj1" fmla="val 50083"/>
              <a:gd name="adj2" fmla="val 99634"/>
              <a:gd name="adj3" fmla="val -7727"/>
              <a:gd name="adj4" fmla="val 147755"/>
            </a:avLst>
          </a:prstGeom>
          <a:noFill/>
          <a:ln w="28575">
            <a:solidFill>
              <a:srgbClr val="6BA8D9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110000"/>
              </a:lnSpc>
            </a:pPr>
            <a:r>
              <a:rPr lang="zh-CN" altLang="en-US" sz="3200" b="1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除到被除数的某一位上不够商</a:t>
            </a:r>
            <a:r>
              <a:rPr lang="en-US" altLang="zh-CN" sz="3200" b="1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1</a:t>
            </a:r>
            <a:r>
              <a:rPr lang="zh-CN" altLang="en-US" sz="3200" b="1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，应该怎么办？</a:t>
            </a:r>
          </a:p>
        </p:txBody>
      </p:sp>
      <p:sp>
        <p:nvSpPr>
          <p:cNvPr id="46" name="TextBox 47"/>
          <p:cNvSpPr txBox="1">
            <a:spLocks noChangeArrowheads="1"/>
          </p:cNvSpPr>
          <p:nvPr/>
        </p:nvSpPr>
        <p:spPr bwMode="auto">
          <a:xfrm>
            <a:off x="8745538" y="1676400"/>
            <a:ext cx="4159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0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51" name="TextBox 46"/>
          <p:cNvSpPr txBox="1">
            <a:spLocks noChangeArrowheads="1"/>
          </p:cNvSpPr>
          <p:nvPr/>
        </p:nvSpPr>
        <p:spPr bwMode="auto">
          <a:xfrm>
            <a:off x="8743950" y="4240213"/>
            <a:ext cx="4159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latin typeface="Times New Roman" pitchFamily="18" charset="0"/>
                <a:ea typeface="黑体" pitchFamily="49" charset="-122"/>
              </a:rPr>
              <a:t>3</a:t>
            </a:r>
            <a:endParaRPr lang="zh-CN" altLang="en-US" sz="3600" b="1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8454" name="文本框 39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2700" y="6673850"/>
            <a:ext cx="8953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800">
                <a:solidFill>
                  <a:srgbClr val="8DC31E"/>
                </a:solidFill>
                <a:latin typeface="楷体" pitchFamily="49" charset="-122"/>
                <a:ea typeface="楷体" pitchFamily="49" charset="-122"/>
              </a:rPr>
              <a:t>状元成才路</a:t>
            </a:r>
          </a:p>
        </p:txBody>
      </p:sp>
      <p:pic>
        <p:nvPicPr>
          <p:cNvPr id="18455" name="图片 40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11276013" y="6613525"/>
            <a:ext cx="896937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18" grpId="0" animBg="1"/>
      <p:bldP spid="20" grpId="0"/>
      <p:bldP spid="21" grpId="0"/>
      <p:bldP spid="22" grpId="0"/>
      <p:bldP spid="23" grpId="0" animBg="1"/>
      <p:bldP spid="24" grpId="0"/>
      <p:bldP spid="25" grpId="0"/>
      <p:bldP spid="29" grpId="0"/>
      <p:bldP spid="45" grpId="0"/>
      <p:bldP spid="50" grpId="0" animBg="1"/>
      <p:bldP spid="2" grpId="0" animBg="1"/>
      <p:bldP spid="46" grpId="0"/>
      <p:bldP spid="5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>
            <a:extLst>
              <a:ext uri="{FF2B5EF4-FFF2-40B4-BE49-F238E27FC236}">
                <a16:creationId xmlns:a16="http://schemas.microsoft.com/office/drawing/2014/main" id="{3F50B394-B7CB-498C-85BD-3D91272D2E6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lum bright="70000" contrast="-70000"/>
          </a:blip>
          <a:srcRect b="70081"/>
          <a:stretch>
            <a:fillRect/>
          </a:stretch>
        </p:blipFill>
        <p:spPr>
          <a:xfrm>
            <a:off x="1311275" y="-315913"/>
            <a:ext cx="8843963" cy="146685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459" name="文本框 1"/>
          <p:cNvSpPr txBox="1">
            <a:spLocks noChangeArrowheads="1"/>
          </p:cNvSpPr>
          <p:nvPr/>
        </p:nvSpPr>
        <p:spPr bwMode="auto">
          <a:xfrm>
            <a:off x="3644900" y="198438"/>
            <a:ext cx="609123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4000" b="1">
                <a:latin typeface="Times New Roman" pitchFamily="18" charset="0"/>
                <a:ea typeface="黑体" pitchFamily="49" charset="-122"/>
              </a:rPr>
              <a:t>回顾反思，提升认知</a:t>
            </a:r>
          </a:p>
        </p:txBody>
      </p:sp>
      <p:sp>
        <p:nvSpPr>
          <p:cNvPr id="19460" name="文本框 2"/>
          <p:cNvSpPr txBox="1">
            <a:spLocks noChangeArrowheads="1"/>
          </p:cNvSpPr>
          <p:nvPr/>
        </p:nvSpPr>
        <p:spPr bwMode="auto">
          <a:xfrm>
            <a:off x="6231200" y="1165255"/>
            <a:ext cx="462445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3600" b="1">
                <a:latin typeface="Times New Roman" pitchFamily="18" charset="0"/>
                <a:ea typeface="黑体" pitchFamily="49" charset="-122"/>
              </a:rPr>
              <a:t>245÷8=_________</a:t>
            </a:r>
            <a:endParaRPr lang="zh-CN" altLang="en-US" sz="3600" b="1" dirty="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9461" name="TextBox 29"/>
          <p:cNvSpPr txBox="1">
            <a:spLocks noChangeArrowheads="1"/>
          </p:cNvSpPr>
          <p:nvPr/>
        </p:nvSpPr>
        <p:spPr bwMode="auto">
          <a:xfrm>
            <a:off x="2735458" y="1150938"/>
            <a:ext cx="35767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latin typeface="Times New Roman" pitchFamily="18" charset="0"/>
                <a:ea typeface="宋体" pitchFamily="2" charset="-122"/>
              </a:rPr>
              <a:t>650÷5=_</a:t>
            </a:r>
            <a:r>
              <a:rPr lang="en-US" altLang="zh-CN" sz="3600" b="1">
                <a:latin typeface="Times New Roman" pitchFamily="18" charset="0"/>
                <a:ea typeface="黑体" pitchFamily="49" charset="-122"/>
              </a:rPr>
              <a:t>_</a:t>
            </a:r>
            <a:r>
              <a:rPr lang="en-US" altLang="zh-CN" sz="3600" b="1">
                <a:latin typeface="Times New Roman" pitchFamily="18" charset="0"/>
                <a:ea typeface="宋体" pitchFamily="2" charset="-122"/>
              </a:rPr>
              <a:t>___</a:t>
            </a:r>
            <a:endParaRPr lang="zh-CN" altLang="en-US" sz="3600" b="1" dirty="0">
              <a:latin typeface="Times New Roman" pitchFamily="18" charset="0"/>
              <a:ea typeface="宋体" pitchFamily="2" charset="-122"/>
            </a:endParaRPr>
          </a:p>
        </p:txBody>
      </p:sp>
      <p:grpSp>
        <p:nvGrpSpPr>
          <p:cNvPr id="19462" name="组合 15"/>
          <p:cNvGrpSpPr>
            <a:grpSpLocks/>
          </p:cNvGrpSpPr>
          <p:nvPr/>
        </p:nvGrpSpPr>
        <p:grpSpPr bwMode="auto">
          <a:xfrm>
            <a:off x="6261360" y="2055351"/>
            <a:ext cx="2030412" cy="2081212"/>
            <a:chOff x="5365027" y="2516990"/>
            <a:chExt cx="2029263" cy="2081091"/>
          </a:xfrm>
        </p:grpSpPr>
        <p:pic>
          <p:nvPicPr>
            <p:cNvPr id="19481" name="图片 29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5584102" y="3054813"/>
              <a:ext cx="1558925" cy="6397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9482" name="组合 53"/>
            <p:cNvGrpSpPr>
              <a:grpSpLocks/>
            </p:cNvGrpSpPr>
            <p:nvPr/>
          </p:nvGrpSpPr>
          <p:grpSpPr bwMode="auto">
            <a:xfrm>
              <a:off x="5365027" y="2991313"/>
              <a:ext cx="1860963" cy="657443"/>
              <a:chOff x="3466129" y="3526614"/>
              <a:chExt cx="1861388" cy="657674"/>
            </a:xfrm>
          </p:grpSpPr>
          <p:sp>
            <p:nvSpPr>
              <p:cNvPr id="19489" name="Text Box 4"/>
              <p:cNvSpPr txBox="1">
                <a:spLocks noChangeArrowheads="1"/>
              </p:cNvSpPr>
              <p:nvPr/>
            </p:nvSpPr>
            <p:spPr bwMode="auto">
              <a:xfrm>
                <a:off x="3949252" y="3537730"/>
                <a:ext cx="1378265" cy="6465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600" b="1" dirty="0">
                    <a:latin typeface="Times New Roman" pitchFamily="18" charset="0"/>
                    <a:ea typeface="楷体" pitchFamily="49" charset="-122"/>
                  </a:rPr>
                  <a:t>2  4  5</a:t>
                </a:r>
              </a:p>
            </p:txBody>
          </p:sp>
          <p:sp>
            <p:nvSpPr>
              <p:cNvPr id="19490" name="Text Box 7"/>
              <p:cNvSpPr txBox="1">
                <a:spLocks noChangeArrowheads="1"/>
              </p:cNvSpPr>
              <p:nvPr/>
            </p:nvSpPr>
            <p:spPr bwMode="auto">
              <a:xfrm>
                <a:off x="3466129" y="3526614"/>
                <a:ext cx="584334" cy="6465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600" b="1">
                    <a:latin typeface="Times New Roman" pitchFamily="18" charset="0"/>
                    <a:ea typeface="楷体" pitchFamily="49" charset="-122"/>
                  </a:rPr>
                  <a:t>8</a:t>
                </a:r>
              </a:p>
            </p:txBody>
          </p:sp>
        </p:grpSp>
        <p:sp>
          <p:nvSpPr>
            <p:cNvPr id="19483" name="Text Box 8"/>
            <p:cNvSpPr txBox="1">
              <a:spLocks noChangeArrowheads="1"/>
            </p:cNvSpPr>
            <p:nvPr/>
          </p:nvSpPr>
          <p:spPr bwMode="auto">
            <a:xfrm>
              <a:off x="5811115" y="3427875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楷体" pitchFamily="49" charset="-122"/>
                </a:rPr>
                <a:t>2</a:t>
              </a:r>
            </a:p>
          </p:txBody>
        </p:sp>
        <p:sp>
          <p:nvSpPr>
            <p:cNvPr id="19484" name="Line 9"/>
            <p:cNvSpPr>
              <a:spLocks noChangeShapeType="1"/>
            </p:cNvSpPr>
            <p:nvPr/>
          </p:nvSpPr>
          <p:spPr bwMode="auto">
            <a:xfrm>
              <a:off x="5774602" y="4004138"/>
              <a:ext cx="12954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5" name="Text Box 12"/>
            <p:cNvSpPr txBox="1">
              <a:spLocks noChangeArrowheads="1"/>
            </p:cNvSpPr>
            <p:nvPr/>
          </p:nvSpPr>
          <p:spPr bwMode="auto">
            <a:xfrm>
              <a:off x="6336221" y="2518240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楷体" pitchFamily="49" charset="-122"/>
                </a:rPr>
                <a:t>3</a:t>
              </a:r>
            </a:p>
          </p:txBody>
        </p:sp>
        <p:sp>
          <p:nvSpPr>
            <p:cNvPr id="19486" name="Text Box 13"/>
            <p:cNvSpPr txBox="1">
              <a:spLocks noChangeArrowheads="1"/>
            </p:cNvSpPr>
            <p:nvPr/>
          </p:nvSpPr>
          <p:spPr bwMode="auto">
            <a:xfrm>
              <a:off x="6737985" y="3951750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楷体" pitchFamily="49" charset="-122"/>
                </a:rPr>
                <a:t>5</a:t>
              </a:r>
            </a:p>
          </p:txBody>
        </p:sp>
        <p:sp>
          <p:nvSpPr>
            <p:cNvPr id="19487" name="Text Box 17"/>
            <p:cNvSpPr txBox="1">
              <a:spLocks noChangeArrowheads="1"/>
            </p:cNvSpPr>
            <p:nvPr/>
          </p:nvSpPr>
          <p:spPr bwMode="auto">
            <a:xfrm>
              <a:off x="6810090" y="2516990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楷体" pitchFamily="49" charset="-122"/>
                </a:rPr>
                <a:t>0</a:t>
              </a:r>
            </a:p>
          </p:txBody>
        </p:sp>
        <p:sp>
          <p:nvSpPr>
            <p:cNvPr id="19488" name="Text Box 18"/>
            <p:cNvSpPr txBox="1">
              <a:spLocks noChangeArrowheads="1"/>
            </p:cNvSpPr>
            <p:nvPr/>
          </p:nvSpPr>
          <p:spPr bwMode="auto">
            <a:xfrm>
              <a:off x="6317560" y="3427875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 dirty="0">
                  <a:latin typeface="Times New Roman" pitchFamily="18" charset="0"/>
                  <a:ea typeface="楷体" pitchFamily="49" charset="-122"/>
                </a:rPr>
                <a:t>4</a:t>
              </a:r>
            </a:p>
          </p:txBody>
        </p:sp>
      </p:grpSp>
      <p:grpSp>
        <p:nvGrpSpPr>
          <p:cNvPr id="19463" name="组合 16"/>
          <p:cNvGrpSpPr>
            <a:grpSpLocks/>
          </p:cNvGrpSpPr>
          <p:nvPr/>
        </p:nvGrpSpPr>
        <p:grpSpPr bwMode="auto">
          <a:xfrm>
            <a:off x="3578000" y="1913558"/>
            <a:ext cx="1697037" cy="3208337"/>
            <a:chOff x="5383172" y="1803623"/>
            <a:chExt cx="1697076" cy="3208867"/>
          </a:xfrm>
        </p:grpSpPr>
        <p:grpSp>
          <p:nvGrpSpPr>
            <p:cNvPr id="19467" name="组合 34"/>
            <p:cNvGrpSpPr>
              <a:grpSpLocks/>
            </p:cNvGrpSpPr>
            <p:nvPr/>
          </p:nvGrpSpPr>
          <p:grpSpPr bwMode="auto">
            <a:xfrm>
              <a:off x="5383172" y="2361413"/>
              <a:ext cx="1697076" cy="674963"/>
              <a:chOff x="1173122" y="1093370"/>
              <a:chExt cx="1697076" cy="674963"/>
            </a:xfrm>
          </p:grpSpPr>
          <p:sp>
            <p:nvSpPr>
              <p:cNvPr id="19478" name="Text Box 8"/>
              <p:cNvSpPr txBox="1">
                <a:spLocks noChangeArrowheads="1"/>
              </p:cNvSpPr>
              <p:nvPr/>
            </p:nvSpPr>
            <p:spPr bwMode="auto">
              <a:xfrm>
                <a:off x="1557306" y="1119860"/>
                <a:ext cx="1312892" cy="6484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0000" tIns="46800" rIns="90000" bIns="46800">
                <a:spAutoFit/>
              </a:bodyPr>
              <a:lstStyle/>
              <a:p>
                <a:pPr algn="ctr" eaLnBrk="1" hangingPunct="1">
                  <a:buFont typeface="Arial" charset="0"/>
                  <a:buNone/>
                </a:pPr>
                <a:r>
                  <a:rPr lang="en-US" altLang="zh-CN" sz="3600" b="1">
                    <a:latin typeface="Times New Roman" pitchFamily="18" charset="0"/>
                    <a:ea typeface="黑体" pitchFamily="49" charset="-122"/>
                  </a:rPr>
                  <a:t>6 5 0</a:t>
                </a:r>
              </a:p>
            </p:txBody>
          </p:sp>
          <p:pic>
            <p:nvPicPr>
              <p:cNvPr id="19479" name="图片 29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1443002" y="1093370"/>
                <a:ext cx="1350963" cy="6397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9480" name="Text Box 7"/>
              <p:cNvSpPr txBox="1">
                <a:spLocks noChangeArrowheads="1"/>
              </p:cNvSpPr>
              <p:nvPr/>
            </p:nvSpPr>
            <p:spPr bwMode="auto">
              <a:xfrm>
                <a:off x="1173122" y="1119745"/>
                <a:ext cx="461973" cy="6484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0000" tIns="46800" rIns="90000" bIns="46800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latin typeface="Times New Roman" pitchFamily="18" charset="0"/>
                    <a:ea typeface="楷体_GB2312" pitchFamily="49" charset="-122"/>
                  </a:rPr>
                  <a:t>5</a:t>
                </a:r>
              </a:p>
            </p:txBody>
          </p:sp>
        </p:grpSp>
        <p:sp>
          <p:nvSpPr>
            <p:cNvPr id="19468" name="TextBox 2"/>
            <p:cNvSpPr txBox="1">
              <a:spLocks noChangeArrowheads="1"/>
            </p:cNvSpPr>
            <p:nvPr/>
          </p:nvSpPr>
          <p:spPr bwMode="auto">
            <a:xfrm>
              <a:off x="5938810" y="1803623"/>
              <a:ext cx="415507" cy="646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1</a:t>
              </a:r>
              <a:endParaRPr lang="zh-CN" altLang="en-US" sz="3600" b="1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9469" name="TextBox 39"/>
            <p:cNvSpPr txBox="1">
              <a:spLocks noChangeArrowheads="1"/>
            </p:cNvSpPr>
            <p:nvPr/>
          </p:nvSpPr>
          <p:spPr bwMode="auto">
            <a:xfrm>
              <a:off x="5919759" y="2813410"/>
              <a:ext cx="415507" cy="646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5</a:t>
              </a:r>
              <a:endParaRPr lang="zh-CN" altLang="en-US" sz="3600" b="1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9470" name="Line 9"/>
            <p:cNvSpPr>
              <a:spLocks noChangeShapeType="1"/>
            </p:cNvSpPr>
            <p:nvPr/>
          </p:nvSpPr>
          <p:spPr bwMode="auto">
            <a:xfrm>
              <a:off x="5919759" y="3368805"/>
              <a:ext cx="106798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zh-CN" altLang="en-US"/>
            </a:p>
          </p:txBody>
        </p:sp>
        <p:sp>
          <p:nvSpPr>
            <p:cNvPr id="19471" name="TextBox 41"/>
            <p:cNvSpPr txBox="1">
              <a:spLocks noChangeArrowheads="1"/>
            </p:cNvSpPr>
            <p:nvPr/>
          </p:nvSpPr>
          <p:spPr bwMode="auto">
            <a:xfrm>
              <a:off x="5932459" y="3359585"/>
              <a:ext cx="415507" cy="646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1</a:t>
              </a:r>
              <a:endParaRPr lang="zh-CN" altLang="en-US" sz="3600" b="1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9472" name="TextBox 42"/>
            <p:cNvSpPr txBox="1">
              <a:spLocks noChangeArrowheads="1"/>
            </p:cNvSpPr>
            <p:nvPr/>
          </p:nvSpPr>
          <p:spPr bwMode="auto">
            <a:xfrm>
              <a:off x="6251555" y="3359585"/>
              <a:ext cx="415507" cy="646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5</a:t>
              </a:r>
              <a:endParaRPr lang="zh-CN" altLang="en-US" sz="3600" b="1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9473" name="TextBox 43"/>
            <p:cNvSpPr txBox="1">
              <a:spLocks noChangeArrowheads="1"/>
            </p:cNvSpPr>
            <p:nvPr/>
          </p:nvSpPr>
          <p:spPr bwMode="auto">
            <a:xfrm>
              <a:off x="5948335" y="3815260"/>
              <a:ext cx="761764" cy="646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1 5</a:t>
              </a:r>
              <a:endParaRPr lang="zh-CN" altLang="en-US" sz="3600" b="1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9474" name="TextBox 44"/>
            <p:cNvSpPr txBox="1">
              <a:spLocks noChangeArrowheads="1"/>
            </p:cNvSpPr>
            <p:nvPr/>
          </p:nvSpPr>
          <p:spPr bwMode="auto">
            <a:xfrm>
              <a:off x="6229329" y="1803623"/>
              <a:ext cx="415507" cy="646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3</a:t>
              </a:r>
              <a:endParaRPr lang="zh-CN" altLang="en-US" sz="3600" b="1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9475" name="Line 9"/>
            <p:cNvSpPr>
              <a:spLocks noChangeShapeType="1"/>
            </p:cNvSpPr>
            <p:nvPr/>
          </p:nvSpPr>
          <p:spPr bwMode="auto">
            <a:xfrm>
              <a:off x="5948336" y="4365696"/>
              <a:ext cx="103941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zh-CN" altLang="en-US"/>
            </a:p>
          </p:txBody>
        </p:sp>
        <p:sp>
          <p:nvSpPr>
            <p:cNvPr id="19476" name="TextBox 46"/>
            <p:cNvSpPr txBox="1">
              <a:spLocks noChangeArrowheads="1"/>
            </p:cNvSpPr>
            <p:nvPr/>
          </p:nvSpPr>
          <p:spPr bwMode="auto">
            <a:xfrm>
              <a:off x="6284751" y="4366197"/>
              <a:ext cx="415507" cy="646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0</a:t>
              </a:r>
              <a:endParaRPr lang="zh-CN" altLang="en-US" sz="3600" b="1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9477" name="TextBox 47"/>
            <p:cNvSpPr txBox="1">
              <a:spLocks noChangeArrowheads="1"/>
            </p:cNvSpPr>
            <p:nvPr/>
          </p:nvSpPr>
          <p:spPr bwMode="auto">
            <a:xfrm>
              <a:off x="6572237" y="1803623"/>
              <a:ext cx="415507" cy="646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0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</p:grpSp>
      <p:sp>
        <p:nvSpPr>
          <p:cNvPr id="19464" name="文本框 14"/>
          <p:cNvSpPr txBox="1">
            <a:spLocks noChangeArrowheads="1"/>
          </p:cNvSpPr>
          <p:nvPr/>
        </p:nvSpPr>
        <p:spPr bwMode="auto">
          <a:xfrm>
            <a:off x="1427163" y="5205112"/>
            <a:ext cx="984885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/>
            <a:r>
              <a:rPr lang="zh-CN" altLang="en-US" sz="3600" b="1">
                <a:solidFill>
                  <a:srgbClr val="3E6BB3"/>
                </a:solidFill>
                <a:latin typeface="楷体" pitchFamily="49" charset="-122"/>
                <a:ea typeface="楷体" pitchFamily="49" charset="-122"/>
              </a:rPr>
              <a:t>比较两个问题的竖式计算过程，你发现了什么相同点和不同点？</a:t>
            </a:r>
          </a:p>
        </p:txBody>
      </p:sp>
      <p:sp>
        <p:nvSpPr>
          <p:cNvPr id="19465" name="文本框 3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2700" y="6673850"/>
            <a:ext cx="8953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800">
                <a:solidFill>
                  <a:srgbClr val="8DC31E"/>
                </a:solidFill>
                <a:latin typeface="楷体" pitchFamily="49" charset="-122"/>
                <a:ea typeface="楷体" pitchFamily="49" charset="-122"/>
              </a:rPr>
              <a:t>状元成才路</a:t>
            </a:r>
          </a:p>
        </p:txBody>
      </p:sp>
      <p:pic>
        <p:nvPicPr>
          <p:cNvPr id="19466" name="图片 32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11276013" y="6613525"/>
            <a:ext cx="896937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 Box 17">
            <a:extLst>
              <a:ext uri="{FF2B5EF4-FFF2-40B4-BE49-F238E27FC236}">
                <a16:creationId xmlns:a16="http://schemas.microsoft.com/office/drawing/2014/main" id="{857B41C7-D474-5C7B-A1A9-9924960203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3256" y="1105629"/>
            <a:ext cx="142528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楷体" pitchFamily="49" charset="-122"/>
              </a:rPr>
              <a:t>130</a:t>
            </a:r>
          </a:p>
        </p:txBody>
      </p:sp>
      <p:sp>
        <p:nvSpPr>
          <p:cNvPr id="3" name="Text Box 17">
            <a:extLst>
              <a:ext uri="{FF2B5EF4-FFF2-40B4-BE49-F238E27FC236}">
                <a16:creationId xmlns:a16="http://schemas.microsoft.com/office/drawing/2014/main" id="{1F751624-223B-DF1A-7C68-50C67219A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0957" y="1136421"/>
            <a:ext cx="265524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楷体" pitchFamily="49" charset="-122"/>
              </a:rPr>
              <a:t>30</a:t>
            </a: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 ······ </a:t>
            </a: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楷体" pitchFamily="49" charset="-122"/>
              </a:rPr>
              <a:t>5</a:t>
            </a:r>
          </a:p>
        </p:txBody>
      </p:sp>
      <p:sp>
        <p:nvSpPr>
          <p:cNvPr id="4" name="对话气泡: 圆角矩形 3">
            <a:extLst>
              <a:ext uri="{FF2B5EF4-FFF2-40B4-BE49-F238E27FC236}">
                <a16:creationId xmlns:a16="http://schemas.microsoft.com/office/drawing/2014/main" id="{7120D6E2-A508-A701-7652-67C79376895C}"/>
              </a:ext>
            </a:extLst>
          </p:cNvPr>
          <p:cNvSpPr/>
          <p:nvPr/>
        </p:nvSpPr>
        <p:spPr>
          <a:xfrm>
            <a:off x="382124" y="2617789"/>
            <a:ext cx="3180569" cy="2183469"/>
          </a:xfrm>
          <a:prstGeom prst="wedgeRoundRectCallout">
            <a:avLst>
              <a:gd name="adj1" fmla="val 46072"/>
              <a:gd name="adj2" fmla="val -61866"/>
              <a:gd name="adj3" fmla="val 16667"/>
            </a:avLst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noProof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   除到被除数十位正好除尽，个位是</a:t>
            </a:r>
            <a:r>
              <a:rPr lang="en-US" altLang="zh-CN" sz="2400" b="1" noProof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2400" b="1" noProof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就不必再除下去，只要在个位上商</a:t>
            </a:r>
            <a:r>
              <a:rPr lang="en-US" altLang="zh-CN" sz="2400" b="1" noProof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2400" b="1" noProof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占位就可以了。</a:t>
            </a:r>
            <a:endParaRPr 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对话气泡: 圆角矩形 4">
            <a:extLst>
              <a:ext uri="{FF2B5EF4-FFF2-40B4-BE49-F238E27FC236}">
                <a16:creationId xmlns:a16="http://schemas.microsoft.com/office/drawing/2014/main" id="{160A5328-CE73-4D76-2ACB-ACD2CB11E683}"/>
              </a:ext>
            </a:extLst>
          </p:cNvPr>
          <p:cNvSpPr/>
          <p:nvPr/>
        </p:nvSpPr>
        <p:spPr>
          <a:xfrm>
            <a:off x="8286176" y="2186605"/>
            <a:ext cx="3250827" cy="2886519"/>
          </a:xfrm>
          <a:prstGeom prst="wedgeRoundRectCallout">
            <a:avLst>
              <a:gd name="adj1" fmla="val -55180"/>
              <a:gd name="adj2" fmla="val -33947"/>
              <a:gd name="adj3" fmla="val 16667"/>
            </a:avLst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noProof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除到被除数十位正好除尽，而被除数个位上的数比除数小就不必再除，只要在个位商</a:t>
            </a:r>
            <a:r>
              <a:rPr lang="en-US" altLang="zh-CN" sz="2400" b="1" noProof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2400" b="1" noProof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占位</a:t>
            </a:r>
            <a:r>
              <a:rPr lang="zh-CN" altLang="en-US" sz="2400" b="1" noProof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，落下被除数个位上的数做余数即可。</a:t>
            </a:r>
            <a:endParaRPr 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组合 65"/>
          <p:cNvGrpSpPr>
            <a:grpSpLocks/>
          </p:cNvGrpSpPr>
          <p:nvPr/>
        </p:nvGrpSpPr>
        <p:grpSpPr bwMode="auto">
          <a:xfrm>
            <a:off x="1411288" y="2077326"/>
            <a:ext cx="1901825" cy="657225"/>
            <a:chOff x="1572912" y="1908243"/>
            <a:chExt cx="1901825" cy="657443"/>
          </a:xfrm>
        </p:grpSpPr>
        <p:pic>
          <p:nvPicPr>
            <p:cNvPr id="21576" name="图片 29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842787" y="1984438"/>
              <a:ext cx="1339850" cy="538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1577" name="组合 53"/>
            <p:cNvGrpSpPr>
              <a:grpSpLocks/>
            </p:cNvGrpSpPr>
            <p:nvPr/>
          </p:nvGrpSpPr>
          <p:grpSpPr bwMode="auto">
            <a:xfrm>
              <a:off x="1572912" y="1908243"/>
              <a:ext cx="1901825" cy="657443"/>
              <a:chOff x="3389911" y="3526614"/>
              <a:chExt cx="1902260" cy="657673"/>
            </a:xfrm>
          </p:grpSpPr>
          <p:sp>
            <p:nvSpPr>
              <p:cNvPr id="21578" name="Text Box 4"/>
              <p:cNvSpPr txBox="1">
                <a:spLocks noChangeArrowheads="1"/>
              </p:cNvSpPr>
              <p:nvPr/>
            </p:nvSpPr>
            <p:spPr bwMode="auto">
              <a:xfrm>
                <a:off x="3913906" y="3537730"/>
                <a:ext cx="1378265" cy="646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600" b="1">
                    <a:latin typeface="Times New Roman" pitchFamily="18" charset="0"/>
                    <a:ea typeface="黑体" pitchFamily="49" charset="-122"/>
                  </a:rPr>
                  <a:t>7 5 0</a:t>
                </a:r>
              </a:p>
            </p:txBody>
          </p:sp>
          <p:sp>
            <p:nvSpPr>
              <p:cNvPr id="21579" name="Text Box 7"/>
              <p:cNvSpPr txBox="1">
                <a:spLocks noChangeArrowheads="1"/>
              </p:cNvSpPr>
              <p:nvPr/>
            </p:nvSpPr>
            <p:spPr bwMode="auto">
              <a:xfrm>
                <a:off x="3389911" y="3526614"/>
                <a:ext cx="584334" cy="646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600" b="1">
                    <a:latin typeface="Times New Roman" pitchFamily="18" charset="0"/>
                    <a:ea typeface="黑体" pitchFamily="49" charset="-122"/>
                  </a:rPr>
                  <a:t>5</a:t>
                </a:r>
              </a:p>
            </p:txBody>
          </p:sp>
        </p:grpSp>
      </p:grpSp>
      <p:grpSp>
        <p:nvGrpSpPr>
          <p:cNvPr id="70" name="组合 69"/>
          <p:cNvGrpSpPr>
            <a:grpSpLocks/>
          </p:cNvGrpSpPr>
          <p:nvPr/>
        </p:nvGrpSpPr>
        <p:grpSpPr bwMode="auto">
          <a:xfrm>
            <a:off x="1866900" y="1670926"/>
            <a:ext cx="1344598" cy="2733675"/>
            <a:chOff x="2028524" y="1501838"/>
            <a:chExt cx="1344598" cy="2733893"/>
          </a:xfrm>
        </p:grpSpPr>
        <p:sp>
          <p:nvSpPr>
            <p:cNvPr id="21566" name="Text Box 8"/>
            <p:cNvSpPr txBox="1">
              <a:spLocks noChangeArrowheads="1"/>
            </p:cNvSpPr>
            <p:nvPr/>
          </p:nvSpPr>
          <p:spPr bwMode="auto">
            <a:xfrm>
              <a:off x="2093612" y="2292413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5</a:t>
              </a:r>
            </a:p>
          </p:txBody>
        </p:sp>
        <p:sp>
          <p:nvSpPr>
            <p:cNvPr id="21567" name="Line 9"/>
            <p:cNvSpPr>
              <a:spLocks noChangeShapeType="1"/>
            </p:cNvSpPr>
            <p:nvPr/>
          </p:nvSpPr>
          <p:spPr bwMode="auto">
            <a:xfrm>
              <a:off x="2028524" y="2870263"/>
              <a:ext cx="115093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68" name="Text Box 10"/>
            <p:cNvSpPr txBox="1">
              <a:spLocks noChangeArrowheads="1"/>
            </p:cNvSpPr>
            <p:nvPr/>
          </p:nvSpPr>
          <p:spPr bwMode="auto">
            <a:xfrm>
              <a:off x="2788922" y="1501838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 dirty="0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0</a:t>
              </a:r>
            </a:p>
          </p:txBody>
        </p:sp>
        <p:sp>
          <p:nvSpPr>
            <p:cNvPr id="21569" name="Text Box 11"/>
            <p:cNvSpPr txBox="1">
              <a:spLocks noChangeArrowheads="1"/>
            </p:cNvSpPr>
            <p:nvPr/>
          </p:nvSpPr>
          <p:spPr bwMode="auto">
            <a:xfrm>
              <a:off x="2428341" y="2790888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5</a:t>
              </a:r>
            </a:p>
          </p:txBody>
        </p:sp>
        <p:sp>
          <p:nvSpPr>
            <p:cNvPr id="21570" name="Text Box 12"/>
            <p:cNvSpPr txBox="1">
              <a:spLocks noChangeArrowheads="1"/>
            </p:cNvSpPr>
            <p:nvPr/>
          </p:nvSpPr>
          <p:spPr bwMode="auto">
            <a:xfrm>
              <a:off x="2093612" y="1501838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1</a:t>
              </a:r>
            </a:p>
          </p:txBody>
        </p:sp>
        <p:sp>
          <p:nvSpPr>
            <p:cNvPr id="21571" name="Text Box 13"/>
            <p:cNvSpPr txBox="1">
              <a:spLocks noChangeArrowheads="1"/>
            </p:cNvSpPr>
            <p:nvPr/>
          </p:nvSpPr>
          <p:spPr bwMode="auto">
            <a:xfrm>
              <a:off x="2093612" y="3167125"/>
              <a:ext cx="8636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2 5</a:t>
              </a:r>
            </a:p>
          </p:txBody>
        </p:sp>
        <p:sp>
          <p:nvSpPr>
            <p:cNvPr id="21572" name="Line 15"/>
            <p:cNvSpPr>
              <a:spLocks noChangeShapeType="1"/>
            </p:cNvSpPr>
            <p:nvPr/>
          </p:nvSpPr>
          <p:spPr bwMode="auto">
            <a:xfrm>
              <a:off x="2028524" y="3691000"/>
              <a:ext cx="115093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73" name="Text Box 17"/>
            <p:cNvSpPr txBox="1">
              <a:spLocks noChangeArrowheads="1"/>
            </p:cNvSpPr>
            <p:nvPr/>
          </p:nvSpPr>
          <p:spPr bwMode="auto">
            <a:xfrm>
              <a:off x="2445119" y="1501838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5</a:t>
              </a:r>
            </a:p>
          </p:txBody>
        </p:sp>
        <p:sp>
          <p:nvSpPr>
            <p:cNvPr id="21574" name="Text Box 18"/>
            <p:cNvSpPr txBox="1">
              <a:spLocks noChangeArrowheads="1"/>
            </p:cNvSpPr>
            <p:nvPr/>
          </p:nvSpPr>
          <p:spPr bwMode="auto">
            <a:xfrm>
              <a:off x="2093612" y="2782950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2</a:t>
              </a:r>
            </a:p>
          </p:txBody>
        </p:sp>
        <p:sp>
          <p:nvSpPr>
            <p:cNvPr id="21575" name="Text Box 21"/>
            <p:cNvSpPr txBox="1">
              <a:spLocks noChangeArrowheads="1"/>
            </p:cNvSpPr>
            <p:nvPr/>
          </p:nvSpPr>
          <p:spPr bwMode="auto">
            <a:xfrm>
              <a:off x="2428341" y="3589400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 dirty="0">
                  <a:latin typeface="Times New Roman" pitchFamily="18" charset="0"/>
                  <a:ea typeface="黑体" pitchFamily="49" charset="-122"/>
                </a:rPr>
                <a:t>0</a:t>
              </a:r>
            </a:p>
          </p:txBody>
        </p:sp>
      </p:grpSp>
      <p:grpSp>
        <p:nvGrpSpPr>
          <p:cNvPr id="71" name="组合 70"/>
          <p:cNvGrpSpPr>
            <a:grpSpLocks/>
          </p:cNvGrpSpPr>
          <p:nvPr/>
        </p:nvGrpSpPr>
        <p:grpSpPr bwMode="auto">
          <a:xfrm>
            <a:off x="4516438" y="1670926"/>
            <a:ext cx="1346870" cy="2733675"/>
            <a:chOff x="4678061" y="1501838"/>
            <a:chExt cx="1346870" cy="2733893"/>
          </a:xfrm>
        </p:grpSpPr>
        <p:sp>
          <p:nvSpPr>
            <p:cNvPr id="21556" name="Text Box 8"/>
            <p:cNvSpPr txBox="1">
              <a:spLocks noChangeArrowheads="1"/>
            </p:cNvSpPr>
            <p:nvPr/>
          </p:nvSpPr>
          <p:spPr bwMode="auto">
            <a:xfrm>
              <a:off x="4743149" y="2292413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7</a:t>
              </a:r>
            </a:p>
          </p:txBody>
        </p:sp>
        <p:sp>
          <p:nvSpPr>
            <p:cNvPr id="21557" name="Line 9"/>
            <p:cNvSpPr>
              <a:spLocks noChangeShapeType="1"/>
            </p:cNvSpPr>
            <p:nvPr/>
          </p:nvSpPr>
          <p:spPr bwMode="auto">
            <a:xfrm>
              <a:off x="4678061" y="2870263"/>
              <a:ext cx="115252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58" name="Text Box 10"/>
            <p:cNvSpPr txBox="1">
              <a:spLocks noChangeArrowheads="1"/>
            </p:cNvSpPr>
            <p:nvPr/>
          </p:nvSpPr>
          <p:spPr bwMode="auto">
            <a:xfrm>
              <a:off x="5440731" y="1501838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0</a:t>
              </a:r>
            </a:p>
          </p:txBody>
        </p:sp>
        <p:sp>
          <p:nvSpPr>
            <p:cNvPr id="21559" name="Text Box 11"/>
            <p:cNvSpPr txBox="1">
              <a:spLocks noChangeArrowheads="1"/>
            </p:cNvSpPr>
            <p:nvPr/>
          </p:nvSpPr>
          <p:spPr bwMode="auto">
            <a:xfrm>
              <a:off x="5065411" y="2790888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8</a:t>
              </a:r>
            </a:p>
          </p:txBody>
        </p:sp>
        <p:sp>
          <p:nvSpPr>
            <p:cNvPr id="21560" name="Text Box 12"/>
            <p:cNvSpPr txBox="1">
              <a:spLocks noChangeArrowheads="1"/>
            </p:cNvSpPr>
            <p:nvPr/>
          </p:nvSpPr>
          <p:spPr bwMode="auto">
            <a:xfrm>
              <a:off x="4743149" y="1501838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1</a:t>
              </a:r>
            </a:p>
          </p:txBody>
        </p:sp>
        <p:sp>
          <p:nvSpPr>
            <p:cNvPr id="21561" name="Text Box 13"/>
            <p:cNvSpPr txBox="1">
              <a:spLocks noChangeArrowheads="1"/>
            </p:cNvSpPr>
            <p:nvPr/>
          </p:nvSpPr>
          <p:spPr bwMode="auto">
            <a:xfrm>
              <a:off x="4743149" y="3154425"/>
              <a:ext cx="8636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2 8</a:t>
              </a:r>
            </a:p>
          </p:txBody>
        </p:sp>
        <p:sp>
          <p:nvSpPr>
            <p:cNvPr id="21562" name="Line 15"/>
            <p:cNvSpPr>
              <a:spLocks noChangeShapeType="1"/>
            </p:cNvSpPr>
            <p:nvPr/>
          </p:nvSpPr>
          <p:spPr bwMode="auto">
            <a:xfrm>
              <a:off x="4678061" y="3691000"/>
              <a:ext cx="115252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63" name="Text Box 17"/>
            <p:cNvSpPr txBox="1">
              <a:spLocks noChangeArrowheads="1"/>
            </p:cNvSpPr>
            <p:nvPr/>
          </p:nvSpPr>
          <p:spPr bwMode="auto">
            <a:xfrm>
              <a:off x="5090578" y="1501838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 dirty="0">
                  <a:latin typeface="Times New Roman" pitchFamily="18" charset="0"/>
                  <a:ea typeface="黑体" pitchFamily="49" charset="-122"/>
                </a:rPr>
                <a:t>4</a:t>
              </a:r>
            </a:p>
          </p:txBody>
        </p:sp>
        <p:sp>
          <p:nvSpPr>
            <p:cNvPr id="21564" name="Text Box 18"/>
            <p:cNvSpPr txBox="1">
              <a:spLocks noChangeArrowheads="1"/>
            </p:cNvSpPr>
            <p:nvPr/>
          </p:nvSpPr>
          <p:spPr bwMode="auto">
            <a:xfrm>
              <a:off x="4743149" y="2782950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2</a:t>
              </a:r>
            </a:p>
          </p:txBody>
        </p:sp>
        <p:sp>
          <p:nvSpPr>
            <p:cNvPr id="21565" name="Text Box 21"/>
            <p:cNvSpPr txBox="1">
              <a:spLocks noChangeArrowheads="1"/>
            </p:cNvSpPr>
            <p:nvPr/>
          </p:nvSpPr>
          <p:spPr bwMode="auto">
            <a:xfrm>
              <a:off x="5090578" y="3589400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 dirty="0">
                  <a:latin typeface="Times New Roman" pitchFamily="18" charset="0"/>
                  <a:ea typeface="黑体" pitchFamily="49" charset="-122"/>
                </a:rPr>
                <a:t>0</a:t>
              </a:r>
            </a:p>
          </p:txBody>
        </p:sp>
      </p:grpSp>
      <p:grpSp>
        <p:nvGrpSpPr>
          <p:cNvPr id="72" name="组合 71"/>
          <p:cNvGrpSpPr>
            <a:grpSpLocks/>
          </p:cNvGrpSpPr>
          <p:nvPr/>
        </p:nvGrpSpPr>
        <p:grpSpPr bwMode="auto">
          <a:xfrm>
            <a:off x="6992938" y="1670926"/>
            <a:ext cx="1358434" cy="2733675"/>
            <a:chOff x="7154979" y="1501838"/>
            <a:chExt cx="1358434" cy="2733893"/>
          </a:xfrm>
        </p:grpSpPr>
        <p:sp>
          <p:nvSpPr>
            <p:cNvPr id="21547" name="Text Box 8"/>
            <p:cNvSpPr txBox="1">
              <a:spLocks noChangeArrowheads="1"/>
            </p:cNvSpPr>
            <p:nvPr/>
          </p:nvSpPr>
          <p:spPr bwMode="auto">
            <a:xfrm>
              <a:off x="7239117" y="2292413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6</a:t>
              </a:r>
            </a:p>
          </p:txBody>
        </p:sp>
        <p:sp>
          <p:nvSpPr>
            <p:cNvPr id="21548" name="Line 9"/>
            <p:cNvSpPr>
              <a:spLocks noChangeShapeType="1"/>
            </p:cNvSpPr>
            <p:nvPr/>
          </p:nvSpPr>
          <p:spPr bwMode="auto">
            <a:xfrm>
              <a:off x="7154979" y="2870263"/>
              <a:ext cx="115093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49" name="Text Box 10"/>
            <p:cNvSpPr txBox="1">
              <a:spLocks noChangeArrowheads="1"/>
            </p:cNvSpPr>
            <p:nvPr/>
          </p:nvSpPr>
          <p:spPr bwMode="auto">
            <a:xfrm>
              <a:off x="7912435" y="1501838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 dirty="0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0</a:t>
              </a:r>
            </a:p>
          </p:txBody>
        </p:sp>
        <p:sp>
          <p:nvSpPr>
            <p:cNvPr id="21550" name="Text Box 11"/>
            <p:cNvSpPr txBox="1">
              <a:spLocks noChangeArrowheads="1"/>
            </p:cNvSpPr>
            <p:nvPr/>
          </p:nvSpPr>
          <p:spPr bwMode="auto">
            <a:xfrm>
              <a:off x="7558204" y="2806763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3</a:t>
              </a:r>
            </a:p>
          </p:txBody>
        </p:sp>
        <p:sp>
          <p:nvSpPr>
            <p:cNvPr id="21551" name="Text Box 12"/>
            <p:cNvSpPr txBox="1">
              <a:spLocks noChangeArrowheads="1"/>
            </p:cNvSpPr>
            <p:nvPr/>
          </p:nvSpPr>
          <p:spPr bwMode="auto">
            <a:xfrm>
              <a:off x="7239117" y="1501838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2</a:t>
              </a:r>
            </a:p>
          </p:txBody>
        </p:sp>
        <p:sp>
          <p:nvSpPr>
            <p:cNvPr id="21552" name="Text Box 13"/>
            <p:cNvSpPr txBox="1">
              <a:spLocks noChangeArrowheads="1"/>
            </p:cNvSpPr>
            <p:nvPr/>
          </p:nvSpPr>
          <p:spPr bwMode="auto">
            <a:xfrm>
              <a:off x="7558204" y="3154425"/>
              <a:ext cx="8636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3</a:t>
              </a:r>
            </a:p>
          </p:txBody>
        </p:sp>
        <p:sp>
          <p:nvSpPr>
            <p:cNvPr id="21553" name="Line 15"/>
            <p:cNvSpPr>
              <a:spLocks noChangeShapeType="1"/>
            </p:cNvSpPr>
            <p:nvPr/>
          </p:nvSpPr>
          <p:spPr bwMode="auto">
            <a:xfrm>
              <a:off x="7154979" y="3691000"/>
              <a:ext cx="115093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54" name="Text Box 17"/>
            <p:cNvSpPr txBox="1">
              <a:spLocks noChangeArrowheads="1"/>
            </p:cNvSpPr>
            <p:nvPr/>
          </p:nvSpPr>
          <p:spPr bwMode="auto">
            <a:xfrm>
              <a:off x="7558204" y="1501838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1</a:t>
              </a:r>
            </a:p>
          </p:txBody>
        </p:sp>
        <p:sp>
          <p:nvSpPr>
            <p:cNvPr id="21555" name="Text Box 21"/>
            <p:cNvSpPr txBox="1">
              <a:spLocks noChangeArrowheads="1"/>
            </p:cNvSpPr>
            <p:nvPr/>
          </p:nvSpPr>
          <p:spPr bwMode="auto">
            <a:xfrm>
              <a:off x="7929213" y="3589400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1</a:t>
              </a:r>
            </a:p>
          </p:txBody>
        </p:sp>
      </p:grpSp>
      <p:grpSp>
        <p:nvGrpSpPr>
          <p:cNvPr id="73" name="组合 72"/>
          <p:cNvGrpSpPr>
            <a:grpSpLocks/>
          </p:cNvGrpSpPr>
          <p:nvPr/>
        </p:nvGrpSpPr>
        <p:grpSpPr bwMode="auto">
          <a:xfrm>
            <a:off x="9366250" y="1670926"/>
            <a:ext cx="1339617" cy="2733675"/>
            <a:chOff x="9527871" y="1501838"/>
            <a:chExt cx="1339617" cy="2733893"/>
          </a:xfrm>
        </p:grpSpPr>
        <p:sp>
          <p:nvSpPr>
            <p:cNvPr id="21537" name="Text Box 8"/>
            <p:cNvSpPr txBox="1">
              <a:spLocks noChangeArrowheads="1"/>
            </p:cNvSpPr>
            <p:nvPr/>
          </p:nvSpPr>
          <p:spPr bwMode="auto">
            <a:xfrm>
              <a:off x="9592959" y="2292413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6</a:t>
              </a:r>
            </a:p>
          </p:txBody>
        </p:sp>
        <p:sp>
          <p:nvSpPr>
            <p:cNvPr id="21538" name="Line 9"/>
            <p:cNvSpPr>
              <a:spLocks noChangeShapeType="1"/>
            </p:cNvSpPr>
            <p:nvPr/>
          </p:nvSpPr>
          <p:spPr bwMode="auto">
            <a:xfrm>
              <a:off x="9527871" y="2870263"/>
              <a:ext cx="115252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39" name="Text Box 10"/>
            <p:cNvSpPr txBox="1">
              <a:spLocks noChangeArrowheads="1"/>
            </p:cNvSpPr>
            <p:nvPr/>
          </p:nvSpPr>
          <p:spPr bwMode="auto">
            <a:xfrm>
              <a:off x="10283288" y="1501838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0</a:t>
              </a:r>
            </a:p>
          </p:txBody>
        </p:sp>
        <p:sp>
          <p:nvSpPr>
            <p:cNvPr id="21540" name="Text Box 11"/>
            <p:cNvSpPr txBox="1">
              <a:spLocks noChangeArrowheads="1"/>
            </p:cNvSpPr>
            <p:nvPr/>
          </p:nvSpPr>
          <p:spPr bwMode="auto">
            <a:xfrm>
              <a:off x="9924746" y="2790888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4</a:t>
              </a:r>
            </a:p>
          </p:txBody>
        </p:sp>
        <p:sp>
          <p:nvSpPr>
            <p:cNvPr id="21541" name="Text Box 12"/>
            <p:cNvSpPr txBox="1">
              <a:spLocks noChangeArrowheads="1"/>
            </p:cNvSpPr>
            <p:nvPr/>
          </p:nvSpPr>
          <p:spPr bwMode="auto">
            <a:xfrm>
              <a:off x="9592959" y="1501838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 dirty="0">
                  <a:latin typeface="Times New Roman" pitchFamily="18" charset="0"/>
                  <a:ea typeface="黑体" pitchFamily="49" charset="-122"/>
                </a:rPr>
                <a:t>1</a:t>
              </a:r>
            </a:p>
          </p:txBody>
        </p:sp>
        <p:sp>
          <p:nvSpPr>
            <p:cNvPr id="21542" name="Text Box 13"/>
            <p:cNvSpPr txBox="1">
              <a:spLocks noChangeArrowheads="1"/>
            </p:cNvSpPr>
            <p:nvPr/>
          </p:nvSpPr>
          <p:spPr bwMode="auto">
            <a:xfrm>
              <a:off x="9592959" y="3154425"/>
              <a:ext cx="865187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2 4</a:t>
              </a:r>
            </a:p>
          </p:txBody>
        </p:sp>
        <p:sp>
          <p:nvSpPr>
            <p:cNvPr id="21543" name="Line 15"/>
            <p:cNvSpPr>
              <a:spLocks noChangeShapeType="1"/>
            </p:cNvSpPr>
            <p:nvPr/>
          </p:nvSpPr>
          <p:spPr bwMode="auto">
            <a:xfrm>
              <a:off x="9527871" y="3691000"/>
              <a:ext cx="115252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44" name="Text Box 17"/>
            <p:cNvSpPr txBox="1">
              <a:spLocks noChangeArrowheads="1"/>
            </p:cNvSpPr>
            <p:nvPr/>
          </p:nvSpPr>
          <p:spPr bwMode="auto">
            <a:xfrm>
              <a:off x="9949913" y="1501838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 dirty="0">
                  <a:latin typeface="Times New Roman" pitchFamily="18" charset="0"/>
                  <a:ea typeface="黑体" pitchFamily="49" charset="-122"/>
                </a:rPr>
                <a:t>4</a:t>
              </a:r>
            </a:p>
          </p:txBody>
        </p:sp>
        <p:sp>
          <p:nvSpPr>
            <p:cNvPr id="21545" name="Text Box 18"/>
            <p:cNvSpPr txBox="1">
              <a:spLocks noChangeArrowheads="1"/>
            </p:cNvSpPr>
            <p:nvPr/>
          </p:nvSpPr>
          <p:spPr bwMode="auto">
            <a:xfrm>
              <a:off x="9592959" y="2782950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2</a:t>
              </a:r>
            </a:p>
          </p:txBody>
        </p:sp>
        <p:sp>
          <p:nvSpPr>
            <p:cNvPr id="21546" name="Text Box 21"/>
            <p:cNvSpPr txBox="1">
              <a:spLocks noChangeArrowheads="1"/>
            </p:cNvSpPr>
            <p:nvPr/>
          </p:nvSpPr>
          <p:spPr bwMode="auto">
            <a:xfrm>
              <a:off x="10249732" y="3589400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3</a:t>
              </a:r>
            </a:p>
          </p:txBody>
        </p:sp>
      </p:grpSp>
      <p:grpSp>
        <p:nvGrpSpPr>
          <p:cNvPr id="55" name="Group 107"/>
          <p:cNvGrpSpPr>
            <a:grpSpLocks/>
          </p:cNvGrpSpPr>
          <p:nvPr/>
        </p:nvGrpSpPr>
        <p:grpSpPr bwMode="auto">
          <a:xfrm>
            <a:off x="219075" y="4458905"/>
            <a:ext cx="5180013" cy="1936751"/>
            <a:chOff x="-49" y="2835"/>
            <a:chExt cx="3263" cy="1220"/>
          </a:xfrm>
        </p:grpSpPr>
        <p:sp>
          <p:nvSpPr>
            <p:cNvPr id="21535" name="AutoShape 27"/>
            <p:cNvSpPr>
              <a:spLocks noChangeArrowheads="1"/>
            </p:cNvSpPr>
            <p:nvPr/>
          </p:nvSpPr>
          <p:spPr bwMode="auto">
            <a:xfrm>
              <a:off x="874" y="2835"/>
              <a:ext cx="2340" cy="1083"/>
            </a:xfrm>
            <a:prstGeom prst="wedgeRoundRectCallout">
              <a:avLst>
                <a:gd name="adj1" fmla="val -61889"/>
                <a:gd name="adj2" fmla="val -4931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r>
                <a:rPr lang="zh-CN" altLang="en-US" sz="3200" b="1">
                  <a:solidFill>
                    <a:srgbClr val="000000"/>
                  </a:solidFill>
                  <a:latin typeface="楷体" pitchFamily="49" charset="-122"/>
                  <a:ea typeface="楷体" pitchFamily="49" charset="-122"/>
                </a:rPr>
                <a:t>你对除数是一位数的除法的计算方法有什么补充吗？</a:t>
              </a:r>
              <a:endParaRPr lang="zh-CN" altLang="zh-CN" sz="3200" b="1">
                <a:latin typeface="楷体" pitchFamily="49" charset="-122"/>
                <a:ea typeface="楷体" pitchFamily="49" charset="-122"/>
              </a:endParaRPr>
            </a:p>
          </p:txBody>
        </p:sp>
        <p:pic>
          <p:nvPicPr>
            <p:cNvPr id="21536" name="Picture 105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-49" y="3101"/>
              <a:ext cx="689" cy="9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8" name="Group 111"/>
          <p:cNvGrpSpPr>
            <a:grpSpLocks/>
          </p:cNvGrpSpPr>
          <p:nvPr/>
        </p:nvGrpSpPr>
        <p:grpSpPr bwMode="auto">
          <a:xfrm>
            <a:off x="5497513" y="4420807"/>
            <a:ext cx="6694488" cy="1965326"/>
            <a:chOff x="839" y="2629"/>
            <a:chExt cx="4217" cy="1238"/>
          </a:xfrm>
        </p:grpSpPr>
        <p:pic>
          <p:nvPicPr>
            <p:cNvPr id="21533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103" y="3092"/>
              <a:ext cx="953" cy="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34" name="AutoShape 27"/>
            <p:cNvSpPr>
              <a:spLocks noChangeArrowheads="1"/>
            </p:cNvSpPr>
            <p:nvPr/>
          </p:nvSpPr>
          <p:spPr bwMode="auto">
            <a:xfrm>
              <a:off x="839" y="2629"/>
              <a:ext cx="3266" cy="1106"/>
            </a:xfrm>
            <a:prstGeom prst="wedgeRoundRectCallout">
              <a:avLst>
                <a:gd name="adj1" fmla="val 59245"/>
                <a:gd name="adj2" fmla="val -6759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just" eaLnBrk="1" hangingPunct="1"/>
              <a:r>
                <a:rPr lang="zh-CN" altLang="en-US" sz="3200" b="1" dirty="0">
                  <a:solidFill>
                    <a:srgbClr val="000000"/>
                  </a:solidFill>
                  <a:latin typeface="Times New Roman" pitchFamily="18" charset="0"/>
                  <a:ea typeface="楷体" pitchFamily="49" charset="-122"/>
                </a:rPr>
                <a:t>在求出商的最高位以后，除到被除数的哪一位不够商</a:t>
              </a:r>
              <a:r>
                <a:rPr lang="en-US" altLang="zh-CN" sz="3200" b="1" dirty="0">
                  <a:solidFill>
                    <a:srgbClr val="000000"/>
                  </a:solidFill>
                  <a:latin typeface="Times New Roman" pitchFamily="18" charset="0"/>
                  <a:ea typeface="楷体" pitchFamily="49" charset="-122"/>
                </a:rPr>
                <a:t>1</a:t>
              </a:r>
              <a:r>
                <a:rPr lang="zh-CN" altLang="en-US" sz="3200" b="1" dirty="0">
                  <a:solidFill>
                    <a:srgbClr val="000000"/>
                  </a:solidFill>
                  <a:latin typeface="Times New Roman" pitchFamily="18" charset="0"/>
                  <a:ea typeface="楷体" pitchFamily="49" charset="-122"/>
                </a:rPr>
                <a:t>，就对着这一位商</a:t>
              </a:r>
              <a:r>
                <a:rPr lang="en-US" altLang="zh-CN" sz="3200" b="1" dirty="0">
                  <a:solidFill>
                    <a:srgbClr val="FF0000"/>
                  </a:solidFill>
                  <a:latin typeface="Times New Roman" pitchFamily="18" charset="0"/>
                  <a:ea typeface="楷体" pitchFamily="49" charset="-122"/>
                </a:rPr>
                <a:t>0</a:t>
              </a:r>
              <a:r>
                <a:rPr lang="zh-CN" altLang="en-US" sz="3200" b="1" dirty="0">
                  <a:latin typeface="Times New Roman" pitchFamily="18" charset="0"/>
                  <a:ea typeface="楷体" pitchFamily="49" charset="-122"/>
                </a:rPr>
                <a:t>。</a:t>
              </a:r>
              <a:endParaRPr lang="en-US" altLang="zh-CN" sz="3200" b="1" dirty="0">
                <a:latin typeface="Times New Roman" pitchFamily="18" charset="0"/>
                <a:ea typeface="楷体" pitchFamily="49" charset="-122"/>
              </a:endParaRPr>
            </a:p>
          </p:txBody>
        </p:sp>
      </p:grpSp>
      <p:grpSp>
        <p:nvGrpSpPr>
          <p:cNvPr id="21513" name="组合 66"/>
          <p:cNvGrpSpPr>
            <a:grpSpLocks/>
          </p:cNvGrpSpPr>
          <p:nvPr/>
        </p:nvGrpSpPr>
        <p:grpSpPr bwMode="auto">
          <a:xfrm>
            <a:off x="4105275" y="2077326"/>
            <a:ext cx="1874838" cy="657225"/>
            <a:chOff x="4266899" y="1908243"/>
            <a:chExt cx="1874837" cy="657443"/>
          </a:xfrm>
        </p:grpSpPr>
        <p:grpSp>
          <p:nvGrpSpPr>
            <p:cNvPr id="21529" name="组合 53"/>
            <p:cNvGrpSpPr>
              <a:grpSpLocks/>
            </p:cNvGrpSpPr>
            <p:nvPr/>
          </p:nvGrpSpPr>
          <p:grpSpPr bwMode="auto">
            <a:xfrm>
              <a:off x="4266899" y="1908243"/>
              <a:ext cx="1874837" cy="657443"/>
              <a:chOff x="3416903" y="3526614"/>
              <a:chExt cx="1875268" cy="657673"/>
            </a:xfrm>
          </p:grpSpPr>
          <p:sp>
            <p:nvSpPr>
              <p:cNvPr id="21531" name="Text Box 4"/>
              <p:cNvSpPr txBox="1">
                <a:spLocks noChangeArrowheads="1"/>
              </p:cNvSpPr>
              <p:nvPr/>
            </p:nvSpPr>
            <p:spPr bwMode="auto">
              <a:xfrm>
                <a:off x="3913904" y="3537730"/>
                <a:ext cx="1378267" cy="646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600" b="1">
                    <a:latin typeface="Times New Roman" pitchFamily="18" charset="0"/>
                    <a:ea typeface="黑体" pitchFamily="49" charset="-122"/>
                  </a:rPr>
                  <a:t>9 8 0</a:t>
                </a:r>
              </a:p>
            </p:txBody>
          </p:sp>
          <p:sp>
            <p:nvSpPr>
              <p:cNvPr id="21532" name="Text Box 7"/>
              <p:cNvSpPr txBox="1">
                <a:spLocks noChangeArrowheads="1"/>
              </p:cNvSpPr>
              <p:nvPr/>
            </p:nvSpPr>
            <p:spPr bwMode="auto">
              <a:xfrm>
                <a:off x="3416903" y="3526614"/>
                <a:ext cx="584334" cy="646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600" b="1">
                    <a:latin typeface="Times New Roman" pitchFamily="18" charset="0"/>
                    <a:ea typeface="黑体" pitchFamily="49" charset="-122"/>
                  </a:rPr>
                  <a:t>7</a:t>
                </a:r>
              </a:p>
            </p:txBody>
          </p:sp>
        </p:grpSp>
        <p:pic>
          <p:nvPicPr>
            <p:cNvPr id="21530" name="图片 29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503436" y="1984438"/>
              <a:ext cx="1338263" cy="538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1514" name="组合 67"/>
          <p:cNvGrpSpPr>
            <a:grpSpLocks/>
          </p:cNvGrpSpPr>
          <p:nvPr/>
        </p:nvGrpSpPr>
        <p:grpSpPr bwMode="auto">
          <a:xfrm>
            <a:off x="6543675" y="2091614"/>
            <a:ext cx="1912938" cy="657225"/>
            <a:chOff x="6705717" y="1922527"/>
            <a:chExt cx="1912937" cy="657444"/>
          </a:xfrm>
        </p:grpSpPr>
        <p:grpSp>
          <p:nvGrpSpPr>
            <p:cNvPr id="21525" name="组合 53"/>
            <p:cNvGrpSpPr>
              <a:grpSpLocks/>
            </p:cNvGrpSpPr>
            <p:nvPr/>
          </p:nvGrpSpPr>
          <p:grpSpPr bwMode="auto">
            <a:xfrm>
              <a:off x="6705717" y="1922527"/>
              <a:ext cx="1912937" cy="657444"/>
              <a:chOff x="3380346" y="3526501"/>
              <a:chExt cx="1911825" cy="656079"/>
            </a:xfrm>
          </p:grpSpPr>
          <p:sp>
            <p:nvSpPr>
              <p:cNvPr id="21527" name="Text Box 4"/>
              <p:cNvSpPr txBox="1">
                <a:spLocks noChangeArrowheads="1"/>
              </p:cNvSpPr>
              <p:nvPr/>
            </p:nvSpPr>
            <p:spPr bwMode="auto">
              <a:xfrm>
                <a:off x="3915022" y="3537591"/>
                <a:ext cx="1377149" cy="6449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600" b="1">
                    <a:latin typeface="Times New Roman" pitchFamily="18" charset="0"/>
                    <a:ea typeface="黑体" pitchFamily="49" charset="-122"/>
                  </a:rPr>
                  <a:t>6 3 1</a:t>
                </a:r>
              </a:p>
            </p:txBody>
          </p:sp>
          <p:sp>
            <p:nvSpPr>
              <p:cNvPr id="21528" name="Text Box 7"/>
              <p:cNvSpPr txBox="1">
                <a:spLocks noChangeArrowheads="1"/>
              </p:cNvSpPr>
              <p:nvPr/>
            </p:nvSpPr>
            <p:spPr bwMode="auto">
              <a:xfrm>
                <a:off x="3380346" y="3526501"/>
                <a:ext cx="583861" cy="6449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600" b="1">
                    <a:latin typeface="Times New Roman" pitchFamily="18" charset="0"/>
                    <a:ea typeface="黑体" pitchFamily="49" charset="-122"/>
                  </a:rPr>
                  <a:t>3</a:t>
                </a:r>
              </a:p>
            </p:txBody>
          </p:sp>
        </p:grpSp>
        <p:pic>
          <p:nvPicPr>
            <p:cNvPr id="21526" name="图片 29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6993054" y="1984438"/>
              <a:ext cx="1339850" cy="538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1515" name="组合 68"/>
          <p:cNvGrpSpPr>
            <a:grpSpLocks/>
          </p:cNvGrpSpPr>
          <p:nvPr/>
        </p:nvGrpSpPr>
        <p:grpSpPr bwMode="auto">
          <a:xfrm>
            <a:off x="8986838" y="2077326"/>
            <a:ext cx="1846262" cy="657225"/>
            <a:chOff x="9148459" y="1908243"/>
            <a:chExt cx="1846262" cy="657443"/>
          </a:xfrm>
        </p:grpSpPr>
        <p:grpSp>
          <p:nvGrpSpPr>
            <p:cNvPr id="21521" name="组合 53"/>
            <p:cNvGrpSpPr>
              <a:grpSpLocks/>
            </p:cNvGrpSpPr>
            <p:nvPr/>
          </p:nvGrpSpPr>
          <p:grpSpPr bwMode="auto">
            <a:xfrm>
              <a:off x="9148459" y="1908243"/>
              <a:ext cx="1846262" cy="657443"/>
              <a:chOff x="3446982" y="3526614"/>
              <a:chExt cx="1845189" cy="657673"/>
            </a:xfrm>
          </p:grpSpPr>
          <p:sp>
            <p:nvSpPr>
              <p:cNvPr id="21523" name="Text Box 4"/>
              <p:cNvSpPr txBox="1">
                <a:spLocks noChangeArrowheads="1"/>
              </p:cNvSpPr>
              <p:nvPr/>
            </p:nvSpPr>
            <p:spPr bwMode="auto">
              <a:xfrm>
                <a:off x="3915022" y="3537730"/>
                <a:ext cx="1377149" cy="646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600" b="1">
                    <a:latin typeface="Times New Roman" pitchFamily="18" charset="0"/>
                    <a:ea typeface="黑体" pitchFamily="49" charset="-122"/>
                  </a:rPr>
                  <a:t>8 4 3</a:t>
                </a:r>
              </a:p>
            </p:txBody>
          </p:sp>
          <p:sp>
            <p:nvSpPr>
              <p:cNvPr id="21524" name="Text Box 7"/>
              <p:cNvSpPr txBox="1">
                <a:spLocks noChangeArrowheads="1"/>
              </p:cNvSpPr>
              <p:nvPr/>
            </p:nvSpPr>
            <p:spPr bwMode="auto">
              <a:xfrm>
                <a:off x="3446982" y="3526614"/>
                <a:ext cx="583860" cy="646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600" b="1">
                    <a:latin typeface="Times New Roman" pitchFamily="18" charset="0"/>
                    <a:ea typeface="黑体" pitchFamily="49" charset="-122"/>
                  </a:rPr>
                  <a:t>6</a:t>
                </a:r>
              </a:p>
            </p:txBody>
          </p:sp>
        </p:grpSp>
        <p:pic>
          <p:nvPicPr>
            <p:cNvPr id="21522" name="图片 29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9372296" y="1984438"/>
              <a:ext cx="1338263" cy="538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1516" name="文本框 73"/>
          <p:cNvSpPr txBox="1">
            <a:spLocks noChangeArrowheads="1"/>
          </p:cNvSpPr>
          <p:nvPr/>
        </p:nvSpPr>
        <p:spPr bwMode="auto">
          <a:xfrm>
            <a:off x="965200" y="1233488"/>
            <a:ext cx="4445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600" b="1" dirty="0">
                <a:latin typeface="Times New Roman" pitchFamily="18" charset="0"/>
                <a:ea typeface="黑体" pitchFamily="49" charset="-122"/>
              </a:rPr>
              <a:t>1.</a:t>
            </a:r>
            <a:endParaRPr lang="zh-CN" altLang="en-US" sz="3600" b="1" dirty="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1517" name="文本框 74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2700" y="6673850"/>
            <a:ext cx="8953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800">
                <a:solidFill>
                  <a:srgbClr val="8DC31E"/>
                </a:solidFill>
                <a:latin typeface="楷体" pitchFamily="49" charset="-122"/>
                <a:ea typeface="楷体" pitchFamily="49" charset="-122"/>
              </a:rPr>
              <a:t>状元成才路</a:t>
            </a:r>
          </a:p>
        </p:txBody>
      </p:sp>
      <p:pic>
        <p:nvPicPr>
          <p:cNvPr id="21518" name="图片 75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/>
          <a:srcRect/>
          <a:stretch>
            <a:fillRect/>
          </a:stretch>
        </p:blipFill>
        <p:spPr bwMode="auto">
          <a:xfrm>
            <a:off x="11276013" y="6613525"/>
            <a:ext cx="896937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" name="图片 76">
            <a:extLst>
              <a:ext uri="{FF2B5EF4-FFF2-40B4-BE49-F238E27FC236}">
                <a16:creationId xmlns:a16="http://schemas.microsoft.com/office/drawing/2014/main" id="{C7A8244B-55E7-4787-99C9-1F1D0122C59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lum bright="70000" contrast="-70000"/>
          </a:blip>
          <a:srcRect b="70081"/>
          <a:stretch>
            <a:fillRect/>
          </a:stretch>
        </p:blipFill>
        <p:spPr>
          <a:xfrm>
            <a:off x="3644900" y="-292100"/>
            <a:ext cx="4902200" cy="14668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1520" name="文本框 77"/>
          <p:cNvSpPr txBox="1">
            <a:spLocks noChangeArrowheads="1"/>
          </p:cNvSpPr>
          <p:nvPr/>
        </p:nvSpPr>
        <p:spPr bwMode="auto">
          <a:xfrm>
            <a:off x="5146675" y="187325"/>
            <a:ext cx="24653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4000" b="1">
                <a:latin typeface="黑体" pitchFamily="49" charset="-122"/>
                <a:ea typeface="黑体" pitchFamily="49" charset="-122"/>
              </a:rPr>
              <a:t>巩固练习</a:t>
            </a:r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2C2F4527-F76F-4286-8E32-C8B5A5C0DB20}"/>
              </a:ext>
            </a:extLst>
          </p:cNvPr>
          <p:cNvSpPr txBox="1"/>
          <p:nvPr/>
        </p:nvSpPr>
        <p:spPr>
          <a:xfrm>
            <a:off x="1318528" y="1356625"/>
            <a:ext cx="53445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2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P24 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做一做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20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2940637" y="202904"/>
            <a:ext cx="157162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200" b="1" dirty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</a:rPr>
              <a:t>= 120</a:t>
            </a:r>
            <a:endParaRPr lang="zh-CN" altLang="en-US" sz="3200" b="1" dirty="0">
              <a:solidFill>
                <a:srgbClr val="FF0000"/>
              </a:solidFill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8022472" y="253823"/>
            <a:ext cx="15748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200" b="1" dirty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</a:rPr>
              <a:t>= 170</a:t>
            </a:r>
            <a:endParaRPr lang="zh-CN" altLang="en-US" sz="3200" b="1" dirty="0">
              <a:solidFill>
                <a:srgbClr val="FF0000"/>
              </a:solidFill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24586" name="文本框 13"/>
          <p:cNvSpPr txBox="1">
            <a:spLocks noChangeArrowheads="1"/>
          </p:cNvSpPr>
          <p:nvPr/>
        </p:nvSpPr>
        <p:spPr bwMode="auto">
          <a:xfrm>
            <a:off x="716482" y="191195"/>
            <a:ext cx="70378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3200" b="1">
                <a:latin typeface="Times New Roman" pitchFamily="18" charset="0"/>
                <a:ea typeface="黑体" pitchFamily="49" charset="-122"/>
              </a:rPr>
              <a:t>2.</a:t>
            </a:r>
            <a:endParaRPr lang="zh-CN" altLang="en-US" sz="3200" b="1" dirty="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4588" name="文本框 15"/>
          <p:cNvSpPr txBox="1">
            <a:spLocks noChangeArrowheads="1"/>
          </p:cNvSpPr>
          <p:nvPr/>
        </p:nvSpPr>
        <p:spPr bwMode="auto">
          <a:xfrm>
            <a:off x="1598406" y="225835"/>
            <a:ext cx="171608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200" b="1" dirty="0">
                <a:latin typeface="Times New Roman" pitchFamily="18" charset="0"/>
                <a:ea typeface="黑体" pitchFamily="49" charset="-122"/>
              </a:rPr>
              <a:t>360÷3</a:t>
            </a:r>
            <a:endParaRPr lang="zh-CN" altLang="en-US" sz="3200" b="1" dirty="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4589" name="文本框 16"/>
          <p:cNvSpPr txBox="1">
            <a:spLocks noChangeArrowheads="1"/>
          </p:cNvSpPr>
          <p:nvPr/>
        </p:nvSpPr>
        <p:spPr bwMode="auto">
          <a:xfrm>
            <a:off x="6700320" y="276728"/>
            <a:ext cx="171608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200" b="1" dirty="0">
                <a:latin typeface="Times New Roman" pitchFamily="18" charset="0"/>
                <a:ea typeface="黑体" pitchFamily="49" charset="-122"/>
              </a:rPr>
              <a:t>680÷4</a:t>
            </a:r>
            <a:endParaRPr lang="zh-CN" altLang="en-US" sz="3200" b="1" dirty="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4595" name="文本框 2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2700" y="6673850"/>
            <a:ext cx="89535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800">
                <a:solidFill>
                  <a:srgbClr val="8DC31E"/>
                </a:solidFill>
                <a:latin typeface="楷体" pitchFamily="49" charset="-122"/>
                <a:ea typeface="楷体" pitchFamily="49" charset="-122"/>
              </a:rPr>
              <a:t>状元成才路</a:t>
            </a:r>
          </a:p>
        </p:txBody>
      </p: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47166016-B336-4A34-A973-9CA976C3FA0C}"/>
              </a:ext>
            </a:extLst>
          </p:cNvPr>
          <p:cNvGrpSpPr/>
          <p:nvPr/>
        </p:nvGrpSpPr>
        <p:grpSpPr>
          <a:xfrm>
            <a:off x="1844120" y="745400"/>
            <a:ext cx="1846262" cy="2672171"/>
            <a:chOff x="8986838" y="1670926"/>
            <a:chExt cx="1846262" cy="2672171"/>
          </a:xfrm>
        </p:grpSpPr>
        <p:grpSp>
          <p:nvGrpSpPr>
            <p:cNvPr id="55" name="组合 54">
              <a:extLst>
                <a:ext uri="{FF2B5EF4-FFF2-40B4-BE49-F238E27FC236}">
                  <a16:creationId xmlns:a16="http://schemas.microsoft.com/office/drawing/2014/main" id="{4A8D95D6-F412-40A5-BC24-81E0BB61515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366250" y="1670926"/>
              <a:ext cx="1300187" cy="2672171"/>
              <a:chOff x="9527871" y="1501838"/>
              <a:chExt cx="1300187" cy="2672384"/>
            </a:xfrm>
          </p:grpSpPr>
          <p:sp>
            <p:nvSpPr>
              <p:cNvPr id="61" name="Text Box 8">
                <a:extLst>
                  <a:ext uri="{FF2B5EF4-FFF2-40B4-BE49-F238E27FC236}">
                    <a16:creationId xmlns:a16="http://schemas.microsoft.com/office/drawing/2014/main" id="{99FD46C9-7905-4378-BD4B-6B3A24E9ACD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592959" y="2292413"/>
                <a:ext cx="58420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3</a:t>
                </a:r>
              </a:p>
            </p:txBody>
          </p:sp>
          <p:sp>
            <p:nvSpPr>
              <p:cNvPr id="62" name="Line 9">
                <a:extLst>
                  <a:ext uri="{FF2B5EF4-FFF2-40B4-BE49-F238E27FC236}">
                    <a16:creationId xmlns:a16="http://schemas.microsoft.com/office/drawing/2014/main" id="{9E10A85D-A391-46B2-B29B-B8A46494B77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527871" y="2870263"/>
                <a:ext cx="1152525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3200"/>
              </a:p>
            </p:txBody>
          </p:sp>
          <p:sp>
            <p:nvSpPr>
              <p:cNvPr id="63" name="Text Box 10">
                <a:extLst>
                  <a:ext uri="{FF2B5EF4-FFF2-40B4-BE49-F238E27FC236}">
                    <a16:creationId xmlns:a16="http://schemas.microsoft.com/office/drawing/2014/main" id="{C2FF011A-76A2-4B94-89F6-E56B5BB50D2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243858" y="1501838"/>
                <a:ext cx="58420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0</a:t>
                </a:r>
              </a:p>
            </p:txBody>
          </p:sp>
          <p:sp>
            <p:nvSpPr>
              <p:cNvPr id="64" name="Text Box 11">
                <a:extLst>
                  <a:ext uri="{FF2B5EF4-FFF2-40B4-BE49-F238E27FC236}">
                    <a16:creationId xmlns:a16="http://schemas.microsoft.com/office/drawing/2014/main" id="{77D00F23-60BF-4927-8724-BCEDD320B83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924746" y="2790888"/>
                <a:ext cx="58420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6</a:t>
                </a:r>
              </a:p>
            </p:txBody>
          </p:sp>
          <p:sp>
            <p:nvSpPr>
              <p:cNvPr id="65" name="Text Box 12">
                <a:extLst>
                  <a:ext uri="{FF2B5EF4-FFF2-40B4-BE49-F238E27FC236}">
                    <a16:creationId xmlns:a16="http://schemas.microsoft.com/office/drawing/2014/main" id="{1C883E12-D37A-479D-8297-4D27C553DFA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628819" y="1501838"/>
                <a:ext cx="58420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1</a:t>
                </a:r>
              </a:p>
            </p:txBody>
          </p:sp>
          <p:sp>
            <p:nvSpPr>
              <p:cNvPr id="66" name="Text Box 13">
                <a:extLst>
                  <a:ext uri="{FF2B5EF4-FFF2-40B4-BE49-F238E27FC236}">
                    <a16:creationId xmlns:a16="http://schemas.microsoft.com/office/drawing/2014/main" id="{5918AE88-0123-48EE-9FD4-142C788961D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915689" y="3154425"/>
                <a:ext cx="865187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6</a:t>
                </a:r>
              </a:p>
            </p:txBody>
          </p:sp>
          <p:sp>
            <p:nvSpPr>
              <p:cNvPr id="67" name="Line 15">
                <a:extLst>
                  <a:ext uri="{FF2B5EF4-FFF2-40B4-BE49-F238E27FC236}">
                    <a16:creationId xmlns:a16="http://schemas.microsoft.com/office/drawing/2014/main" id="{0FCF26DA-C47C-4F2F-BFA3-44662037CCF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527871" y="3691000"/>
                <a:ext cx="1152525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3200"/>
              </a:p>
            </p:txBody>
          </p:sp>
          <p:sp>
            <p:nvSpPr>
              <p:cNvPr id="68" name="Text Box 17">
                <a:extLst>
                  <a:ext uri="{FF2B5EF4-FFF2-40B4-BE49-F238E27FC236}">
                    <a16:creationId xmlns:a16="http://schemas.microsoft.com/office/drawing/2014/main" id="{D537E671-0640-4B63-9418-BA80882BF41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960606" y="1501838"/>
                <a:ext cx="58420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2</a:t>
                </a:r>
              </a:p>
            </p:txBody>
          </p:sp>
          <p:sp>
            <p:nvSpPr>
              <p:cNvPr id="70" name="Text Box 21">
                <a:extLst>
                  <a:ext uri="{FF2B5EF4-FFF2-40B4-BE49-F238E27FC236}">
                    <a16:creationId xmlns:a16="http://schemas.microsoft.com/office/drawing/2014/main" id="{CDCDB9E9-66AE-46D3-B07B-BEA17FDE777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926427" y="3589400"/>
                <a:ext cx="58420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0</a:t>
                </a:r>
              </a:p>
            </p:txBody>
          </p:sp>
        </p:grpSp>
        <p:grpSp>
          <p:nvGrpSpPr>
            <p:cNvPr id="56" name="组合 68">
              <a:extLst>
                <a:ext uri="{FF2B5EF4-FFF2-40B4-BE49-F238E27FC236}">
                  <a16:creationId xmlns:a16="http://schemas.microsoft.com/office/drawing/2014/main" id="{24C58BED-7E21-4A79-99C0-3DCC9CD2F49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986838" y="2077332"/>
              <a:ext cx="1846262" cy="614149"/>
              <a:chOff x="9148459" y="1908247"/>
              <a:chExt cx="1846262" cy="614352"/>
            </a:xfrm>
          </p:grpSpPr>
          <p:pic>
            <p:nvPicPr>
              <p:cNvPr id="57" name="图片 29">
                <a:extLst>
                  <a:ext uri="{FF2B5EF4-FFF2-40B4-BE49-F238E27FC236}">
                    <a16:creationId xmlns:a16="http://schemas.microsoft.com/office/drawing/2014/main" id="{3328C9C7-7E1E-4398-9909-C35C9C2B334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9372296" y="1984437"/>
                <a:ext cx="1338263" cy="5381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58" name="组合 53">
                <a:extLst>
                  <a:ext uri="{FF2B5EF4-FFF2-40B4-BE49-F238E27FC236}">
                    <a16:creationId xmlns:a16="http://schemas.microsoft.com/office/drawing/2014/main" id="{112FE3CA-9B3C-43B1-94C1-2B324CB4965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148459" y="1908247"/>
                <a:ext cx="1846262" cy="596082"/>
                <a:chOff x="3446982" y="3526614"/>
                <a:chExt cx="1845189" cy="596290"/>
              </a:xfrm>
            </p:grpSpPr>
            <p:sp>
              <p:nvSpPr>
                <p:cNvPr id="59" name="Text Box 4">
                  <a:extLst>
                    <a:ext uri="{FF2B5EF4-FFF2-40B4-BE49-F238E27FC236}">
                      <a16:creationId xmlns:a16="http://schemas.microsoft.com/office/drawing/2014/main" id="{1B11C580-50DC-4B5D-BEAD-B2A90B1FF92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915022" y="3537730"/>
                  <a:ext cx="1377149" cy="58517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1" hangingPunct="1">
                    <a:spcBef>
                      <a:spcPct val="50000"/>
                    </a:spcBef>
                  </a:pPr>
                  <a:r>
                    <a:rPr lang="en-US" altLang="zh-CN" sz="3200" b="1" dirty="0">
                      <a:latin typeface="Times New Roman" pitchFamily="18" charset="0"/>
                      <a:ea typeface="黑体" pitchFamily="49" charset="-122"/>
                    </a:rPr>
                    <a:t>3 6 0</a:t>
                  </a:r>
                </a:p>
              </p:txBody>
            </p:sp>
            <p:sp>
              <p:nvSpPr>
                <p:cNvPr id="60" name="Text Box 7">
                  <a:extLst>
                    <a:ext uri="{FF2B5EF4-FFF2-40B4-BE49-F238E27FC236}">
                      <a16:creationId xmlns:a16="http://schemas.microsoft.com/office/drawing/2014/main" id="{6E06C205-1701-44D5-83A5-9BEC4DB8D82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446982" y="3526614"/>
                  <a:ext cx="583860" cy="585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1" hangingPunct="1">
                    <a:spcBef>
                      <a:spcPct val="50000"/>
                    </a:spcBef>
                  </a:pPr>
                  <a:r>
                    <a:rPr lang="en-US" altLang="zh-CN" sz="3200" b="1" dirty="0">
                      <a:latin typeface="Times New Roman" pitchFamily="18" charset="0"/>
                      <a:ea typeface="黑体" pitchFamily="49" charset="-122"/>
                    </a:rPr>
                    <a:t>3</a:t>
                  </a:r>
                </a:p>
              </p:txBody>
            </p:sp>
          </p:grpSp>
        </p:grpSp>
      </p:grpSp>
      <p:grpSp>
        <p:nvGrpSpPr>
          <p:cNvPr id="71" name="组合 70">
            <a:extLst>
              <a:ext uri="{FF2B5EF4-FFF2-40B4-BE49-F238E27FC236}">
                <a16:creationId xmlns:a16="http://schemas.microsoft.com/office/drawing/2014/main" id="{D360D84D-CF45-45DC-BDD6-710F5F767967}"/>
              </a:ext>
            </a:extLst>
          </p:cNvPr>
          <p:cNvGrpSpPr/>
          <p:nvPr/>
        </p:nvGrpSpPr>
        <p:grpSpPr>
          <a:xfrm>
            <a:off x="6729727" y="770328"/>
            <a:ext cx="1846262" cy="2682749"/>
            <a:chOff x="8986838" y="1670926"/>
            <a:chExt cx="1846262" cy="2682749"/>
          </a:xfrm>
        </p:grpSpPr>
        <p:grpSp>
          <p:nvGrpSpPr>
            <p:cNvPr id="72" name="组合 71">
              <a:extLst>
                <a:ext uri="{FF2B5EF4-FFF2-40B4-BE49-F238E27FC236}">
                  <a16:creationId xmlns:a16="http://schemas.microsoft.com/office/drawing/2014/main" id="{7E67C882-23E8-43CC-91C6-9D9BE85CEA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366250" y="1670926"/>
              <a:ext cx="1294004" cy="2682749"/>
              <a:chOff x="9527871" y="1501838"/>
              <a:chExt cx="1294004" cy="2682963"/>
            </a:xfrm>
          </p:grpSpPr>
          <p:sp>
            <p:nvSpPr>
              <p:cNvPr id="78" name="Text Box 8">
                <a:extLst>
                  <a:ext uri="{FF2B5EF4-FFF2-40B4-BE49-F238E27FC236}">
                    <a16:creationId xmlns:a16="http://schemas.microsoft.com/office/drawing/2014/main" id="{723764FA-2370-4679-B3C0-C00D0BB2D53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610889" y="2292413"/>
                <a:ext cx="58420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4</a:t>
                </a:r>
              </a:p>
            </p:txBody>
          </p:sp>
          <p:sp>
            <p:nvSpPr>
              <p:cNvPr id="79" name="Line 9">
                <a:extLst>
                  <a:ext uri="{FF2B5EF4-FFF2-40B4-BE49-F238E27FC236}">
                    <a16:creationId xmlns:a16="http://schemas.microsoft.com/office/drawing/2014/main" id="{3D82EF0A-E25D-4DA2-AFC9-DE1F35DBA43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527871" y="2870263"/>
                <a:ext cx="1152525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3200"/>
              </a:p>
            </p:txBody>
          </p:sp>
          <p:sp>
            <p:nvSpPr>
              <p:cNvPr id="80" name="Text Box 10">
                <a:extLst>
                  <a:ext uri="{FF2B5EF4-FFF2-40B4-BE49-F238E27FC236}">
                    <a16:creationId xmlns:a16="http://schemas.microsoft.com/office/drawing/2014/main" id="{8ED74128-A770-44DB-921A-0883588095B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237675" y="1501838"/>
                <a:ext cx="58420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0</a:t>
                </a:r>
              </a:p>
            </p:txBody>
          </p:sp>
          <p:sp>
            <p:nvSpPr>
              <p:cNvPr id="81" name="Text Box 11">
                <a:extLst>
                  <a:ext uri="{FF2B5EF4-FFF2-40B4-BE49-F238E27FC236}">
                    <a16:creationId xmlns:a16="http://schemas.microsoft.com/office/drawing/2014/main" id="{093A63D1-44EA-455C-B398-7835851E7DC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931983" y="2781237"/>
                <a:ext cx="58420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8</a:t>
                </a:r>
              </a:p>
            </p:txBody>
          </p:sp>
          <p:sp>
            <p:nvSpPr>
              <p:cNvPr id="82" name="Text Box 12">
                <a:extLst>
                  <a:ext uri="{FF2B5EF4-FFF2-40B4-BE49-F238E27FC236}">
                    <a16:creationId xmlns:a16="http://schemas.microsoft.com/office/drawing/2014/main" id="{CC6460F4-030D-49C9-B666-0D86A2DE973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628819" y="1501838"/>
                <a:ext cx="58420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1</a:t>
                </a:r>
              </a:p>
            </p:txBody>
          </p:sp>
          <p:sp>
            <p:nvSpPr>
              <p:cNvPr id="83" name="Text Box 13">
                <a:extLst>
                  <a:ext uri="{FF2B5EF4-FFF2-40B4-BE49-F238E27FC236}">
                    <a16:creationId xmlns:a16="http://schemas.microsoft.com/office/drawing/2014/main" id="{DD779CA6-3390-4C10-ACCB-4E754DFC0DB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616771" y="3153586"/>
                <a:ext cx="865187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2 8</a:t>
                </a:r>
              </a:p>
            </p:txBody>
          </p:sp>
          <p:sp>
            <p:nvSpPr>
              <p:cNvPr id="84" name="Line 15">
                <a:extLst>
                  <a:ext uri="{FF2B5EF4-FFF2-40B4-BE49-F238E27FC236}">
                    <a16:creationId xmlns:a16="http://schemas.microsoft.com/office/drawing/2014/main" id="{D845DE0E-7B7D-476B-8AA4-FECB5CA42F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527871" y="3691000"/>
                <a:ext cx="1152525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3200"/>
              </a:p>
            </p:txBody>
          </p:sp>
          <p:sp>
            <p:nvSpPr>
              <p:cNvPr id="85" name="Text Box 17">
                <a:extLst>
                  <a:ext uri="{FF2B5EF4-FFF2-40B4-BE49-F238E27FC236}">
                    <a16:creationId xmlns:a16="http://schemas.microsoft.com/office/drawing/2014/main" id="{0341CAE1-8E57-42D0-B8A0-F67204FC467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922844" y="1510890"/>
                <a:ext cx="58420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7</a:t>
                </a:r>
              </a:p>
            </p:txBody>
          </p:sp>
          <p:sp>
            <p:nvSpPr>
              <p:cNvPr id="86" name="Text Box 18">
                <a:extLst>
                  <a:ext uri="{FF2B5EF4-FFF2-40B4-BE49-F238E27FC236}">
                    <a16:creationId xmlns:a16="http://schemas.microsoft.com/office/drawing/2014/main" id="{C37F80B0-9683-4E71-A8FE-8D8B2E2CCF7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608841" y="2781237"/>
                <a:ext cx="627064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2</a:t>
                </a:r>
              </a:p>
            </p:txBody>
          </p:sp>
          <p:sp>
            <p:nvSpPr>
              <p:cNvPr id="87" name="Text Box 21">
                <a:extLst>
                  <a:ext uri="{FF2B5EF4-FFF2-40B4-BE49-F238E27FC236}">
                    <a16:creationId xmlns:a16="http://schemas.microsoft.com/office/drawing/2014/main" id="{CA665F1E-534A-47D9-9C81-17E5BDFF32D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931983" y="3599979"/>
                <a:ext cx="58420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0</a:t>
                </a:r>
              </a:p>
            </p:txBody>
          </p:sp>
        </p:grpSp>
        <p:grpSp>
          <p:nvGrpSpPr>
            <p:cNvPr id="73" name="组合 68">
              <a:extLst>
                <a:ext uri="{FF2B5EF4-FFF2-40B4-BE49-F238E27FC236}">
                  <a16:creationId xmlns:a16="http://schemas.microsoft.com/office/drawing/2014/main" id="{46F71504-8916-4D2F-86A8-490C67FACE1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986838" y="2077332"/>
              <a:ext cx="1846262" cy="614149"/>
              <a:chOff x="9148459" y="1908247"/>
              <a:chExt cx="1846262" cy="614352"/>
            </a:xfrm>
          </p:grpSpPr>
          <p:pic>
            <p:nvPicPr>
              <p:cNvPr id="74" name="图片 29">
                <a:extLst>
                  <a:ext uri="{FF2B5EF4-FFF2-40B4-BE49-F238E27FC236}">
                    <a16:creationId xmlns:a16="http://schemas.microsoft.com/office/drawing/2014/main" id="{FB00101B-50F4-4CAC-9038-A1689729903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9372296" y="1984437"/>
                <a:ext cx="1338263" cy="5381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75" name="组合 53">
                <a:extLst>
                  <a:ext uri="{FF2B5EF4-FFF2-40B4-BE49-F238E27FC236}">
                    <a16:creationId xmlns:a16="http://schemas.microsoft.com/office/drawing/2014/main" id="{E08A49ED-EA8C-4C55-8080-03ECEA60532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148459" y="1908247"/>
                <a:ext cx="1846262" cy="596081"/>
                <a:chOff x="3446982" y="3526614"/>
                <a:chExt cx="1845189" cy="596289"/>
              </a:xfrm>
            </p:grpSpPr>
            <p:sp>
              <p:nvSpPr>
                <p:cNvPr id="76" name="Text Box 4">
                  <a:extLst>
                    <a:ext uri="{FF2B5EF4-FFF2-40B4-BE49-F238E27FC236}">
                      <a16:creationId xmlns:a16="http://schemas.microsoft.com/office/drawing/2014/main" id="{2B255695-FAA8-4A33-B9A9-EAF19150E45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915022" y="3537729"/>
                  <a:ext cx="1377149" cy="58517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1" hangingPunct="1">
                    <a:spcBef>
                      <a:spcPct val="50000"/>
                    </a:spcBef>
                  </a:pPr>
                  <a:r>
                    <a:rPr lang="en-US" altLang="zh-CN" sz="3200" b="1" dirty="0">
                      <a:latin typeface="Times New Roman" pitchFamily="18" charset="0"/>
                      <a:ea typeface="黑体" pitchFamily="49" charset="-122"/>
                    </a:rPr>
                    <a:t>6 8 0</a:t>
                  </a:r>
                </a:p>
              </p:txBody>
            </p:sp>
            <p:sp>
              <p:nvSpPr>
                <p:cNvPr id="77" name="Text Box 7">
                  <a:extLst>
                    <a:ext uri="{FF2B5EF4-FFF2-40B4-BE49-F238E27FC236}">
                      <a16:creationId xmlns:a16="http://schemas.microsoft.com/office/drawing/2014/main" id="{1BE11E64-8AD6-4047-B52F-B63CCD95A34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446982" y="3526614"/>
                  <a:ext cx="583860" cy="585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1" hangingPunct="1">
                    <a:spcBef>
                      <a:spcPct val="50000"/>
                    </a:spcBef>
                  </a:pPr>
                  <a:r>
                    <a:rPr lang="en-US" altLang="zh-CN" sz="3200" b="1" dirty="0">
                      <a:latin typeface="Times New Roman" pitchFamily="18" charset="0"/>
                      <a:ea typeface="黑体" pitchFamily="49" charset="-122"/>
                    </a:rPr>
                    <a:t>4</a:t>
                  </a:r>
                </a:p>
              </p:txBody>
            </p:sp>
          </p:grpSp>
        </p:grp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A5303186-BEA5-0697-308C-AEEDF8B44F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3296" y="3436986"/>
            <a:ext cx="272573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200" b="1" dirty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</a:rPr>
              <a:t>= 43</a:t>
            </a:r>
            <a:r>
              <a:rPr lang="en-US" altLang="zh-CN" sz="32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······</a:t>
            </a:r>
            <a:r>
              <a:rPr lang="en-US" altLang="zh-CN" sz="3200" b="1" dirty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</a:rPr>
              <a:t>4</a:t>
            </a:r>
            <a:endParaRPr lang="zh-CN" altLang="en-US" sz="3200" b="1" dirty="0">
              <a:solidFill>
                <a:srgbClr val="FF0000"/>
              </a:solidFill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7" name="文本框 20">
            <a:extLst>
              <a:ext uri="{FF2B5EF4-FFF2-40B4-BE49-F238E27FC236}">
                <a16:creationId xmlns:a16="http://schemas.microsoft.com/office/drawing/2014/main" id="{C3356545-34D1-B969-8B24-6E49470CF5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3474" y="3433730"/>
            <a:ext cx="171608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200" b="1" dirty="0">
                <a:latin typeface="Times New Roman" pitchFamily="18" charset="0"/>
                <a:ea typeface="黑体" pitchFamily="49" charset="-122"/>
              </a:rPr>
              <a:t>262÷6</a:t>
            </a:r>
            <a:endParaRPr lang="zh-CN" altLang="en-US" sz="3200" b="1" dirty="0">
              <a:latin typeface="Times New Roman" pitchFamily="18" charset="0"/>
              <a:ea typeface="黑体" pitchFamily="49" charset="-122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5163BEB0-0FFA-BD98-8366-D6CB8D73B161}"/>
              </a:ext>
            </a:extLst>
          </p:cNvPr>
          <p:cNvGrpSpPr/>
          <p:nvPr/>
        </p:nvGrpSpPr>
        <p:grpSpPr>
          <a:xfrm>
            <a:off x="1872250" y="3909037"/>
            <a:ext cx="1846262" cy="2646451"/>
            <a:chOff x="8986838" y="1670926"/>
            <a:chExt cx="1846262" cy="2646451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A87B65BD-C2ED-F978-6F9E-7FAE9E2D97A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366250" y="1670926"/>
              <a:ext cx="1306561" cy="2646451"/>
              <a:chOff x="9527871" y="1501838"/>
              <a:chExt cx="1306561" cy="2646662"/>
            </a:xfrm>
          </p:grpSpPr>
          <p:sp>
            <p:nvSpPr>
              <p:cNvPr id="16" name="Text Box 8">
                <a:extLst>
                  <a:ext uri="{FF2B5EF4-FFF2-40B4-BE49-F238E27FC236}">
                    <a16:creationId xmlns:a16="http://schemas.microsoft.com/office/drawing/2014/main" id="{22B86D89-6769-6AB4-973D-2E95BC1EA15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592959" y="2292413"/>
                <a:ext cx="58420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2</a:t>
                </a:r>
              </a:p>
            </p:txBody>
          </p:sp>
          <p:sp>
            <p:nvSpPr>
              <p:cNvPr id="17" name="Line 9">
                <a:extLst>
                  <a:ext uri="{FF2B5EF4-FFF2-40B4-BE49-F238E27FC236}">
                    <a16:creationId xmlns:a16="http://schemas.microsoft.com/office/drawing/2014/main" id="{83E96458-4E51-612E-C57E-357B76EACB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527871" y="2870263"/>
                <a:ext cx="1152525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3200"/>
              </a:p>
            </p:txBody>
          </p:sp>
          <p:sp>
            <p:nvSpPr>
              <p:cNvPr id="18" name="Text Box 10">
                <a:extLst>
                  <a:ext uri="{FF2B5EF4-FFF2-40B4-BE49-F238E27FC236}">
                    <a16:creationId xmlns:a16="http://schemas.microsoft.com/office/drawing/2014/main" id="{F2B04017-2484-1534-903F-4E5F653D0A3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250232" y="1501838"/>
                <a:ext cx="58420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3</a:t>
                </a:r>
              </a:p>
            </p:txBody>
          </p:sp>
          <p:sp>
            <p:nvSpPr>
              <p:cNvPr id="19" name="Text Box 11">
                <a:extLst>
                  <a:ext uri="{FF2B5EF4-FFF2-40B4-BE49-F238E27FC236}">
                    <a16:creationId xmlns:a16="http://schemas.microsoft.com/office/drawing/2014/main" id="{978C269F-EC52-9B17-2398-20FBAE64AEA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924746" y="2790888"/>
                <a:ext cx="58420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2</a:t>
                </a:r>
              </a:p>
            </p:txBody>
          </p:sp>
          <p:sp>
            <p:nvSpPr>
              <p:cNvPr id="20" name="Text Box 13">
                <a:extLst>
                  <a:ext uri="{FF2B5EF4-FFF2-40B4-BE49-F238E27FC236}">
                    <a16:creationId xmlns:a16="http://schemas.microsoft.com/office/drawing/2014/main" id="{590DE20C-99A8-3654-CDBC-9C41A1568B6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902311" y="3155303"/>
                <a:ext cx="865187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1 8</a:t>
                </a:r>
              </a:p>
            </p:txBody>
          </p:sp>
          <p:sp>
            <p:nvSpPr>
              <p:cNvPr id="21" name="Line 15">
                <a:extLst>
                  <a:ext uri="{FF2B5EF4-FFF2-40B4-BE49-F238E27FC236}">
                    <a16:creationId xmlns:a16="http://schemas.microsoft.com/office/drawing/2014/main" id="{19F60EDA-29A6-A439-093C-491A7B8BA32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527871" y="3691000"/>
                <a:ext cx="1152525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3200"/>
              </a:p>
            </p:txBody>
          </p:sp>
          <p:sp>
            <p:nvSpPr>
              <p:cNvPr id="22" name="Text Box 17">
                <a:extLst>
                  <a:ext uri="{FF2B5EF4-FFF2-40B4-BE49-F238E27FC236}">
                    <a16:creationId xmlns:a16="http://schemas.microsoft.com/office/drawing/2014/main" id="{51217214-C1CE-3815-95D0-FBD112FD2BE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924746" y="1501838"/>
                <a:ext cx="58420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4</a:t>
                </a:r>
              </a:p>
            </p:txBody>
          </p:sp>
          <p:sp>
            <p:nvSpPr>
              <p:cNvPr id="23" name="Text Box 21">
                <a:extLst>
                  <a:ext uri="{FF2B5EF4-FFF2-40B4-BE49-F238E27FC236}">
                    <a16:creationId xmlns:a16="http://schemas.microsoft.com/office/drawing/2014/main" id="{F00681BE-7163-0AB4-1391-9192E05F1FB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183533" y="3563678"/>
                <a:ext cx="58420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4</a:t>
                </a:r>
              </a:p>
            </p:txBody>
          </p:sp>
          <p:sp>
            <p:nvSpPr>
              <p:cNvPr id="24" name="Text Box 11">
                <a:extLst>
                  <a:ext uri="{FF2B5EF4-FFF2-40B4-BE49-F238E27FC236}">
                    <a16:creationId xmlns:a16="http://schemas.microsoft.com/office/drawing/2014/main" id="{F03FA644-72CD-981D-3878-5057D77D92B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219438" y="2790888"/>
                <a:ext cx="58420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2</a:t>
                </a:r>
              </a:p>
            </p:txBody>
          </p:sp>
          <p:sp>
            <p:nvSpPr>
              <p:cNvPr id="25" name="Text Box 8">
                <a:extLst>
                  <a:ext uri="{FF2B5EF4-FFF2-40B4-BE49-F238E27FC236}">
                    <a16:creationId xmlns:a16="http://schemas.microsoft.com/office/drawing/2014/main" id="{F317A777-6AA3-FDEA-0A20-A096D31246B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915432" y="2302068"/>
                <a:ext cx="58420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4</a:t>
                </a:r>
              </a:p>
            </p:txBody>
          </p:sp>
        </p:grpSp>
        <p:grpSp>
          <p:nvGrpSpPr>
            <p:cNvPr id="10" name="组合 68">
              <a:extLst>
                <a:ext uri="{FF2B5EF4-FFF2-40B4-BE49-F238E27FC236}">
                  <a16:creationId xmlns:a16="http://schemas.microsoft.com/office/drawing/2014/main" id="{055A3A62-C9DC-F78E-83C5-FDA00B591B7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986838" y="2077332"/>
              <a:ext cx="1846262" cy="614149"/>
              <a:chOff x="9148459" y="1908247"/>
              <a:chExt cx="1846262" cy="614352"/>
            </a:xfrm>
          </p:grpSpPr>
          <p:pic>
            <p:nvPicPr>
              <p:cNvPr id="12" name="图片 29">
                <a:extLst>
                  <a:ext uri="{FF2B5EF4-FFF2-40B4-BE49-F238E27FC236}">
                    <a16:creationId xmlns:a16="http://schemas.microsoft.com/office/drawing/2014/main" id="{D95D8928-A4F0-ED6B-B2FE-067B0C4EB1E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9372296" y="1984437"/>
                <a:ext cx="1338263" cy="5381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3" name="组合 53">
                <a:extLst>
                  <a:ext uri="{FF2B5EF4-FFF2-40B4-BE49-F238E27FC236}">
                    <a16:creationId xmlns:a16="http://schemas.microsoft.com/office/drawing/2014/main" id="{B2A1C63B-4590-919A-7EB2-DCE1BA3A887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148459" y="1908247"/>
                <a:ext cx="1846262" cy="596082"/>
                <a:chOff x="3446982" y="3526614"/>
                <a:chExt cx="1845189" cy="596290"/>
              </a:xfrm>
            </p:grpSpPr>
            <p:sp>
              <p:nvSpPr>
                <p:cNvPr id="14" name="Text Box 4">
                  <a:extLst>
                    <a:ext uri="{FF2B5EF4-FFF2-40B4-BE49-F238E27FC236}">
                      <a16:creationId xmlns:a16="http://schemas.microsoft.com/office/drawing/2014/main" id="{0E62A0D3-AC68-61A4-0BEF-B57714108A2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915022" y="3537730"/>
                  <a:ext cx="1377149" cy="58517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1" hangingPunct="1">
                    <a:spcBef>
                      <a:spcPct val="50000"/>
                    </a:spcBef>
                  </a:pPr>
                  <a:r>
                    <a:rPr lang="en-US" altLang="zh-CN" sz="3200" b="1" dirty="0">
                      <a:latin typeface="Times New Roman" pitchFamily="18" charset="0"/>
                      <a:ea typeface="黑体" pitchFamily="49" charset="-122"/>
                    </a:rPr>
                    <a:t>2 6 2</a:t>
                  </a:r>
                </a:p>
              </p:txBody>
            </p:sp>
            <p:sp>
              <p:nvSpPr>
                <p:cNvPr id="15" name="Text Box 7">
                  <a:extLst>
                    <a:ext uri="{FF2B5EF4-FFF2-40B4-BE49-F238E27FC236}">
                      <a16:creationId xmlns:a16="http://schemas.microsoft.com/office/drawing/2014/main" id="{37B55917-ABFB-EE27-10BB-BFE03D1176E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446982" y="3526614"/>
                  <a:ext cx="583860" cy="585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1" hangingPunct="1">
                    <a:spcBef>
                      <a:spcPct val="50000"/>
                    </a:spcBef>
                  </a:pPr>
                  <a:r>
                    <a:rPr lang="en-US" altLang="zh-CN" sz="3200" b="1" dirty="0">
                      <a:latin typeface="Times New Roman" pitchFamily="18" charset="0"/>
                      <a:ea typeface="黑体" pitchFamily="49" charset="-122"/>
                    </a:rPr>
                    <a:t>6</a:t>
                  </a:r>
                </a:p>
              </p:txBody>
            </p:sp>
          </p:grpSp>
        </p:grpSp>
      </p:grpSp>
      <p:sp>
        <p:nvSpPr>
          <p:cNvPr id="26" name="文本框 25">
            <a:extLst>
              <a:ext uri="{FF2B5EF4-FFF2-40B4-BE49-F238E27FC236}">
                <a16:creationId xmlns:a16="http://schemas.microsoft.com/office/drawing/2014/main" id="{98389E5B-4EC5-851E-7AF1-CCEFE1FD60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27191" y="3448085"/>
            <a:ext cx="275907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200" b="1" dirty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</a:rPr>
              <a:t>= 50</a:t>
            </a:r>
            <a:r>
              <a:rPr lang="en-US" altLang="zh-CN" sz="32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······</a:t>
            </a:r>
            <a:r>
              <a:rPr lang="en-US" altLang="zh-CN" sz="3200" b="1" dirty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</a:rPr>
              <a:t>3</a:t>
            </a:r>
            <a:endParaRPr lang="zh-CN" altLang="en-US" sz="3200" b="1" dirty="0">
              <a:solidFill>
                <a:srgbClr val="FF0000"/>
              </a:solidFill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27" name="文本框 19">
            <a:extLst>
              <a:ext uri="{FF2B5EF4-FFF2-40B4-BE49-F238E27FC236}">
                <a16:creationId xmlns:a16="http://schemas.microsoft.com/office/drawing/2014/main" id="{19E3A72D-4D22-F8E8-7B05-84347A816F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7836" y="3435385"/>
            <a:ext cx="171608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200" b="1">
                <a:latin typeface="Times New Roman" pitchFamily="18" charset="0"/>
                <a:ea typeface="黑体" pitchFamily="49" charset="-122"/>
              </a:rPr>
              <a:t>403÷8</a:t>
            </a:r>
            <a:endParaRPr lang="zh-CN" altLang="en-US" sz="3200" b="1">
              <a:latin typeface="Times New Roman" pitchFamily="18" charset="0"/>
              <a:ea typeface="黑体" pitchFamily="49" charset="-122"/>
            </a:endParaRP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54C0125C-9AAB-6400-5981-A57EE0E0C8E5}"/>
              </a:ext>
            </a:extLst>
          </p:cNvPr>
          <p:cNvGrpSpPr/>
          <p:nvPr/>
        </p:nvGrpSpPr>
        <p:grpSpPr>
          <a:xfrm>
            <a:off x="6987974" y="4046922"/>
            <a:ext cx="1846263" cy="1895007"/>
            <a:chOff x="8986838" y="1670926"/>
            <a:chExt cx="1846263" cy="1895007"/>
          </a:xfrm>
        </p:grpSpPr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id="{01BDB857-AE91-8312-8BAF-CD6273554B5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366250" y="1670926"/>
              <a:ext cx="1286794" cy="1895007"/>
              <a:chOff x="9527871" y="1501838"/>
              <a:chExt cx="1286794" cy="1895159"/>
            </a:xfrm>
          </p:grpSpPr>
          <p:sp>
            <p:nvSpPr>
              <p:cNvPr id="35" name="Text Box 8">
                <a:extLst>
                  <a:ext uri="{FF2B5EF4-FFF2-40B4-BE49-F238E27FC236}">
                    <a16:creationId xmlns:a16="http://schemas.microsoft.com/office/drawing/2014/main" id="{3F6A77AA-1C9B-DB03-18FA-6C4FEFBA63A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611812" y="2292413"/>
                <a:ext cx="893509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4 0</a:t>
                </a:r>
              </a:p>
            </p:txBody>
          </p:sp>
          <p:sp>
            <p:nvSpPr>
              <p:cNvPr id="36" name="Line 9">
                <a:extLst>
                  <a:ext uri="{FF2B5EF4-FFF2-40B4-BE49-F238E27FC236}">
                    <a16:creationId xmlns:a16="http://schemas.microsoft.com/office/drawing/2014/main" id="{203A247D-E701-7DAA-9C13-F15E7ED3575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527871" y="2870263"/>
                <a:ext cx="1152525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3200"/>
              </a:p>
            </p:txBody>
          </p:sp>
          <p:sp>
            <p:nvSpPr>
              <p:cNvPr id="43" name="Text Box 10">
                <a:extLst>
                  <a:ext uri="{FF2B5EF4-FFF2-40B4-BE49-F238E27FC236}">
                    <a16:creationId xmlns:a16="http://schemas.microsoft.com/office/drawing/2014/main" id="{512953A3-B3E5-7F82-D9F7-60E4BCF8849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217588" y="1501838"/>
                <a:ext cx="58420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0</a:t>
                </a:r>
              </a:p>
            </p:txBody>
          </p:sp>
          <p:sp>
            <p:nvSpPr>
              <p:cNvPr id="46" name="Text Box 11">
                <a:extLst>
                  <a:ext uri="{FF2B5EF4-FFF2-40B4-BE49-F238E27FC236}">
                    <a16:creationId xmlns:a16="http://schemas.microsoft.com/office/drawing/2014/main" id="{0C00C5FC-D54B-6878-C40A-276683AC9F3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230465" y="2812175"/>
                <a:ext cx="58420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3</a:t>
                </a:r>
              </a:p>
            </p:txBody>
          </p:sp>
          <p:sp>
            <p:nvSpPr>
              <p:cNvPr id="53" name="Text Box 17">
                <a:extLst>
                  <a:ext uri="{FF2B5EF4-FFF2-40B4-BE49-F238E27FC236}">
                    <a16:creationId xmlns:a16="http://schemas.microsoft.com/office/drawing/2014/main" id="{1EBD57D9-B1A8-9336-8A86-2D7DB4A9A84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892102" y="1512947"/>
                <a:ext cx="58420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5</a:t>
                </a:r>
              </a:p>
            </p:txBody>
          </p:sp>
        </p:grpSp>
        <p:grpSp>
          <p:nvGrpSpPr>
            <p:cNvPr id="30" name="组合 68">
              <a:extLst>
                <a:ext uri="{FF2B5EF4-FFF2-40B4-BE49-F238E27FC236}">
                  <a16:creationId xmlns:a16="http://schemas.microsoft.com/office/drawing/2014/main" id="{9ABFD321-1106-CEC7-45ED-42646E40258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986838" y="2077332"/>
              <a:ext cx="1846263" cy="614149"/>
              <a:chOff x="9148459" y="1908247"/>
              <a:chExt cx="1846263" cy="614352"/>
            </a:xfrm>
          </p:grpSpPr>
          <p:pic>
            <p:nvPicPr>
              <p:cNvPr id="31" name="图片 29">
                <a:extLst>
                  <a:ext uri="{FF2B5EF4-FFF2-40B4-BE49-F238E27FC236}">
                    <a16:creationId xmlns:a16="http://schemas.microsoft.com/office/drawing/2014/main" id="{313681D6-2208-247B-0DDD-018AABBDAA9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9372296" y="1984437"/>
                <a:ext cx="1338263" cy="5381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32" name="组合 53">
                <a:extLst>
                  <a:ext uri="{FF2B5EF4-FFF2-40B4-BE49-F238E27FC236}">
                    <a16:creationId xmlns:a16="http://schemas.microsoft.com/office/drawing/2014/main" id="{3BB29C6A-0218-CAC0-8B77-1D60BB38C15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148459" y="1908247"/>
                <a:ext cx="1846263" cy="596082"/>
                <a:chOff x="3446982" y="3526614"/>
                <a:chExt cx="1845190" cy="596290"/>
              </a:xfrm>
            </p:grpSpPr>
            <p:sp>
              <p:nvSpPr>
                <p:cNvPr id="33" name="Text Box 4">
                  <a:extLst>
                    <a:ext uri="{FF2B5EF4-FFF2-40B4-BE49-F238E27FC236}">
                      <a16:creationId xmlns:a16="http://schemas.microsoft.com/office/drawing/2014/main" id="{A8DB48ED-CD8E-016C-8351-25E9F13A5C2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915023" y="3537730"/>
                  <a:ext cx="1377149" cy="58517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1" hangingPunct="1">
                    <a:spcBef>
                      <a:spcPct val="50000"/>
                    </a:spcBef>
                  </a:pPr>
                  <a:r>
                    <a:rPr lang="en-US" altLang="zh-CN" sz="3200" b="1" dirty="0">
                      <a:latin typeface="Times New Roman" pitchFamily="18" charset="0"/>
                      <a:ea typeface="黑体" pitchFamily="49" charset="-122"/>
                    </a:rPr>
                    <a:t>4 0 3</a:t>
                  </a:r>
                </a:p>
              </p:txBody>
            </p:sp>
            <p:sp>
              <p:nvSpPr>
                <p:cNvPr id="34" name="Text Box 7">
                  <a:extLst>
                    <a:ext uri="{FF2B5EF4-FFF2-40B4-BE49-F238E27FC236}">
                      <a16:creationId xmlns:a16="http://schemas.microsoft.com/office/drawing/2014/main" id="{4962F911-CB9E-6E4C-E11D-FA6D9AD5668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446982" y="3526614"/>
                  <a:ext cx="583860" cy="585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1" hangingPunct="1">
                    <a:spcBef>
                      <a:spcPct val="50000"/>
                    </a:spcBef>
                  </a:pPr>
                  <a:r>
                    <a:rPr lang="en-US" altLang="zh-CN" sz="3200" b="1" dirty="0">
                      <a:latin typeface="Times New Roman" pitchFamily="18" charset="0"/>
                      <a:ea typeface="黑体" pitchFamily="49" charset="-122"/>
                    </a:rPr>
                    <a:t>8</a:t>
                  </a:r>
                </a:p>
              </p:txBody>
            </p:sp>
          </p:grpSp>
        </p:grpSp>
      </p:grpSp>
      <p:sp>
        <p:nvSpPr>
          <p:cNvPr id="69" name="文本框 68">
            <a:extLst>
              <a:ext uri="{FF2B5EF4-FFF2-40B4-BE49-F238E27FC236}">
                <a16:creationId xmlns:a16="http://schemas.microsoft.com/office/drawing/2014/main" id="{03BDC24B-20AD-DE8E-9BBB-38795A40F555}"/>
              </a:ext>
            </a:extLst>
          </p:cNvPr>
          <p:cNvSpPr txBox="1"/>
          <p:nvPr/>
        </p:nvSpPr>
        <p:spPr>
          <a:xfrm>
            <a:off x="9406729" y="6155378"/>
            <a:ext cx="45777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2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P24 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做一做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20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F17D703-93BA-174E-C673-1DDAE40A01F3}"/>
              </a:ext>
            </a:extLst>
          </p:cNvPr>
          <p:cNvSpPr txBox="1"/>
          <p:nvPr/>
        </p:nvSpPr>
        <p:spPr>
          <a:xfrm>
            <a:off x="804521" y="266482"/>
            <a:ext cx="7315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列竖式计算并验算。</a:t>
            </a:r>
            <a:endParaRPr lang="en-US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15">
            <a:extLst>
              <a:ext uri="{FF2B5EF4-FFF2-40B4-BE49-F238E27FC236}">
                <a16:creationId xmlns:a16="http://schemas.microsoft.com/office/drawing/2014/main" id="{CB5ACFE8-64DF-2334-7397-C53E0C3309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3416" y="800364"/>
            <a:ext cx="171608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200" b="1">
                <a:latin typeface="Times New Roman" pitchFamily="18" charset="0"/>
                <a:ea typeface="黑体" pitchFamily="49" charset="-122"/>
              </a:rPr>
              <a:t>480÷4</a:t>
            </a:r>
            <a:endParaRPr lang="zh-CN" altLang="en-US" sz="3200" b="1" dirty="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4" name="文本框 16">
            <a:extLst>
              <a:ext uri="{FF2B5EF4-FFF2-40B4-BE49-F238E27FC236}">
                <a16:creationId xmlns:a16="http://schemas.microsoft.com/office/drawing/2014/main" id="{3B602602-D165-5C9A-DE93-D000B1BF04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75330" y="851257"/>
            <a:ext cx="171608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200" b="1">
                <a:latin typeface="Times New Roman" pitchFamily="18" charset="0"/>
                <a:ea typeface="黑体" pitchFamily="49" charset="-122"/>
              </a:rPr>
              <a:t>840÷6</a:t>
            </a:r>
            <a:endParaRPr lang="zh-CN" altLang="en-US" sz="3200" b="1" dirty="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5" name="文本框 20">
            <a:extLst>
              <a:ext uri="{FF2B5EF4-FFF2-40B4-BE49-F238E27FC236}">
                <a16:creationId xmlns:a16="http://schemas.microsoft.com/office/drawing/2014/main" id="{7B584B74-3BD1-781E-7466-50F0B5542E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7426" y="3560171"/>
            <a:ext cx="171608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200" b="1">
                <a:latin typeface="Times New Roman" pitchFamily="18" charset="0"/>
                <a:ea typeface="黑体" pitchFamily="49" charset="-122"/>
              </a:rPr>
              <a:t>501÷5</a:t>
            </a:r>
            <a:endParaRPr lang="zh-CN" altLang="en-US" sz="3200" b="1" dirty="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6" name="文本框 19">
            <a:extLst>
              <a:ext uri="{FF2B5EF4-FFF2-40B4-BE49-F238E27FC236}">
                <a16:creationId xmlns:a16="http://schemas.microsoft.com/office/drawing/2014/main" id="{C0F3AFD3-2E07-2840-C9CD-767D3D61F2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1788" y="3561826"/>
            <a:ext cx="171608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200" b="1">
                <a:latin typeface="Times New Roman" pitchFamily="18" charset="0"/>
                <a:ea typeface="黑体" pitchFamily="49" charset="-122"/>
              </a:rPr>
              <a:t>614÷3</a:t>
            </a:r>
            <a:endParaRPr lang="zh-CN" altLang="en-US" sz="3200" b="1">
              <a:latin typeface="Times New Roman" pitchFamily="18" charset="0"/>
              <a:ea typeface="黑体" pitchFamily="49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D30409FF-5689-A86E-FA9A-0608A599B2C7}"/>
              </a:ext>
            </a:extLst>
          </p:cNvPr>
          <p:cNvGrpSpPr/>
          <p:nvPr/>
        </p:nvGrpSpPr>
        <p:grpSpPr>
          <a:xfrm>
            <a:off x="1808329" y="1286720"/>
            <a:ext cx="1846262" cy="2365738"/>
            <a:chOff x="8986838" y="1670926"/>
            <a:chExt cx="1846262" cy="2365738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7A5C69D2-BA17-AB39-CCE1-DD694C11804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366250" y="1670926"/>
              <a:ext cx="1309517" cy="2365738"/>
              <a:chOff x="9527871" y="1501838"/>
              <a:chExt cx="1309517" cy="2365924"/>
            </a:xfrm>
          </p:grpSpPr>
          <p:sp>
            <p:nvSpPr>
              <p:cNvPr id="14" name="Text Box 8">
                <a:extLst>
                  <a:ext uri="{FF2B5EF4-FFF2-40B4-BE49-F238E27FC236}">
                    <a16:creationId xmlns:a16="http://schemas.microsoft.com/office/drawing/2014/main" id="{8AB8A57C-776B-8589-D777-472BB4408E4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621211" y="2258295"/>
                <a:ext cx="58420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4</a:t>
                </a:r>
              </a:p>
            </p:txBody>
          </p:sp>
          <p:sp>
            <p:nvSpPr>
              <p:cNvPr id="15" name="Line 9">
                <a:extLst>
                  <a:ext uri="{FF2B5EF4-FFF2-40B4-BE49-F238E27FC236}">
                    <a16:creationId xmlns:a16="http://schemas.microsoft.com/office/drawing/2014/main" id="{454E5150-3350-4D68-E302-2AC604034D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527871" y="2733083"/>
                <a:ext cx="1152525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3200"/>
              </a:p>
            </p:txBody>
          </p:sp>
          <p:sp>
            <p:nvSpPr>
              <p:cNvPr id="16" name="Text Box 10">
                <a:extLst>
                  <a:ext uri="{FF2B5EF4-FFF2-40B4-BE49-F238E27FC236}">
                    <a16:creationId xmlns:a16="http://schemas.microsoft.com/office/drawing/2014/main" id="{8092A4EF-5743-1062-0C81-79A10190433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253188" y="1501838"/>
                <a:ext cx="58420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0</a:t>
                </a:r>
              </a:p>
            </p:txBody>
          </p:sp>
          <p:sp>
            <p:nvSpPr>
              <p:cNvPr id="17" name="Text Box 11">
                <a:extLst>
                  <a:ext uri="{FF2B5EF4-FFF2-40B4-BE49-F238E27FC236}">
                    <a16:creationId xmlns:a16="http://schemas.microsoft.com/office/drawing/2014/main" id="{350468A0-3130-D8AC-5F94-3CCD8596238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908766" y="2604956"/>
                <a:ext cx="58420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8</a:t>
                </a:r>
              </a:p>
            </p:txBody>
          </p:sp>
          <p:sp>
            <p:nvSpPr>
              <p:cNvPr id="18" name="Text Box 12">
                <a:extLst>
                  <a:ext uri="{FF2B5EF4-FFF2-40B4-BE49-F238E27FC236}">
                    <a16:creationId xmlns:a16="http://schemas.microsoft.com/office/drawing/2014/main" id="{7AA5CC44-A437-F3A6-368C-6E17DE668A3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628819" y="1501838"/>
                <a:ext cx="58420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1</a:t>
                </a:r>
              </a:p>
            </p:txBody>
          </p:sp>
          <p:sp>
            <p:nvSpPr>
              <p:cNvPr id="19" name="Text Box 13">
                <a:extLst>
                  <a:ext uri="{FF2B5EF4-FFF2-40B4-BE49-F238E27FC236}">
                    <a16:creationId xmlns:a16="http://schemas.microsoft.com/office/drawing/2014/main" id="{831F5E36-D222-6A55-621B-3E10B21EABF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889930" y="2921040"/>
                <a:ext cx="865187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8</a:t>
                </a:r>
              </a:p>
            </p:txBody>
          </p:sp>
          <p:sp>
            <p:nvSpPr>
              <p:cNvPr id="20" name="Line 15">
                <a:extLst>
                  <a:ext uri="{FF2B5EF4-FFF2-40B4-BE49-F238E27FC236}">
                    <a16:creationId xmlns:a16="http://schemas.microsoft.com/office/drawing/2014/main" id="{EF4BC1BC-397D-3887-D4BF-2B08848615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527871" y="3393005"/>
                <a:ext cx="1152525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3200"/>
              </a:p>
            </p:txBody>
          </p:sp>
          <p:sp>
            <p:nvSpPr>
              <p:cNvPr id="21" name="Text Box 17">
                <a:extLst>
                  <a:ext uri="{FF2B5EF4-FFF2-40B4-BE49-F238E27FC236}">
                    <a16:creationId xmlns:a16="http://schemas.microsoft.com/office/drawing/2014/main" id="{61051EF5-4B4B-1363-EB60-3875A3E0C0D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960606" y="1501838"/>
                <a:ext cx="58420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2</a:t>
                </a:r>
              </a:p>
            </p:txBody>
          </p:sp>
          <p:sp>
            <p:nvSpPr>
              <p:cNvPr id="22" name="Text Box 21">
                <a:extLst>
                  <a:ext uri="{FF2B5EF4-FFF2-40B4-BE49-F238E27FC236}">
                    <a16:creationId xmlns:a16="http://schemas.microsoft.com/office/drawing/2014/main" id="{A0D3C071-EA91-2E40-9898-F428956BCB0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894946" y="3282940"/>
                <a:ext cx="58420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0</a:t>
                </a:r>
              </a:p>
            </p:txBody>
          </p:sp>
        </p:grpSp>
        <p:grpSp>
          <p:nvGrpSpPr>
            <p:cNvPr id="9" name="组合 68">
              <a:extLst>
                <a:ext uri="{FF2B5EF4-FFF2-40B4-BE49-F238E27FC236}">
                  <a16:creationId xmlns:a16="http://schemas.microsoft.com/office/drawing/2014/main" id="{46A72774-1776-B286-7289-BDAE8C81081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986838" y="2077332"/>
              <a:ext cx="1846262" cy="614149"/>
              <a:chOff x="9148459" y="1908247"/>
              <a:chExt cx="1846262" cy="614352"/>
            </a:xfrm>
          </p:grpSpPr>
          <p:pic>
            <p:nvPicPr>
              <p:cNvPr id="10" name="图片 29">
                <a:extLst>
                  <a:ext uri="{FF2B5EF4-FFF2-40B4-BE49-F238E27FC236}">
                    <a16:creationId xmlns:a16="http://schemas.microsoft.com/office/drawing/2014/main" id="{388E7AE7-5C6C-4EC5-C465-94E66988CCC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9372296" y="1984437"/>
                <a:ext cx="1338263" cy="5381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1" name="组合 53">
                <a:extLst>
                  <a:ext uri="{FF2B5EF4-FFF2-40B4-BE49-F238E27FC236}">
                    <a16:creationId xmlns:a16="http://schemas.microsoft.com/office/drawing/2014/main" id="{30EBB05A-D4C8-FD8A-ECA5-7D8A76381C8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148459" y="1908247"/>
                <a:ext cx="1846262" cy="596082"/>
                <a:chOff x="3446982" y="3526614"/>
                <a:chExt cx="1845189" cy="596290"/>
              </a:xfrm>
            </p:grpSpPr>
            <p:sp>
              <p:nvSpPr>
                <p:cNvPr id="12" name="Text Box 4">
                  <a:extLst>
                    <a:ext uri="{FF2B5EF4-FFF2-40B4-BE49-F238E27FC236}">
                      <a16:creationId xmlns:a16="http://schemas.microsoft.com/office/drawing/2014/main" id="{CF204EBA-763C-8362-A3E8-17315A7230C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915022" y="3537730"/>
                  <a:ext cx="1377149" cy="58517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1" hangingPunct="1">
                    <a:spcBef>
                      <a:spcPct val="50000"/>
                    </a:spcBef>
                  </a:pPr>
                  <a:r>
                    <a:rPr lang="en-US" altLang="zh-CN" sz="3200" b="1">
                      <a:latin typeface="Times New Roman" pitchFamily="18" charset="0"/>
                      <a:ea typeface="黑体" pitchFamily="49" charset="-122"/>
                    </a:rPr>
                    <a:t>4 </a:t>
                  </a:r>
                  <a:r>
                    <a:rPr lang="en-US" altLang="zh-CN" sz="3200" b="1" dirty="0">
                      <a:latin typeface="Times New Roman" pitchFamily="18" charset="0"/>
                      <a:ea typeface="黑体" pitchFamily="49" charset="-122"/>
                    </a:rPr>
                    <a:t>8</a:t>
                  </a:r>
                  <a:r>
                    <a:rPr lang="en-US" altLang="zh-CN" sz="3200" b="1">
                      <a:latin typeface="Times New Roman" pitchFamily="18" charset="0"/>
                      <a:ea typeface="黑体" pitchFamily="49" charset="-122"/>
                    </a:rPr>
                    <a:t> </a:t>
                  </a:r>
                  <a:r>
                    <a:rPr lang="en-US" altLang="zh-CN" sz="3200" b="1" dirty="0">
                      <a:latin typeface="Times New Roman" pitchFamily="18" charset="0"/>
                      <a:ea typeface="黑体" pitchFamily="49" charset="-122"/>
                    </a:rPr>
                    <a:t>0</a:t>
                  </a:r>
                </a:p>
              </p:txBody>
            </p:sp>
            <p:sp>
              <p:nvSpPr>
                <p:cNvPr id="13" name="Text Box 7">
                  <a:extLst>
                    <a:ext uri="{FF2B5EF4-FFF2-40B4-BE49-F238E27FC236}">
                      <a16:creationId xmlns:a16="http://schemas.microsoft.com/office/drawing/2014/main" id="{7C547CC4-8967-0607-3B0F-F04ADFDE2D9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446982" y="3526614"/>
                  <a:ext cx="583860" cy="585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1" hangingPunct="1">
                    <a:spcBef>
                      <a:spcPct val="50000"/>
                    </a:spcBef>
                  </a:pPr>
                  <a:r>
                    <a:rPr lang="en-US" altLang="zh-CN" sz="3200" b="1" dirty="0">
                      <a:latin typeface="Times New Roman" pitchFamily="18" charset="0"/>
                      <a:ea typeface="黑体" pitchFamily="49" charset="-122"/>
                    </a:rPr>
                    <a:t>4</a:t>
                  </a:r>
                </a:p>
              </p:txBody>
            </p:sp>
          </p:grpSp>
        </p:grpSp>
      </p:grpSp>
      <p:sp>
        <p:nvSpPr>
          <p:cNvPr id="23" name="文本框 22">
            <a:extLst>
              <a:ext uri="{FF2B5EF4-FFF2-40B4-BE49-F238E27FC236}">
                <a16:creationId xmlns:a16="http://schemas.microsoft.com/office/drawing/2014/main" id="{6A63502B-F8D9-95C4-DFB3-B95D1CFB80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4713" y="822711"/>
            <a:ext cx="29696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 anchorCtr="0">
            <a:spAutoFit/>
          </a:bodyPr>
          <a:lstStyle/>
          <a:p>
            <a:pPr eaLnBrk="1" fontAlgn="ctr" hangingPunct="1"/>
            <a:r>
              <a:rPr lang="en-US" altLang="zh-CN" sz="3200" b="1">
                <a:solidFill>
                  <a:srgbClr val="FF0000"/>
                </a:solidFill>
                <a:latin typeface="Times New Roman" pitchFamily="18" charset="0"/>
                <a:ea typeface="楷体" pitchFamily="49" charset="-122"/>
              </a:rPr>
              <a:t>= 120</a:t>
            </a: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14BBA961-09D4-9D13-B8A3-6CB1A1FA8B3B}"/>
              </a:ext>
            </a:extLst>
          </p:cNvPr>
          <p:cNvGrpSpPr/>
          <p:nvPr/>
        </p:nvGrpSpPr>
        <p:grpSpPr>
          <a:xfrm>
            <a:off x="6620026" y="1352345"/>
            <a:ext cx="1846262" cy="2365738"/>
            <a:chOff x="8986838" y="1670926"/>
            <a:chExt cx="1846262" cy="2365738"/>
          </a:xfrm>
        </p:grpSpPr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id="{CA626D3A-8C5F-407A-1A1B-C6B780FB35A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366250" y="1670926"/>
              <a:ext cx="1326295" cy="2365738"/>
              <a:chOff x="9527871" y="1501838"/>
              <a:chExt cx="1326295" cy="2365924"/>
            </a:xfrm>
          </p:grpSpPr>
          <p:sp>
            <p:nvSpPr>
              <p:cNvPr id="31" name="Text Box 8">
                <a:extLst>
                  <a:ext uri="{FF2B5EF4-FFF2-40B4-BE49-F238E27FC236}">
                    <a16:creationId xmlns:a16="http://schemas.microsoft.com/office/drawing/2014/main" id="{E61B233D-3E07-6E4B-226A-FA0EF09A443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621211" y="2258295"/>
                <a:ext cx="58420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6</a:t>
                </a:r>
              </a:p>
            </p:txBody>
          </p:sp>
          <p:sp>
            <p:nvSpPr>
              <p:cNvPr id="32" name="Line 9">
                <a:extLst>
                  <a:ext uri="{FF2B5EF4-FFF2-40B4-BE49-F238E27FC236}">
                    <a16:creationId xmlns:a16="http://schemas.microsoft.com/office/drawing/2014/main" id="{711AC566-61CE-7278-B969-B889E68ADF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527871" y="2733083"/>
                <a:ext cx="1152525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3200"/>
              </a:p>
            </p:txBody>
          </p:sp>
          <p:sp>
            <p:nvSpPr>
              <p:cNvPr id="33" name="Text Box 10">
                <a:extLst>
                  <a:ext uri="{FF2B5EF4-FFF2-40B4-BE49-F238E27FC236}">
                    <a16:creationId xmlns:a16="http://schemas.microsoft.com/office/drawing/2014/main" id="{56F09848-323F-9C3D-86D4-5814541975B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269966" y="1501838"/>
                <a:ext cx="58420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0</a:t>
                </a:r>
              </a:p>
            </p:txBody>
          </p:sp>
          <p:sp>
            <p:nvSpPr>
              <p:cNvPr id="34" name="Text Box 11">
                <a:extLst>
                  <a:ext uri="{FF2B5EF4-FFF2-40B4-BE49-F238E27FC236}">
                    <a16:creationId xmlns:a16="http://schemas.microsoft.com/office/drawing/2014/main" id="{A79BD55A-ADF9-981D-53C1-E1AD26B044C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917644" y="2604956"/>
                <a:ext cx="58420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4</a:t>
                </a:r>
              </a:p>
            </p:txBody>
          </p:sp>
          <p:sp>
            <p:nvSpPr>
              <p:cNvPr id="35" name="Text Box 12">
                <a:extLst>
                  <a:ext uri="{FF2B5EF4-FFF2-40B4-BE49-F238E27FC236}">
                    <a16:creationId xmlns:a16="http://schemas.microsoft.com/office/drawing/2014/main" id="{F183A80C-9369-9C13-268D-0F8539B989D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628819" y="1501838"/>
                <a:ext cx="58420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1</a:t>
                </a:r>
              </a:p>
            </p:txBody>
          </p:sp>
          <p:sp>
            <p:nvSpPr>
              <p:cNvPr id="37" name="Line 15">
                <a:extLst>
                  <a:ext uri="{FF2B5EF4-FFF2-40B4-BE49-F238E27FC236}">
                    <a16:creationId xmlns:a16="http://schemas.microsoft.com/office/drawing/2014/main" id="{63C7A5C3-85CA-13C7-465A-7EC64935A31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527871" y="3393005"/>
                <a:ext cx="1152525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3200"/>
              </a:p>
            </p:txBody>
          </p:sp>
          <p:sp>
            <p:nvSpPr>
              <p:cNvPr id="38" name="Text Box 17">
                <a:extLst>
                  <a:ext uri="{FF2B5EF4-FFF2-40B4-BE49-F238E27FC236}">
                    <a16:creationId xmlns:a16="http://schemas.microsoft.com/office/drawing/2014/main" id="{3297848E-CEE1-00F4-B378-1C175E884CD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935439" y="1501838"/>
                <a:ext cx="58420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4</a:t>
                </a:r>
              </a:p>
            </p:txBody>
          </p:sp>
          <p:sp>
            <p:nvSpPr>
              <p:cNvPr id="39" name="Text Box 21">
                <a:extLst>
                  <a:ext uri="{FF2B5EF4-FFF2-40B4-BE49-F238E27FC236}">
                    <a16:creationId xmlns:a16="http://schemas.microsoft.com/office/drawing/2014/main" id="{3C57F35C-434C-1F12-716A-41835982529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929480" y="3282940"/>
                <a:ext cx="58420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0</a:t>
                </a:r>
              </a:p>
            </p:txBody>
          </p:sp>
          <p:sp>
            <p:nvSpPr>
              <p:cNvPr id="40" name="Text Box 11">
                <a:extLst>
                  <a:ext uri="{FF2B5EF4-FFF2-40B4-BE49-F238E27FC236}">
                    <a16:creationId xmlns:a16="http://schemas.microsoft.com/office/drawing/2014/main" id="{F6C9F22A-D9EF-8222-7EE3-8030FF2CCFA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642116" y="2616837"/>
                <a:ext cx="45408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2</a:t>
                </a:r>
              </a:p>
            </p:txBody>
          </p:sp>
          <p:sp>
            <p:nvSpPr>
              <p:cNvPr id="42" name="Text Box 11">
                <a:extLst>
                  <a:ext uri="{FF2B5EF4-FFF2-40B4-BE49-F238E27FC236}">
                    <a16:creationId xmlns:a16="http://schemas.microsoft.com/office/drawing/2014/main" id="{EE963EF3-2828-759A-C032-6D0C29D830E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900145" y="2906836"/>
                <a:ext cx="58420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4</a:t>
                </a:r>
              </a:p>
            </p:txBody>
          </p:sp>
          <p:sp>
            <p:nvSpPr>
              <p:cNvPr id="43" name="Text Box 11">
                <a:extLst>
                  <a:ext uri="{FF2B5EF4-FFF2-40B4-BE49-F238E27FC236}">
                    <a16:creationId xmlns:a16="http://schemas.microsoft.com/office/drawing/2014/main" id="{537EF40F-E6C3-44DE-8863-FAE1E1F6FD4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624617" y="2918717"/>
                <a:ext cx="45408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2</a:t>
                </a:r>
              </a:p>
            </p:txBody>
          </p:sp>
        </p:grpSp>
        <p:grpSp>
          <p:nvGrpSpPr>
            <p:cNvPr id="26" name="组合 68">
              <a:extLst>
                <a:ext uri="{FF2B5EF4-FFF2-40B4-BE49-F238E27FC236}">
                  <a16:creationId xmlns:a16="http://schemas.microsoft.com/office/drawing/2014/main" id="{63AC368C-1FCC-CC5D-F489-1123BD0071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986838" y="2077332"/>
              <a:ext cx="1846262" cy="614149"/>
              <a:chOff x="9148459" y="1908247"/>
              <a:chExt cx="1846262" cy="614352"/>
            </a:xfrm>
          </p:grpSpPr>
          <p:pic>
            <p:nvPicPr>
              <p:cNvPr id="27" name="图片 29">
                <a:extLst>
                  <a:ext uri="{FF2B5EF4-FFF2-40B4-BE49-F238E27FC236}">
                    <a16:creationId xmlns:a16="http://schemas.microsoft.com/office/drawing/2014/main" id="{BAB12ADB-AF6B-1786-812E-5E163EB4980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9372296" y="1984437"/>
                <a:ext cx="1338263" cy="5381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8" name="组合 53">
                <a:extLst>
                  <a:ext uri="{FF2B5EF4-FFF2-40B4-BE49-F238E27FC236}">
                    <a16:creationId xmlns:a16="http://schemas.microsoft.com/office/drawing/2014/main" id="{C0A86E5F-2447-FBB4-4A92-DA66C2BC9A4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148459" y="1908247"/>
                <a:ext cx="1846262" cy="596082"/>
                <a:chOff x="3446982" y="3526614"/>
                <a:chExt cx="1845189" cy="596290"/>
              </a:xfrm>
            </p:grpSpPr>
            <p:sp>
              <p:nvSpPr>
                <p:cNvPr id="29" name="Text Box 4">
                  <a:extLst>
                    <a:ext uri="{FF2B5EF4-FFF2-40B4-BE49-F238E27FC236}">
                      <a16:creationId xmlns:a16="http://schemas.microsoft.com/office/drawing/2014/main" id="{C779B3DB-784B-2884-EFB4-40A1B3F37C3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915022" y="3537730"/>
                  <a:ext cx="1377149" cy="58517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1" hangingPunct="1">
                    <a:spcBef>
                      <a:spcPct val="50000"/>
                    </a:spcBef>
                  </a:pPr>
                  <a:r>
                    <a:rPr lang="en-US" altLang="zh-CN" sz="3200" b="1">
                      <a:latin typeface="Times New Roman" pitchFamily="18" charset="0"/>
                      <a:ea typeface="黑体" pitchFamily="49" charset="-122"/>
                    </a:rPr>
                    <a:t>8 </a:t>
                  </a:r>
                  <a:r>
                    <a:rPr lang="en-US" altLang="zh-CN" sz="3200" b="1" dirty="0">
                      <a:latin typeface="Times New Roman" pitchFamily="18" charset="0"/>
                      <a:ea typeface="黑体" pitchFamily="49" charset="-122"/>
                    </a:rPr>
                    <a:t>4</a:t>
                  </a:r>
                  <a:r>
                    <a:rPr lang="en-US" altLang="zh-CN" sz="3200" b="1">
                      <a:latin typeface="Times New Roman" pitchFamily="18" charset="0"/>
                      <a:ea typeface="黑体" pitchFamily="49" charset="-122"/>
                    </a:rPr>
                    <a:t> </a:t>
                  </a:r>
                  <a:r>
                    <a:rPr lang="en-US" altLang="zh-CN" sz="3200" b="1" dirty="0">
                      <a:latin typeface="Times New Roman" pitchFamily="18" charset="0"/>
                      <a:ea typeface="黑体" pitchFamily="49" charset="-122"/>
                    </a:rPr>
                    <a:t>0</a:t>
                  </a:r>
                </a:p>
              </p:txBody>
            </p:sp>
            <p:sp>
              <p:nvSpPr>
                <p:cNvPr id="30" name="Text Box 7">
                  <a:extLst>
                    <a:ext uri="{FF2B5EF4-FFF2-40B4-BE49-F238E27FC236}">
                      <a16:creationId xmlns:a16="http://schemas.microsoft.com/office/drawing/2014/main" id="{2B3DCCA3-C594-521B-263C-E768924DC96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446982" y="3526614"/>
                  <a:ext cx="583860" cy="585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1" hangingPunct="1">
                    <a:spcBef>
                      <a:spcPct val="50000"/>
                    </a:spcBef>
                  </a:pPr>
                  <a:r>
                    <a:rPr lang="en-US" altLang="zh-CN" sz="3200" b="1" dirty="0">
                      <a:latin typeface="Times New Roman" pitchFamily="18" charset="0"/>
                      <a:ea typeface="黑体" pitchFamily="49" charset="-122"/>
                    </a:rPr>
                    <a:t>6</a:t>
                  </a:r>
                </a:p>
              </p:txBody>
            </p:sp>
          </p:grpSp>
        </p:grpSp>
      </p:grpSp>
      <p:sp>
        <p:nvSpPr>
          <p:cNvPr id="44" name="文本框 43">
            <a:extLst>
              <a:ext uri="{FF2B5EF4-FFF2-40B4-BE49-F238E27FC236}">
                <a16:creationId xmlns:a16="http://schemas.microsoft.com/office/drawing/2014/main" id="{BBF1527A-D86B-229E-4DAB-AF04DF7EE5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86024" y="851735"/>
            <a:ext cx="157162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200" b="1">
                <a:solidFill>
                  <a:srgbClr val="FF0000"/>
                </a:solidFill>
                <a:latin typeface="Times New Roman" pitchFamily="18" charset="0"/>
                <a:ea typeface="楷体" pitchFamily="49" charset="-122"/>
              </a:rPr>
              <a:t>= 140</a:t>
            </a:r>
            <a:endParaRPr lang="zh-CN" altLang="en-US" sz="3200" b="1" dirty="0">
              <a:solidFill>
                <a:srgbClr val="FF0000"/>
              </a:solidFill>
              <a:latin typeface="Times New Roman" pitchFamily="18" charset="0"/>
              <a:ea typeface="楷体" pitchFamily="49" charset="-122"/>
            </a:endParaRPr>
          </a:p>
        </p:txBody>
      </p: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A4FC330E-4457-1F12-C2E6-1F6663B3ADDA}"/>
              </a:ext>
            </a:extLst>
          </p:cNvPr>
          <p:cNvGrpSpPr/>
          <p:nvPr/>
        </p:nvGrpSpPr>
        <p:grpSpPr>
          <a:xfrm>
            <a:off x="1829874" y="3984877"/>
            <a:ext cx="1846262" cy="1777923"/>
            <a:chOff x="8986838" y="1670926"/>
            <a:chExt cx="1846262" cy="1777923"/>
          </a:xfrm>
        </p:grpSpPr>
        <p:grpSp>
          <p:nvGrpSpPr>
            <p:cNvPr id="46" name="组合 45">
              <a:extLst>
                <a:ext uri="{FF2B5EF4-FFF2-40B4-BE49-F238E27FC236}">
                  <a16:creationId xmlns:a16="http://schemas.microsoft.com/office/drawing/2014/main" id="{4FB83176-6C62-5B47-326E-6A91642B16D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366250" y="1670926"/>
              <a:ext cx="1297086" cy="1777923"/>
              <a:chOff x="9527871" y="1501838"/>
              <a:chExt cx="1297086" cy="1778063"/>
            </a:xfrm>
          </p:grpSpPr>
          <p:sp>
            <p:nvSpPr>
              <p:cNvPr id="52" name="Text Box 8">
                <a:extLst>
                  <a:ext uri="{FF2B5EF4-FFF2-40B4-BE49-F238E27FC236}">
                    <a16:creationId xmlns:a16="http://schemas.microsoft.com/office/drawing/2014/main" id="{FF954F77-C7AD-044D-BA4C-94FDA439187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621211" y="2258295"/>
                <a:ext cx="58420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5</a:t>
                </a:r>
              </a:p>
            </p:txBody>
          </p:sp>
          <p:sp>
            <p:nvSpPr>
              <p:cNvPr id="53" name="Line 9">
                <a:extLst>
                  <a:ext uri="{FF2B5EF4-FFF2-40B4-BE49-F238E27FC236}">
                    <a16:creationId xmlns:a16="http://schemas.microsoft.com/office/drawing/2014/main" id="{20271A11-6728-D20A-EAF1-1DE6B3876B4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527871" y="2733083"/>
                <a:ext cx="1152525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3200"/>
              </a:p>
            </p:txBody>
          </p:sp>
          <p:sp>
            <p:nvSpPr>
              <p:cNvPr id="54" name="Text Box 10">
                <a:extLst>
                  <a:ext uri="{FF2B5EF4-FFF2-40B4-BE49-F238E27FC236}">
                    <a16:creationId xmlns:a16="http://schemas.microsoft.com/office/drawing/2014/main" id="{FE5CEB06-A30B-AF5D-7614-65D13C37C66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240757" y="1501838"/>
                <a:ext cx="58420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0</a:t>
                </a:r>
              </a:p>
            </p:txBody>
          </p:sp>
          <p:sp>
            <p:nvSpPr>
              <p:cNvPr id="55" name="Text Box 11">
                <a:extLst>
                  <a:ext uri="{FF2B5EF4-FFF2-40B4-BE49-F238E27FC236}">
                    <a16:creationId xmlns:a16="http://schemas.microsoft.com/office/drawing/2014/main" id="{E2A21142-285C-3432-121D-D3619C990AC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213019" y="2695079"/>
                <a:ext cx="58420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1</a:t>
                </a:r>
              </a:p>
            </p:txBody>
          </p:sp>
          <p:sp>
            <p:nvSpPr>
              <p:cNvPr id="56" name="Text Box 12">
                <a:extLst>
                  <a:ext uri="{FF2B5EF4-FFF2-40B4-BE49-F238E27FC236}">
                    <a16:creationId xmlns:a16="http://schemas.microsoft.com/office/drawing/2014/main" id="{D8D0F7AE-64FC-519D-C593-B48713A8D0C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628819" y="1501838"/>
                <a:ext cx="58420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1</a:t>
                </a:r>
              </a:p>
            </p:txBody>
          </p:sp>
          <p:sp>
            <p:nvSpPr>
              <p:cNvPr id="59" name="Text Box 17">
                <a:extLst>
                  <a:ext uri="{FF2B5EF4-FFF2-40B4-BE49-F238E27FC236}">
                    <a16:creationId xmlns:a16="http://schemas.microsoft.com/office/drawing/2014/main" id="{48CC6B97-44B7-5FD8-59CD-B52AC5FC1DD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920919" y="1501838"/>
                <a:ext cx="58420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0</a:t>
                </a:r>
              </a:p>
            </p:txBody>
          </p:sp>
        </p:grpSp>
        <p:grpSp>
          <p:nvGrpSpPr>
            <p:cNvPr id="47" name="组合 68">
              <a:extLst>
                <a:ext uri="{FF2B5EF4-FFF2-40B4-BE49-F238E27FC236}">
                  <a16:creationId xmlns:a16="http://schemas.microsoft.com/office/drawing/2014/main" id="{8A03BC34-1D50-B1AA-2239-1AD5F7AB9AC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986838" y="2077332"/>
              <a:ext cx="1846262" cy="614149"/>
              <a:chOff x="9148459" y="1908247"/>
              <a:chExt cx="1846262" cy="614352"/>
            </a:xfrm>
          </p:grpSpPr>
          <p:pic>
            <p:nvPicPr>
              <p:cNvPr id="48" name="图片 29">
                <a:extLst>
                  <a:ext uri="{FF2B5EF4-FFF2-40B4-BE49-F238E27FC236}">
                    <a16:creationId xmlns:a16="http://schemas.microsoft.com/office/drawing/2014/main" id="{C85DB181-A219-A1C2-05C0-9F0347F7ACA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9372296" y="1984437"/>
                <a:ext cx="1338263" cy="5381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49" name="组合 53">
                <a:extLst>
                  <a:ext uri="{FF2B5EF4-FFF2-40B4-BE49-F238E27FC236}">
                    <a16:creationId xmlns:a16="http://schemas.microsoft.com/office/drawing/2014/main" id="{77FFCAE3-1DB5-1B5F-FB37-84503E269B8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148459" y="1908247"/>
                <a:ext cx="1846262" cy="596082"/>
                <a:chOff x="3446982" y="3526614"/>
                <a:chExt cx="1845189" cy="596290"/>
              </a:xfrm>
            </p:grpSpPr>
            <p:sp>
              <p:nvSpPr>
                <p:cNvPr id="50" name="Text Box 4">
                  <a:extLst>
                    <a:ext uri="{FF2B5EF4-FFF2-40B4-BE49-F238E27FC236}">
                      <a16:creationId xmlns:a16="http://schemas.microsoft.com/office/drawing/2014/main" id="{F21662EE-D98E-207C-6FD9-A1F9C625C12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915022" y="3537730"/>
                  <a:ext cx="1377149" cy="58517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1" hangingPunct="1">
                    <a:spcBef>
                      <a:spcPct val="50000"/>
                    </a:spcBef>
                  </a:pPr>
                  <a:r>
                    <a:rPr lang="en-US" altLang="zh-CN" sz="3200" b="1">
                      <a:latin typeface="Times New Roman" pitchFamily="18" charset="0"/>
                      <a:ea typeface="黑体" pitchFamily="49" charset="-122"/>
                    </a:rPr>
                    <a:t>5 0 </a:t>
                  </a:r>
                  <a:r>
                    <a:rPr lang="en-US" altLang="zh-CN" sz="3200" b="1" dirty="0">
                      <a:latin typeface="Times New Roman" pitchFamily="18" charset="0"/>
                      <a:ea typeface="黑体" pitchFamily="49" charset="-122"/>
                    </a:rPr>
                    <a:t>1</a:t>
                  </a:r>
                </a:p>
              </p:txBody>
            </p:sp>
            <p:sp>
              <p:nvSpPr>
                <p:cNvPr id="51" name="Text Box 7">
                  <a:extLst>
                    <a:ext uri="{FF2B5EF4-FFF2-40B4-BE49-F238E27FC236}">
                      <a16:creationId xmlns:a16="http://schemas.microsoft.com/office/drawing/2014/main" id="{0B9CC0D4-E596-A7A8-725E-94E2FA601A5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446982" y="3526614"/>
                  <a:ext cx="583860" cy="585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1" hangingPunct="1">
                    <a:spcBef>
                      <a:spcPct val="50000"/>
                    </a:spcBef>
                  </a:pPr>
                  <a:r>
                    <a:rPr lang="en-US" altLang="zh-CN" sz="3200" b="1" dirty="0">
                      <a:latin typeface="Times New Roman" pitchFamily="18" charset="0"/>
                      <a:ea typeface="黑体" pitchFamily="49" charset="-122"/>
                    </a:rPr>
                    <a:t>5</a:t>
                  </a:r>
                </a:p>
              </p:txBody>
            </p:sp>
          </p:grpSp>
        </p:grpSp>
      </p:grpSp>
      <p:sp>
        <p:nvSpPr>
          <p:cNvPr id="61" name="文本框 60">
            <a:extLst>
              <a:ext uri="{FF2B5EF4-FFF2-40B4-BE49-F238E27FC236}">
                <a16:creationId xmlns:a16="http://schemas.microsoft.com/office/drawing/2014/main" id="{39C77DB7-2E41-2864-BB63-BDD4861F0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9456" y="3552203"/>
            <a:ext cx="303938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3200" b="1">
                <a:solidFill>
                  <a:srgbClr val="FF0000"/>
                </a:solidFill>
                <a:latin typeface="Times New Roman" pitchFamily="18" charset="0"/>
                <a:ea typeface="楷体" pitchFamily="49" charset="-122"/>
              </a:rPr>
              <a:t>= 100</a:t>
            </a:r>
            <a:r>
              <a:rPr lang="en-US" altLang="zh-CN" sz="32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 ······ </a:t>
            </a:r>
            <a:r>
              <a:rPr lang="en-US" altLang="zh-CN" sz="3200" b="1">
                <a:solidFill>
                  <a:srgbClr val="FF0000"/>
                </a:solidFill>
                <a:latin typeface="Times New Roman" pitchFamily="18" charset="0"/>
                <a:ea typeface="楷体" pitchFamily="49" charset="-122"/>
              </a:rPr>
              <a:t>1</a:t>
            </a:r>
            <a:endParaRPr lang="zh-CN" altLang="en-US" sz="3200" b="1" dirty="0">
              <a:solidFill>
                <a:srgbClr val="FF0000"/>
              </a:solidFill>
              <a:latin typeface="Times New Roman" pitchFamily="18" charset="0"/>
              <a:ea typeface="楷体" pitchFamily="49" charset="-122"/>
            </a:endParaRPr>
          </a:p>
        </p:txBody>
      </p: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C806037E-0F7D-5B4C-C41A-6883A1963F4A}"/>
              </a:ext>
            </a:extLst>
          </p:cNvPr>
          <p:cNvGrpSpPr/>
          <p:nvPr/>
        </p:nvGrpSpPr>
        <p:grpSpPr>
          <a:xfrm>
            <a:off x="6609027" y="4065476"/>
            <a:ext cx="1846262" cy="2506284"/>
            <a:chOff x="8986838" y="1670926"/>
            <a:chExt cx="1846262" cy="2506284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DCC4AE39-8BD9-0387-AB95-F34B1F13522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366250" y="1670926"/>
              <a:ext cx="1297086" cy="2506284"/>
              <a:chOff x="9527871" y="1501838"/>
              <a:chExt cx="1297086" cy="2506481"/>
            </a:xfrm>
          </p:grpSpPr>
          <p:sp>
            <p:nvSpPr>
              <p:cNvPr id="69" name="Text Box 8">
                <a:extLst>
                  <a:ext uri="{FF2B5EF4-FFF2-40B4-BE49-F238E27FC236}">
                    <a16:creationId xmlns:a16="http://schemas.microsoft.com/office/drawing/2014/main" id="{A8AF0669-01E9-CA2E-7F04-E161C817CB1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621211" y="2258295"/>
                <a:ext cx="58420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6</a:t>
                </a:r>
              </a:p>
            </p:txBody>
          </p:sp>
          <p:sp>
            <p:nvSpPr>
              <p:cNvPr id="70" name="Line 9">
                <a:extLst>
                  <a:ext uri="{FF2B5EF4-FFF2-40B4-BE49-F238E27FC236}">
                    <a16:creationId xmlns:a16="http://schemas.microsoft.com/office/drawing/2014/main" id="{11AC13CD-54F4-6CB0-B029-84F1CD11824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527871" y="2733083"/>
                <a:ext cx="1152525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3200"/>
              </a:p>
            </p:txBody>
          </p:sp>
          <p:sp>
            <p:nvSpPr>
              <p:cNvPr id="71" name="Text Box 10">
                <a:extLst>
                  <a:ext uri="{FF2B5EF4-FFF2-40B4-BE49-F238E27FC236}">
                    <a16:creationId xmlns:a16="http://schemas.microsoft.com/office/drawing/2014/main" id="{BEAFBADD-3A3B-D107-E9F5-5EAE4AFD854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240757" y="1501838"/>
                <a:ext cx="58420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4</a:t>
                </a:r>
              </a:p>
            </p:txBody>
          </p:sp>
          <p:sp>
            <p:nvSpPr>
              <p:cNvPr id="72" name="Text Box 11">
                <a:extLst>
                  <a:ext uri="{FF2B5EF4-FFF2-40B4-BE49-F238E27FC236}">
                    <a16:creationId xmlns:a16="http://schemas.microsoft.com/office/drawing/2014/main" id="{9CC8E4B2-38AA-8610-E645-D29D5363C8E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220163" y="2628065"/>
                <a:ext cx="58420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4</a:t>
                </a:r>
              </a:p>
            </p:txBody>
          </p:sp>
          <p:sp>
            <p:nvSpPr>
              <p:cNvPr id="73" name="Text Box 12">
                <a:extLst>
                  <a:ext uri="{FF2B5EF4-FFF2-40B4-BE49-F238E27FC236}">
                    <a16:creationId xmlns:a16="http://schemas.microsoft.com/office/drawing/2014/main" id="{58EAB3A1-EFFD-B2BB-E323-A771AAFA001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628819" y="1501838"/>
                <a:ext cx="58420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2</a:t>
                </a:r>
              </a:p>
            </p:txBody>
          </p:sp>
          <p:sp>
            <p:nvSpPr>
              <p:cNvPr id="74" name="Text Box 17">
                <a:extLst>
                  <a:ext uri="{FF2B5EF4-FFF2-40B4-BE49-F238E27FC236}">
                    <a16:creationId xmlns:a16="http://schemas.microsoft.com/office/drawing/2014/main" id="{DF64E585-95B1-0969-1270-8ED068F5E73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920919" y="1501838"/>
                <a:ext cx="515937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0</a:t>
                </a:r>
              </a:p>
            </p:txBody>
          </p:sp>
          <p:sp>
            <p:nvSpPr>
              <p:cNvPr id="75" name="Text Box 11">
                <a:extLst>
                  <a:ext uri="{FF2B5EF4-FFF2-40B4-BE49-F238E27FC236}">
                    <a16:creationId xmlns:a16="http://schemas.microsoft.com/office/drawing/2014/main" id="{D66E0038-68A9-492C-5A42-CE7F201DC0D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240757" y="2971104"/>
                <a:ext cx="58420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2</a:t>
                </a:r>
              </a:p>
            </p:txBody>
          </p:sp>
          <p:sp>
            <p:nvSpPr>
              <p:cNvPr id="76" name="Text Box 11">
                <a:extLst>
                  <a:ext uri="{FF2B5EF4-FFF2-40B4-BE49-F238E27FC236}">
                    <a16:creationId xmlns:a16="http://schemas.microsoft.com/office/drawing/2014/main" id="{1B115700-D54A-0CF7-C108-1BB3E2FD4CD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235810" y="3423497"/>
                <a:ext cx="58420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2</a:t>
                </a:r>
              </a:p>
            </p:txBody>
          </p:sp>
          <p:sp>
            <p:nvSpPr>
              <p:cNvPr id="77" name="Line 9">
                <a:extLst>
                  <a:ext uri="{FF2B5EF4-FFF2-40B4-BE49-F238E27FC236}">
                    <a16:creationId xmlns:a16="http://schemas.microsoft.com/office/drawing/2014/main" id="{0A3DFF47-2FEA-CDA3-A131-78600A95FB7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558034" y="3488617"/>
                <a:ext cx="1152525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3200"/>
              </a:p>
            </p:txBody>
          </p:sp>
          <p:sp>
            <p:nvSpPr>
              <p:cNvPr id="79" name="Text Box 11">
                <a:extLst>
                  <a:ext uri="{FF2B5EF4-FFF2-40B4-BE49-F238E27FC236}">
                    <a16:creationId xmlns:a16="http://schemas.microsoft.com/office/drawing/2014/main" id="{1664F26D-E7CE-E4F8-68B9-FD79A3D876E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906235" y="2652477"/>
                <a:ext cx="58420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1</a:t>
                </a:r>
              </a:p>
            </p:txBody>
          </p:sp>
          <p:sp>
            <p:nvSpPr>
              <p:cNvPr id="80" name="Text Box 11">
                <a:extLst>
                  <a:ext uri="{FF2B5EF4-FFF2-40B4-BE49-F238E27FC236}">
                    <a16:creationId xmlns:a16="http://schemas.microsoft.com/office/drawing/2014/main" id="{0AD4A3CC-F0F6-506C-BA92-C3440AC831B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920987" y="2978136"/>
                <a:ext cx="58420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1</a:t>
                </a:r>
              </a:p>
            </p:txBody>
          </p:sp>
        </p:grpSp>
        <p:grpSp>
          <p:nvGrpSpPr>
            <p:cNvPr id="64" name="组合 68">
              <a:extLst>
                <a:ext uri="{FF2B5EF4-FFF2-40B4-BE49-F238E27FC236}">
                  <a16:creationId xmlns:a16="http://schemas.microsoft.com/office/drawing/2014/main" id="{FC239C61-1669-7124-9D3F-E1F54B902BA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986838" y="2077332"/>
              <a:ext cx="1846262" cy="614149"/>
              <a:chOff x="9148459" y="1908247"/>
              <a:chExt cx="1846262" cy="614352"/>
            </a:xfrm>
          </p:grpSpPr>
          <p:pic>
            <p:nvPicPr>
              <p:cNvPr id="65" name="图片 29">
                <a:extLst>
                  <a:ext uri="{FF2B5EF4-FFF2-40B4-BE49-F238E27FC236}">
                    <a16:creationId xmlns:a16="http://schemas.microsoft.com/office/drawing/2014/main" id="{D77D4446-3328-6E17-A636-EE216E27AF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9372296" y="1984437"/>
                <a:ext cx="1338263" cy="5381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66" name="组合 53">
                <a:extLst>
                  <a:ext uri="{FF2B5EF4-FFF2-40B4-BE49-F238E27FC236}">
                    <a16:creationId xmlns:a16="http://schemas.microsoft.com/office/drawing/2014/main" id="{FF23EA0F-BCB1-8DB6-3622-8AAF7394C1F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148459" y="1908247"/>
                <a:ext cx="1846262" cy="596082"/>
                <a:chOff x="3446982" y="3526614"/>
                <a:chExt cx="1845189" cy="596290"/>
              </a:xfrm>
            </p:grpSpPr>
            <p:sp>
              <p:nvSpPr>
                <p:cNvPr id="67" name="Text Box 4">
                  <a:extLst>
                    <a:ext uri="{FF2B5EF4-FFF2-40B4-BE49-F238E27FC236}">
                      <a16:creationId xmlns:a16="http://schemas.microsoft.com/office/drawing/2014/main" id="{7B5E8092-CC57-76B8-5E7B-F5C717EEC7C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915022" y="3537730"/>
                  <a:ext cx="1377149" cy="58517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1" hangingPunct="1">
                    <a:spcBef>
                      <a:spcPct val="50000"/>
                    </a:spcBef>
                  </a:pPr>
                  <a:r>
                    <a:rPr lang="en-US" altLang="zh-CN" sz="3200" b="1">
                      <a:latin typeface="Times New Roman" pitchFamily="18" charset="0"/>
                      <a:ea typeface="黑体" pitchFamily="49" charset="-122"/>
                    </a:rPr>
                    <a:t>6 1 </a:t>
                  </a:r>
                  <a:r>
                    <a:rPr lang="en-US" altLang="zh-CN" sz="3200" b="1" dirty="0">
                      <a:latin typeface="Times New Roman" pitchFamily="18" charset="0"/>
                      <a:ea typeface="黑体" pitchFamily="49" charset="-122"/>
                    </a:rPr>
                    <a:t>4</a:t>
                  </a:r>
                </a:p>
              </p:txBody>
            </p:sp>
            <p:sp>
              <p:nvSpPr>
                <p:cNvPr id="68" name="Text Box 7">
                  <a:extLst>
                    <a:ext uri="{FF2B5EF4-FFF2-40B4-BE49-F238E27FC236}">
                      <a16:creationId xmlns:a16="http://schemas.microsoft.com/office/drawing/2014/main" id="{297A1CA7-0526-EB60-BCDD-3CFC59AEC52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446982" y="3526614"/>
                  <a:ext cx="583860" cy="585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1" hangingPunct="1">
                    <a:spcBef>
                      <a:spcPct val="50000"/>
                    </a:spcBef>
                  </a:pPr>
                  <a:r>
                    <a:rPr lang="en-US" altLang="zh-CN" sz="3200" b="1" dirty="0">
                      <a:latin typeface="Times New Roman" pitchFamily="18" charset="0"/>
                      <a:ea typeface="黑体" pitchFamily="49" charset="-122"/>
                    </a:rPr>
                    <a:t>3</a:t>
                  </a:r>
                </a:p>
              </p:txBody>
            </p:sp>
          </p:grpSp>
        </p:grpSp>
      </p:grpSp>
      <p:sp>
        <p:nvSpPr>
          <p:cNvPr id="78" name="文本框 77">
            <a:extLst>
              <a:ext uri="{FF2B5EF4-FFF2-40B4-BE49-F238E27FC236}">
                <a16:creationId xmlns:a16="http://schemas.microsoft.com/office/drawing/2014/main" id="{BC0DBB3D-95CE-8B68-B439-641FE1FB0D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89524" y="3543904"/>
            <a:ext cx="303938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3200" b="1">
                <a:solidFill>
                  <a:srgbClr val="FF0000"/>
                </a:solidFill>
                <a:latin typeface="Times New Roman" pitchFamily="18" charset="0"/>
                <a:ea typeface="楷体" pitchFamily="49" charset="-122"/>
              </a:rPr>
              <a:t>= 204</a:t>
            </a:r>
            <a:r>
              <a:rPr lang="en-US" altLang="zh-CN" sz="32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 ······ </a:t>
            </a:r>
            <a:r>
              <a:rPr lang="en-US" altLang="zh-CN" sz="3200" b="1">
                <a:solidFill>
                  <a:srgbClr val="FF0000"/>
                </a:solidFill>
                <a:latin typeface="Times New Roman" pitchFamily="18" charset="0"/>
                <a:ea typeface="楷体" pitchFamily="49" charset="-122"/>
              </a:rPr>
              <a:t>2</a:t>
            </a:r>
            <a:endParaRPr lang="zh-CN" altLang="en-US" sz="3200" b="1" dirty="0">
              <a:solidFill>
                <a:srgbClr val="FF0000"/>
              </a:solidFill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id="{8BE71CD8-53EF-960C-6106-C56A37CABF8B}"/>
              </a:ext>
            </a:extLst>
          </p:cNvPr>
          <p:cNvSpPr txBox="1"/>
          <p:nvPr/>
        </p:nvSpPr>
        <p:spPr>
          <a:xfrm>
            <a:off x="3657611" y="1422880"/>
            <a:ext cx="5239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验算：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82" name="组合 81">
            <a:extLst>
              <a:ext uri="{FF2B5EF4-FFF2-40B4-BE49-F238E27FC236}">
                <a16:creationId xmlns:a16="http://schemas.microsoft.com/office/drawing/2014/main" id="{F6430F89-3AF5-DC6B-760E-7BA4AAAD8A9A}"/>
              </a:ext>
            </a:extLst>
          </p:cNvPr>
          <p:cNvGrpSpPr/>
          <p:nvPr/>
        </p:nvGrpSpPr>
        <p:grpSpPr>
          <a:xfrm>
            <a:off x="4156283" y="1504374"/>
            <a:ext cx="2124075" cy="1477098"/>
            <a:chOff x="8788400" y="2542462"/>
            <a:chExt cx="2124075" cy="1477098"/>
          </a:xfrm>
        </p:grpSpPr>
        <p:sp>
          <p:nvSpPr>
            <p:cNvPr id="83" name="Text Box 14">
              <a:extLst>
                <a:ext uri="{FF2B5EF4-FFF2-40B4-BE49-F238E27FC236}">
                  <a16:creationId xmlns:a16="http://schemas.microsoft.com/office/drawing/2014/main" id="{784CC661-2EA6-D519-6C7A-436C02B3C2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430369" y="2542462"/>
              <a:ext cx="1223962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200" b="1">
                  <a:latin typeface="Times New Roman" pitchFamily="18" charset="0"/>
                  <a:ea typeface="楷体" pitchFamily="49" charset="-122"/>
                </a:rPr>
                <a:t>1 2 0</a:t>
              </a:r>
              <a:endParaRPr lang="zh-CN" altLang="zh-CN" sz="3200" b="1">
                <a:latin typeface="Times New Roman" pitchFamily="18" charset="0"/>
                <a:ea typeface="楷体" pitchFamily="49" charset="-122"/>
              </a:endParaRPr>
            </a:p>
          </p:txBody>
        </p:sp>
        <p:sp>
          <p:nvSpPr>
            <p:cNvPr id="84" name="Text Box 14">
              <a:extLst>
                <a:ext uri="{FF2B5EF4-FFF2-40B4-BE49-F238E27FC236}">
                  <a16:creationId xmlns:a16="http://schemas.microsoft.com/office/drawing/2014/main" id="{573B417F-2297-33B8-66A7-8016F774E3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788400" y="3008320"/>
              <a:ext cx="2016125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200" b="1">
                  <a:latin typeface="Times New Roman" pitchFamily="18" charset="0"/>
                  <a:ea typeface="楷体" pitchFamily="49" charset="-122"/>
                </a:rPr>
                <a:t> ×    4</a:t>
              </a:r>
              <a:endParaRPr lang="zh-CN" altLang="zh-CN" sz="3200" b="1">
                <a:latin typeface="Times New Roman" pitchFamily="18" charset="0"/>
                <a:ea typeface="楷体" pitchFamily="49" charset="-122"/>
              </a:endParaRPr>
            </a:p>
          </p:txBody>
        </p:sp>
        <p:cxnSp>
          <p:nvCxnSpPr>
            <p:cNvPr id="85" name="直接连接符 104">
              <a:extLst>
                <a:ext uri="{FF2B5EF4-FFF2-40B4-BE49-F238E27FC236}">
                  <a16:creationId xmlns:a16="http://schemas.microsoft.com/office/drawing/2014/main" id="{2E40E1D2-E15C-5850-AE52-447EAC6D15D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964613" y="3543310"/>
              <a:ext cx="180022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86" name="Text Box 14">
              <a:extLst>
                <a:ext uri="{FF2B5EF4-FFF2-40B4-BE49-F238E27FC236}">
                  <a16:creationId xmlns:a16="http://schemas.microsoft.com/office/drawing/2014/main" id="{DFCD3D57-1CB8-D191-963C-C7652A7C89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12250" y="3435360"/>
              <a:ext cx="1800225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200" b="1">
                  <a:latin typeface="Times New Roman" pitchFamily="18" charset="0"/>
                  <a:ea typeface="楷体" pitchFamily="49" charset="-122"/>
                </a:rPr>
                <a:t>   4 8 0</a:t>
              </a:r>
              <a:endParaRPr lang="zh-CN" altLang="zh-CN" sz="3200" b="1">
                <a:latin typeface="Times New Roman" pitchFamily="18" charset="0"/>
                <a:ea typeface="楷体" pitchFamily="49" charset="-122"/>
              </a:endParaRPr>
            </a:p>
          </p:txBody>
        </p:sp>
      </p:grpSp>
      <p:grpSp>
        <p:nvGrpSpPr>
          <p:cNvPr id="90" name="组合 89">
            <a:extLst>
              <a:ext uri="{FF2B5EF4-FFF2-40B4-BE49-F238E27FC236}">
                <a16:creationId xmlns:a16="http://schemas.microsoft.com/office/drawing/2014/main" id="{FBFB6096-03B2-1C41-966C-DE85C30E6F15}"/>
              </a:ext>
            </a:extLst>
          </p:cNvPr>
          <p:cNvGrpSpPr/>
          <p:nvPr/>
        </p:nvGrpSpPr>
        <p:grpSpPr>
          <a:xfrm>
            <a:off x="3883474" y="4019221"/>
            <a:ext cx="2122756" cy="2317606"/>
            <a:chOff x="8789719" y="2542462"/>
            <a:chExt cx="2122756" cy="2317606"/>
          </a:xfrm>
        </p:grpSpPr>
        <p:sp>
          <p:nvSpPr>
            <p:cNvPr id="91" name="Text Box 14">
              <a:extLst>
                <a:ext uri="{FF2B5EF4-FFF2-40B4-BE49-F238E27FC236}">
                  <a16:creationId xmlns:a16="http://schemas.microsoft.com/office/drawing/2014/main" id="{4D4032A7-69D5-4BE6-2F8B-C2C9F77568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430369" y="2542462"/>
              <a:ext cx="1223962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200" b="1">
                  <a:latin typeface="Times New Roman" pitchFamily="18" charset="0"/>
                  <a:ea typeface="楷体" pitchFamily="49" charset="-122"/>
                </a:rPr>
                <a:t>1 0 0</a:t>
              </a:r>
              <a:endParaRPr lang="zh-CN" altLang="zh-CN" sz="3200" b="1">
                <a:latin typeface="Times New Roman" pitchFamily="18" charset="0"/>
                <a:ea typeface="楷体" pitchFamily="49" charset="-122"/>
              </a:endParaRPr>
            </a:p>
          </p:txBody>
        </p:sp>
        <p:sp>
          <p:nvSpPr>
            <p:cNvPr id="92" name="Text Box 14">
              <a:extLst>
                <a:ext uri="{FF2B5EF4-FFF2-40B4-BE49-F238E27FC236}">
                  <a16:creationId xmlns:a16="http://schemas.microsoft.com/office/drawing/2014/main" id="{FAEA028C-9770-3702-557F-60421597E0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789719" y="2949514"/>
              <a:ext cx="2016125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200" b="1">
                  <a:latin typeface="Times New Roman" pitchFamily="18" charset="0"/>
                  <a:ea typeface="楷体" pitchFamily="49" charset="-122"/>
                </a:rPr>
                <a:t> × 5</a:t>
              </a:r>
              <a:endParaRPr lang="zh-CN" altLang="zh-CN" sz="3200" b="1">
                <a:latin typeface="Times New Roman" pitchFamily="18" charset="0"/>
                <a:ea typeface="楷体" pitchFamily="49" charset="-122"/>
              </a:endParaRPr>
            </a:p>
          </p:txBody>
        </p:sp>
        <p:cxnSp>
          <p:nvCxnSpPr>
            <p:cNvPr id="93" name="直接连接符 104">
              <a:extLst>
                <a:ext uri="{FF2B5EF4-FFF2-40B4-BE49-F238E27FC236}">
                  <a16:creationId xmlns:a16="http://schemas.microsoft.com/office/drawing/2014/main" id="{2A79C343-2E3E-6BB9-5ED5-368613C418D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964613" y="3441712"/>
              <a:ext cx="180022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94" name="Text Box 14">
              <a:extLst>
                <a:ext uri="{FF2B5EF4-FFF2-40B4-BE49-F238E27FC236}">
                  <a16:creationId xmlns:a16="http://schemas.microsoft.com/office/drawing/2014/main" id="{D93C5CDA-8495-A11E-3B8B-145C2EAF14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12250" y="3377304"/>
              <a:ext cx="1800225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200" b="1">
                  <a:latin typeface="Times New Roman" pitchFamily="18" charset="0"/>
                  <a:ea typeface="楷体" pitchFamily="49" charset="-122"/>
                </a:rPr>
                <a:t>   5 0 0</a:t>
              </a:r>
              <a:endParaRPr lang="zh-CN" altLang="zh-CN" sz="3200" b="1">
                <a:latin typeface="Times New Roman" pitchFamily="18" charset="0"/>
                <a:ea typeface="楷体" pitchFamily="49" charset="-122"/>
              </a:endParaRPr>
            </a:p>
          </p:txBody>
        </p:sp>
        <p:sp>
          <p:nvSpPr>
            <p:cNvPr id="95" name="Text Box 14">
              <a:extLst>
                <a:ext uri="{FF2B5EF4-FFF2-40B4-BE49-F238E27FC236}">
                  <a16:creationId xmlns:a16="http://schemas.microsoft.com/office/drawing/2014/main" id="{74F6FDFA-88B6-0A7B-0DBA-6BF4A9DAC4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13074" y="3762853"/>
              <a:ext cx="2016125" cy="5857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200" b="1">
                  <a:latin typeface="Times New Roman" pitchFamily="18" charset="0"/>
                  <a:ea typeface="楷体" pitchFamily="49" charset="-122"/>
                </a:rPr>
                <a:t> </a:t>
              </a:r>
              <a:r>
                <a:rPr lang="zh-CN" altLang="en-US" sz="3200" b="1">
                  <a:latin typeface="Times New Roman" pitchFamily="18" charset="0"/>
                  <a:ea typeface="楷体" pitchFamily="49" charset="-122"/>
                </a:rPr>
                <a:t>＋</a:t>
              </a:r>
              <a:r>
                <a:rPr lang="en-US" altLang="zh-CN" sz="3200" b="1">
                  <a:latin typeface="Times New Roman" pitchFamily="18" charset="0"/>
                  <a:ea typeface="楷体" pitchFamily="49" charset="-122"/>
                </a:rPr>
                <a:t>       1</a:t>
              </a:r>
              <a:endParaRPr lang="zh-CN" altLang="zh-CN" sz="3200" b="1">
                <a:latin typeface="Times New Roman" pitchFamily="18" charset="0"/>
                <a:ea typeface="楷体" pitchFamily="49" charset="-122"/>
              </a:endParaRPr>
            </a:p>
          </p:txBody>
        </p:sp>
        <p:cxnSp>
          <p:nvCxnSpPr>
            <p:cNvPr id="96" name="直接连接符 107">
              <a:extLst>
                <a:ext uri="{FF2B5EF4-FFF2-40B4-BE49-F238E27FC236}">
                  <a16:creationId xmlns:a16="http://schemas.microsoft.com/office/drawing/2014/main" id="{A142EBA0-C34B-BBDA-5405-AEE411AED20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964613" y="4301691"/>
              <a:ext cx="180022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97" name="Text Box 14">
              <a:extLst>
                <a:ext uri="{FF2B5EF4-FFF2-40B4-BE49-F238E27FC236}">
                  <a16:creationId xmlns:a16="http://schemas.microsoft.com/office/drawing/2014/main" id="{FEFB3424-5CFC-EF6B-A2C5-BFC565EDED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83699" y="4275868"/>
              <a:ext cx="1800225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200" b="1">
                  <a:latin typeface="Times New Roman" pitchFamily="18" charset="0"/>
                  <a:ea typeface="楷体" pitchFamily="49" charset="-122"/>
                </a:rPr>
                <a:t>   5 0 1</a:t>
              </a:r>
              <a:endParaRPr lang="zh-CN" altLang="zh-CN" sz="3200" b="1">
                <a:latin typeface="Times New Roman" pitchFamily="18" charset="0"/>
                <a:ea typeface="楷体" pitchFamily="49" charset="-122"/>
              </a:endParaRPr>
            </a:p>
          </p:txBody>
        </p:sp>
      </p:grpSp>
      <p:grpSp>
        <p:nvGrpSpPr>
          <p:cNvPr id="98" name="组合 97">
            <a:extLst>
              <a:ext uri="{FF2B5EF4-FFF2-40B4-BE49-F238E27FC236}">
                <a16:creationId xmlns:a16="http://schemas.microsoft.com/office/drawing/2014/main" id="{63370B49-9E17-FC36-39DB-612201D30EAD}"/>
              </a:ext>
            </a:extLst>
          </p:cNvPr>
          <p:cNvGrpSpPr/>
          <p:nvPr/>
        </p:nvGrpSpPr>
        <p:grpSpPr>
          <a:xfrm>
            <a:off x="8783564" y="1469161"/>
            <a:ext cx="2124075" cy="1477098"/>
            <a:chOff x="8788400" y="2542462"/>
            <a:chExt cx="2124075" cy="1477098"/>
          </a:xfrm>
        </p:grpSpPr>
        <p:sp>
          <p:nvSpPr>
            <p:cNvPr id="99" name="Text Box 14">
              <a:extLst>
                <a:ext uri="{FF2B5EF4-FFF2-40B4-BE49-F238E27FC236}">
                  <a16:creationId xmlns:a16="http://schemas.microsoft.com/office/drawing/2014/main" id="{60F90540-F57E-D60D-B96B-F729843F9E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430369" y="2542462"/>
              <a:ext cx="1223962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200" b="1">
                  <a:latin typeface="Times New Roman" pitchFamily="18" charset="0"/>
                  <a:ea typeface="楷体" pitchFamily="49" charset="-122"/>
                </a:rPr>
                <a:t>1 4 0</a:t>
              </a:r>
              <a:endParaRPr lang="zh-CN" altLang="zh-CN" sz="3200" b="1">
                <a:latin typeface="Times New Roman" pitchFamily="18" charset="0"/>
                <a:ea typeface="楷体" pitchFamily="49" charset="-122"/>
              </a:endParaRPr>
            </a:p>
          </p:txBody>
        </p:sp>
        <p:sp>
          <p:nvSpPr>
            <p:cNvPr id="100" name="Text Box 14">
              <a:extLst>
                <a:ext uri="{FF2B5EF4-FFF2-40B4-BE49-F238E27FC236}">
                  <a16:creationId xmlns:a16="http://schemas.microsoft.com/office/drawing/2014/main" id="{F901A614-B2B0-4241-990F-C8BDE88566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788400" y="3008320"/>
              <a:ext cx="2016125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200" b="1">
                  <a:latin typeface="Times New Roman" pitchFamily="18" charset="0"/>
                  <a:ea typeface="楷体" pitchFamily="49" charset="-122"/>
                </a:rPr>
                <a:t> ×    6</a:t>
              </a:r>
              <a:endParaRPr lang="zh-CN" altLang="zh-CN" sz="3200" b="1">
                <a:latin typeface="Times New Roman" pitchFamily="18" charset="0"/>
                <a:ea typeface="楷体" pitchFamily="49" charset="-122"/>
              </a:endParaRPr>
            </a:p>
          </p:txBody>
        </p:sp>
        <p:cxnSp>
          <p:nvCxnSpPr>
            <p:cNvPr id="101" name="直接连接符 104">
              <a:extLst>
                <a:ext uri="{FF2B5EF4-FFF2-40B4-BE49-F238E27FC236}">
                  <a16:creationId xmlns:a16="http://schemas.microsoft.com/office/drawing/2014/main" id="{82A664A4-0F51-68FD-707A-CC6986CE7BE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964613" y="3543310"/>
              <a:ext cx="180022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02" name="Text Box 14">
              <a:extLst>
                <a:ext uri="{FF2B5EF4-FFF2-40B4-BE49-F238E27FC236}">
                  <a16:creationId xmlns:a16="http://schemas.microsoft.com/office/drawing/2014/main" id="{BB59F15D-A511-E152-81E0-AB0931CDDF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12250" y="3435360"/>
              <a:ext cx="1800225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200" b="1">
                  <a:latin typeface="Times New Roman" pitchFamily="18" charset="0"/>
                  <a:ea typeface="楷体" pitchFamily="49" charset="-122"/>
                </a:rPr>
                <a:t>   8 4 0</a:t>
              </a:r>
              <a:endParaRPr lang="zh-CN" altLang="zh-CN" sz="3200" b="1">
                <a:latin typeface="Times New Roman" pitchFamily="18" charset="0"/>
                <a:ea typeface="楷体" pitchFamily="49" charset="-122"/>
              </a:endParaRPr>
            </a:p>
          </p:txBody>
        </p:sp>
      </p:grpSp>
      <p:sp>
        <p:nvSpPr>
          <p:cNvPr id="103" name="文本框 102">
            <a:extLst>
              <a:ext uri="{FF2B5EF4-FFF2-40B4-BE49-F238E27FC236}">
                <a16:creationId xmlns:a16="http://schemas.microsoft.com/office/drawing/2014/main" id="{8FAB76A4-6F1B-F97F-454A-EDE331402EEA}"/>
              </a:ext>
            </a:extLst>
          </p:cNvPr>
          <p:cNvSpPr txBox="1"/>
          <p:nvPr/>
        </p:nvSpPr>
        <p:spPr>
          <a:xfrm>
            <a:off x="8403197" y="1422880"/>
            <a:ext cx="5239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验算：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4" name="文本框 103">
            <a:extLst>
              <a:ext uri="{FF2B5EF4-FFF2-40B4-BE49-F238E27FC236}">
                <a16:creationId xmlns:a16="http://schemas.microsoft.com/office/drawing/2014/main" id="{D9A34F89-54D9-3B8B-BEC2-878A64074502}"/>
              </a:ext>
            </a:extLst>
          </p:cNvPr>
          <p:cNvSpPr txBox="1"/>
          <p:nvPr/>
        </p:nvSpPr>
        <p:spPr>
          <a:xfrm>
            <a:off x="3425931" y="4089401"/>
            <a:ext cx="5239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验算：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05" name="组合 104">
            <a:extLst>
              <a:ext uri="{FF2B5EF4-FFF2-40B4-BE49-F238E27FC236}">
                <a16:creationId xmlns:a16="http://schemas.microsoft.com/office/drawing/2014/main" id="{4AB52E2D-9F8F-FB2F-0D79-727679EAB86C}"/>
              </a:ext>
            </a:extLst>
          </p:cNvPr>
          <p:cNvGrpSpPr/>
          <p:nvPr/>
        </p:nvGrpSpPr>
        <p:grpSpPr>
          <a:xfrm>
            <a:off x="8791031" y="4032811"/>
            <a:ext cx="2122756" cy="2317606"/>
            <a:chOff x="8789719" y="2542462"/>
            <a:chExt cx="2122756" cy="2317606"/>
          </a:xfrm>
        </p:grpSpPr>
        <p:sp>
          <p:nvSpPr>
            <p:cNvPr id="106" name="Text Box 14">
              <a:extLst>
                <a:ext uri="{FF2B5EF4-FFF2-40B4-BE49-F238E27FC236}">
                  <a16:creationId xmlns:a16="http://schemas.microsoft.com/office/drawing/2014/main" id="{0E3251BE-1BE4-17E4-6E25-3ED625F5A2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430369" y="2542462"/>
              <a:ext cx="1223962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200" b="1">
                  <a:latin typeface="Times New Roman" pitchFamily="18" charset="0"/>
                  <a:ea typeface="楷体" pitchFamily="49" charset="-122"/>
                </a:rPr>
                <a:t>2 0 4</a:t>
              </a:r>
              <a:endParaRPr lang="zh-CN" altLang="zh-CN" sz="3200" b="1">
                <a:latin typeface="Times New Roman" pitchFamily="18" charset="0"/>
                <a:ea typeface="楷体" pitchFamily="49" charset="-122"/>
              </a:endParaRPr>
            </a:p>
          </p:txBody>
        </p:sp>
        <p:sp>
          <p:nvSpPr>
            <p:cNvPr id="107" name="Text Box 14">
              <a:extLst>
                <a:ext uri="{FF2B5EF4-FFF2-40B4-BE49-F238E27FC236}">
                  <a16:creationId xmlns:a16="http://schemas.microsoft.com/office/drawing/2014/main" id="{83582188-72F6-1871-59CD-BD669D7242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789719" y="2949514"/>
              <a:ext cx="2016125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200" b="1">
                  <a:latin typeface="Times New Roman" pitchFamily="18" charset="0"/>
                  <a:ea typeface="楷体" pitchFamily="49" charset="-122"/>
                </a:rPr>
                <a:t> ×       3</a:t>
              </a:r>
              <a:endParaRPr lang="zh-CN" altLang="zh-CN" sz="3200" b="1">
                <a:latin typeface="Times New Roman" pitchFamily="18" charset="0"/>
                <a:ea typeface="楷体" pitchFamily="49" charset="-122"/>
              </a:endParaRPr>
            </a:p>
          </p:txBody>
        </p:sp>
        <p:cxnSp>
          <p:nvCxnSpPr>
            <p:cNvPr id="108" name="直接连接符 104">
              <a:extLst>
                <a:ext uri="{FF2B5EF4-FFF2-40B4-BE49-F238E27FC236}">
                  <a16:creationId xmlns:a16="http://schemas.microsoft.com/office/drawing/2014/main" id="{2422F986-6763-369D-19B5-502BD14C16E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964613" y="3441712"/>
              <a:ext cx="180022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09" name="Text Box 14">
              <a:extLst>
                <a:ext uri="{FF2B5EF4-FFF2-40B4-BE49-F238E27FC236}">
                  <a16:creationId xmlns:a16="http://schemas.microsoft.com/office/drawing/2014/main" id="{96A86D32-FF20-E0D6-700F-5DBBD8DF78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12250" y="3377304"/>
              <a:ext cx="1800225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200" b="1">
                  <a:latin typeface="Times New Roman" pitchFamily="18" charset="0"/>
                  <a:ea typeface="楷体" pitchFamily="49" charset="-122"/>
                </a:rPr>
                <a:t>   6 1 2</a:t>
              </a:r>
              <a:endParaRPr lang="zh-CN" altLang="zh-CN" sz="3200" b="1">
                <a:latin typeface="Times New Roman" pitchFamily="18" charset="0"/>
                <a:ea typeface="楷体" pitchFamily="49" charset="-122"/>
              </a:endParaRPr>
            </a:p>
          </p:txBody>
        </p:sp>
        <p:sp>
          <p:nvSpPr>
            <p:cNvPr id="110" name="Text Box 14">
              <a:extLst>
                <a:ext uri="{FF2B5EF4-FFF2-40B4-BE49-F238E27FC236}">
                  <a16:creationId xmlns:a16="http://schemas.microsoft.com/office/drawing/2014/main" id="{D7A42824-1C5E-0F69-A72F-F870D8A4ED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13074" y="3762853"/>
              <a:ext cx="2016125" cy="5857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200" b="1">
                  <a:latin typeface="Times New Roman" pitchFamily="18" charset="0"/>
                  <a:ea typeface="楷体" pitchFamily="49" charset="-122"/>
                </a:rPr>
                <a:t> </a:t>
              </a:r>
              <a:r>
                <a:rPr lang="zh-CN" altLang="en-US" sz="3200" b="1">
                  <a:latin typeface="Times New Roman" pitchFamily="18" charset="0"/>
                  <a:ea typeface="楷体" pitchFamily="49" charset="-122"/>
                </a:rPr>
                <a:t>＋</a:t>
              </a:r>
              <a:r>
                <a:rPr lang="en-US" altLang="zh-CN" sz="3200" b="1">
                  <a:latin typeface="Times New Roman" pitchFamily="18" charset="0"/>
                  <a:ea typeface="楷体" pitchFamily="49" charset="-122"/>
                </a:rPr>
                <a:t>       2</a:t>
              </a:r>
              <a:endParaRPr lang="zh-CN" altLang="zh-CN" sz="3200" b="1">
                <a:latin typeface="Times New Roman" pitchFamily="18" charset="0"/>
                <a:ea typeface="楷体" pitchFamily="49" charset="-122"/>
              </a:endParaRPr>
            </a:p>
          </p:txBody>
        </p:sp>
        <p:cxnSp>
          <p:nvCxnSpPr>
            <p:cNvPr id="111" name="直接连接符 107">
              <a:extLst>
                <a:ext uri="{FF2B5EF4-FFF2-40B4-BE49-F238E27FC236}">
                  <a16:creationId xmlns:a16="http://schemas.microsoft.com/office/drawing/2014/main" id="{1841F202-A932-63AA-5189-23F7A22314B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964613" y="4301691"/>
              <a:ext cx="180022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12" name="Text Box 14">
              <a:extLst>
                <a:ext uri="{FF2B5EF4-FFF2-40B4-BE49-F238E27FC236}">
                  <a16:creationId xmlns:a16="http://schemas.microsoft.com/office/drawing/2014/main" id="{6863F545-B5EF-BFF2-74CD-1187B8E08A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00477" y="4275868"/>
              <a:ext cx="1800225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200" b="1">
                  <a:latin typeface="Times New Roman" pitchFamily="18" charset="0"/>
                  <a:ea typeface="楷体" pitchFamily="49" charset="-122"/>
                </a:rPr>
                <a:t>   6 1 4</a:t>
              </a:r>
              <a:endParaRPr lang="zh-CN" altLang="zh-CN" sz="3200" b="1">
                <a:latin typeface="Times New Roman" pitchFamily="18" charset="0"/>
                <a:ea typeface="楷体" pitchFamily="49" charset="-122"/>
              </a:endParaRPr>
            </a:p>
          </p:txBody>
        </p:sp>
      </p:grpSp>
      <p:sp>
        <p:nvSpPr>
          <p:cNvPr id="113" name="文本框 112">
            <a:extLst>
              <a:ext uri="{FF2B5EF4-FFF2-40B4-BE49-F238E27FC236}">
                <a16:creationId xmlns:a16="http://schemas.microsoft.com/office/drawing/2014/main" id="{528A4195-BA60-DFCF-98C8-B68AE76B480A}"/>
              </a:ext>
            </a:extLst>
          </p:cNvPr>
          <p:cNvSpPr txBox="1"/>
          <p:nvPr/>
        </p:nvSpPr>
        <p:spPr>
          <a:xfrm>
            <a:off x="8333488" y="4102991"/>
            <a:ext cx="5239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验算：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4" name="文本框 113">
            <a:extLst>
              <a:ext uri="{FF2B5EF4-FFF2-40B4-BE49-F238E27FC236}">
                <a16:creationId xmlns:a16="http://schemas.microsoft.com/office/drawing/2014/main" id="{C1F21F71-5E1E-4024-2F84-6480EFBA42E1}"/>
              </a:ext>
            </a:extLst>
          </p:cNvPr>
          <p:cNvSpPr txBox="1"/>
          <p:nvPr/>
        </p:nvSpPr>
        <p:spPr>
          <a:xfrm>
            <a:off x="4561342" y="361907"/>
            <a:ext cx="32949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2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P25 </a:t>
            </a:r>
            <a:r>
              <a:rPr lang="zh-CN" altLang="en-US" sz="2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练习四 第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20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8553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44" grpId="0"/>
      <p:bldP spid="61" grpId="0"/>
      <p:bldP spid="78" grpId="0"/>
      <p:bldP spid="81" grpId="0"/>
      <p:bldP spid="103" grpId="0"/>
      <p:bldP spid="104" grpId="0"/>
      <p:bldP spid="1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A48AFBC9-A423-541E-0ADD-E0EA88DF04E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9074" y="585607"/>
            <a:ext cx="11083636" cy="2658773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0600F656-1EBB-1897-5CC5-E40DC6782C12}"/>
              </a:ext>
            </a:extLst>
          </p:cNvPr>
          <p:cNvSpPr txBox="1"/>
          <p:nvPr/>
        </p:nvSpPr>
        <p:spPr>
          <a:xfrm>
            <a:off x="719074" y="2707409"/>
            <a:ext cx="10418618" cy="23379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25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）汽车每小时行驶的路程是人步行的多少倍？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25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）飞机每小时飞行的路程是人步行的多少倍？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3">
            <a:extLst>
              <a:ext uri="{FF2B5EF4-FFF2-40B4-BE49-F238E27FC236}">
                <a16:creationId xmlns:a16="http://schemas.microsoft.com/office/drawing/2014/main" id="{12A01E53-6729-3E49-4A8F-62DD6B2026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9074" y="585607"/>
            <a:ext cx="70378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3200" b="1">
                <a:latin typeface="Times New Roman" pitchFamily="18" charset="0"/>
                <a:ea typeface="黑体" pitchFamily="49" charset="-122"/>
              </a:rPr>
              <a:t>4.</a:t>
            </a:r>
            <a:endParaRPr lang="zh-CN" altLang="en-US" sz="3200" b="1" dirty="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2201794-D2B9-D1F3-F2D1-03FC7DB4D1A2}"/>
              </a:ext>
            </a:extLst>
          </p:cNvPr>
          <p:cNvSpPr txBox="1"/>
          <p:nvPr/>
        </p:nvSpPr>
        <p:spPr>
          <a:xfrm>
            <a:off x="7842699" y="477884"/>
            <a:ext cx="32949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2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P25 </a:t>
            </a:r>
            <a:r>
              <a:rPr lang="zh-CN" altLang="en-US" sz="2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练习四 第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20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5B28938F-21F7-6A67-D97A-050B97AC7F98}"/>
              </a:ext>
            </a:extLst>
          </p:cNvPr>
          <p:cNvSpPr txBox="1"/>
          <p:nvPr/>
        </p:nvSpPr>
        <p:spPr>
          <a:xfrm>
            <a:off x="2059797" y="3822138"/>
            <a:ext cx="3968318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90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÷5=18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BA588F5-0E21-6886-1D1E-9F1BB1428611}"/>
              </a:ext>
            </a:extLst>
          </p:cNvPr>
          <p:cNvSpPr txBox="1"/>
          <p:nvPr/>
        </p:nvSpPr>
        <p:spPr>
          <a:xfrm>
            <a:off x="1948549" y="5038482"/>
            <a:ext cx="3968318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950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÷5=190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0A42BF9-9E6F-10D4-7B30-884D07662F23}"/>
              </a:ext>
            </a:extLst>
          </p:cNvPr>
          <p:cNvSpPr txBox="1"/>
          <p:nvPr/>
        </p:nvSpPr>
        <p:spPr>
          <a:xfrm>
            <a:off x="3018150" y="3876383"/>
            <a:ext cx="96490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答：汽车每小时行驶的路程是人步行的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18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倍。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72B92B3-5A97-B800-1A96-E0C85B4BAE1F}"/>
              </a:ext>
            </a:extLst>
          </p:cNvPr>
          <p:cNvSpPr txBox="1"/>
          <p:nvPr/>
        </p:nvSpPr>
        <p:spPr>
          <a:xfrm>
            <a:off x="3150265" y="5099895"/>
            <a:ext cx="96490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飞机每小时飞行的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路程是人步行的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190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倍。</a:t>
            </a:r>
          </a:p>
        </p:txBody>
      </p:sp>
    </p:spTree>
    <p:extLst>
      <p:ext uri="{BB962C8B-B14F-4D97-AF65-F5344CB8AC3E}">
        <p14:creationId xmlns:p14="http://schemas.microsoft.com/office/powerpoint/2010/main" val="2686259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3100828" y="954319"/>
            <a:ext cx="6461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×</a:t>
            </a:r>
            <a:endParaRPr lang="zh-CN" altLang="en-US" sz="3600" b="1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</p:txBody>
      </p:sp>
      <p:grpSp>
        <p:nvGrpSpPr>
          <p:cNvPr id="5" name="组合 4"/>
          <p:cNvGrpSpPr>
            <a:grpSpLocks/>
          </p:cNvGrpSpPr>
          <p:nvPr/>
        </p:nvGrpSpPr>
        <p:grpSpPr bwMode="auto">
          <a:xfrm>
            <a:off x="1802627" y="3429000"/>
            <a:ext cx="1667986" cy="3251200"/>
            <a:chOff x="4662960" y="987425"/>
            <a:chExt cx="1666712" cy="3250658"/>
          </a:xfrm>
        </p:grpSpPr>
        <p:grpSp>
          <p:nvGrpSpPr>
            <p:cNvPr id="22556" name="组合 8"/>
            <p:cNvGrpSpPr>
              <a:grpSpLocks/>
            </p:cNvGrpSpPr>
            <p:nvPr/>
          </p:nvGrpSpPr>
          <p:grpSpPr bwMode="auto">
            <a:xfrm>
              <a:off x="4662960" y="1447370"/>
              <a:ext cx="1666712" cy="686472"/>
              <a:chOff x="3315174" y="4023399"/>
              <a:chExt cx="1665995" cy="686306"/>
            </a:xfrm>
          </p:grpSpPr>
          <p:pic>
            <p:nvPicPr>
              <p:cNvPr id="22564" name="图片 29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564621" y="4098426"/>
                <a:ext cx="1299906" cy="5554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2565" name="Text Box 4"/>
              <p:cNvSpPr txBox="1">
                <a:spLocks noChangeArrowheads="1"/>
              </p:cNvSpPr>
              <p:nvPr/>
            </p:nvSpPr>
            <p:spPr bwMode="auto">
              <a:xfrm>
                <a:off x="3738380" y="4063638"/>
                <a:ext cx="1242789" cy="6460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  <a:buFont typeface="Arial" charset="0"/>
                  <a:buNone/>
                </a:pPr>
                <a:r>
                  <a:rPr lang="en-US" altLang="zh-CN" sz="3600" b="1">
                    <a:solidFill>
                      <a:srgbClr val="FF0000"/>
                    </a:solidFill>
                    <a:latin typeface="Times New Roman" pitchFamily="18" charset="0"/>
                    <a:ea typeface="黑体" pitchFamily="49" charset="-122"/>
                  </a:rPr>
                  <a:t>4 0 6</a:t>
                </a:r>
              </a:p>
            </p:txBody>
          </p:sp>
          <p:sp>
            <p:nvSpPr>
              <p:cNvPr id="22566" name="Text Box 7"/>
              <p:cNvSpPr txBox="1">
                <a:spLocks noChangeArrowheads="1"/>
              </p:cNvSpPr>
              <p:nvPr/>
            </p:nvSpPr>
            <p:spPr bwMode="auto">
              <a:xfrm>
                <a:off x="3315174" y="4023399"/>
                <a:ext cx="583949" cy="6460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  <a:buFont typeface="Arial" charset="0"/>
                  <a:buNone/>
                </a:pPr>
                <a:r>
                  <a:rPr lang="en-US" altLang="zh-CN" sz="3600" b="1">
                    <a:solidFill>
                      <a:srgbClr val="FF0000"/>
                    </a:solidFill>
                    <a:latin typeface="Times New Roman" pitchFamily="18" charset="0"/>
                    <a:ea typeface="黑体" pitchFamily="49" charset="-122"/>
                  </a:rPr>
                  <a:t>2</a:t>
                </a:r>
              </a:p>
            </p:txBody>
          </p:sp>
        </p:grpSp>
        <p:sp>
          <p:nvSpPr>
            <p:cNvPr id="22557" name="TextBox 19"/>
            <p:cNvSpPr txBox="1">
              <a:spLocks noChangeArrowheads="1"/>
            </p:cNvSpPr>
            <p:nvPr/>
          </p:nvSpPr>
          <p:spPr bwMode="auto">
            <a:xfrm>
              <a:off x="5086348" y="987425"/>
              <a:ext cx="1167123" cy="6462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2 0 3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2558" name="TextBox 20"/>
            <p:cNvSpPr txBox="1">
              <a:spLocks noChangeArrowheads="1"/>
            </p:cNvSpPr>
            <p:nvPr/>
          </p:nvSpPr>
          <p:spPr bwMode="auto">
            <a:xfrm>
              <a:off x="5071754" y="2049206"/>
              <a:ext cx="546001" cy="6462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4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C4BD2161-484F-45FD-9D89-A85B244305F3}"/>
                </a:ext>
              </a:extLst>
            </p:cNvPr>
            <p:cNvCxnSpPr/>
            <p:nvPr/>
          </p:nvCxnSpPr>
          <p:spPr>
            <a:xfrm>
              <a:off x="4727959" y="2600056"/>
              <a:ext cx="144828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560" name="TextBox 22"/>
            <p:cNvSpPr txBox="1">
              <a:spLocks noChangeArrowheads="1"/>
            </p:cNvSpPr>
            <p:nvPr/>
          </p:nvSpPr>
          <p:spPr bwMode="auto">
            <a:xfrm>
              <a:off x="5767249" y="2555925"/>
              <a:ext cx="415498" cy="6462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 dirty="0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6</a:t>
              </a:r>
              <a:endParaRPr lang="zh-CN" altLang="en-US" sz="36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2561" name="TextBox 25"/>
            <p:cNvSpPr txBox="1">
              <a:spLocks noChangeArrowheads="1"/>
            </p:cNvSpPr>
            <p:nvPr/>
          </p:nvSpPr>
          <p:spPr bwMode="auto">
            <a:xfrm>
              <a:off x="5767249" y="2996178"/>
              <a:ext cx="415498" cy="6462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6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DD98B78C-0498-407B-A3AD-B3FBBA653168}"/>
                </a:ext>
              </a:extLst>
            </p:cNvPr>
            <p:cNvCxnSpPr/>
            <p:nvPr/>
          </p:nvCxnSpPr>
          <p:spPr>
            <a:xfrm>
              <a:off x="4727959" y="3568270"/>
              <a:ext cx="144828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563" name="TextBox 27"/>
            <p:cNvSpPr txBox="1">
              <a:spLocks noChangeArrowheads="1"/>
            </p:cNvSpPr>
            <p:nvPr/>
          </p:nvSpPr>
          <p:spPr bwMode="auto">
            <a:xfrm>
              <a:off x="5802417" y="3591859"/>
              <a:ext cx="415498" cy="6462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0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</p:grpSp>
      <p:sp>
        <p:nvSpPr>
          <p:cNvPr id="22555" name="TextBox 4"/>
          <p:cNvSpPr txBox="1">
            <a:spLocks noChangeArrowheads="1"/>
          </p:cNvSpPr>
          <p:nvPr/>
        </p:nvSpPr>
        <p:spPr bwMode="auto">
          <a:xfrm>
            <a:off x="424550" y="3544793"/>
            <a:ext cx="157447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zh-CN" altLang="en-US" sz="3600" b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改正：</a:t>
            </a:r>
          </a:p>
        </p:txBody>
      </p:sp>
      <p:sp>
        <p:nvSpPr>
          <p:cNvPr id="21" name="TextBox 1"/>
          <p:cNvSpPr txBox="1">
            <a:spLocks noChangeArrowheads="1"/>
          </p:cNvSpPr>
          <p:nvPr/>
        </p:nvSpPr>
        <p:spPr bwMode="auto">
          <a:xfrm>
            <a:off x="6710851" y="921687"/>
            <a:ext cx="641350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×</a:t>
            </a:r>
            <a:endParaRPr lang="zh-CN" altLang="en-US" sz="360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</p:txBody>
      </p:sp>
      <p:grpSp>
        <p:nvGrpSpPr>
          <p:cNvPr id="22" name="组合 21"/>
          <p:cNvGrpSpPr>
            <a:grpSpLocks/>
          </p:cNvGrpSpPr>
          <p:nvPr/>
        </p:nvGrpSpPr>
        <p:grpSpPr bwMode="auto">
          <a:xfrm>
            <a:off x="5253517" y="3487702"/>
            <a:ext cx="1731962" cy="3020120"/>
            <a:chOff x="4660898" y="987425"/>
            <a:chExt cx="1447801" cy="3020930"/>
          </a:xfrm>
        </p:grpSpPr>
        <p:grpSp>
          <p:nvGrpSpPr>
            <p:cNvPr id="22543" name="组合 8"/>
            <p:cNvGrpSpPr>
              <a:grpSpLocks/>
            </p:cNvGrpSpPr>
            <p:nvPr/>
          </p:nvGrpSpPr>
          <p:grpSpPr bwMode="auto">
            <a:xfrm>
              <a:off x="4660898" y="1473199"/>
              <a:ext cx="1371600" cy="1214844"/>
              <a:chOff x="3313113" y="4049216"/>
              <a:chExt cx="1371010" cy="1214549"/>
            </a:xfrm>
          </p:grpSpPr>
          <p:pic>
            <p:nvPicPr>
              <p:cNvPr id="22551" name="图片 29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564621" y="4098426"/>
                <a:ext cx="1081369" cy="5554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2552" name="Text Box 4"/>
              <p:cNvSpPr txBox="1">
                <a:spLocks noChangeArrowheads="1"/>
              </p:cNvSpPr>
              <p:nvPr/>
            </p:nvSpPr>
            <p:spPr bwMode="auto">
              <a:xfrm>
                <a:off x="3738380" y="4063638"/>
                <a:ext cx="945743" cy="12001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  <a:buFont typeface="Arial" charset="0"/>
                  <a:buNone/>
                </a:pPr>
                <a:r>
                  <a:rPr lang="en-US" altLang="zh-CN" sz="3600" b="1">
                    <a:solidFill>
                      <a:srgbClr val="FF0000"/>
                    </a:solidFill>
                    <a:latin typeface="Times New Roman" pitchFamily="18" charset="0"/>
                    <a:ea typeface="黑体" pitchFamily="49" charset="-122"/>
                  </a:rPr>
                  <a:t>7 6 0</a:t>
                </a:r>
              </a:p>
            </p:txBody>
          </p:sp>
          <p:sp>
            <p:nvSpPr>
              <p:cNvPr id="22553" name="Text Box 7"/>
              <p:cNvSpPr txBox="1">
                <a:spLocks noChangeArrowheads="1"/>
              </p:cNvSpPr>
              <p:nvPr/>
            </p:nvSpPr>
            <p:spPr bwMode="auto">
              <a:xfrm>
                <a:off x="3313113" y="4049216"/>
                <a:ext cx="583949" cy="6462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  <a:buFont typeface="Arial" charset="0"/>
                  <a:buNone/>
                </a:pPr>
                <a:r>
                  <a:rPr lang="en-US" altLang="zh-CN" sz="3600" b="1">
                    <a:solidFill>
                      <a:srgbClr val="FF0000"/>
                    </a:solidFill>
                    <a:latin typeface="Times New Roman" pitchFamily="18" charset="0"/>
                    <a:ea typeface="黑体" pitchFamily="49" charset="-122"/>
                  </a:rPr>
                  <a:t>4</a:t>
                </a:r>
              </a:p>
            </p:txBody>
          </p:sp>
        </p:grpSp>
        <p:sp>
          <p:nvSpPr>
            <p:cNvPr id="22544" name="TextBox 19"/>
            <p:cNvSpPr txBox="1">
              <a:spLocks noChangeArrowheads="1"/>
            </p:cNvSpPr>
            <p:nvPr/>
          </p:nvSpPr>
          <p:spPr bwMode="auto">
            <a:xfrm>
              <a:off x="5086348" y="987425"/>
              <a:ext cx="946150" cy="1200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1 9 0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2545" name="TextBox 20"/>
            <p:cNvSpPr txBox="1">
              <a:spLocks noChangeArrowheads="1"/>
            </p:cNvSpPr>
            <p:nvPr/>
          </p:nvSpPr>
          <p:spPr bwMode="auto">
            <a:xfrm>
              <a:off x="5075979" y="1898324"/>
              <a:ext cx="415498" cy="6463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4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A8230042-4243-4246-BD6E-F89F2737DFCE}"/>
                </a:ext>
              </a:extLst>
            </p:cNvPr>
            <p:cNvCxnSpPr/>
            <p:nvPr/>
          </p:nvCxnSpPr>
          <p:spPr>
            <a:xfrm>
              <a:off x="4660898" y="2451493"/>
              <a:ext cx="144780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547" name="TextBox 22"/>
            <p:cNvSpPr txBox="1">
              <a:spLocks noChangeArrowheads="1"/>
            </p:cNvSpPr>
            <p:nvPr/>
          </p:nvSpPr>
          <p:spPr bwMode="auto">
            <a:xfrm>
              <a:off x="5075979" y="2416831"/>
              <a:ext cx="921351" cy="6463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3 6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2548" name="TextBox 25"/>
            <p:cNvSpPr txBox="1">
              <a:spLocks noChangeArrowheads="1"/>
            </p:cNvSpPr>
            <p:nvPr/>
          </p:nvSpPr>
          <p:spPr bwMode="auto">
            <a:xfrm>
              <a:off x="5082795" y="2828522"/>
              <a:ext cx="910982" cy="6463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 dirty="0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3 6</a:t>
              </a:r>
              <a:endParaRPr lang="zh-CN" altLang="en-US" sz="36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29" name="直接连接符 28">
              <a:extLst>
                <a:ext uri="{FF2B5EF4-FFF2-40B4-BE49-F238E27FC236}">
                  <a16:creationId xmlns:a16="http://schemas.microsoft.com/office/drawing/2014/main" id="{A006089C-5D41-46A0-A744-F6B635A3B086}"/>
                </a:ext>
              </a:extLst>
            </p:cNvPr>
            <p:cNvCxnSpPr/>
            <p:nvPr/>
          </p:nvCxnSpPr>
          <p:spPr>
            <a:xfrm>
              <a:off x="4660898" y="3429655"/>
              <a:ext cx="144780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550" name="TextBox 27"/>
            <p:cNvSpPr txBox="1">
              <a:spLocks noChangeArrowheads="1"/>
            </p:cNvSpPr>
            <p:nvPr/>
          </p:nvSpPr>
          <p:spPr bwMode="auto">
            <a:xfrm>
              <a:off x="5387031" y="3361975"/>
              <a:ext cx="415498" cy="6463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 dirty="0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0</a:t>
              </a:r>
              <a:endParaRPr lang="zh-CN" altLang="en-US" sz="36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</p:grpSp>
      <p:sp>
        <p:nvSpPr>
          <p:cNvPr id="22542" name="TextBox 4"/>
          <p:cNvSpPr txBox="1">
            <a:spLocks noChangeArrowheads="1"/>
          </p:cNvSpPr>
          <p:nvPr/>
        </p:nvSpPr>
        <p:spPr bwMode="auto">
          <a:xfrm>
            <a:off x="4108641" y="3587096"/>
            <a:ext cx="156966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zh-CN" altLang="en-US" sz="360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改正：</a:t>
            </a:r>
          </a:p>
        </p:txBody>
      </p:sp>
      <p:sp>
        <p:nvSpPr>
          <p:cNvPr id="22538" name="文本框 37"/>
          <p:cNvSpPr txBox="1">
            <a:spLocks noChangeArrowheads="1"/>
          </p:cNvSpPr>
          <p:nvPr/>
        </p:nvSpPr>
        <p:spPr bwMode="auto">
          <a:xfrm>
            <a:off x="424550" y="242680"/>
            <a:ext cx="888523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600" b="1">
                <a:latin typeface="Times New Roman" pitchFamily="18" charset="0"/>
                <a:ea typeface="黑体" pitchFamily="49" charset="-122"/>
              </a:rPr>
              <a:t>5.</a:t>
            </a:r>
            <a:r>
              <a:rPr lang="zh-CN" altLang="en-US" sz="3600" b="1">
                <a:latin typeface="Times New Roman" pitchFamily="18" charset="0"/>
                <a:ea typeface="黑体" pitchFamily="49" charset="-122"/>
              </a:rPr>
              <a:t>下面的计算正确吗？把错误的改正过来。</a:t>
            </a:r>
          </a:p>
        </p:txBody>
      </p:sp>
      <p:sp>
        <p:nvSpPr>
          <p:cNvPr id="22539" name="文本框 36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2700" y="6673850"/>
            <a:ext cx="8953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800">
                <a:solidFill>
                  <a:srgbClr val="8DC31E"/>
                </a:solidFill>
                <a:latin typeface="楷体" pitchFamily="49" charset="-122"/>
                <a:ea typeface="楷体" pitchFamily="49" charset="-122"/>
              </a:rPr>
              <a:t>状元成才路</a:t>
            </a:r>
          </a:p>
        </p:txBody>
      </p:sp>
      <p:pic>
        <p:nvPicPr>
          <p:cNvPr id="22540" name="图片 38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11276013" y="6613525"/>
            <a:ext cx="896937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36EA8497-E17E-4109-A93B-138F79481CB8}"/>
              </a:ext>
            </a:extLst>
          </p:cNvPr>
          <p:cNvSpPr txBox="1"/>
          <p:nvPr/>
        </p:nvSpPr>
        <p:spPr>
          <a:xfrm>
            <a:off x="8459792" y="6224205"/>
            <a:ext cx="32949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2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P26 </a:t>
            </a:r>
            <a:r>
              <a:rPr lang="zh-CN" altLang="en-US" sz="2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练习四 第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20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7A923D31-101E-E46B-F8DF-3073C563A8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69356" y="2249793"/>
            <a:ext cx="641350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×</a:t>
            </a:r>
            <a:endParaRPr lang="zh-CN" altLang="en-US" sz="360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1CB43F42-D79E-10D3-2101-E9D7B31CFE77}"/>
              </a:ext>
            </a:extLst>
          </p:cNvPr>
          <p:cNvGrpSpPr>
            <a:grpSpLocks/>
          </p:cNvGrpSpPr>
          <p:nvPr/>
        </p:nvGrpSpPr>
        <p:grpSpPr bwMode="auto">
          <a:xfrm>
            <a:off x="8904513" y="3193287"/>
            <a:ext cx="1898650" cy="3096940"/>
            <a:chOff x="4660898" y="937370"/>
            <a:chExt cx="1447801" cy="3098703"/>
          </a:xfrm>
        </p:grpSpPr>
        <p:grpSp>
          <p:nvGrpSpPr>
            <p:cNvPr id="11" name="组合 4">
              <a:extLst>
                <a:ext uri="{FF2B5EF4-FFF2-40B4-BE49-F238E27FC236}">
                  <a16:creationId xmlns:a16="http://schemas.microsoft.com/office/drawing/2014/main" id="{7F391638-A56A-CC16-7B1B-7DBFCAA456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60898" y="1473199"/>
              <a:ext cx="1371600" cy="1215069"/>
              <a:chOff x="3313113" y="4049216"/>
              <a:chExt cx="1371010" cy="1214774"/>
            </a:xfrm>
          </p:grpSpPr>
          <p:pic>
            <p:nvPicPr>
              <p:cNvPr id="23" name="图片 29">
                <a:extLst>
                  <a:ext uri="{FF2B5EF4-FFF2-40B4-BE49-F238E27FC236}">
                    <a16:creationId xmlns:a16="http://schemas.microsoft.com/office/drawing/2014/main" id="{C901D60B-AC25-817F-818B-B135F6A7816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564621" y="4098426"/>
                <a:ext cx="1081369" cy="5554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4" name="Text Box 4">
                <a:extLst>
                  <a:ext uri="{FF2B5EF4-FFF2-40B4-BE49-F238E27FC236}">
                    <a16:creationId xmlns:a16="http://schemas.microsoft.com/office/drawing/2014/main" id="{9A7D8937-696E-300F-75AC-84B9F053E47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38380" y="4063638"/>
                <a:ext cx="945743" cy="12003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  <a:buFont typeface="Arial" charset="0"/>
                  <a:buNone/>
                </a:pPr>
                <a:r>
                  <a:rPr lang="en-US" altLang="zh-CN" sz="3600" b="1">
                    <a:solidFill>
                      <a:srgbClr val="FF0000"/>
                    </a:solidFill>
                    <a:latin typeface="Times New Roman" pitchFamily="18" charset="0"/>
                    <a:ea typeface="黑体" pitchFamily="49" charset="-122"/>
                  </a:rPr>
                  <a:t>2 5 0</a:t>
                </a:r>
              </a:p>
            </p:txBody>
          </p:sp>
          <p:sp>
            <p:nvSpPr>
              <p:cNvPr id="25" name="Text Box 7">
                <a:extLst>
                  <a:ext uri="{FF2B5EF4-FFF2-40B4-BE49-F238E27FC236}">
                    <a16:creationId xmlns:a16="http://schemas.microsoft.com/office/drawing/2014/main" id="{55AAD05A-CFBC-2B1C-8B84-D3C8AD44423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13113" y="4049216"/>
                <a:ext cx="583949" cy="6463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  <a:buFont typeface="Arial" charset="0"/>
                  <a:buNone/>
                </a:pPr>
                <a:r>
                  <a:rPr lang="en-US" altLang="zh-CN" sz="3600" b="1">
                    <a:solidFill>
                      <a:srgbClr val="FF0000"/>
                    </a:solidFill>
                    <a:latin typeface="Times New Roman" pitchFamily="18" charset="0"/>
                    <a:ea typeface="黑体" pitchFamily="49" charset="-122"/>
                  </a:rPr>
                  <a:t>3</a:t>
                </a:r>
              </a:p>
            </p:txBody>
          </p:sp>
        </p:grpSp>
        <p:sp>
          <p:nvSpPr>
            <p:cNvPr id="13" name="TextBox 19">
              <a:extLst>
                <a:ext uri="{FF2B5EF4-FFF2-40B4-BE49-F238E27FC236}">
                  <a16:creationId xmlns:a16="http://schemas.microsoft.com/office/drawing/2014/main" id="{C2A869F5-75C5-F6F4-79B7-9B8126A398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75204" y="937370"/>
              <a:ext cx="655176" cy="12006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8 3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4" name="TextBox 20">
              <a:extLst>
                <a:ext uri="{FF2B5EF4-FFF2-40B4-BE49-F238E27FC236}">
                  <a16:creationId xmlns:a16="http://schemas.microsoft.com/office/drawing/2014/main" id="{AA2E5C3F-04D0-357E-0616-B49E031DFC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75979" y="1898324"/>
              <a:ext cx="806042" cy="6465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2 4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3D67EDA5-F3ED-4BEB-D3BE-96FB0B9DF92F}"/>
                </a:ext>
              </a:extLst>
            </p:cNvPr>
            <p:cNvCxnSpPr/>
            <p:nvPr/>
          </p:nvCxnSpPr>
          <p:spPr>
            <a:xfrm>
              <a:off x="4660898" y="2451118"/>
              <a:ext cx="144780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22">
              <a:extLst>
                <a:ext uri="{FF2B5EF4-FFF2-40B4-BE49-F238E27FC236}">
                  <a16:creationId xmlns:a16="http://schemas.microsoft.com/office/drawing/2014/main" id="{E28B1ECB-72E6-CD0A-1846-7ADE1C0E3B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47980" y="2406572"/>
              <a:ext cx="731377" cy="12006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1 0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8" name="TextBox 25">
              <a:extLst>
                <a:ext uri="{FF2B5EF4-FFF2-40B4-BE49-F238E27FC236}">
                  <a16:creationId xmlns:a16="http://schemas.microsoft.com/office/drawing/2014/main" id="{51590873-22D7-ED86-1432-17531795B1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06559" y="2854245"/>
              <a:ext cx="423822" cy="6465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9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5CFC9C42-C384-988E-D3D6-B1FA9009F02A}"/>
                </a:ext>
              </a:extLst>
            </p:cNvPr>
            <p:cNvCxnSpPr/>
            <p:nvPr/>
          </p:nvCxnSpPr>
          <p:spPr>
            <a:xfrm>
              <a:off x="4660898" y="3429575"/>
              <a:ext cx="144780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27">
              <a:extLst>
                <a:ext uri="{FF2B5EF4-FFF2-40B4-BE49-F238E27FC236}">
                  <a16:creationId xmlns:a16="http://schemas.microsoft.com/office/drawing/2014/main" id="{79E5AFD7-3622-F9AC-8DB9-F04A2C5243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29553" y="3389572"/>
              <a:ext cx="415498" cy="6465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1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</p:grpSp>
      <p:sp>
        <p:nvSpPr>
          <p:cNvPr id="30" name="TextBox 4">
            <a:extLst>
              <a:ext uri="{FF2B5EF4-FFF2-40B4-BE49-F238E27FC236}">
                <a16:creationId xmlns:a16="http://schemas.microsoft.com/office/drawing/2014/main" id="{FC60D39D-7BE1-C552-3A43-A757D3DB5A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9192" y="3450176"/>
            <a:ext cx="157447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zh-CN" altLang="en-US" sz="3600" b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改正：</a:t>
            </a:r>
          </a:p>
        </p:txBody>
      </p:sp>
      <p:pic>
        <p:nvPicPr>
          <p:cNvPr id="32" name="图片 31">
            <a:extLst>
              <a:ext uri="{FF2B5EF4-FFF2-40B4-BE49-F238E27FC236}">
                <a16:creationId xmlns:a16="http://schemas.microsoft.com/office/drawing/2014/main" id="{07658495-3A41-97A0-E2A4-20A184D9EC2B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01969" y="967135"/>
            <a:ext cx="1868646" cy="2508867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F1DE631B-5EC4-10B2-E7FB-E9AB87F06877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67592" y="907189"/>
            <a:ext cx="2007618" cy="2735747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id="{1150B42B-3A71-8502-9C6E-5AAFB4CF61C9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446955" y="869828"/>
            <a:ext cx="2180136" cy="19008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2555" grpId="0"/>
      <p:bldP spid="21" grpId="0"/>
      <p:bldP spid="22542" grpId="0"/>
      <p:bldP spid="8" grpId="0"/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283B71D-64F3-0287-0A95-B57CB114B600}"/>
              </a:ext>
            </a:extLst>
          </p:cNvPr>
          <p:cNvSpPr txBox="1"/>
          <p:nvPr/>
        </p:nvSpPr>
        <p:spPr>
          <a:xfrm>
            <a:off x="569627" y="1210964"/>
            <a:ext cx="11902189" cy="3697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下面的说法正确吗？正确的画“√”，错误的画“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”。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）三位数除以一位数，商不一定是三位数。            （    ）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）被除数末尾有几个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，商的末尾就一定有几个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。（    ）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）甲数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乙数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=25······6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，甲数最大是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181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              （    ）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endParaRPr 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13">
            <a:extLst>
              <a:ext uri="{FF2B5EF4-FFF2-40B4-BE49-F238E27FC236}">
                <a16:creationId xmlns:a16="http://schemas.microsoft.com/office/drawing/2014/main" id="{87701772-B922-4158-7D29-BD3C14C7C2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735" y="1365096"/>
            <a:ext cx="70378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3200" b="1">
                <a:latin typeface="Times New Roman" pitchFamily="18" charset="0"/>
                <a:ea typeface="黑体" pitchFamily="49" charset="-122"/>
              </a:rPr>
              <a:t>6.</a:t>
            </a:r>
            <a:endParaRPr lang="zh-CN" altLang="en-US" sz="3200" b="1" dirty="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F38DD9E-696E-4057-74FF-DB1C4B72363D}"/>
              </a:ext>
            </a:extLst>
          </p:cNvPr>
          <p:cNvSpPr txBox="1"/>
          <p:nvPr/>
        </p:nvSpPr>
        <p:spPr>
          <a:xfrm>
            <a:off x="8459792" y="6224205"/>
            <a:ext cx="32949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2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P26 </a:t>
            </a:r>
            <a:r>
              <a:rPr lang="zh-CN" altLang="en-US" sz="2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练习四 第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20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1E44AEE-1DCE-BB26-34D4-99C12CD129A8}"/>
              </a:ext>
            </a:extLst>
          </p:cNvPr>
          <p:cNvSpPr txBox="1"/>
          <p:nvPr/>
        </p:nvSpPr>
        <p:spPr>
          <a:xfrm>
            <a:off x="10524477" y="1949871"/>
            <a:ext cx="78567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√</a:t>
            </a:r>
            <a:endParaRPr lang="en-US" sz="4800">
              <a:solidFill>
                <a:srgbClr val="FF0000"/>
              </a:solidFill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DF23797-D41E-5F14-2038-D6BCE75D3EFE}"/>
              </a:ext>
            </a:extLst>
          </p:cNvPr>
          <p:cNvSpPr txBox="1"/>
          <p:nvPr/>
        </p:nvSpPr>
        <p:spPr>
          <a:xfrm>
            <a:off x="10506721" y="2744263"/>
            <a:ext cx="78567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48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endParaRPr lang="en-US" sz="4800">
              <a:solidFill>
                <a:srgbClr val="FF0000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73A983A-CE01-79E8-CDC4-03B73F60F40A}"/>
              </a:ext>
            </a:extLst>
          </p:cNvPr>
          <p:cNvSpPr txBox="1"/>
          <p:nvPr/>
        </p:nvSpPr>
        <p:spPr>
          <a:xfrm>
            <a:off x="10506721" y="3429000"/>
            <a:ext cx="78567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48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endParaRPr lang="en-US" sz="48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032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3">
            <a:extLst>
              <a:ext uri="{FF2B5EF4-FFF2-40B4-BE49-F238E27FC236}">
                <a16:creationId xmlns:a16="http://schemas.microsoft.com/office/drawing/2014/main" id="{3CE5FCC1-C8BA-D86C-4B78-9595846642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3025" y="1287806"/>
            <a:ext cx="70378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3200" b="1">
                <a:latin typeface="Times New Roman" pitchFamily="18" charset="0"/>
                <a:ea typeface="黑体" pitchFamily="49" charset="-122"/>
              </a:rPr>
              <a:t>7.</a:t>
            </a:r>
            <a:endParaRPr lang="zh-CN" altLang="en-US" sz="3200" b="1" dirty="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6BA92AA-8A26-2649-575E-3E68ABDC18C4}"/>
              </a:ext>
            </a:extLst>
          </p:cNvPr>
          <p:cNvSpPr txBox="1"/>
          <p:nvPr/>
        </p:nvSpPr>
        <p:spPr>
          <a:xfrm>
            <a:off x="8459792" y="6224205"/>
            <a:ext cx="32949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2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P26 </a:t>
            </a:r>
            <a:r>
              <a:rPr lang="zh-CN" altLang="en-US" sz="2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练习四 第</a:t>
            </a:r>
            <a:r>
              <a:rPr lang="en-US" altLang="zh-CN" sz="2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2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20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66F8179-4AB7-CA54-91D0-0A4CBD30B469}"/>
              </a:ext>
            </a:extLst>
          </p:cNvPr>
          <p:cNvSpPr txBox="1"/>
          <p:nvPr/>
        </p:nvSpPr>
        <p:spPr>
          <a:xfrm>
            <a:off x="1626809" y="1263761"/>
            <a:ext cx="8199620" cy="1217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一道除法算式中，商和余数都是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，除数正好是余数的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倍。被除数是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  )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2B7EE2BC-7216-B5FB-7D9E-F8F39F271F95}"/>
              </a:ext>
            </a:extLst>
          </p:cNvPr>
          <p:cNvSpPr txBox="1"/>
          <p:nvPr/>
        </p:nvSpPr>
        <p:spPr>
          <a:xfrm>
            <a:off x="3835675" y="3004487"/>
            <a:ext cx="3781888" cy="79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4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□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zh-CN" altLang="en-US" sz="44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□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=3······3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19A1E61-3EC6-D9BD-253E-FC6DBF13B3B9}"/>
              </a:ext>
            </a:extLst>
          </p:cNvPr>
          <p:cNvSpPr txBox="1"/>
          <p:nvPr/>
        </p:nvSpPr>
        <p:spPr>
          <a:xfrm>
            <a:off x="4989251" y="3113144"/>
            <a:ext cx="807868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DA97C0C-416D-679A-0C4F-9E289189B9DE}"/>
              </a:ext>
            </a:extLst>
          </p:cNvPr>
          <p:cNvSpPr txBox="1"/>
          <p:nvPr/>
        </p:nvSpPr>
        <p:spPr>
          <a:xfrm>
            <a:off x="3901997" y="3113143"/>
            <a:ext cx="807868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104A442-39E0-3340-ED06-4CF91EF71FFB}"/>
              </a:ext>
            </a:extLst>
          </p:cNvPr>
          <p:cNvSpPr txBox="1"/>
          <p:nvPr/>
        </p:nvSpPr>
        <p:spPr>
          <a:xfrm>
            <a:off x="6246920" y="1888813"/>
            <a:ext cx="807868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1799971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8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3">
            <a:extLst>
              <a:ext uri="{FF2B5EF4-FFF2-40B4-BE49-F238E27FC236}">
                <a16:creationId xmlns:a16="http://schemas.microsoft.com/office/drawing/2014/main" id="{0333DE87-6FEB-CF55-F295-92DEA0F9BF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772" y="414231"/>
            <a:ext cx="70378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3200" b="1">
                <a:latin typeface="Times New Roman" pitchFamily="18" charset="0"/>
                <a:ea typeface="黑体" pitchFamily="49" charset="-122"/>
              </a:rPr>
              <a:t>8.</a:t>
            </a:r>
            <a:endParaRPr lang="zh-CN" altLang="en-US" sz="3200" b="1" dirty="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D1F89E4-84A2-BF7F-B767-CCD043498576}"/>
              </a:ext>
            </a:extLst>
          </p:cNvPr>
          <p:cNvSpPr txBox="1"/>
          <p:nvPr/>
        </p:nvSpPr>
        <p:spPr>
          <a:xfrm>
            <a:off x="8459792" y="6224205"/>
            <a:ext cx="32949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2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P26 </a:t>
            </a:r>
            <a:r>
              <a:rPr lang="zh-CN" altLang="en-US" sz="2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练习四 第</a:t>
            </a:r>
            <a:r>
              <a:rPr lang="en-US" altLang="zh-CN" sz="2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20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9B11D13-6A81-A03E-8A7F-1B5D3C1FFAA4}"/>
              </a:ext>
            </a:extLst>
          </p:cNvPr>
          <p:cNvSpPr txBox="1"/>
          <p:nvPr/>
        </p:nvSpPr>
        <p:spPr>
          <a:xfrm>
            <a:off x="963664" y="372296"/>
            <a:ext cx="9323882" cy="626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下面是快递员一周（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天）送快递的记录单。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485D480-EBA5-0D73-79A8-3E84194A49E8}"/>
              </a:ext>
            </a:extLst>
          </p:cNvPr>
          <p:cNvSpPr txBox="1"/>
          <p:nvPr/>
        </p:nvSpPr>
        <p:spPr>
          <a:xfrm>
            <a:off x="4482228" y="1082682"/>
            <a:ext cx="6669507" cy="2990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甲比乙平均每天多送多少件快递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</a:p>
          <a:p>
            <a:pPr algn="l">
              <a:lnSpc>
                <a:spcPct val="120000"/>
              </a:lnSpc>
            </a:pP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请提出其他数学问题并解答。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567C6B8-67D2-2714-CABB-76062DB2D0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6341" y="1082682"/>
            <a:ext cx="3198679" cy="2614262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16D9CBEE-5FE2-624A-3442-D2489C8F391B}"/>
              </a:ext>
            </a:extLst>
          </p:cNvPr>
          <p:cNvSpPr txBox="1"/>
          <p:nvPr/>
        </p:nvSpPr>
        <p:spPr>
          <a:xfrm>
            <a:off x="5683044" y="1611356"/>
            <a:ext cx="4421079" cy="626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742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637=105(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件</a:t>
            </a: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D249C83-3BC7-A102-DA2E-22C5D7856227}"/>
              </a:ext>
            </a:extLst>
          </p:cNvPr>
          <p:cNvSpPr txBox="1"/>
          <p:nvPr/>
        </p:nvSpPr>
        <p:spPr>
          <a:xfrm>
            <a:off x="5683044" y="2190441"/>
            <a:ext cx="4421079" cy="626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105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÷7=15</a:t>
            </a: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件</a:t>
            </a: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6EB775C-7063-F2C7-AEF9-65305002BEAC}"/>
              </a:ext>
            </a:extLst>
          </p:cNvPr>
          <p:cNvSpPr txBox="1"/>
          <p:nvPr/>
        </p:nvSpPr>
        <p:spPr>
          <a:xfrm>
            <a:off x="4923922" y="2794611"/>
            <a:ext cx="7359588" cy="626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答：甲比乙平均每天多送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件快递。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8832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13">
            <a:extLst>
              <a:ext uri="{FF2B5EF4-FFF2-40B4-BE49-F238E27FC236}">
                <a16:creationId xmlns:a16="http://schemas.microsoft.com/office/drawing/2014/main" id="{6C35749B-9952-84C1-405B-E57A20E7FD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772" y="434738"/>
            <a:ext cx="70378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3200" b="1">
                <a:latin typeface="Times New Roman" pitchFamily="18" charset="0"/>
                <a:ea typeface="黑体" pitchFamily="49" charset="-122"/>
              </a:rPr>
              <a:t>9.</a:t>
            </a:r>
            <a:endParaRPr lang="zh-CN" altLang="en-US" sz="3200" b="1" dirty="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9F95C25-5593-DE26-3862-24EC514FC6F3}"/>
              </a:ext>
            </a:extLst>
          </p:cNvPr>
          <p:cNvSpPr txBox="1"/>
          <p:nvPr/>
        </p:nvSpPr>
        <p:spPr>
          <a:xfrm>
            <a:off x="1066800" y="392803"/>
            <a:ext cx="3838575" cy="626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计算。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5" name="组合 65">
            <a:extLst>
              <a:ext uri="{FF2B5EF4-FFF2-40B4-BE49-F238E27FC236}">
                <a16:creationId xmlns:a16="http://schemas.microsoft.com/office/drawing/2014/main" id="{E4304E63-AFF6-6FC3-5C72-F789C6ECA033}"/>
              </a:ext>
            </a:extLst>
          </p:cNvPr>
          <p:cNvGrpSpPr>
            <a:grpSpLocks/>
          </p:cNvGrpSpPr>
          <p:nvPr/>
        </p:nvGrpSpPr>
        <p:grpSpPr bwMode="auto">
          <a:xfrm>
            <a:off x="963664" y="1605629"/>
            <a:ext cx="2450507" cy="669359"/>
            <a:chOff x="1526910" y="1896322"/>
            <a:chExt cx="2450507" cy="669581"/>
          </a:xfrm>
        </p:grpSpPr>
        <p:pic>
          <p:nvPicPr>
            <p:cNvPr id="6" name="图片 29">
              <a:extLst>
                <a:ext uri="{FF2B5EF4-FFF2-40B4-BE49-F238E27FC236}">
                  <a16:creationId xmlns:a16="http://schemas.microsoft.com/office/drawing/2014/main" id="{EE47388C-8EB9-82FB-B4A9-63E6F62BFD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737495" y="1996911"/>
              <a:ext cx="1880633" cy="538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7" name="组合 53">
              <a:extLst>
                <a:ext uri="{FF2B5EF4-FFF2-40B4-BE49-F238E27FC236}">
                  <a16:creationId xmlns:a16="http://schemas.microsoft.com/office/drawing/2014/main" id="{B0D686ED-9A7C-D64B-D207-4D44164240D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26910" y="1896322"/>
              <a:ext cx="2450507" cy="669581"/>
              <a:chOff x="3343900" y="3514687"/>
              <a:chExt cx="2451068" cy="669815"/>
            </a:xfrm>
          </p:grpSpPr>
          <p:sp>
            <p:nvSpPr>
              <p:cNvPr id="8" name="Text Box 4">
                <a:extLst>
                  <a:ext uri="{FF2B5EF4-FFF2-40B4-BE49-F238E27FC236}">
                    <a16:creationId xmlns:a16="http://schemas.microsoft.com/office/drawing/2014/main" id="{FC82AA74-8236-089E-B49F-EBDF51526C9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13905" y="3537730"/>
                <a:ext cx="1881063" cy="6467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600" b="1">
                    <a:latin typeface="Times New Roman" pitchFamily="18" charset="0"/>
                    <a:ea typeface="黑体" pitchFamily="49" charset="-122"/>
                  </a:rPr>
                  <a:t>8 1 6 0</a:t>
                </a:r>
              </a:p>
            </p:txBody>
          </p:sp>
          <p:sp>
            <p:nvSpPr>
              <p:cNvPr id="9" name="Text Box 7">
                <a:extLst>
                  <a:ext uri="{FF2B5EF4-FFF2-40B4-BE49-F238E27FC236}">
                    <a16:creationId xmlns:a16="http://schemas.microsoft.com/office/drawing/2014/main" id="{522B538E-D009-AB8B-1DA1-38D7EAF5AFB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43900" y="3514687"/>
                <a:ext cx="584334" cy="646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600" b="1">
                    <a:latin typeface="Times New Roman" pitchFamily="18" charset="0"/>
                    <a:ea typeface="黑体" pitchFamily="49" charset="-122"/>
                  </a:rPr>
                  <a:t>4</a:t>
                </a:r>
              </a:p>
            </p:txBody>
          </p:sp>
        </p:grp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7C036943-C5C5-F460-9D72-2C90AD9B094F}"/>
              </a:ext>
            </a:extLst>
          </p:cNvPr>
          <p:cNvGrpSpPr>
            <a:grpSpLocks/>
          </p:cNvGrpSpPr>
          <p:nvPr/>
        </p:nvGrpSpPr>
        <p:grpSpPr bwMode="auto">
          <a:xfrm>
            <a:off x="1500757" y="1174291"/>
            <a:ext cx="1642957" cy="3044176"/>
            <a:chOff x="2064003" y="1464980"/>
            <a:chExt cx="1642957" cy="3044419"/>
          </a:xfrm>
        </p:grpSpPr>
        <p:sp>
          <p:nvSpPr>
            <p:cNvPr id="11" name="Text Box 8">
              <a:extLst>
                <a:ext uri="{FF2B5EF4-FFF2-40B4-BE49-F238E27FC236}">
                  <a16:creationId xmlns:a16="http://schemas.microsoft.com/office/drawing/2014/main" id="{DB191D99-41A7-C122-4BCC-F3EF030AC7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93612" y="2350212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8</a:t>
              </a:r>
            </a:p>
          </p:txBody>
        </p:sp>
        <p:sp>
          <p:nvSpPr>
            <p:cNvPr id="12" name="Line 9">
              <a:extLst>
                <a:ext uri="{FF2B5EF4-FFF2-40B4-BE49-F238E27FC236}">
                  <a16:creationId xmlns:a16="http://schemas.microsoft.com/office/drawing/2014/main" id="{109C4CC6-FEC7-F569-9F58-7FEEC2EA57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64003" y="2948913"/>
              <a:ext cx="115093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Text Box 10">
              <a:extLst>
                <a:ext uri="{FF2B5EF4-FFF2-40B4-BE49-F238E27FC236}">
                  <a16:creationId xmlns:a16="http://schemas.microsoft.com/office/drawing/2014/main" id="{39EEBBB9-4430-275E-527A-AB533FB165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62464" y="1464980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4</a:t>
              </a:r>
            </a:p>
          </p:txBody>
        </p:sp>
        <p:sp>
          <p:nvSpPr>
            <p:cNvPr id="14" name="Text Box 11">
              <a:extLst>
                <a:ext uri="{FF2B5EF4-FFF2-40B4-BE49-F238E27FC236}">
                  <a16:creationId xmlns:a16="http://schemas.microsoft.com/office/drawing/2014/main" id="{5123213B-829C-D224-FCB6-C9611E54A9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30199" y="2862434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6</a:t>
              </a:r>
            </a:p>
          </p:txBody>
        </p:sp>
        <p:sp>
          <p:nvSpPr>
            <p:cNvPr id="15" name="Text Box 12">
              <a:extLst>
                <a:ext uri="{FF2B5EF4-FFF2-40B4-BE49-F238E27FC236}">
                  <a16:creationId xmlns:a16="http://schemas.microsoft.com/office/drawing/2014/main" id="{4DE723F6-7959-C6A3-F142-4723FD0BBD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93612" y="1473261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2</a:t>
              </a:r>
            </a:p>
          </p:txBody>
        </p:sp>
        <p:sp>
          <p:nvSpPr>
            <p:cNvPr id="16" name="Text Box 13">
              <a:extLst>
                <a:ext uri="{FF2B5EF4-FFF2-40B4-BE49-F238E27FC236}">
                  <a16:creationId xmlns:a16="http://schemas.microsoft.com/office/drawing/2014/main" id="{161C13CF-E184-684A-DB41-770EF2DB86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3648" y="3334371"/>
              <a:ext cx="8636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1 6</a:t>
              </a:r>
            </a:p>
          </p:txBody>
        </p:sp>
        <p:sp>
          <p:nvSpPr>
            <p:cNvPr id="17" name="Line 15">
              <a:extLst>
                <a:ext uri="{FF2B5EF4-FFF2-40B4-BE49-F238E27FC236}">
                  <a16:creationId xmlns:a16="http://schemas.microsoft.com/office/drawing/2014/main" id="{C2C26CA3-C47A-1A0A-7CE9-77CEF9487B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64003" y="3863068"/>
              <a:ext cx="115093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Text Box 17">
              <a:extLst>
                <a:ext uri="{FF2B5EF4-FFF2-40B4-BE49-F238E27FC236}">
                  <a16:creationId xmlns:a16="http://schemas.microsoft.com/office/drawing/2014/main" id="{1FAD8DF7-673C-E6E2-9DB8-9404D63E4A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03174" y="1473261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0</a:t>
              </a:r>
            </a:p>
          </p:txBody>
        </p:sp>
        <p:sp>
          <p:nvSpPr>
            <p:cNvPr id="19" name="Text Box 18">
              <a:extLst>
                <a:ext uri="{FF2B5EF4-FFF2-40B4-BE49-F238E27FC236}">
                  <a16:creationId xmlns:a16="http://schemas.microsoft.com/office/drawing/2014/main" id="{9E07551E-6F6F-FEDE-52BC-FE2444747A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20637" y="2854497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1</a:t>
              </a:r>
            </a:p>
          </p:txBody>
        </p:sp>
        <p:sp>
          <p:nvSpPr>
            <p:cNvPr id="20" name="Text Box 21">
              <a:extLst>
                <a:ext uri="{FF2B5EF4-FFF2-40B4-BE49-F238E27FC236}">
                  <a16:creationId xmlns:a16="http://schemas.microsoft.com/office/drawing/2014/main" id="{FFE64E24-47C7-8BC8-5AE8-1B38B782B5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30199" y="3863068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0</a:t>
              </a:r>
            </a:p>
          </p:txBody>
        </p:sp>
        <p:sp>
          <p:nvSpPr>
            <p:cNvPr id="21" name="Text Box 10">
              <a:extLst>
                <a:ext uri="{FF2B5EF4-FFF2-40B4-BE49-F238E27FC236}">
                  <a16:creationId xmlns:a16="http://schemas.microsoft.com/office/drawing/2014/main" id="{2EA3213D-FC70-0D55-B278-12D15D206D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22760" y="1483592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0</a:t>
              </a:r>
            </a:p>
          </p:txBody>
        </p:sp>
      </p:grpSp>
      <p:grpSp>
        <p:nvGrpSpPr>
          <p:cNvPr id="22" name="组合 65">
            <a:extLst>
              <a:ext uri="{FF2B5EF4-FFF2-40B4-BE49-F238E27FC236}">
                <a16:creationId xmlns:a16="http://schemas.microsoft.com/office/drawing/2014/main" id="{D0389B0C-1F55-803A-4EBE-C3287E5459FA}"/>
              </a:ext>
            </a:extLst>
          </p:cNvPr>
          <p:cNvGrpSpPr>
            <a:grpSpLocks/>
          </p:cNvGrpSpPr>
          <p:nvPr/>
        </p:nvGrpSpPr>
        <p:grpSpPr bwMode="auto">
          <a:xfrm>
            <a:off x="3546803" y="1563694"/>
            <a:ext cx="2450507" cy="669359"/>
            <a:chOff x="1526910" y="1896322"/>
            <a:chExt cx="2450507" cy="669581"/>
          </a:xfrm>
        </p:grpSpPr>
        <p:pic>
          <p:nvPicPr>
            <p:cNvPr id="23" name="图片 29">
              <a:extLst>
                <a:ext uri="{FF2B5EF4-FFF2-40B4-BE49-F238E27FC236}">
                  <a16:creationId xmlns:a16="http://schemas.microsoft.com/office/drawing/2014/main" id="{88F0EF10-410D-9A5E-40E8-557A276726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737495" y="1996911"/>
              <a:ext cx="1880633" cy="538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4" name="组合 53">
              <a:extLst>
                <a:ext uri="{FF2B5EF4-FFF2-40B4-BE49-F238E27FC236}">
                  <a16:creationId xmlns:a16="http://schemas.microsoft.com/office/drawing/2014/main" id="{D6CB3DEE-9F61-8884-B504-5A560CBC495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26910" y="1896322"/>
              <a:ext cx="2450507" cy="669581"/>
              <a:chOff x="3343900" y="3514687"/>
              <a:chExt cx="2451068" cy="669815"/>
            </a:xfrm>
          </p:grpSpPr>
          <p:sp>
            <p:nvSpPr>
              <p:cNvPr id="25" name="Text Box 4">
                <a:extLst>
                  <a:ext uri="{FF2B5EF4-FFF2-40B4-BE49-F238E27FC236}">
                    <a16:creationId xmlns:a16="http://schemas.microsoft.com/office/drawing/2014/main" id="{DF4A756A-78DB-FEEE-3AE1-A3AA28F3029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13905" y="3537730"/>
                <a:ext cx="1881063" cy="6467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600" b="1">
                    <a:latin typeface="Times New Roman" pitchFamily="18" charset="0"/>
                    <a:ea typeface="黑体" pitchFamily="49" charset="-122"/>
                  </a:rPr>
                  <a:t>9 2 0 0</a:t>
                </a:r>
              </a:p>
            </p:txBody>
          </p:sp>
          <p:sp>
            <p:nvSpPr>
              <p:cNvPr id="26" name="Text Box 7">
                <a:extLst>
                  <a:ext uri="{FF2B5EF4-FFF2-40B4-BE49-F238E27FC236}">
                    <a16:creationId xmlns:a16="http://schemas.microsoft.com/office/drawing/2014/main" id="{DE989477-AC55-8EC1-EEB1-041F56574F3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43900" y="3514687"/>
                <a:ext cx="584334" cy="646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600" b="1">
                    <a:latin typeface="Times New Roman" pitchFamily="18" charset="0"/>
                    <a:ea typeface="黑体" pitchFamily="49" charset="-122"/>
                  </a:rPr>
                  <a:t>8</a:t>
                </a:r>
              </a:p>
            </p:txBody>
          </p:sp>
        </p:grp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E1EC02E9-698A-7354-4BF5-3C8FDA48848C}"/>
              </a:ext>
            </a:extLst>
          </p:cNvPr>
          <p:cNvGrpSpPr>
            <a:grpSpLocks/>
          </p:cNvGrpSpPr>
          <p:nvPr/>
        </p:nvGrpSpPr>
        <p:grpSpPr bwMode="auto">
          <a:xfrm>
            <a:off x="4083896" y="1132356"/>
            <a:ext cx="1642957" cy="4038433"/>
            <a:chOff x="2064003" y="1464980"/>
            <a:chExt cx="1642957" cy="4038757"/>
          </a:xfrm>
        </p:grpSpPr>
        <p:sp>
          <p:nvSpPr>
            <p:cNvPr id="28" name="Text Box 8">
              <a:extLst>
                <a:ext uri="{FF2B5EF4-FFF2-40B4-BE49-F238E27FC236}">
                  <a16:creationId xmlns:a16="http://schemas.microsoft.com/office/drawing/2014/main" id="{59B87A8D-C5F9-22DC-1E41-512E1257E3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93612" y="2350212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8</a:t>
              </a:r>
            </a:p>
          </p:txBody>
        </p:sp>
        <p:sp>
          <p:nvSpPr>
            <p:cNvPr id="29" name="Line 9">
              <a:extLst>
                <a:ext uri="{FF2B5EF4-FFF2-40B4-BE49-F238E27FC236}">
                  <a16:creationId xmlns:a16="http://schemas.microsoft.com/office/drawing/2014/main" id="{05FABD7D-28E8-E489-A4FC-94B2CA60E6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64003" y="2948913"/>
              <a:ext cx="115093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Text Box 10">
              <a:extLst>
                <a:ext uri="{FF2B5EF4-FFF2-40B4-BE49-F238E27FC236}">
                  <a16:creationId xmlns:a16="http://schemas.microsoft.com/office/drawing/2014/main" id="{305E0F6F-046A-37A7-52B3-94AD7C29C5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62464" y="1464980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5</a:t>
              </a:r>
            </a:p>
          </p:txBody>
        </p:sp>
        <p:sp>
          <p:nvSpPr>
            <p:cNvPr id="32" name="Text Box 12">
              <a:extLst>
                <a:ext uri="{FF2B5EF4-FFF2-40B4-BE49-F238E27FC236}">
                  <a16:creationId xmlns:a16="http://schemas.microsoft.com/office/drawing/2014/main" id="{24D4903E-27CF-A936-42D0-2AE6C00BD0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93612" y="1473261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1</a:t>
              </a:r>
            </a:p>
          </p:txBody>
        </p:sp>
        <p:sp>
          <p:nvSpPr>
            <p:cNvPr id="33" name="Text Box 13">
              <a:extLst>
                <a:ext uri="{FF2B5EF4-FFF2-40B4-BE49-F238E27FC236}">
                  <a16:creationId xmlns:a16="http://schemas.microsoft.com/office/drawing/2014/main" id="{DCC7AAD0-D2A0-78AF-7915-E92303B026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20637" y="3343588"/>
              <a:ext cx="8636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8 </a:t>
              </a:r>
            </a:p>
          </p:txBody>
        </p:sp>
        <p:sp>
          <p:nvSpPr>
            <p:cNvPr id="34" name="Line 15">
              <a:extLst>
                <a:ext uri="{FF2B5EF4-FFF2-40B4-BE49-F238E27FC236}">
                  <a16:creationId xmlns:a16="http://schemas.microsoft.com/office/drawing/2014/main" id="{EBDE5DAA-5C15-1C2F-DE7B-11D48E3AB1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64003" y="3863068"/>
              <a:ext cx="115093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" name="Text Box 17">
              <a:extLst>
                <a:ext uri="{FF2B5EF4-FFF2-40B4-BE49-F238E27FC236}">
                  <a16:creationId xmlns:a16="http://schemas.microsoft.com/office/drawing/2014/main" id="{5CCF13C4-BE1A-A9D6-A1E6-676701D489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03174" y="1473261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1</a:t>
              </a:r>
            </a:p>
          </p:txBody>
        </p:sp>
        <p:sp>
          <p:nvSpPr>
            <p:cNvPr id="36" name="Text Box 18">
              <a:extLst>
                <a:ext uri="{FF2B5EF4-FFF2-40B4-BE49-F238E27FC236}">
                  <a16:creationId xmlns:a16="http://schemas.microsoft.com/office/drawing/2014/main" id="{E7419FB6-C84B-9226-7822-298E81F6F9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20637" y="2854497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2</a:t>
              </a:r>
            </a:p>
          </p:txBody>
        </p:sp>
        <p:sp>
          <p:nvSpPr>
            <p:cNvPr id="37" name="Text Box 21">
              <a:extLst>
                <a:ext uri="{FF2B5EF4-FFF2-40B4-BE49-F238E27FC236}">
                  <a16:creationId xmlns:a16="http://schemas.microsoft.com/office/drawing/2014/main" id="{625F1B55-854F-756D-6488-F867B0A249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20637" y="3834598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4</a:t>
              </a:r>
            </a:p>
          </p:txBody>
        </p:sp>
        <p:sp>
          <p:nvSpPr>
            <p:cNvPr id="38" name="Text Box 10">
              <a:extLst>
                <a:ext uri="{FF2B5EF4-FFF2-40B4-BE49-F238E27FC236}">
                  <a16:creationId xmlns:a16="http://schemas.microsoft.com/office/drawing/2014/main" id="{422A7EA2-59CE-BBBC-5EF7-CBA537E79D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22760" y="1483592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0</a:t>
              </a:r>
            </a:p>
          </p:txBody>
        </p:sp>
        <p:sp>
          <p:nvSpPr>
            <p:cNvPr id="39" name="Text Box 18">
              <a:extLst>
                <a:ext uri="{FF2B5EF4-FFF2-40B4-BE49-F238E27FC236}">
                  <a16:creationId xmlns:a16="http://schemas.microsoft.com/office/drawing/2014/main" id="{3D81A83A-CA36-2970-20C9-565FC8EA93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93612" y="2864314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1</a:t>
              </a:r>
            </a:p>
          </p:txBody>
        </p:sp>
        <p:sp>
          <p:nvSpPr>
            <p:cNvPr id="40" name="Text Box 21">
              <a:extLst>
                <a:ext uri="{FF2B5EF4-FFF2-40B4-BE49-F238E27FC236}">
                  <a16:creationId xmlns:a16="http://schemas.microsoft.com/office/drawing/2014/main" id="{B1B4DAA5-1E6E-3D2A-36DD-78207A45E7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67519" y="3843980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0</a:t>
              </a:r>
            </a:p>
          </p:txBody>
        </p:sp>
        <p:sp>
          <p:nvSpPr>
            <p:cNvPr id="41" name="Text Box 21">
              <a:extLst>
                <a:ext uri="{FF2B5EF4-FFF2-40B4-BE49-F238E27FC236}">
                  <a16:creationId xmlns:a16="http://schemas.microsoft.com/office/drawing/2014/main" id="{F87EF445-7649-3894-9428-757E14B3A6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07156" y="4290153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4</a:t>
              </a:r>
            </a:p>
          </p:txBody>
        </p:sp>
        <p:sp>
          <p:nvSpPr>
            <p:cNvPr id="42" name="Text Box 21">
              <a:extLst>
                <a:ext uri="{FF2B5EF4-FFF2-40B4-BE49-F238E27FC236}">
                  <a16:creationId xmlns:a16="http://schemas.microsoft.com/office/drawing/2014/main" id="{5DE067C3-C308-CBC5-CC1B-C56B908BD3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54038" y="4299535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0</a:t>
              </a:r>
            </a:p>
          </p:txBody>
        </p:sp>
        <p:sp>
          <p:nvSpPr>
            <p:cNvPr id="43" name="Line 15">
              <a:extLst>
                <a:ext uri="{FF2B5EF4-FFF2-40B4-BE49-F238E27FC236}">
                  <a16:creationId xmlns:a16="http://schemas.microsoft.com/office/drawing/2014/main" id="{33498234-6C3F-7B34-30BA-ED2E5EAF81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93612" y="4853748"/>
              <a:ext cx="115093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" name="Text Box 13">
              <a:extLst>
                <a:ext uri="{FF2B5EF4-FFF2-40B4-BE49-F238E27FC236}">
                  <a16:creationId xmlns:a16="http://schemas.microsoft.com/office/drawing/2014/main" id="{39598B2B-B9FF-8D48-4C20-0274EDB549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54038" y="4857406"/>
              <a:ext cx="8636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0 </a:t>
              </a:r>
            </a:p>
          </p:txBody>
        </p:sp>
      </p:grpSp>
      <p:grpSp>
        <p:nvGrpSpPr>
          <p:cNvPr id="45" name="组合 65">
            <a:extLst>
              <a:ext uri="{FF2B5EF4-FFF2-40B4-BE49-F238E27FC236}">
                <a16:creationId xmlns:a16="http://schemas.microsoft.com/office/drawing/2014/main" id="{030B10B1-F27C-24CF-CCD6-2C978B72874F}"/>
              </a:ext>
            </a:extLst>
          </p:cNvPr>
          <p:cNvGrpSpPr>
            <a:grpSpLocks/>
          </p:cNvGrpSpPr>
          <p:nvPr/>
        </p:nvGrpSpPr>
        <p:grpSpPr bwMode="auto">
          <a:xfrm>
            <a:off x="5928055" y="1573046"/>
            <a:ext cx="2450507" cy="669359"/>
            <a:chOff x="1526910" y="1896322"/>
            <a:chExt cx="2450507" cy="669581"/>
          </a:xfrm>
        </p:grpSpPr>
        <p:pic>
          <p:nvPicPr>
            <p:cNvPr id="46" name="图片 29">
              <a:extLst>
                <a:ext uri="{FF2B5EF4-FFF2-40B4-BE49-F238E27FC236}">
                  <a16:creationId xmlns:a16="http://schemas.microsoft.com/office/drawing/2014/main" id="{FE2C4DCD-D499-D6A0-2054-E03BBCCEB4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737495" y="1996911"/>
              <a:ext cx="1880633" cy="538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47" name="组合 53">
              <a:extLst>
                <a:ext uri="{FF2B5EF4-FFF2-40B4-BE49-F238E27FC236}">
                  <a16:creationId xmlns:a16="http://schemas.microsoft.com/office/drawing/2014/main" id="{F54EA476-7ADB-2CF9-923D-C8BEE999238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26910" y="1896322"/>
              <a:ext cx="2450507" cy="669581"/>
              <a:chOff x="3343900" y="3514687"/>
              <a:chExt cx="2451068" cy="669815"/>
            </a:xfrm>
          </p:grpSpPr>
          <p:sp>
            <p:nvSpPr>
              <p:cNvPr id="48" name="Text Box 4">
                <a:extLst>
                  <a:ext uri="{FF2B5EF4-FFF2-40B4-BE49-F238E27FC236}">
                    <a16:creationId xmlns:a16="http://schemas.microsoft.com/office/drawing/2014/main" id="{632E3CBF-49C4-C697-B9C6-1E9FDE9D823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13905" y="3537730"/>
                <a:ext cx="1881063" cy="6467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600" b="1">
                    <a:latin typeface="Times New Roman" pitchFamily="18" charset="0"/>
                    <a:ea typeface="黑体" pitchFamily="49" charset="-122"/>
                  </a:rPr>
                  <a:t>9 0 2 9</a:t>
                </a:r>
              </a:p>
            </p:txBody>
          </p:sp>
          <p:sp>
            <p:nvSpPr>
              <p:cNvPr id="49" name="Text Box 7">
                <a:extLst>
                  <a:ext uri="{FF2B5EF4-FFF2-40B4-BE49-F238E27FC236}">
                    <a16:creationId xmlns:a16="http://schemas.microsoft.com/office/drawing/2014/main" id="{DC4B29D9-CAAA-C0EE-90C8-55C196D87D2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43900" y="3514687"/>
                <a:ext cx="584334" cy="646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600" b="1">
                    <a:latin typeface="Times New Roman" pitchFamily="18" charset="0"/>
                    <a:ea typeface="黑体" pitchFamily="49" charset="-122"/>
                  </a:rPr>
                  <a:t>9</a:t>
                </a:r>
              </a:p>
            </p:txBody>
          </p:sp>
        </p:grp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1B423873-EA11-6B5A-7102-6373D6075DFA}"/>
              </a:ext>
            </a:extLst>
          </p:cNvPr>
          <p:cNvGrpSpPr>
            <a:grpSpLocks/>
          </p:cNvGrpSpPr>
          <p:nvPr/>
        </p:nvGrpSpPr>
        <p:grpSpPr bwMode="auto">
          <a:xfrm>
            <a:off x="6465148" y="1141708"/>
            <a:ext cx="1642957" cy="3074633"/>
            <a:chOff x="2064003" y="1464980"/>
            <a:chExt cx="1642957" cy="3074878"/>
          </a:xfrm>
        </p:grpSpPr>
        <p:sp>
          <p:nvSpPr>
            <p:cNvPr id="51" name="Text Box 8">
              <a:extLst>
                <a:ext uri="{FF2B5EF4-FFF2-40B4-BE49-F238E27FC236}">
                  <a16:creationId xmlns:a16="http://schemas.microsoft.com/office/drawing/2014/main" id="{86CC1436-A038-45B4-B6ED-291103E050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93612" y="2350212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9</a:t>
              </a:r>
            </a:p>
          </p:txBody>
        </p:sp>
        <p:sp>
          <p:nvSpPr>
            <p:cNvPr id="52" name="Line 9">
              <a:extLst>
                <a:ext uri="{FF2B5EF4-FFF2-40B4-BE49-F238E27FC236}">
                  <a16:creationId xmlns:a16="http://schemas.microsoft.com/office/drawing/2014/main" id="{0CE4DDBA-2CBA-082D-D47B-E10BF4EE8AC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64003" y="2939559"/>
              <a:ext cx="1642246" cy="935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" name="Text Box 10">
              <a:extLst>
                <a:ext uri="{FF2B5EF4-FFF2-40B4-BE49-F238E27FC236}">
                  <a16:creationId xmlns:a16="http://schemas.microsoft.com/office/drawing/2014/main" id="{9C9BFF10-7CDD-B1DB-778C-5275EEC44E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62464" y="1464980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0</a:t>
              </a:r>
            </a:p>
          </p:txBody>
        </p:sp>
        <p:sp>
          <p:nvSpPr>
            <p:cNvPr id="54" name="Text Box 11">
              <a:extLst>
                <a:ext uri="{FF2B5EF4-FFF2-40B4-BE49-F238E27FC236}">
                  <a16:creationId xmlns:a16="http://schemas.microsoft.com/office/drawing/2014/main" id="{7B9BEE8A-EF35-30EA-C79F-594BD7DD15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22049" y="2892892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9</a:t>
              </a:r>
            </a:p>
          </p:txBody>
        </p:sp>
        <p:sp>
          <p:nvSpPr>
            <p:cNvPr id="55" name="Text Box 12">
              <a:extLst>
                <a:ext uri="{FF2B5EF4-FFF2-40B4-BE49-F238E27FC236}">
                  <a16:creationId xmlns:a16="http://schemas.microsoft.com/office/drawing/2014/main" id="{112813CE-5A75-13FE-157B-9E4C3F8D7A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93612" y="1473261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1</a:t>
              </a:r>
            </a:p>
          </p:txBody>
        </p:sp>
        <p:sp>
          <p:nvSpPr>
            <p:cNvPr id="56" name="Text Box 13">
              <a:extLst>
                <a:ext uri="{FF2B5EF4-FFF2-40B4-BE49-F238E27FC236}">
                  <a16:creationId xmlns:a16="http://schemas.microsoft.com/office/drawing/2014/main" id="{EFE84AA4-A4BE-C66B-7755-AF89F9F668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85498" y="3364830"/>
              <a:ext cx="8636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2 7</a:t>
              </a:r>
            </a:p>
          </p:txBody>
        </p:sp>
        <p:sp>
          <p:nvSpPr>
            <p:cNvPr id="57" name="Line 15">
              <a:extLst>
                <a:ext uri="{FF2B5EF4-FFF2-40B4-BE49-F238E27FC236}">
                  <a16:creationId xmlns:a16="http://schemas.microsoft.com/office/drawing/2014/main" id="{B394CDD6-81E4-F4B9-54FC-7B304BD738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55853" y="3893527"/>
              <a:ext cx="115093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" name="Text Box 17">
              <a:extLst>
                <a:ext uri="{FF2B5EF4-FFF2-40B4-BE49-F238E27FC236}">
                  <a16:creationId xmlns:a16="http://schemas.microsoft.com/office/drawing/2014/main" id="{454147ED-4A02-DAC2-A6B9-DEF3D4314D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03174" y="1473261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0</a:t>
              </a:r>
            </a:p>
          </p:txBody>
        </p:sp>
        <p:sp>
          <p:nvSpPr>
            <p:cNvPr id="59" name="Text Box 18">
              <a:extLst>
                <a:ext uri="{FF2B5EF4-FFF2-40B4-BE49-F238E27FC236}">
                  <a16:creationId xmlns:a16="http://schemas.microsoft.com/office/drawing/2014/main" id="{CD1DFD3B-78F3-79A9-5BA3-D8037FF1A2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2487" y="2884955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2</a:t>
              </a:r>
            </a:p>
          </p:txBody>
        </p:sp>
        <p:sp>
          <p:nvSpPr>
            <p:cNvPr id="60" name="Text Box 21">
              <a:extLst>
                <a:ext uri="{FF2B5EF4-FFF2-40B4-BE49-F238E27FC236}">
                  <a16:creationId xmlns:a16="http://schemas.microsoft.com/office/drawing/2014/main" id="{A3094A7F-E621-A04D-F780-3C17F3A83E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22049" y="3893527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2</a:t>
              </a:r>
            </a:p>
          </p:txBody>
        </p:sp>
        <p:sp>
          <p:nvSpPr>
            <p:cNvPr id="61" name="Text Box 10">
              <a:extLst>
                <a:ext uri="{FF2B5EF4-FFF2-40B4-BE49-F238E27FC236}">
                  <a16:creationId xmlns:a16="http://schemas.microsoft.com/office/drawing/2014/main" id="{04849484-E3FB-F17C-77F2-30834C0509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22760" y="1483592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3</a:t>
              </a:r>
            </a:p>
          </p:txBody>
        </p:sp>
      </p:grpSp>
      <p:grpSp>
        <p:nvGrpSpPr>
          <p:cNvPr id="62" name="组合 65">
            <a:extLst>
              <a:ext uri="{FF2B5EF4-FFF2-40B4-BE49-F238E27FC236}">
                <a16:creationId xmlns:a16="http://schemas.microsoft.com/office/drawing/2014/main" id="{CA0E5EC9-C447-85A7-5C26-3057FA0B70E9}"/>
              </a:ext>
            </a:extLst>
          </p:cNvPr>
          <p:cNvGrpSpPr>
            <a:grpSpLocks/>
          </p:cNvGrpSpPr>
          <p:nvPr/>
        </p:nvGrpSpPr>
        <p:grpSpPr bwMode="auto">
          <a:xfrm>
            <a:off x="8545021" y="1624240"/>
            <a:ext cx="2450507" cy="669359"/>
            <a:chOff x="1526910" y="1896322"/>
            <a:chExt cx="2450507" cy="669581"/>
          </a:xfrm>
        </p:grpSpPr>
        <p:pic>
          <p:nvPicPr>
            <p:cNvPr id="63" name="图片 29">
              <a:extLst>
                <a:ext uri="{FF2B5EF4-FFF2-40B4-BE49-F238E27FC236}">
                  <a16:creationId xmlns:a16="http://schemas.microsoft.com/office/drawing/2014/main" id="{14A3CA65-EA5E-E506-4226-DF6A784F20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737495" y="1996911"/>
              <a:ext cx="1880633" cy="538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64" name="组合 53">
              <a:extLst>
                <a:ext uri="{FF2B5EF4-FFF2-40B4-BE49-F238E27FC236}">
                  <a16:creationId xmlns:a16="http://schemas.microsoft.com/office/drawing/2014/main" id="{7D2CBA78-B2EE-B3F2-74EF-C59E9EECE63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26910" y="1896322"/>
              <a:ext cx="2450507" cy="669581"/>
              <a:chOff x="3343900" y="3514687"/>
              <a:chExt cx="2451068" cy="669815"/>
            </a:xfrm>
          </p:grpSpPr>
          <p:sp>
            <p:nvSpPr>
              <p:cNvPr id="65" name="Text Box 4">
                <a:extLst>
                  <a:ext uri="{FF2B5EF4-FFF2-40B4-BE49-F238E27FC236}">
                    <a16:creationId xmlns:a16="http://schemas.microsoft.com/office/drawing/2014/main" id="{9AA7704D-6AC2-4B0B-2E39-1F17E941EA3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13905" y="3537730"/>
                <a:ext cx="1881063" cy="6467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600" b="1">
                    <a:latin typeface="Times New Roman" pitchFamily="18" charset="0"/>
                    <a:ea typeface="黑体" pitchFamily="49" charset="-122"/>
                  </a:rPr>
                  <a:t>6 5 4 3</a:t>
                </a:r>
              </a:p>
            </p:txBody>
          </p:sp>
          <p:sp>
            <p:nvSpPr>
              <p:cNvPr id="66" name="Text Box 7">
                <a:extLst>
                  <a:ext uri="{FF2B5EF4-FFF2-40B4-BE49-F238E27FC236}">
                    <a16:creationId xmlns:a16="http://schemas.microsoft.com/office/drawing/2014/main" id="{1FBDB23E-0662-A53B-FF87-84295184C89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43900" y="3514687"/>
                <a:ext cx="584334" cy="646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600" b="1">
                    <a:latin typeface="Times New Roman" pitchFamily="18" charset="0"/>
                    <a:ea typeface="黑体" pitchFamily="49" charset="-122"/>
                  </a:rPr>
                  <a:t>6</a:t>
                </a:r>
              </a:p>
            </p:txBody>
          </p:sp>
        </p:grp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A1FD8B1B-FDDD-DEF7-F9B1-4665563A7415}"/>
              </a:ext>
            </a:extLst>
          </p:cNvPr>
          <p:cNvGrpSpPr>
            <a:grpSpLocks/>
          </p:cNvGrpSpPr>
          <p:nvPr/>
        </p:nvGrpSpPr>
        <p:grpSpPr bwMode="auto">
          <a:xfrm>
            <a:off x="9082114" y="1192902"/>
            <a:ext cx="1642957" cy="3033501"/>
            <a:chOff x="2064003" y="1464980"/>
            <a:chExt cx="1642957" cy="3033743"/>
          </a:xfrm>
        </p:grpSpPr>
        <p:sp>
          <p:nvSpPr>
            <p:cNvPr id="68" name="Text Box 8">
              <a:extLst>
                <a:ext uri="{FF2B5EF4-FFF2-40B4-BE49-F238E27FC236}">
                  <a16:creationId xmlns:a16="http://schemas.microsoft.com/office/drawing/2014/main" id="{9813E5E9-DCE6-B77C-5637-0FBD0C70C4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93612" y="2350212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6</a:t>
              </a:r>
            </a:p>
          </p:txBody>
        </p:sp>
        <p:sp>
          <p:nvSpPr>
            <p:cNvPr id="69" name="Line 9">
              <a:extLst>
                <a:ext uri="{FF2B5EF4-FFF2-40B4-BE49-F238E27FC236}">
                  <a16:creationId xmlns:a16="http://schemas.microsoft.com/office/drawing/2014/main" id="{F11F14AA-630D-0005-B8D8-2C22FA7E20E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64003" y="2939559"/>
              <a:ext cx="1642246" cy="935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0" name="Text Box 10">
              <a:extLst>
                <a:ext uri="{FF2B5EF4-FFF2-40B4-BE49-F238E27FC236}">
                  <a16:creationId xmlns:a16="http://schemas.microsoft.com/office/drawing/2014/main" id="{01231B23-40E4-A406-7D5D-7201A2D87F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62464" y="1464980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9</a:t>
              </a:r>
            </a:p>
          </p:txBody>
        </p:sp>
        <p:sp>
          <p:nvSpPr>
            <p:cNvPr id="71" name="Text Box 11">
              <a:extLst>
                <a:ext uri="{FF2B5EF4-FFF2-40B4-BE49-F238E27FC236}">
                  <a16:creationId xmlns:a16="http://schemas.microsoft.com/office/drawing/2014/main" id="{8F55D762-481E-0778-D036-E24BAB1ABC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69608" y="2911505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4</a:t>
              </a:r>
            </a:p>
          </p:txBody>
        </p:sp>
        <p:sp>
          <p:nvSpPr>
            <p:cNvPr id="72" name="Text Box 12">
              <a:extLst>
                <a:ext uri="{FF2B5EF4-FFF2-40B4-BE49-F238E27FC236}">
                  <a16:creationId xmlns:a16="http://schemas.microsoft.com/office/drawing/2014/main" id="{447B17BA-F6BA-9CE2-2F5E-8350AED00D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93612" y="1473261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1</a:t>
              </a:r>
            </a:p>
          </p:txBody>
        </p:sp>
        <p:sp>
          <p:nvSpPr>
            <p:cNvPr id="74" name="Line 15">
              <a:extLst>
                <a:ext uri="{FF2B5EF4-FFF2-40B4-BE49-F238E27FC236}">
                  <a16:creationId xmlns:a16="http://schemas.microsoft.com/office/drawing/2014/main" id="{0C2B153D-8D4A-DF0E-64AC-00E58E0F6C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55853" y="3893527"/>
              <a:ext cx="115093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5" name="Text Box 17">
              <a:extLst>
                <a:ext uri="{FF2B5EF4-FFF2-40B4-BE49-F238E27FC236}">
                  <a16:creationId xmlns:a16="http://schemas.microsoft.com/office/drawing/2014/main" id="{061B4592-71C4-1746-CC7F-96E7BC02AA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03174" y="1473261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0</a:t>
              </a:r>
            </a:p>
          </p:txBody>
        </p:sp>
        <p:sp>
          <p:nvSpPr>
            <p:cNvPr id="76" name="Text Box 18">
              <a:extLst>
                <a:ext uri="{FF2B5EF4-FFF2-40B4-BE49-F238E27FC236}">
                  <a16:creationId xmlns:a16="http://schemas.microsoft.com/office/drawing/2014/main" id="{B27B6F19-A34D-72E0-A010-9FF942005F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60046" y="2903569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5</a:t>
              </a:r>
            </a:p>
          </p:txBody>
        </p:sp>
        <p:sp>
          <p:nvSpPr>
            <p:cNvPr id="77" name="Text Box 21">
              <a:extLst>
                <a:ext uri="{FF2B5EF4-FFF2-40B4-BE49-F238E27FC236}">
                  <a16:creationId xmlns:a16="http://schemas.microsoft.com/office/drawing/2014/main" id="{B63C9C64-DC3D-FF90-D647-50FA53B060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22760" y="3852392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3</a:t>
              </a:r>
            </a:p>
          </p:txBody>
        </p:sp>
        <p:sp>
          <p:nvSpPr>
            <p:cNvPr id="78" name="Text Box 10">
              <a:extLst>
                <a:ext uri="{FF2B5EF4-FFF2-40B4-BE49-F238E27FC236}">
                  <a16:creationId xmlns:a16="http://schemas.microsoft.com/office/drawing/2014/main" id="{A97B4244-8270-5623-B26F-435D541E3D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22760" y="1483592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0</a:t>
              </a:r>
            </a:p>
          </p:txBody>
        </p:sp>
        <p:sp>
          <p:nvSpPr>
            <p:cNvPr id="79" name="Text Box 11">
              <a:extLst>
                <a:ext uri="{FF2B5EF4-FFF2-40B4-BE49-F238E27FC236}">
                  <a16:creationId xmlns:a16="http://schemas.microsoft.com/office/drawing/2014/main" id="{0F61DDE9-4478-A70C-8D2E-9630D85E3F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72798" y="3337280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4</a:t>
              </a:r>
            </a:p>
          </p:txBody>
        </p:sp>
        <p:sp>
          <p:nvSpPr>
            <p:cNvPr id="80" name="Text Box 18">
              <a:extLst>
                <a:ext uri="{FF2B5EF4-FFF2-40B4-BE49-F238E27FC236}">
                  <a16:creationId xmlns:a16="http://schemas.microsoft.com/office/drawing/2014/main" id="{38DEDD0B-8705-06F7-5B70-810F40338A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63236" y="3329344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5</a:t>
              </a:r>
            </a:p>
          </p:txBody>
        </p:sp>
      </p:grpSp>
      <p:sp>
        <p:nvSpPr>
          <p:cNvPr id="81" name="文本框 80">
            <a:extLst>
              <a:ext uri="{FF2B5EF4-FFF2-40B4-BE49-F238E27FC236}">
                <a16:creationId xmlns:a16="http://schemas.microsoft.com/office/drawing/2014/main" id="{38E3D09B-1548-95A6-EE42-E460A420C188}"/>
              </a:ext>
            </a:extLst>
          </p:cNvPr>
          <p:cNvSpPr txBox="1"/>
          <p:nvPr/>
        </p:nvSpPr>
        <p:spPr>
          <a:xfrm>
            <a:off x="8459792" y="6224205"/>
            <a:ext cx="32949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2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P26 </a:t>
            </a:r>
            <a:r>
              <a:rPr lang="zh-CN" altLang="en-US" sz="2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练习四 第</a:t>
            </a:r>
            <a:r>
              <a:rPr lang="en-US" altLang="zh-CN" sz="2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20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0092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云形标注 3">
            <a:extLst>
              <a:ext uri="{FF2B5EF4-FFF2-40B4-BE49-F238E27FC236}">
                <a16:creationId xmlns:a16="http://schemas.microsoft.com/office/drawing/2014/main" id="{085C6472-8DFC-4EC7-B717-4A5FBE0EE649}"/>
              </a:ext>
            </a:extLst>
          </p:cNvPr>
          <p:cNvSpPr/>
          <p:nvPr/>
        </p:nvSpPr>
        <p:spPr bwMode="auto">
          <a:xfrm>
            <a:off x="1179513" y="968375"/>
            <a:ext cx="9906000" cy="3309938"/>
          </a:xfrm>
          <a:prstGeom prst="cloudCallout">
            <a:avLst>
              <a:gd name="adj1" fmla="val 25899"/>
              <a:gd name="adj2" fmla="val 70513"/>
            </a:avLst>
          </a:prstGeom>
          <a:solidFill>
            <a:srgbClr val="FFFFFF"/>
          </a:solidFill>
          <a:ln w="19050">
            <a:solidFill>
              <a:schemeClr val="tx1"/>
            </a:solidFill>
            <a:miter lim="800000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defRPr/>
            </a:pPr>
            <a:endParaRPr lang="zh-CN" altLang="en-US" sz="3200" b="1" kern="0" noProof="1">
              <a:solidFill>
                <a:srgbClr val="1C1C1C"/>
              </a:solidFill>
              <a:latin typeface="宋体" panose="02010600030101010101" pitchFamily="2" charset="-122"/>
              <a:ea typeface="黑体" panose="02010609060101010101" pitchFamily="49" charset="-122"/>
            </a:endParaRPr>
          </a:p>
        </p:txBody>
      </p:sp>
      <p:pic>
        <p:nvPicPr>
          <p:cNvPr id="26627" name="图片 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40788" y="4367857"/>
            <a:ext cx="1562669" cy="1905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8" name="矩形 2"/>
          <p:cNvSpPr>
            <a:spLocks noChangeArrowheads="1"/>
          </p:cNvSpPr>
          <p:nvPr/>
        </p:nvSpPr>
        <p:spPr bwMode="auto">
          <a:xfrm>
            <a:off x="2681288" y="1811338"/>
            <a:ext cx="6902450" cy="162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3600" b="1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    同学们，今天的数学课你们有哪些收获呢？</a:t>
            </a:r>
          </a:p>
        </p:txBody>
      </p:sp>
      <p:sp>
        <p:nvSpPr>
          <p:cNvPr id="26629" name="文本框 5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2700" y="6673850"/>
            <a:ext cx="8953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800">
                <a:solidFill>
                  <a:srgbClr val="8DC31E"/>
                </a:solidFill>
                <a:latin typeface="楷体" pitchFamily="49" charset="-122"/>
                <a:ea typeface="楷体" pitchFamily="49" charset="-122"/>
              </a:rPr>
              <a:t>状元成才路</a:t>
            </a:r>
          </a:p>
        </p:txBody>
      </p:sp>
      <p:pic>
        <p:nvPicPr>
          <p:cNvPr id="26630" name="图片 6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11276013" y="6613525"/>
            <a:ext cx="896937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D3EB6A3-553E-49EE-9D8C-4F10A050E76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lum bright="70000" contrast="-70000"/>
          </a:blip>
          <a:srcRect b="70081"/>
          <a:stretch>
            <a:fillRect/>
          </a:stretch>
        </p:blipFill>
        <p:spPr>
          <a:xfrm>
            <a:off x="3644900" y="-292100"/>
            <a:ext cx="4902200" cy="14668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6632" name="文本框 8"/>
          <p:cNvSpPr txBox="1">
            <a:spLocks noChangeArrowheads="1"/>
          </p:cNvSpPr>
          <p:nvPr/>
        </p:nvSpPr>
        <p:spPr bwMode="auto">
          <a:xfrm>
            <a:off x="5146675" y="187325"/>
            <a:ext cx="24653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4000" b="1">
                <a:latin typeface="黑体" pitchFamily="49" charset="-122"/>
                <a:ea typeface="黑体" pitchFamily="49" charset="-122"/>
              </a:rPr>
              <a:t>课堂小结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38100">
          <a:solidFill>
            <a:schemeClr val="accent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lnSpc>
            <a:spcPct val="120000"/>
          </a:lnSpc>
          <a:defRPr sz="3200" b="1" smtClean="0">
            <a:latin typeface="Times New Roman" panose="02020603050405020304" pitchFamily="18" charset="0"/>
            <a:ea typeface="黑体" panose="02010609060101010101" pitchFamily="49" charset="-122"/>
            <a:cs typeface="Times New Roman" panose="020206030504050203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994</TotalTime>
  <Words>1350</Words>
  <Application>Microsoft Office PowerPoint</Application>
  <PresentationFormat>宽屏</PresentationFormat>
  <Paragraphs>429</Paragraphs>
  <Slides>21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9" baseType="lpstr">
      <vt:lpstr>等线</vt:lpstr>
      <vt:lpstr>等线 Light</vt:lpstr>
      <vt:lpstr>黑体</vt:lpstr>
      <vt:lpstr>楷体</vt:lpstr>
      <vt:lpstr>宋体</vt:lpstr>
      <vt:lpstr>Arial</vt:lpstr>
      <vt:lpstr>Times New Roman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Administrator</cp:lastModifiedBy>
  <cp:revision>209</cp:revision>
  <dcterms:created xsi:type="dcterms:W3CDTF">2018-08-15T05:40:00Z</dcterms:created>
  <dcterms:modified xsi:type="dcterms:W3CDTF">2025-11-22T01:30:41Z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