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2" r:id="rId1"/>
  </p:sldMasterIdLst>
  <p:notesMasterIdLst>
    <p:notesMasterId r:id="rId23"/>
  </p:notesMasterIdLst>
  <p:handoutMasterIdLst>
    <p:handoutMasterId r:id="rId24"/>
  </p:handoutMasterIdLst>
  <p:sldIdLst>
    <p:sldId id="319" r:id="rId2"/>
    <p:sldId id="390" r:id="rId3"/>
    <p:sldId id="391" r:id="rId4"/>
    <p:sldId id="392" r:id="rId5"/>
    <p:sldId id="348" r:id="rId6"/>
    <p:sldId id="393" r:id="rId7"/>
    <p:sldId id="376" r:id="rId8"/>
    <p:sldId id="394" r:id="rId9"/>
    <p:sldId id="358" r:id="rId10"/>
    <p:sldId id="379" r:id="rId11"/>
    <p:sldId id="355" r:id="rId12"/>
    <p:sldId id="380" r:id="rId13"/>
    <p:sldId id="381" r:id="rId14"/>
    <p:sldId id="382" r:id="rId15"/>
    <p:sldId id="385" r:id="rId16"/>
    <p:sldId id="350" r:id="rId17"/>
    <p:sldId id="352" r:id="rId18"/>
    <p:sldId id="389" r:id="rId19"/>
    <p:sldId id="395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704"/>
    <a:srgbClr val="FEFEED"/>
    <a:srgbClr val="B592BA"/>
    <a:srgbClr val="FFFFFF"/>
    <a:srgbClr val="FFCCCC"/>
    <a:srgbClr val="FF99CC"/>
    <a:srgbClr val="9966FF"/>
    <a:srgbClr val="CC33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715" y="91"/>
      </p:cViewPr>
      <p:guideLst>
        <p:guide orient="horz" pos="2137"/>
        <p:guide pos="37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668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D2CAAED-BC0E-43BF-8964-FA56247B40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8933679-D14B-4621-8962-338741DEAE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00508EC-415E-4FA1-89AF-819FF3000C17}" type="datetimeFigureOut">
              <a:rPr lang="zh-CN" altLang="en-US"/>
              <a:pPr>
                <a:defRPr/>
              </a:pPr>
              <a:t>2026/2/28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FB2B73C-38B8-48E2-880A-8D049D506D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7C462F4-7E1E-4A07-BB56-90C467D05E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E9CDD2-D059-41D1-A1F7-80B51094E5B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1:59:46.2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1464 23 17064,'0'-4'92,"0"4"-32,0-1-1,0 1 1,1-1 0,-1 1 0,0-1 0,0 1 0,0-1 0,0 0 0,0 1 0,0-1 0,0 1 0,0-1 0,0 1 0,0-1 0,0 1 0,0-1 0,0 0-1,0 1 1,0-1 0,-1 1 0,1-1 0,0 1 0,0-1 0,-1 1 0,1-1 0,0 1 0,-1 0 0,1-1 0,0 1 0,-1-1 0,1 1 0,-1 0-1,1-1 1,0 1 0,-1 0 0,1-1 0,-1 1 0,1 0 0,-1 0 0,0 0 0,1-1 0,-1 1 0,1 0 0,-1 0 0,1 0 0,-1 0 0,1 0 0,-1 0-1,1 0 1,-1 0 0,0 0 0,1 0 0,-1 0 0,1 1 0,-1-1 0,1 0 0,-1 0 0,1 0 0,-1 1 0,1-1 0,-1 0 0,1 1 0,-1-1-1,1 0 1,0 1 0,-1-1 0,1 1 0,0-1 0,-1 1 0,-13 8 54,1 0 0,1 2-1,-17 16 1,5-5-46,-1090 984 1922,1056-953-2690,-58 69 1,54-42-6492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1:59:46.71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17400,'1'1'60,"0"-1"0,0 1 0,0-1-1,0 1 1,0-1 0,0 1 0,0 0 0,0-1 0,0 1 0,0 0 0,0 0-1,-1 0 1,1 0 0,0-1 0,-1 1 0,1 0 0,0 0 0,-1 1 0,1-1-1,-1 0 1,1 0 0,-1 0 0,1 2 0,2 5 10,148 329 1084,187 618 0,-329-925-1639,92 358 853,-78-223-10021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2:00:23.69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1 625 19753,'0'-1'97,"0"0"1,0 0-1,0 0 0,0 0 1,0 0-1,0 0 0,0 0 1,1 0-1,-1 0 0,0 0 1,1 0-1,-1 0 0,1 1 1,-1-1-1,1 0 0,-1 0 1,1 0-1,0 1 0,-1-1 1,1 0-1,0 1 0,1-2 1,-1 2-68,1 0 0,-1 0 0,0 1 0,0-1 0,0 0 0,0 1 0,1-1 0,-1 1 0,0-1 0,0 1 0,0 0 0,0-1 0,0 1 1,0 0-1,0 0 0,0-1 0,-1 1 0,1 0 0,0 0 0,0 0 0,0 1 0,18 21 144,-2 1 0,0 1 0,-1 0 0,-2 1-1,-1 0 1,-1 1 0,-1 1 0,-1-1 0,10 51 0,-4 14 229,6 163 0,-3-21-165,-14-190-200,3-1 0,2 0 0,18 50 0,-22-77-35,0 0 0,1-1 0,1 1 0,0-2 1,1 1-1,1-1 0,19 22 0,-25-32 28,0 0 0,1 0 0,0 0 0,0 0 1,1-1-1,-1 0 0,0 0 0,1 0 0,0-1 0,0 1 0,0-2 0,0 1 0,0 0 1,0-1-1,0 0 0,0-1 0,1 0 0,-1 1 0,0-2 0,0 1 0,0-1 0,1 0 1,-1 0-1,10-4 0,6-4 23,-1-1 1,0-1-1,-1-1 0,0 0 1,20-18-1,-10 8-33,321-228 66,772-520-1103,-188 234-2770,-471 290-1461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2:12:27.50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1464 23 17064,'0'-4'92,"0"4"-32,0-1-1,0 1 1,1-1 0,-1 1 0,0-1 0,0 1 0,0-1 0,0 0 0,0 1 0,0-1 0,0 1 0,0-1 0,0 1 0,0-1 0,0 1 0,0-1 0,0 0-1,0 1 1,0-1 0,-1 1 0,1-1 0,0 1 0,0-1 0,-1 1 0,1-1 0,0 1 0,-1 0 0,1-1 0,0 1 0,-1-1 0,1 1 0,-1 0-1,1-1 1,0 1 0,-1 0 0,1-1 0,-1 1 0,1 0 0,-1 0 0,0 0 0,1-1 0,-1 1 0,1 0 0,-1 0 0,1 0 0,-1 0 0,1 0 0,-1 0-1,1 0 1,-1 0 0,0 0 0,1 0 0,-1 0 0,1 1 0,-1-1 0,1 0 0,-1 0 0,1 0 0,-1 1 0,1-1 0,-1 0 0,1 1 0,-1-1-1,1 0 1,0 1 0,-1-1 0,1 1 0,0-1 0,-1 1 0,-13 8 54,1 0 0,1 2-1,-17 16 1,5-5-46,-1090 984 1922,1056-953-2690,-58 69 1,54-42-6492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8T02:12:27.50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17400,'1'1'60,"0"-1"0,0 1 0,0-1-1,0 1 1,0-1 0,0 1 0,0 0 0,0-1 0,0 1 0,0 0 0,0 0-1,-1 0 1,1 0 0,0-1 0,-1 1 0,1 0 0,0 0 0,-1 1 0,1-1-1,-1 0 1,1 0 0,-1 0 0,1 2 0,2 5 10,148 329 1084,187 618 0,-329-925-1639,92 358 853,-78-223-10021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05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0 1441,'-6'7'16886,"5"15"-18794,1-14 3190,1 52-696,-1 71 906,-26 225 0,25-341-2053,0-9-1528,0-13-989,1-18-3101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15.2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0 4114,'0'0'15479,"0"16"-13905,-8 381 1011,0-40-6149,8-385-1582,0 12-756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21.4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29 832,'4'0'21186,"18"0"-21247,-8-1 80,0 0 1,0-1-1,18-6 1,36-5-45,-41 12 33,-10-1-17,-1 2 1,1-1-1,-1 2 1,32 5 0,-45-6-2,0 1 0,1 0 1,-1 0-1,0 0 0,0 1 1,0-1-1,0 1 1,0 0-1,-1-1 0,1 1 1,0 0-1,-1 1 1,1-1-1,-1 0 0,0 1 1,0-1-1,0 1 1,0 0-1,0 0 0,0 0 1,-1 0-1,1 0 1,-1 0-1,0 0 0,0 0 1,0 0-1,-1 1 0,1-1 1,-1 6-1,2-2 31,-1 1 0,-1-1 1,0 1-1,0-1 0,0 0 0,-1 1 0,0-1 0,-1 0 0,1 1 0,-1-1 0,-1 0 0,1 0 1,-1-1-1,0 1 0,-1 0 0,0-1 0,0 0 0,0 0 0,-1 0 0,0 0 0,-8 7 0,-9 8-49,0 0 0,-2-2-1,0 0 1,-1-2-1,-1-1 1,-1-1-1,0-1 1,-40 15-1,52-23-624,36-7-617,4-1 1387,48 1-129,82 3-5,-153-2 15,0 0 0,-1 0 0,1 0 1,0 1-1,-1-1 0,1 1 0,0-1 0,-1 1 1,1-1-1,-1 1 0,1 0 0,-1 0 0,1 0 0,-1 0 1,0 0-1,1 0 0,-1 0 0,0 1 0,0-1 1,0 0-1,0 1 0,0-1 0,0 0 0,0 1 1,-1-1-1,1 1 0,0 0 0,0 2 0,0 3 155,1 1 0,-2 0 0,1 0-1,-1 0 1,0 8 0,-1 1 330,0-13-425,0 0 1,0 0-1,0 1 0,-1-1 0,0 0 1,1 0-1,-2-1 0,1 1 0,0 0 1,-1-1-1,1 1 0,-6 4 0,-46 45 337,40-39-261,3-3-596,-33 30 1566,19-30-2908,23-10 1475,1-1-1,0 0 0,-1 0 0,1 0 1,0 0-1,-1 0 0,1 0 1,0 0-1,0-1 0,-1 1 0,1 0 1,0-1-1,0 1 0,-1-1 1,1 0-1,0 1 0,-1-2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23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5555,'0'3'15560,"0"25"-15713,0 467 3154,0-282-8580,5-265-1240,3 14 328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25.2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402 292 5154,'0'0'12523,"2"-18"-12258,11-17-149,-10 30-119,-1-1 0,0 1 0,0-1 1,0 0-1,0 1 0,-1-1 0,0 0 0,0-9 0,0 8-3,-1 0-1,-1 0 1,1 0-1,-1 0 1,0 0 0,-1 0-1,0 0 1,0 1-1,0-1 1,-1 0-1,0 1 1,0 0-1,0 0 1,-1 0 0,0 0-1,0 0 1,-1 1-1,0 0 1,0 0-1,0 0 1,0 1-1,-1-1 1,-10-5 0,11 6 15,-1 1 0,0-1 0,0 2 0,0-1 0,0 0 1,0 1-1,-1 0 0,1 1 0,-1-1 0,0 1 1,1 1-1,-1-1 0,0 1 0,1 0 0,-1 1 1,0-1-1,1 1 0,-11 3 0,7 0 49,0 0 0,1 0 0,0 1 0,-1 0-1,1 0 1,1 1 0,-1 1 0,1-1 0,0 1 0,-12 15 0,8-9-49,1 1 1,0 0-1,1 0 0,1 1 1,0 1-1,1-1 1,0 2-1,2-1 1,0 1-1,1-1 1,0 2-1,1-1 1,1 0-1,1 1 1,1-1-1,0 1 1,2 19-1,0-35-22,-1 0 0,1 1 0,0-1 0,0 0 0,0 0 0,0 1 0,0-1 0,1 0 0,-1 0 0,1 0 0,-1-1 0,1 1 0,0 0 0,0 0 0,0-1 0,-1 1 0,2-1 0,-1 0 0,0 0 0,0 0 0,0 0 0,0 0 0,1 0 0,-1 0 0,0-1 0,1 1 0,-1-1 0,1 1 0,2-1 0,13 2-77,0 0-1,33-1 1,-36-1-78,-4 0 30,-1 0 0,1-1 0,0 0 1,-1-1-1,1 0 0,-1-1 0,0 0 1,1 0-1,-1-1 0,-1 0 0,1-1 1,-1 0-1,1-1 0,-1 0 0,-1 0 1,0-1-1,1 0 0,8-10 0,41-51-1880,-41 46 1690,35-34 1,-51 56 348,-1-1 0,0 1 0,1 0 1,-1-1-1,0 1 0,1 0 0,-1 0 0,0 0 0,1-1 0,-1 1 0,0 0 0,1 0 0,-1 0 1,1 0-1,-1 0 0,0 0 0,1 0 0,-1 0 0,1 0 0,-1 0 0,1 0 0,-1 0 0,0 0 1,1 0-1,-1 0 0,1 0 0,-1 0 0,0 0 0,1 0 0,-1 1 0,0-1 0,1 0 0,-1 0 1,0 1-1,1-1 0,-1 0 0,0 0 0,1 1 0,-1-1 0,0 0 0,0 1 0,1-1 1,-1 0-1,0 1 0,0-1 0,0 1 0,1-1 0,-1 0 0,0 1 0,0-1 0,0 1 0,0-1 1,0 0-1,0 1 0,0-1 0,0 1 0,0-1 0,0 0 0,0 1 0,0-1 0,0 1 0,0-1 1,-1 1-1,2 37 1141,-1-32-852,0 13 235,1 6 60,-2 1 1,0 0-1,-2 0 1,-7 29-1,-27 75 759,-28 114 255,57-216-1504,-3 23 29,11-50-171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26.6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255 337 4066,'11'0'6665,"13"0"-5513,-22-1-971,1 0 0,0 1 0,-1-2 0,1 1 0,-1 0-1,0 0 1,1-1 0,-1 1 0,0-1 0,0 0 0,0 0 0,0 0 0,0 0 0,0 0 0,-1 0 0,1 0 0,-1-1 0,1 1 0,0-3 0,27-54 95,-26 53-199,2-3-211,-1-1 0,0 1 0,0-1 0,-1 0 0,-1 0 0,1 0 0,-1 0 0,-1 0 0,0 0 0,-1-1 0,0 1 0,-2-18 0,0 24 127,0 0 1,0 0-1,0 0 0,-1 0 0,1 1 0,-1-1 1,0 1-1,0 0 0,-1 0 0,1 0 0,-1 0 1,1 0-1,-1 1 0,0 0 0,0 0 1,-6-3-1,-4-1-61,0 0 0,0 1 0,-25-6 0,31 10 122,0-1 0,0 1 0,0 1-1,-1 0 1,1 0 0,0 0 0,0 1 0,0 0-1,0 1 1,0-1 0,0 2 0,0-1 0,0 1-1,1 0 1,-1 1 0,1 0 0,-11 7 0,10-4 39,-1 1 1,1 0-1,1 0 1,0 0 0,0 1-1,1 0 1,0 0-1,0 1 1,1 0 0,0 0-1,1 0 1,-5 19-1,6-21-75,1 0 0,0 0 0,0 1 0,1-1 0,0 1 0,1-1 0,0 1 0,0 0 0,3 14 0,-2-20-31,0 0 0,0 0-1,0 0 1,0 0 0,0-1-1,1 1 1,0 0-1,-1 0 1,1-1 0,0 1-1,0-1 1,0 0-1,1 1 1,-1-1 0,1 0-1,-1-1 1,1 1-1,-1 0 1,1-1 0,0 1-1,0-1 1,0 0-1,0 0 1,0 0 0,0 0-1,0 0 1,6 0 0,8 1-390,0 0 0,1 0 0,0-2 0,-1 0 0,1-1 0,-1-1 1,0-1-1,1 0 0,-1-1 0,-1-1 0,1 0 0,-1-2 0,0 0 1,0 0-1,0-2 0,-1 0 0,-1 0 0,27-23 1035,-41 76 1895,-6 58-185,-5 0 0,-30 132 0,23-140-1399,12-61-1460,-6 38 1714,9-47-4245,2 0-3668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31.5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0 5234,'0'0'14895,"5"9"-14628,17 8-18,0-2-1,37 21 1,8 5-117,-27-17-70,-29-19-50,-1 1-1,0 0 1,16 13 0,-24-15-1,-1 0 0,0-1 0,0 1-1,0 0 1,0 0 0,0-1 0,-1 1 0,1 0-1,-1 0 1,0 0 0,0 0 0,-1 0 0,1 0 0,-1 0-1,0 0 1,0-1 0,-2 6 0,-3 2 40,0-1 0,-1 0-1,-1-1 1,1 0 0,-2 0 0,1 0 0,-14 9 0,-6 5-13,-38 23 0,51-37-22,-17 11-35,-40 19 0,71-39-13,24 0-1419,182-17 1390,-194 17 46,0 0 0,0 1 0,0 0 1,0 1-1,0 0 0,-1 1 0,1 0 1,11 6-1,-18-8 18,0 1 0,-1 0-1,1 1 1,-1-1 0,0 0 0,0 1 0,0 0 0,0 0 0,0 0-1,-1 0 1,1 0 0,-1 1 0,0-1 0,0 1 0,0-1 0,0 1-1,-1 0 1,1 0 0,-1 0 0,0 0 0,0 0 0,-1 0-1,1 0 1,-1 0 0,0 6 0,0-4 63,1-1 1,-1 1-1,-1 0 1,1 0-1,-1-1 1,0 1-1,0 0 1,-1-1-1,0 1 1,0-1-1,0 0 0,-1 1 1,1-1-1,-1 0 1,0-1-1,-1 1 1,1 0-1,-1-1 1,0 0-1,0 0 1,-7 5-1,-11 13-326,-1-2 1,-1-1-1,-1 0 0,-1-2 1,-45 23-1,62-39-3197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33.1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3346,'23'2'16512,"-20"34"-14634,-3-27-1745,5 97 842,-4-1 1,-23 186-1,16-224-1294,5-40-2616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34.5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132 346 1201,'11'-9'7031,"5"-19"-5266,-12 20-1307,10-16 819,-2 1 0,0-1 0,12-40 0,-20 52-1451,-1 0-1,0-1 1,-1 1 0,-1-1-1,0 1 1,0-1 0,-1 0-1,-1 1 1,-3-22 0,3 32 116,0 1 1,0 0 0,1 0 0,-1-1 0,0 1-1,0 0 1,-1 0 0,1 0 0,0 0 0,0 0-1,0 0 1,-1 0 0,1 1 0,0-1 0,-1 0-1,1 1 1,-1-1 0,1 1 0,-1-1 0,1 1-1,-1 0 1,1 0 0,-1 0 0,1-1 0,-1 1-1,0 1 1,1-1 0,-1 0 0,1 0 0,-1 1-1,1-1 1,-2 1 0,-3 0 106,1 0 0,0 0-1,-1 1 1,1-1 0,0 1 0,0 1-1,0-1 1,-5 4 0,0 3 112,0 0 0,0 2 0,1-1 1,0 1-1,1 0 0,1 1 0,-1 0 0,2 0 0,0 0 1,0 1-1,1 0 0,1 0 0,0 0 0,1 1 0,0-1 1,1 1-1,1 0 0,0 0 0,0 0 0,2 0 0,3 24 1,-3-34-165,0 0 1,1 0 0,0 0-1,-1 0 1,1 0 0,1 0 0,-1-1-1,0 1 1,1-1 0,0 1-1,0-1 1,0 0 0,0 0 0,5 3-1,59 38 187,-30-20-64,-24-15 40,0 0 0,0 2 1,-1 0-1,-1 0 0,0 1 0,13 18 0,-18-21 27,-1-1 1,-1 1-1,0 0 0,0 0 0,-1 0 0,0 1 0,0-1 0,-1 1 1,0 0-1,-1-1 0,0 20 0,0-24-144,-1 0 1,0 0-1,0 1 1,0-1-1,-1 0 0,0 0 1,0 1-1,0-1 1,-1 0-1,1 0 0,-1 0 1,0 0-1,-1-1 1,1 1-1,-1 0 0,0-1 1,0 0-1,-1 0 0,1 0 1,-1 0-1,0 0 1,0-1-1,0 1 0,0-1 1,0 0-1,-1-1 1,0 1-1,1-1 0,-9 3 1,3-1-68,0-1-1,-1-1 1,1 0 0,0 0 0,-1-1-1,0-1 1,1 1 0,-1-2-1,1 1 1,-1-2 0,-14-2 0,20 3-25,1 0 1,0-1 0,-1 1 0,1-1-1,0 0 1,0 0 0,0 0-1,0 0 1,1-1 0,-1 0 0,0 0-1,1 0 1,0 0 0,0 0-1,0 0 1,0-1 0,0 0 0,1 1-1,0-1 1,-1 0 0,1 0-1,1-1 1,-1 1 0,1 0 0,-1-1-1,1 1 1,0 0 0,0-8-1,1 4-57,-1-1-1,1 0 0,1 0 0,-1 1 0,2-1 0,-1 0 0,1 1 0,0-1 0,1 1 0,7-15 0,-4 12 84,2 0 0,-1 1-1,1 0 1,1 0 0,0 1-1,18-15 1,10-7 13,8-7 130,69-73 0,-111 107-101,0 1 0,0-1 0,0 1 0,-1-1 1,1 0-1,-1 0 0,0 0 0,0 0 0,1-7 1,-3 10 4,0-13-1607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42.0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 13158,'4'-4'5861,"5"2"-3293,27 2-3328,-28 0 1490,82-1-322,101 2 771,-188 0-1163,0-1 0,0 0 0,1 1 0,-1 0 0,0 0 0,0 0 0,0 0 0,0 0 0,0 1 0,0-1 0,0 1 0,-1 0 0,1 0 1,-1 0-1,1 0 0,-1 0 0,1 1 0,-1-1 0,0 1 0,0-1 0,-1 1 0,1 0 0,0 0 0,-1 0 0,0 0 0,1 0 0,-1 0 0,0 0 0,-1 0 0,1 0 0,0 6 0,0-2 31,-1 1-1,1 0 0,-1 0 0,-1 0 1,0-1-1,0 1 0,0 0 1,-1-1-1,0 1 0,0-1 1,-1 1-1,-6 10 0,-16 20 126,-1 0 0,-40 42 0,36-47-89,2 2 1,-38 62-1,65-96-83,0 0 1,1 1 0,-1-1-1,0 0 1,1 0 0,-1 1 0,1-1-1,0 0 1,-1 0 0,1 1-1,0-1 1,0 0 0,0 1-1,-1-1 1,2 1 0,-1-1-1,0 0 1,0 1 0,0-1-1,1 0 1,-1 1 0,0-1-1,1 0 1,-1 0 0,1 1-1,1 0 1,0 0 12,0 0 0,0 0 0,0 0 0,0-1 0,0 1 0,1-1 0,-1 0 0,0 0 0,1 1 0,-1-2-1,1 1 1,4 1 0,9 1 58,0-1-1,0 0 0,23-2 0,-34 0-76,17 1 38,0-1-1,-1-1 0,1-1 1,-1-1-1,1-1 0,-1-1 1,24-9-1,-2-1-242,38-17-655,-75 29-29,0-1 1,-1 1-1,0-1 1,1 0-1,-1 0 0,5-6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43.0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327 0 10277,'-2'3'9297,"-18"25"-8549,-2-1 0,-36 35-1,-3 4-50,34-35-471,2-3-21,1 2-1,-26 41 1,45-63-193,0 1 1,0 0-1,1 0 0,0 1 0,1-1 0,0 1 1,1 0-1,-1 0 0,2 0 0,0 0 1,0 0-1,0 0 0,3 16 0,-2-25-16,1 0 0,-1 0-1,1 0 1,0 0-1,0 0 1,-1 0-1,1 0 1,0 0 0,0 0-1,0 0 1,0 0-1,0-1 1,0 1-1,1 0 1,-1-1 0,0 1-1,0-1 1,0 1-1,1-1 1,-1 0-1,0 1 1,0-1 0,1 0-1,-1 0 1,2 0-1,38 3 26,-34-3-25,60 2 50,0-2 0,0-3-1,0-4 1,107-24 0,-147 25-93,-19 5-67,0 0 1,1-1 0,-1 0-1,0 0 1,0-1 0,0 0-1,0-1 1,-1 0 0,1 0 0,11-9-1,-14-11-3153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43.4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201 1 2129,'-12'6'11487,"3"8"-7615,-4 24-4515,8-22 1705,-17 44-19,-19 47 1619,-48 198 1,86-288-3206,-3 11 1171,5-19-4444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5:59:46.8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266 1 7091,'-9'8'13758,"-35"38"-13227,14-5-249,1 0 0,3 2 0,1 1 0,2 1 0,-23 65 0,39-85-263,0 0 0,2 0 1,1 0-1,-2 37 0,7 102-75,0-159 32,0-1-1,-1 1 1,2-1 0,-1 0-1,0 1 1,1-1 0,0 0-1,0 0 1,0 0 0,0 0-1,1 0 1,-1-1 0,1 1-1,0-1 1,0 1 0,1-1-1,-1 0 1,1 0 0,-1-1-1,1 1 1,0-1 0,0 1-1,0-1 1,0-1 0,0 1-1,1 0 1,-1-1 0,0 0-1,1 0 1,-1 0 0,1-1-1,-1 0 1,1 1 0,-1-2 0,1 1-1,0 0 1,-1-1 0,0 0-1,1 0 1,-1 0 0,1-1-1,-1 1 1,0-1 0,0 0-1,0 0 1,0-1 0,0 1-1,-1-1 1,1 0 0,6-6-1,0-3-83,-1 0 0,0-1 0,0 0 0,-1 0 0,-1-1 0,0 0 0,-1 0 0,6-21 0,-5 11 80,-2 1 0,0-1 0,-2 0 0,1-41 0,-4 63 39,0 1-1,0-1 1,-1 1 0,1-1-1,0 1 1,-1-1 0,1 1-1,-1 0 1,1-1 0,-1 1-1,0 0 1,0 0 0,1-1 0,-1 1-1,0 0 1,0 0 0,0 0-1,0 0 1,-1 0 0,1 0-1,-2-1 1,-36-13 167,22 12-169,-1 1 0,-29 0 0,40 3-21,0 0 1,1 0-1,-1 1 0,1 0 1,-1 0-1,1 0 0,0 1 0,0 0 1,0 0-1,1 1 0,-1-1 1,1 1-1,-10 10 0,-11 5-3462,-2-2-5195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6:00:36.1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24 224,'11'-12'18994,"13"6"-14542,34 4-7925,-46 2 5174,48-2-1620,-33 1-60,0 0 0,-1 2 0,36 4 0,-58-3-10,1-1 0,-1 1 0,0-1 0,1 1 0,-1 0 0,0 1 0,0-1 0,-1 1 0,1 0 0,0 0 0,-1 0 0,0 0 0,1 1 0,-1-1 0,-1 1 0,1 0-1,0 0 1,-1 0 0,0 0 0,0 0 0,0 0 0,-1 1 0,1-1 0,-1 1 0,0-1 0,0 1 0,0 5 0,0-1 65,0 1 0,-1 0 0,1-1 1,-2 1-1,0-1 0,0 1 0,-1-1 0,0 1 0,0-1 1,-1 0-1,0 0 0,-7 13 0,-8 5-29,-1-1 1,-1 0-1,-1-2 0,-1 0 1,-1-1-1,-1-2 1,-1 0-1,-1-2 0,-1-1 1,0-1-1,-32 15 0,54-30-27,1 0-1,0 0 0,-1-1 0,1 0 1,-1 1-1,0-1 0,1-1 0,-8 1 1,12-1-90,24 0-693,16-2 827,-1-2 0,1-2 0,48-14 0,43-7 62,-76 18-112,-26 4-106,59-3-1,-87 7-17,0 1 0,-1 0-1,1 0 1,0 0 0,-1-1-1,1 1 1,-1 0 0,1-1 0,0 1-1,-1 0 1,1-1 0,-1 1 0,1-1-1,-1 1 1,1-1 0,-1 1-1,1-1 1,-1 1 0,0-1 0,1 0-1,-1 1 1,0-1 0,1 1-1,-1-1 1,0 0 0,0 1 0,0-1-1,1 0 1,-1 1 0,0-1 0,0 0-1,0 1 1,0-1 0,0 0-1,0 0 1,-1 1 0,1-1 0,0 0-1,0 1 1,0-1 0,-1 0 0,1 0-1,-1-7-2817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6:02:51.7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0 544,'7'3'19375,"2"0"-17851,16 4-4795,-19-5 4983,103 12-1047,44 7-317,-135-17-269,1 1 1,-1 1-1,0 0 0,-1 1 0,31 18 0,-42-22-14,-1 1-1,0 1 1,0-1-1,0 1 1,-1 0-1,1 0 1,-1 0-1,0 1 1,-1-1-1,1 1 0,-1 0 1,0 0-1,-1 0 1,1 1-1,-1-1 1,-1 0-1,2 8 1,0 3 52,-1 0 1,-1 0 0,-1 0 0,0 1 0,-5 26 0,3-34-101,-1 0 1,0-1-1,0 0 1,-1 1-1,0-1 1,-1-1-1,0 1 0,0-1 1,-12 14-1,-9 9 37,-31 27-1,48-49-51,-19 20 36,-2-2 1,-1 0 0,-1-2 0,-2-1-1,-60 32 1,60-44 20,33-11-145,17-1-154,17-3 315,0-1 0,-1-2 0,48-14 0,-8 2-60,24-5 5,-51 10-35,0 3 0,1 1 0,82-4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6:02:53.3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 7716,'8'0'9792,"18"-1"-6828,20-1-3077,-16 4 343,1 0 0,-1 2 0,0 2 0,-1 1 0,1 1 1,-2 1-1,1 1 0,-1 2 0,-1 1 0,38 24 0,-58-33-182,-1 1-1,0 0 0,-1 0 0,1 0 0,-1 1 1,0 0-1,0 0 0,-1 0 0,0 1 0,0-1 1,0 1-1,-1 0 0,0 0 0,-1 0 0,1 0 0,-1 1 1,-1-1-1,1 1 0,-1-1 0,-1 1 0,1 0 1,-1-1-1,0 1 0,-1-1 0,0 1 0,0 0 0,-1-1 1,0 0-1,0 1 0,-1-1 0,0 0 0,0 0 1,0 0-1,-10 12 0,-6 5-12,-2-2-1,-1 0 1,-1-1 0,0-1-1,-45 28 1,-143 70-110,204-115 70,1 1 11,-1-1 1,0 0-1,0 0 1,0 0-1,0-1 1,0 0 0,-1-1-1,-7 1 1,14-2-45,6 0-394,125-6 764,0-7 0,129-29-1,-216 34-326,-6 1-40,1 1-1,46-2 1,-83 8-117,-1 0 0,1 0 0,0-1 0,-1 1 0,1 0 0,-1 0-1,1-1 1,-1 1 0,1 0 0,-1-1 0,1 1 0,-1 0 0,1-1 0,-1 1 0,0-1 0,1 1 0,-1-1 0,1 1 0,-1-1 0,0 1 0,0-1 0,1 1 0,-1-1 0,0 1 0,0-1-1,0 1 1,1-1 0,-1 0 0,0 1 0,0-1 0,0 1 0,0-1 0,0 0 0,0 1 0,0-1 0,-1 1 0,1-1 0,0 0 0,0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6:02:57.1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179 0 6931,'0'0'9957,"0"0"-9871,1 0-1,-1 0 1,0 0 0,0 0 0,1 0 0,-1 0 0,0 0-1,1 0 1,-1 0 0,0 0 0,0 1 0,1-1-1,-1 0 1,0 0 0,0 0 0,1 0 0,-1 0 0,0 1-1,0-1 1,0 0 0,1 0 0,-1 0 0,0 0 0,0 1-1,0-1 1,1 0 0,-1 0 0,0 1 0,0-1-1,0 0 1,0 0 0,0 1 0,0-1 0,0 0 0,0 1-1,1-1 1,-1 0 0,0 0 0,0 1 0,0-1 0,0 0-1,0 1 1,-1-1 0,1 0 0,0 0 0,0 1 0,0-1-1,0 0 1,0 0 0,0 1 0,0-1 0,-1 1-1,1 2-31,2 43 349,-3 0-1,-1 0 0,-3 0 1,-1-1-1,-19 66 0,13-80-320,-24 46 0,-7 14-11,43-88-100,0-3-142,45 0-418,0 1 312,67 11 0,-98-9 301,0 0 1,0 1-1,-1 1 1,1 0-1,-1 1 1,0 0-1,-1 1 1,0 0-1,0 1 1,0 0 0,-1 1-1,11 11 1,-18-15 47,1 0 1,-1 1-1,0-1 1,-1 1 0,1 0-1,-1 0 1,0 0-1,0 0 1,-1 0 0,0 1-1,0 0 1,0-1-1,-1 1 1,0 0 0,-1-1-1,1 1 1,-1 0-1,0 0 1,-1 0 0,0-1-1,0 1 1,0 0-1,-1-1 1,0 1 0,0-1-1,-1 0 1,0 1-1,0-1 1,0 0 0,-1-1-1,1 1 1,-9 9-1,-2-4-115,-1 0 1,0-1-1,-1-1 0,0 0 0,0-1 0,-1-1 0,1 0 1,-2-2-1,1 1 0,-1-2 0,1-1 0,-1 0 0,0-1 0,-1-1 1,-21-1-1,34 0-219,0 0-1,1 0 1,-1-1 0,0 0 0,0 0 0,0 0 0,1-1 0,-1 0 0,1 0 0,-1 0-1,1-1 1,-8-5 0,7 4-532,1-1-1,0 1 1,0-1-1,0 0 0,1-1 1,-6-8-1,-17-33-7777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6:02:57.4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 15623,'19'0'560,"13"-3"1409,18 3-1248,6-3-49,4 0-160,-4 0-400,-9-2 0,-6 2-64,-10 0-32,-6 3-16,-3-3-144,-6 3-880,-3 0-1089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1T06:02:58.9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 44 992,'-11'-5'853,"-37"-29"17941,95 31-18477,-18 2-58,-8 0-153,0 1-1,0 1 1,-1 1 0,1 0-1,35 10 1,-51-10-61,0 0 1,0 0 0,0 0-1,0 1 1,0 0-1,-1 0 1,1 1 0,-1-1-1,0 1 1,0 0-1,0 0 1,0 0 0,-1 0-1,0 1 1,0-1-1,0 1 1,0 0 0,-1 0-1,1 0 1,-1 0-1,-1 1 1,1-1 0,-1 0-1,0 1 1,0-1-1,0 11 1,1 5 114,-1 1 0,-1-1 0,-1 1-1,-6 31 1,5-41-138,-2 1-1,1-1 0,-2 0 0,0 0 0,0 0 0,-1-1 0,0 0 1,-15 19-1,-7 1 11,-1-1 0,-1-1 0,-2-2 0,-1-2 0,0 0 0,-54 27 0,151-51-640,-24-3 645,-1-3 0,0-1 0,56-16 0,43-7 28,-86 25-424,-38 3-3,1 0 0,-1-1 0,1 0 0,25-8 0,-37 9-100,-2 1 181,0 0 0,-1-1-1,1 1 1,0 0-1,0-1 1,0 1 0,0-1-1,-1 1 1,1-1-1,0 1 1,0-1 0,-1 0-1,1 1 1,-1-1-1,1 0 1,0 1 0,-1-1-1,1-1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290938E-1716-4F39-A37E-C70CECC6BE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72365B-C8C5-4DB7-B457-3ADA1037B9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DD65FB8-5B88-4B4D-AF3B-5361946AAEDC}" type="datetimeFigureOut">
              <a:rPr lang="zh-CN" altLang="en-US"/>
              <a:pPr>
                <a:defRPr/>
              </a:pPr>
              <a:t>2026/2/28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9861514-C3A6-480D-9AA8-812435DCF9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7C8EB5A1-3146-4701-A330-D0263594F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B19831-F2ED-4326-9678-21BDE235B3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2384A33-23DE-4CBA-98FC-0DA15103B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E6DBB3-3AEB-4DD6-8DB8-CC27EF7ADDA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0F112C82-B014-40BC-993F-7E1706BC2002}"/>
              </a:ext>
            </a:extLst>
          </p:cNvPr>
          <p:cNvSpPr/>
          <p:nvPr/>
        </p:nvSpPr>
        <p:spPr>
          <a:xfrm>
            <a:off x="-84667" y="0"/>
            <a:ext cx="12276667" cy="6858000"/>
          </a:xfrm>
          <a:prstGeom prst="rect">
            <a:avLst/>
          </a:prstGeom>
          <a:solidFill>
            <a:srgbClr val="FCD7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/>
          <a:srcRect l="8160" r="12721"/>
          <a:stretch>
            <a:fillRect/>
          </a:stretch>
        </p:blipFill>
        <p:spPr bwMode="auto">
          <a:xfrm>
            <a:off x="0" y="0"/>
            <a:ext cx="12192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组合 4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0" y="0"/>
            <a:chExt cx="12192002" cy="6858000"/>
          </a:xfrm>
        </p:grpSpPr>
        <p:pic>
          <p:nvPicPr>
            <p:cNvPr id="5" name="图片 5"/>
            <p:cNvPicPr>
              <a:picLocks noChangeAspect="1" noChangeArrowheads="1"/>
            </p:cNvPicPr>
            <p:nvPr/>
          </p:nvPicPr>
          <p:blipFill>
            <a:blip r:embed="rId4"/>
            <a:srcRect r="71249"/>
            <a:stretch>
              <a:fillRect/>
            </a:stretch>
          </p:blipFill>
          <p:spPr bwMode="auto">
            <a:xfrm>
              <a:off x="0" y="0"/>
              <a:ext cx="473202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图片 6"/>
            <p:cNvPicPr>
              <a:picLocks noChangeAspect="1" noChangeArrowheads="1"/>
            </p:cNvPicPr>
            <p:nvPr/>
          </p:nvPicPr>
          <p:blipFill>
            <a:blip r:embed="rId4"/>
            <a:srcRect l="70448" r="803"/>
            <a:stretch>
              <a:fillRect/>
            </a:stretch>
          </p:blipFill>
          <p:spPr bwMode="auto">
            <a:xfrm>
              <a:off x="7459982" y="0"/>
              <a:ext cx="473202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5"/>
          <a:srcRect l="19687" r="21562"/>
          <a:stretch>
            <a:fillRect/>
          </a:stretch>
        </p:blipFill>
        <p:spPr bwMode="auto">
          <a:xfrm>
            <a:off x="1441451" y="270934"/>
            <a:ext cx="8801100" cy="6239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 noChangeArrowheads="1"/>
          </p:cNvPicPr>
          <p:nvPr userDrawn="1"/>
        </p:nvPicPr>
        <p:blipFill>
          <a:blip r:embed="rId6"/>
          <a:srcRect l="71642" b="77332"/>
          <a:stretch>
            <a:fillRect/>
          </a:stretch>
        </p:blipFill>
        <p:spPr bwMode="auto">
          <a:xfrm>
            <a:off x="7374467" y="0"/>
            <a:ext cx="4817533" cy="183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0">
            <a:extLst>
              <a:ext uri="{FF2B5EF4-FFF2-40B4-BE49-F238E27FC236}">
                <a16:creationId xmlns:a16="http://schemas.microsoft.com/office/drawing/2014/main" id="{A97B9A74-193E-426E-96E3-4416E5888A9B}"/>
              </a:ext>
            </a:extLst>
          </p:cNvPr>
          <p:cNvSpPr txBox="1"/>
          <p:nvPr/>
        </p:nvSpPr>
        <p:spPr>
          <a:xfrm rot="20132266">
            <a:off x="4943265" y="3002985"/>
            <a:ext cx="230546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5B586CF-76AC-01D1-0425-A3FC5B360D6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77289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1581565F-7823-4A3C-A7EE-F3EB6EFDCB76}"/>
              </a:ext>
            </a:extLst>
          </p:cNvPr>
          <p:cNvSpPr/>
          <p:nvPr/>
        </p:nvSpPr>
        <p:spPr>
          <a:xfrm>
            <a:off x="-84667" y="0"/>
            <a:ext cx="12276667" cy="6858000"/>
          </a:xfrm>
          <a:prstGeom prst="rect">
            <a:avLst/>
          </a:prstGeom>
          <a:solidFill>
            <a:srgbClr val="FCD7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9106B497-B58A-4E36-A13C-2F03BE89B493}"/>
              </a:ext>
            </a:extLst>
          </p:cNvPr>
          <p:cNvSpPr/>
          <p:nvPr/>
        </p:nvSpPr>
        <p:spPr>
          <a:xfrm>
            <a:off x="-67733" y="0"/>
            <a:ext cx="12259733" cy="6858000"/>
          </a:xfrm>
          <a:prstGeom prst="rect">
            <a:avLst/>
          </a:prstGeom>
          <a:solidFill>
            <a:srgbClr val="FCD7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: 圆角 6">
            <a:extLst>
              <a:ext uri="{FF2B5EF4-FFF2-40B4-BE49-F238E27FC236}">
                <a16:creationId xmlns:a16="http://schemas.microsoft.com/office/drawing/2014/main" id="{291CDA3C-B634-4360-8DC7-556184FBB492}"/>
              </a:ext>
            </a:extLst>
          </p:cNvPr>
          <p:cNvSpPr/>
          <p:nvPr/>
        </p:nvSpPr>
        <p:spPr>
          <a:xfrm>
            <a:off x="101601" y="232229"/>
            <a:ext cx="11820516" cy="6429828"/>
          </a:xfrm>
          <a:prstGeom prst="roundRect">
            <a:avLst>
              <a:gd name="adj" fmla="val 12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3"/>
          <a:srcRect r="71642" b="77332"/>
          <a:stretch>
            <a:fillRect/>
          </a:stretch>
        </p:blipFill>
        <p:spPr bwMode="auto">
          <a:xfrm>
            <a:off x="-358018" y="-313899"/>
            <a:ext cx="2745317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7">
            <a:extLst>
              <a:ext uri="{FF2B5EF4-FFF2-40B4-BE49-F238E27FC236}">
                <a16:creationId xmlns:a16="http://schemas.microsoft.com/office/drawing/2014/main" id="{087707C7-8CD3-4745-8E94-E3EC28E70B1E}"/>
              </a:ext>
            </a:extLst>
          </p:cNvPr>
          <p:cNvSpPr txBox="1"/>
          <p:nvPr/>
        </p:nvSpPr>
        <p:spPr>
          <a:xfrm rot="20132266">
            <a:off x="4943265" y="3002985"/>
            <a:ext cx="230546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EC64E19-2F13-FE0C-40AE-C92DAD0011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77289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B5C48A-1D32-4395-910F-0FD3A0078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AFCD84-7973-45B9-AFD3-2F98FAB0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CEEFA-0B62-4A86-B1F8-7613BF80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itchFamily="49" charset="-122"/>
              </a:defRPr>
            </a:lvl1pPr>
          </a:lstStyle>
          <a:p>
            <a:fld id="{45024A10-C130-46A1-BD37-5AEC96D332B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" y="0"/>
            <a:ext cx="121708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3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4.png"/><Relationship Id="rId5" Type="http://schemas.openxmlformats.org/officeDocument/2006/relationships/customXml" Target="../ink/ink2.xml"/><Relationship Id="rId10" Type="http://schemas.openxmlformats.org/officeDocument/2006/relationships/customXml" Target="../ink/ink5.xml"/><Relationship Id="rId4" Type="http://schemas.openxmlformats.org/officeDocument/2006/relationships/image" Target="../media/image21.png"/><Relationship Id="rId9" Type="http://schemas.openxmlformats.org/officeDocument/2006/relationships/customXml" Target="../ink/ink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.xml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9" Type="http://schemas.openxmlformats.org/officeDocument/2006/relationships/customXml" Target="../ink/ink24.xml"/><Relationship Id="rId21" Type="http://schemas.openxmlformats.org/officeDocument/2006/relationships/customXml" Target="../ink/ink15.xml"/><Relationship Id="rId34" Type="http://schemas.openxmlformats.org/officeDocument/2006/relationships/image" Target="../media/image39.png"/><Relationship Id="rId7" Type="http://schemas.openxmlformats.org/officeDocument/2006/relationships/customXml" Target="../ink/ink8.xml"/><Relationship Id="rId12" Type="http://schemas.openxmlformats.org/officeDocument/2006/relationships/image" Target="../media/image28.png"/><Relationship Id="rId17" Type="http://schemas.openxmlformats.org/officeDocument/2006/relationships/customXml" Target="../ink/ink13.xml"/><Relationship Id="rId25" Type="http://schemas.openxmlformats.org/officeDocument/2006/relationships/customXml" Target="../ink/ink17.xml"/><Relationship Id="rId33" Type="http://schemas.openxmlformats.org/officeDocument/2006/relationships/customXml" Target="../ink/ink21.xml"/><Relationship Id="rId38" Type="http://schemas.openxmlformats.org/officeDocument/2006/relationships/image" Target="../media/image41.png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29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customXml" Target="../ink/ink10.xml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37" Type="http://schemas.openxmlformats.org/officeDocument/2006/relationships/customXml" Target="../ink/ink23.xml"/><Relationship Id="rId40" Type="http://schemas.openxmlformats.org/officeDocument/2006/relationships/image" Target="../media/image42.png"/><Relationship Id="rId5" Type="http://schemas.openxmlformats.org/officeDocument/2006/relationships/customXml" Target="../ink/ink7.xml"/><Relationship Id="rId15" Type="http://schemas.openxmlformats.org/officeDocument/2006/relationships/customXml" Target="../ink/ink12.xml"/><Relationship Id="rId23" Type="http://schemas.openxmlformats.org/officeDocument/2006/relationships/customXml" Target="../ink/ink16.xml"/><Relationship Id="rId28" Type="http://schemas.openxmlformats.org/officeDocument/2006/relationships/image" Target="../media/image36.png"/><Relationship Id="rId36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customXml" Target="../ink/ink14.xml"/><Relationship Id="rId31" Type="http://schemas.openxmlformats.org/officeDocument/2006/relationships/customXml" Target="../ink/ink20.xml"/><Relationship Id="rId4" Type="http://schemas.openxmlformats.org/officeDocument/2006/relationships/image" Target="../media/image24.png"/><Relationship Id="rId9" Type="http://schemas.openxmlformats.org/officeDocument/2006/relationships/customXml" Target="../ink/ink9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customXml" Target="../ink/ink18.xml"/><Relationship Id="rId30" Type="http://schemas.openxmlformats.org/officeDocument/2006/relationships/image" Target="../media/image37.png"/><Relationship Id="rId35" Type="http://schemas.openxmlformats.org/officeDocument/2006/relationships/customXml" Target="../ink/ink22.xml"/><Relationship Id="rId8" Type="http://schemas.openxmlformats.org/officeDocument/2006/relationships/image" Target="../media/image26.png"/><Relationship Id="rId3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文本框 9"/>
          <p:cNvSpPr txBox="1">
            <a:spLocks noChangeArrowheads="1"/>
          </p:cNvSpPr>
          <p:nvPr/>
        </p:nvSpPr>
        <p:spPr bwMode="auto">
          <a:xfrm>
            <a:off x="3599392" y="4015619"/>
            <a:ext cx="4993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（选自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P19-P21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2E34249-85BE-4E17-90B3-57B97DBCE210}"/>
              </a:ext>
            </a:extLst>
          </p:cNvPr>
          <p:cNvSpPr txBox="1"/>
          <p:nvPr/>
        </p:nvSpPr>
        <p:spPr>
          <a:xfrm>
            <a:off x="3778293" y="2523067"/>
            <a:ext cx="4416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latin typeface="+mj-lt"/>
                <a:ea typeface="黑体" panose="02010609060101010101" pitchFamily="49" charset="-122"/>
              </a:rPr>
              <a:t>练习三</a:t>
            </a:r>
            <a:endParaRPr lang="zh-CN" altLang="en-US" sz="5400" b="1" dirty="0"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4">
            <a:extLst>
              <a:ext uri="{FF2B5EF4-FFF2-40B4-BE49-F238E27FC236}">
                <a16:creationId xmlns:a16="http://schemas.microsoft.com/office/drawing/2014/main" id="{98BD9CBA-1E98-5A9F-4253-15CEDC7ED10A}"/>
              </a:ext>
            </a:extLst>
          </p:cNvPr>
          <p:cNvGrpSpPr/>
          <p:nvPr/>
        </p:nvGrpSpPr>
        <p:grpSpPr bwMode="auto">
          <a:xfrm>
            <a:off x="1548558" y="673570"/>
            <a:ext cx="1109662" cy="2839652"/>
            <a:chOff x="1224631" y="988692"/>
            <a:chExt cx="626269" cy="2307890"/>
          </a:xfrm>
        </p:grpSpPr>
        <p:sp>
          <p:nvSpPr>
            <p:cNvPr id="5" name="文本框 3">
              <a:extLst>
                <a:ext uri="{FF2B5EF4-FFF2-40B4-BE49-F238E27FC236}">
                  <a16:creationId xmlns:a16="http://schemas.microsoft.com/office/drawing/2014/main" id="{AD6CCD6A-8392-7590-2D07-45140BB61D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1  3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0835A64-0DFE-119D-1DBC-1F3EAA7C1188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文本框 5">
              <a:extLst>
                <a:ext uri="{FF2B5EF4-FFF2-40B4-BE49-F238E27FC236}">
                  <a16:creationId xmlns:a16="http://schemas.microsoft.com/office/drawing/2014/main" id="{C25C95EF-93E5-B8CD-CF2F-5F656806D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8" name="文本框 6">
              <a:extLst>
                <a:ext uri="{FF2B5EF4-FFF2-40B4-BE49-F238E27FC236}">
                  <a16:creationId xmlns:a16="http://schemas.microsoft.com/office/drawing/2014/main" id="{DE710324-28EE-86DC-414F-FD6CAE047A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5B5B10E-C2AC-9106-2863-3A903D6A31CB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D3CCCCB-B802-4CBA-B7EA-0CF8F61F9A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" name="文本框 6">
              <a:extLst>
                <a:ext uri="{FF2B5EF4-FFF2-40B4-BE49-F238E27FC236}">
                  <a16:creationId xmlns:a16="http://schemas.microsoft.com/office/drawing/2014/main" id="{2DC6FB69-52BC-5281-D34F-636021C47F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19">
            <a:extLst>
              <a:ext uri="{FF2B5EF4-FFF2-40B4-BE49-F238E27FC236}">
                <a16:creationId xmlns:a16="http://schemas.microsoft.com/office/drawing/2014/main" id="{389A03A5-C3CF-37F4-5A75-F41FDAAB695F}"/>
              </a:ext>
            </a:extLst>
          </p:cNvPr>
          <p:cNvGrpSpPr/>
          <p:nvPr/>
        </p:nvGrpSpPr>
        <p:grpSpPr bwMode="auto">
          <a:xfrm>
            <a:off x="1066371" y="1153905"/>
            <a:ext cx="1501775" cy="673525"/>
            <a:chOff x="769873" y="1476966"/>
            <a:chExt cx="1502188" cy="671557"/>
          </a:xfrm>
        </p:grpSpPr>
        <p:pic>
          <p:nvPicPr>
            <p:cNvPr id="39" name="图片 20">
              <a:extLst>
                <a:ext uri="{FF2B5EF4-FFF2-40B4-BE49-F238E27FC236}">
                  <a16:creationId xmlns:a16="http://schemas.microsoft.com/office/drawing/2014/main" id="{133B970E-44F2-48F3-6C8D-AE5D88A152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TextBox 21">
              <a:extLst>
                <a:ext uri="{FF2B5EF4-FFF2-40B4-BE49-F238E27FC236}">
                  <a16:creationId xmlns:a16="http://schemas.microsoft.com/office/drawing/2014/main" id="{AEE963CA-F80C-9EA8-D752-3C3080810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2  6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1" name="TextBox 22">
              <a:extLst>
                <a:ext uri="{FF2B5EF4-FFF2-40B4-BE49-F238E27FC236}">
                  <a16:creationId xmlns:a16="http://schemas.microsoft.com/office/drawing/2014/main" id="{7BA42CA3-8AFA-50F7-1511-4E601BAE2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5" name="组合 14">
            <a:extLst>
              <a:ext uri="{FF2B5EF4-FFF2-40B4-BE49-F238E27FC236}">
                <a16:creationId xmlns:a16="http://schemas.microsoft.com/office/drawing/2014/main" id="{75D4DE93-9EE5-7CDF-1AE0-8FE9841556C2}"/>
              </a:ext>
            </a:extLst>
          </p:cNvPr>
          <p:cNvGrpSpPr/>
          <p:nvPr/>
        </p:nvGrpSpPr>
        <p:grpSpPr bwMode="auto">
          <a:xfrm>
            <a:off x="4109547" y="602480"/>
            <a:ext cx="1109662" cy="2839652"/>
            <a:chOff x="1224631" y="988692"/>
            <a:chExt cx="626269" cy="2307890"/>
          </a:xfrm>
        </p:grpSpPr>
        <p:sp>
          <p:nvSpPr>
            <p:cNvPr id="106" name="文本框 3">
              <a:extLst>
                <a:ext uri="{FF2B5EF4-FFF2-40B4-BE49-F238E27FC236}">
                  <a16:creationId xmlns:a16="http://schemas.microsoft.com/office/drawing/2014/main" id="{75D392D7-4ED5-FDA5-5828-424E0E263B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3  1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742215B6-F3AA-A6DD-A8E8-5EDDB37105D1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文本框 5">
              <a:extLst>
                <a:ext uri="{FF2B5EF4-FFF2-40B4-BE49-F238E27FC236}">
                  <a16:creationId xmlns:a16="http://schemas.microsoft.com/office/drawing/2014/main" id="{B8788441-7D88-E0F5-0AEE-61310427C5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9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09" name="文本框 6">
              <a:extLst>
                <a:ext uri="{FF2B5EF4-FFF2-40B4-BE49-F238E27FC236}">
                  <a16:creationId xmlns:a16="http://schemas.microsoft.com/office/drawing/2014/main" id="{D75D1854-0621-D870-A0D4-0B30D7956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10" name="直接连接符 109">
              <a:extLst>
                <a:ext uri="{FF2B5EF4-FFF2-40B4-BE49-F238E27FC236}">
                  <a16:creationId xmlns:a16="http://schemas.microsoft.com/office/drawing/2014/main" id="{19FD6F0F-666A-3FE2-D024-7F84DB394799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F98FF418-410A-4D5B-C1F7-758C27878F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13" name="文本框 6">
              <a:extLst>
                <a:ext uri="{FF2B5EF4-FFF2-40B4-BE49-F238E27FC236}">
                  <a16:creationId xmlns:a16="http://schemas.microsoft.com/office/drawing/2014/main" id="{03A6FADA-EBE3-37C0-03C1-26F60E03FD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15" name="组合 19">
            <a:extLst>
              <a:ext uri="{FF2B5EF4-FFF2-40B4-BE49-F238E27FC236}">
                <a16:creationId xmlns:a16="http://schemas.microsoft.com/office/drawing/2014/main" id="{E2AC88B0-C9BE-DB04-7456-0C91E4655D68}"/>
              </a:ext>
            </a:extLst>
          </p:cNvPr>
          <p:cNvGrpSpPr/>
          <p:nvPr/>
        </p:nvGrpSpPr>
        <p:grpSpPr bwMode="auto">
          <a:xfrm>
            <a:off x="3627360" y="1082815"/>
            <a:ext cx="1501775" cy="673525"/>
            <a:chOff x="769873" y="1476966"/>
            <a:chExt cx="1502188" cy="671557"/>
          </a:xfrm>
        </p:grpSpPr>
        <p:pic>
          <p:nvPicPr>
            <p:cNvPr id="116" name="图片 20">
              <a:extLst>
                <a:ext uri="{FF2B5EF4-FFF2-40B4-BE49-F238E27FC236}">
                  <a16:creationId xmlns:a16="http://schemas.microsoft.com/office/drawing/2014/main" id="{0AA523AF-4D2D-9BC2-B7A1-05DC596B89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" name="TextBox 21">
              <a:extLst>
                <a:ext uri="{FF2B5EF4-FFF2-40B4-BE49-F238E27FC236}">
                  <a16:creationId xmlns:a16="http://schemas.microsoft.com/office/drawing/2014/main" id="{C200B354-1D7D-C685-239D-6500E62752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9  3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8" name="TextBox 22">
              <a:extLst>
                <a:ext uri="{FF2B5EF4-FFF2-40B4-BE49-F238E27FC236}">
                  <a16:creationId xmlns:a16="http://schemas.microsoft.com/office/drawing/2014/main" id="{93AA0741-FECF-357F-AD0D-ADB0CA3E91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9" name="组合 14">
            <a:extLst>
              <a:ext uri="{FF2B5EF4-FFF2-40B4-BE49-F238E27FC236}">
                <a16:creationId xmlns:a16="http://schemas.microsoft.com/office/drawing/2014/main" id="{3F6C118B-3189-7B8C-150B-69058B29C265}"/>
              </a:ext>
            </a:extLst>
          </p:cNvPr>
          <p:cNvGrpSpPr/>
          <p:nvPr/>
        </p:nvGrpSpPr>
        <p:grpSpPr bwMode="auto">
          <a:xfrm>
            <a:off x="6500322" y="602480"/>
            <a:ext cx="1109662" cy="2839652"/>
            <a:chOff x="1224631" y="988692"/>
            <a:chExt cx="626269" cy="2307890"/>
          </a:xfrm>
        </p:grpSpPr>
        <p:sp>
          <p:nvSpPr>
            <p:cNvPr id="120" name="文本框 3">
              <a:extLst>
                <a:ext uri="{FF2B5EF4-FFF2-40B4-BE49-F238E27FC236}">
                  <a16:creationId xmlns:a16="http://schemas.microsoft.com/office/drawing/2014/main" id="{F7D5BCC1-8D92-A80D-EEAA-B40B7E6CB5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2  1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CE2DCED0-E284-CFD1-C04A-D35FCCB6239C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文本框 5">
              <a:extLst>
                <a:ext uri="{FF2B5EF4-FFF2-40B4-BE49-F238E27FC236}">
                  <a16:creationId xmlns:a16="http://schemas.microsoft.com/office/drawing/2014/main" id="{C17A68C4-21EE-2096-F974-712A3C963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3" name="文本框 6">
              <a:extLst>
                <a:ext uri="{FF2B5EF4-FFF2-40B4-BE49-F238E27FC236}">
                  <a16:creationId xmlns:a16="http://schemas.microsoft.com/office/drawing/2014/main" id="{0A162986-7BD6-2922-8ECD-9C22ECD2F9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24" name="直接连接符 123">
              <a:extLst>
                <a:ext uri="{FF2B5EF4-FFF2-40B4-BE49-F238E27FC236}">
                  <a16:creationId xmlns:a16="http://schemas.microsoft.com/office/drawing/2014/main" id="{9EC7FD85-A95E-C93E-4D64-6B7A9BFF18A1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BCD5315C-D2A2-726C-EAA5-E83BC701B4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7" name="文本框 6">
              <a:extLst>
                <a:ext uri="{FF2B5EF4-FFF2-40B4-BE49-F238E27FC236}">
                  <a16:creationId xmlns:a16="http://schemas.microsoft.com/office/drawing/2014/main" id="{ABB0832D-9EE3-90F3-FE76-80D84908A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29" name="组合 19">
            <a:extLst>
              <a:ext uri="{FF2B5EF4-FFF2-40B4-BE49-F238E27FC236}">
                <a16:creationId xmlns:a16="http://schemas.microsoft.com/office/drawing/2014/main" id="{E1AA742F-676B-C8F4-DCC5-8F74FDEA2777}"/>
              </a:ext>
            </a:extLst>
          </p:cNvPr>
          <p:cNvGrpSpPr/>
          <p:nvPr/>
        </p:nvGrpSpPr>
        <p:grpSpPr bwMode="auto">
          <a:xfrm>
            <a:off x="6018135" y="1082815"/>
            <a:ext cx="1501775" cy="673525"/>
            <a:chOff x="769873" y="1476966"/>
            <a:chExt cx="1502188" cy="671557"/>
          </a:xfrm>
        </p:grpSpPr>
        <p:pic>
          <p:nvPicPr>
            <p:cNvPr id="130" name="图片 20">
              <a:extLst>
                <a:ext uri="{FF2B5EF4-FFF2-40B4-BE49-F238E27FC236}">
                  <a16:creationId xmlns:a16="http://schemas.microsoft.com/office/drawing/2014/main" id="{C3560640-9338-16C1-2CA4-2391BAEDB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1" name="TextBox 21">
              <a:extLst>
                <a:ext uri="{FF2B5EF4-FFF2-40B4-BE49-F238E27FC236}">
                  <a16:creationId xmlns:a16="http://schemas.microsoft.com/office/drawing/2014/main" id="{C034E25F-55B4-A01E-BC02-5EFFE3B06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8  4</a:t>
              </a: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2" name="TextBox 22">
              <a:extLst>
                <a:ext uri="{FF2B5EF4-FFF2-40B4-BE49-F238E27FC236}">
                  <a16:creationId xmlns:a16="http://schemas.microsoft.com/office/drawing/2014/main" id="{BE07D7A7-472A-897E-4DBA-4814D776D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3" name="组合 14">
            <a:extLst>
              <a:ext uri="{FF2B5EF4-FFF2-40B4-BE49-F238E27FC236}">
                <a16:creationId xmlns:a16="http://schemas.microsoft.com/office/drawing/2014/main" id="{3003F59D-9CFD-B7E5-7D8F-7EA809660FBF}"/>
              </a:ext>
            </a:extLst>
          </p:cNvPr>
          <p:cNvGrpSpPr/>
          <p:nvPr/>
        </p:nvGrpSpPr>
        <p:grpSpPr bwMode="auto">
          <a:xfrm>
            <a:off x="9231437" y="602480"/>
            <a:ext cx="1109662" cy="2839652"/>
            <a:chOff x="1224631" y="988692"/>
            <a:chExt cx="626269" cy="2307890"/>
          </a:xfrm>
        </p:grpSpPr>
        <p:sp>
          <p:nvSpPr>
            <p:cNvPr id="134" name="文本框 3">
              <a:extLst>
                <a:ext uri="{FF2B5EF4-FFF2-40B4-BE49-F238E27FC236}">
                  <a16:creationId xmlns:a16="http://schemas.microsoft.com/office/drawing/2014/main" id="{C5841468-953F-6047-88EC-4928F3C70C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1  1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35" name="直接连接符 134">
              <a:extLst>
                <a:ext uri="{FF2B5EF4-FFF2-40B4-BE49-F238E27FC236}">
                  <a16:creationId xmlns:a16="http://schemas.microsoft.com/office/drawing/2014/main" id="{CF9C11E2-28A5-081C-6679-EED750914E19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6" name="文本框 5">
              <a:extLst>
                <a:ext uri="{FF2B5EF4-FFF2-40B4-BE49-F238E27FC236}">
                  <a16:creationId xmlns:a16="http://schemas.microsoft.com/office/drawing/2014/main" id="{733EFAC3-9550-B82B-E2B5-8E1C1A423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37" name="文本框 6">
              <a:extLst>
                <a:ext uri="{FF2B5EF4-FFF2-40B4-BE49-F238E27FC236}">
                  <a16:creationId xmlns:a16="http://schemas.microsoft.com/office/drawing/2014/main" id="{1C00E687-0B33-538D-74DF-A074EBA3A3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38" name="直接连接符 137">
              <a:extLst>
                <a:ext uri="{FF2B5EF4-FFF2-40B4-BE49-F238E27FC236}">
                  <a16:creationId xmlns:a16="http://schemas.microsoft.com/office/drawing/2014/main" id="{3C232E6B-4A82-03C7-73C3-BE05B214B61E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132DC05E-BCB1-6522-41C5-740275A2F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41" name="文本框 6">
              <a:extLst>
                <a:ext uri="{FF2B5EF4-FFF2-40B4-BE49-F238E27FC236}">
                  <a16:creationId xmlns:a16="http://schemas.microsoft.com/office/drawing/2014/main" id="{5525F660-8ADE-4CAC-2A14-13B7226A05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43" name="组合 19">
            <a:extLst>
              <a:ext uri="{FF2B5EF4-FFF2-40B4-BE49-F238E27FC236}">
                <a16:creationId xmlns:a16="http://schemas.microsoft.com/office/drawing/2014/main" id="{A41DEA51-B5DC-796E-CCDE-798766BBCFF1}"/>
              </a:ext>
            </a:extLst>
          </p:cNvPr>
          <p:cNvGrpSpPr/>
          <p:nvPr/>
        </p:nvGrpSpPr>
        <p:grpSpPr bwMode="auto">
          <a:xfrm>
            <a:off x="8749250" y="1082815"/>
            <a:ext cx="1501775" cy="673525"/>
            <a:chOff x="769873" y="1476966"/>
            <a:chExt cx="1502188" cy="671557"/>
          </a:xfrm>
        </p:grpSpPr>
        <p:pic>
          <p:nvPicPr>
            <p:cNvPr id="144" name="图片 20">
              <a:extLst>
                <a:ext uri="{FF2B5EF4-FFF2-40B4-BE49-F238E27FC236}">
                  <a16:creationId xmlns:a16="http://schemas.microsoft.com/office/drawing/2014/main" id="{299158A8-73B6-D1F5-76CB-4975AAE66F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5" name="TextBox 21">
              <a:extLst>
                <a:ext uri="{FF2B5EF4-FFF2-40B4-BE49-F238E27FC236}">
                  <a16:creationId xmlns:a16="http://schemas.microsoft.com/office/drawing/2014/main" id="{8BF2BAFB-5525-9002-5B97-37C6377906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7  7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6" name="TextBox 22">
              <a:extLst>
                <a:ext uri="{FF2B5EF4-FFF2-40B4-BE49-F238E27FC236}">
                  <a16:creationId xmlns:a16="http://schemas.microsoft.com/office/drawing/2014/main" id="{9882A122-A21B-359C-A2B1-66212B4762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47" name="组合 14">
            <a:extLst>
              <a:ext uri="{FF2B5EF4-FFF2-40B4-BE49-F238E27FC236}">
                <a16:creationId xmlns:a16="http://schemas.microsoft.com/office/drawing/2014/main" id="{573AC164-508D-B752-BC56-72130D5296A6}"/>
              </a:ext>
            </a:extLst>
          </p:cNvPr>
          <p:cNvGrpSpPr/>
          <p:nvPr/>
        </p:nvGrpSpPr>
        <p:grpSpPr bwMode="auto">
          <a:xfrm>
            <a:off x="1491408" y="3359620"/>
            <a:ext cx="1109662" cy="2839652"/>
            <a:chOff x="1224631" y="988692"/>
            <a:chExt cx="626269" cy="2307890"/>
          </a:xfrm>
        </p:grpSpPr>
        <p:sp>
          <p:nvSpPr>
            <p:cNvPr id="148" name="文本框 3">
              <a:extLst>
                <a:ext uri="{FF2B5EF4-FFF2-40B4-BE49-F238E27FC236}">
                  <a16:creationId xmlns:a16="http://schemas.microsoft.com/office/drawing/2014/main" id="{393469E9-76CC-8B36-E9C2-C80DEECC21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1  7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49" name="直接连接符 148">
              <a:extLst>
                <a:ext uri="{FF2B5EF4-FFF2-40B4-BE49-F238E27FC236}">
                  <a16:creationId xmlns:a16="http://schemas.microsoft.com/office/drawing/2014/main" id="{4C1FE1B1-3428-FEE7-87B8-39C0199EA146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文本框 5">
              <a:extLst>
                <a:ext uri="{FF2B5EF4-FFF2-40B4-BE49-F238E27FC236}">
                  <a16:creationId xmlns:a16="http://schemas.microsoft.com/office/drawing/2014/main" id="{88121CFC-7355-13FA-66AC-E8873ED836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1" name="文本框 6">
              <a:extLst>
                <a:ext uri="{FF2B5EF4-FFF2-40B4-BE49-F238E27FC236}">
                  <a16:creationId xmlns:a16="http://schemas.microsoft.com/office/drawing/2014/main" id="{9D5F5DC2-7B71-DE6D-DCE3-0F77784AA0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52" name="直接连接符 151">
              <a:extLst>
                <a:ext uri="{FF2B5EF4-FFF2-40B4-BE49-F238E27FC236}">
                  <a16:creationId xmlns:a16="http://schemas.microsoft.com/office/drawing/2014/main" id="{535C0408-8DFE-3ECE-29AA-1575AF0021CB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文本框 152">
              <a:extLst>
                <a:ext uri="{FF2B5EF4-FFF2-40B4-BE49-F238E27FC236}">
                  <a16:creationId xmlns:a16="http://schemas.microsoft.com/office/drawing/2014/main" id="{CFCBA4F7-6788-EEAD-1104-C93A91604B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4" name="文本框 6">
              <a:extLst>
                <a:ext uri="{FF2B5EF4-FFF2-40B4-BE49-F238E27FC236}">
                  <a16:creationId xmlns:a16="http://schemas.microsoft.com/office/drawing/2014/main" id="{15C3DEF8-899D-C862-1D97-3749408B0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5" name="文本框 6">
              <a:extLst>
                <a:ext uri="{FF2B5EF4-FFF2-40B4-BE49-F238E27FC236}">
                  <a16:creationId xmlns:a16="http://schemas.microsoft.com/office/drawing/2014/main" id="{979CAB45-B5D0-B87C-630C-DCD48C8A6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6" name="文本框 6">
              <a:extLst>
                <a:ext uri="{FF2B5EF4-FFF2-40B4-BE49-F238E27FC236}">
                  <a16:creationId xmlns:a16="http://schemas.microsoft.com/office/drawing/2014/main" id="{C0DCDF33-0E03-C12D-79B1-93A0F8672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57" name="组合 19">
            <a:extLst>
              <a:ext uri="{FF2B5EF4-FFF2-40B4-BE49-F238E27FC236}">
                <a16:creationId xmlns:a16="http://schemas.microsoft.com/office/drawing/2014/main" id="{49B8FB1B-931B-9B30-0F24-A19FE01AD1D5}"/>
              </a:ext>
            </a:extLst>
          </p:cNvPr>
          <p:cNvGrpSpPr/>
          <p:nvPr/>
        </p:nvGrpSpPr>
        <p:grpSpPr bwMode="auto">
          <a:xfrm>
            <a:off x="1009221" y="3839955"/>
            <a:ext cx="1501775" cy="673525"/>
            <a:chOff x="769873" y="1476966"/>
            <a:chExt cx="1502188" cy="671557"/>
          </a:xfrm>
        </p:grpSpPr>
        <p:pic>
          <p:nvPicPr>
            <p:cNvPr id="158" name="图片 20">
              <a:extLst>
                <a:ext uri="{FF2B5EF4-FFF2-40B4-BE49-F238E27FC236}">
                  <a16:creationId xmlns:a16="http://schemas.microsoft.com/office/drawing/2014/main" id="{82546F8C-06A3-0502-14DA-FB6F39DB6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9" name="TextBox 21">
              <a:extLst>
                <a:ext uri="{FF2B5EF4-FFF2-40B4-BE49-F238E27FC236}">
                  <a16:creationId xmlns:a16="http://schemas.microsoft.com/office/drawing/2014/main" id="{9CFD75C4-85F8-63CC-A85A-4413FEFDC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3  4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0" name="TextBox 22">
              <a:extLst>
                <a:ext uri="{FF2B5EF4-FFF2-40B4-BE49-F238E27FC236}">
                  <a16:creationId xmlns:a16="http://schemas.microsoft.com/office/drawing/2014/main" id="{B24B5DF1-F9C8-BB3C-0CF1-C5FE16E40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61" name="组合 14">
            <a:extLst>
              <a:ext uri="{FF2B5EF4-FFF2-40B4-BE49-F238E27FC236}">
                <a16:creationId xmlns:a16="http://schemas.microsoft.com/office/drawing/2014/main" id="{72EB9E8C-D45F-6E3E-42ED-7ADF737DEF42}"/>
              </a:ext>
            </a:extLst>
          </p:cNvPr>
          <p:cNvGrpSpPr/>
          <p:nvPr/>
        </p:nvGrpSpPr>
        <p:grpSpPr bwMode="auto">
          <a:xfrm>
            <a:off x="4052397" y="3288530"/>
            <a:ext cx="1109662" cy="2839652"/>
            <a:chOff x="1224631" y="988692"/>
            <a:chExt cx="626269" cy="2307890"/>
          </a:xfrm>
        </p:grpSpPr>
        <p:sp>
          <p:nvSpPr>
            <p:cNvPr id="162" name="文本框 3">
              <a:extLst>
                <a:ext uri="{FF2B5EF4-FFF2-40B4-BE49-F238E27FC236}">
                  <a16:creationId xmlns:a16="http://schemas.microsoft.com/office/drawing/2014/main" id="{CEE2B9AC-BD3A-A013-98A2-AE5064D2F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1  7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63" name="直接连接符 162">
              <a:extLst>
                <a:ext uri="{FF2B5EF4-FFF2-40B4-BE49-F238E27FC236}">
                  <a16:creationId xmlns:a16="http://schemas.microsoft.com/office/drawing/2014/main" id="{62295324-A1CA-1652-38A3-523484772F44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4" name="文本框 5">
              <a:extLst>
                <a:ext uri="{FF2B5EF4-FFF2-40B4-BE49-F238E27FC236}">
                  <a16:creationId xmlns:a16="http://schemas.microsoft.com/office/drawing/2014/main" id="{D7D79C17-D612-1EDC-0EA4-B2EB67BD35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5" name="文本框 6">
              <a:extLst>
                <a:ext uri="{FF2B5EF4-FFF2-40B4-BE49-F238E27FC236}">
                  <a16:creationId xmlns:a16="http://schemas.microsoft.com/office/drawing/2014/main" id="{CF074C81-A54D-2ABB-7EC6-1D29129142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66" name="直接连接符 165">
              <a:extLst>
                <a:ext uri="{FF2B5EF4-FFF2-40B4-BE49-F238E27FC236}">
                  <a16:creationId xmlns:a16="http://schemas.microsoft.com/office/drawing/2014/main" id="{F9D38245-4CEA-CAB9-267D-C8945BE96B6B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555A2000-9774-9CCF-D03B-A599B5C7D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2721" y="265028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8" name="文本框 6">
              <a:extLst>
                <a:ext uri="{FF2B5EF4-FFF2-40B4-BE49-F238E27FC236}">
                  <a16:creationId xmlns:a16="http://schemas.microsoft.com/office/drawing/2014/main" id="{A729ADAF-9362-37C4-0C05-2392727C1B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9" name="文本框 6">
              <a:extLst>
                <a:ext uri="{FF2B5EF4-FFF2-40B4-BE49-F238E27FC236}">
                  <a16:creationId xmlns:a16="http://schemas.microsoft.com/office/drawing/2014/main" id="{183AC681-FABE-D97F-A456-4081A20CA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70" name="文本框 6">
              <a:extLst>
                <a:ext uri="{FF2B5EF4-FFF2-40B4-BE49-F238E27FC236}">
                  <a16:creationId xmlns:a16="http://schemas.microsoft.com/office/drawing/2014/main" id="{DEEEC1AF-F5DC-4ED5-4230-68F04F30C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71" name="组合 19">
            <a:extLst>
              <a:ext uri="{FF2B5EF4-FFF2-40B4-BE49-F238E27FC236}">
                <a16:creationId xmlns:a16="http://schemas.microsoft.com/office/drawing/2014/main" id="{AE5F5142-B37B-B8C0-0E8F-A035C6699BB9}"/>
              </a:ext>
            </a:extLst>
          </p:cNvPr>
          <p:cNvGrpSpPr/>
          <p:nvPr/>
        </p:nvGrpSpPr>
        <p:grpSpPr bwMode="auto">
          <a:xfrm>
            <a:off x="3570210" y="3768865"/>
            <a:ext cx="1501775" cy="673525"/>
            <a:chOff x="769873" y="1476966"/>
            <a:chExt cx="1502188" cy="671557"/>
          </a:xfrm>
        </p:grpSpPr>
        <p:pic>
          <p:nvPicPr>
            <p:cNvPr id="172" name="图片 20">
              <a:extLst>
                <a:ext uri="{FF2B5EF4-FFF2-40B4-BE49-F238E27FC236}">
                  <a16:creationId xmlns:a16="http://schemas.microsoft.com/office/drawing/2014/main" id="{9B1A199D-829C-17C9-8EE9-9155A5EE72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3" name="TextBox 21">
              <a:extLst>
                <a:ext uri="{FF2B5EF4-FFF2-40B4-BE49-F238E27FC236}">
                  <a16:creationId xmlns:a16="http://schemas.microsoft.com/office/drawing/2014/main" id="{C17474A1-DAD3-6DAE-9046-88F1368EA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5  1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4" name="TextBox 22">
              <a:extLst>
                <a:ext uri="{FF2B5EF4-FFF2-40B4-BE49-F238E27FC236}">
                  <a16:creationId xmlns:a16="http://schemas.microsoft.com/office/drawing/2014/main" id="{4BF17D95-85FF-EDDA-AAEC-BE9DFE0C37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75" name="组合 14">
            <a:extLst>
              <a:ext uri="{FF2B5EF4-FFF2-40B4-BE49-F238E27FC236}">
                <a16:creationId xmlns:a16="http://schemas.microsoft.com/office/drawing/2014/main" id="{20A258DE-E05C-98C7-E3FF-7440D0D916F7}"/>
              </a:ext>
            </a:extLst>
          </p:cNvPr>
          <p:cNvGrpSpPr/>
          <p:nvPr/>
        </p:nvGrpSpPr>
        <p:grpSpPr bwMode="auto">
          <a:xfrm>
            <a:off x="6443172" y="3288530"/>
            <a:ext cx="1109662" cy="2821380"/>
            <a:chOff x="1224631" y="988692"/>
            <a:chExt cx="626269" cy="2293040"/>
          </a:xfrm>
        </p:grpSpPr>
        <p:sp>
          <p:nvSpPr>
            <p:cNvPr id="176" name="文本框 3">
              <a:extLst>
                <a:ext uri="{FF2B5EF4-FFF2-40B4-BE49-F238E27FC236}">
                  <a16:creationId xmlns:a16="http://schemas.microsoft.com/office/drawing/2014/main" id="{CAC425A7-59B2-7DD6-418C-EB3491A1B4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77" name="直接连接符 176">
              <a:extLst>
                <a:ext uri="{FF2B5EF4-FFF2-40B4-BE49-F238E27FC236}">
                  <a16:creationId xmlns:a16="http://schemas.microsoft.com/office/drawing/2014/main" id="{0FB81833-8C30-2077-A7C0-3254F9C6539D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8" name="文本框 5">
              <a:extLst>
                <a:ext uri="{FF2B5EF4-FFF2-40B4-BE49-F238E27FC236}">
                  <a16:creationId xmlns:a16="http://schemas.microsoft.com/office/drawing/2014/main" id="{C73EA054-E9B8-A683-61E6-3AC5767E9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79" name="文本框 6">
              <a:extLst>
                <a:ext uri="{FF2B5EF4-FFF2-40B4-BE49-F238E27FC236}">
                  <a16:creationId xmlns:a16="http://schemas.microsoft.com/office/drawing/2014/main" id="{93437DA0-225D-A84C-4399-D3C0A79D7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80" name="直接连接符 179">
              <a:extLst>
                <a:ext uri="{FF2B5EF4-FFF2-40B4-BE49-F238E27FC236}">
                  <a16:creationId xmlns:a16="http://schemas.microsoft.com/office/drawing/2014/main" id="{210063EA-291E-5034-0BE2-F1E9C594657A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1" name="文本框 180">
              <a:extLst>
                <a:ext uri="{FF2B5EF4-FFF2-40B4-BE49-F238E27FC236}">
                  <a16:creationId xmlns:a16="http://schemas.microsoft.com/office/drawing/2014/main" id="{B83A6A65-3C3B-BD11-8944-9E422374D7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435" y="2635438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2" name="文本框 6">
              <a:extLst>
                <a:ext uri="{FF2B5EF4-FFF2-40B4-BE49-F238E27FC236}">
                  <a16:creationId xmlns:a16="http://schemas.microsoft.com/office/drawing/2014/main" id="{AAFBBF99-0253-8264-3FC1-D11B100C2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3" name="文本框 6">
              <a:extLst>
                <a:ext uri="{FF2B5EF4-FFF2-40B4-BE49-F238E27FC236}">
                  <a16:creationId xmlns:a16="http://schemas.microsoft.com/office/drawing/2014/main" id="{EB4301A5-BD7E-F0F5-A984-E122652C1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4" name="文本框 6">
              <a:extLst>
                <a:ext uri="{FF2B5EF4-FFF2-40B4-BE49-F238E27FC236}">
                  <a16:creationId xmlns:a16="http://schemas.microsoft.com/office/drawing/2014/main" id="{FCA5C52C-E900-5CAF-AC9A-681B648AB6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85" name="组合 19">
            <a:extLst>
              <a:ext uri="{FF2B5EF4-FFF2-40B4-BE49-F238E27FC236}">
                <a16:creationId xmlns:a16="http://schemas.microsoft.com/office/drawing/2014/main" id="{BCAFCCEE-BAA4-E5C6-A690-B7474077F1F5}"/>
              </a:ext>
            </a:extLst>
          </p:cNvPr>
          <p:cNvGrpSpPr/>
          <p:nvPr/>
        </p:nvGrpSpPr>
        <p:grpSpPr bwMode="auto">
          <a:xfrm>
            <a:off x="5960985" y="3768865"/>
            <a:ext cx="1501775" cy="673525"/>
            <a:chOff x="769873" y="1476966"/>
            <a:chExt cx="1502188" cy="671557"/>
          </a:xfrm>
        </p:grpSpPr>
        <p:pic>
          <p:nvPicPr>
            <p:cNvPr id="186" name="图片 20">
              <a:extLst>
                <a:ext uri="{FF2B5EF4-FFF2-40B4-BE49-F238E27FC236}">
                  <a16:creationId xmlns:a16="http://schemas.microsoft.com/office/drawing/2014/main" id="{EEB00255-BBDE-B5B5-58A0-32EBB7310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7" name="TextBox 21">
              <a:extLst>
                <a:ext uri="{FF2B5EF4-FFF2-40B4-BE49-F238E27FC236}">
                  <a16:creationId xmlns:a16="http://schemas.microsoft.com/office/drawing/2014/main" id="{30C652EF-0710-0F47-6CB1-E506393F57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5  6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88" name="TextBox 22">
              <a:extLst>
                <a:ext uri="{FF2B5EF4-FFF2-40B4-BE49-F238E27FC236}">
                  <a16:creationId xmlns:a16="http://schemas.microsoft.com/office/drawing/2014/main" id="{41CEF08D-E70D-3305-CB9D-176CDAA17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89" name="组合 14">
            <a:extLst>
              <a:ext uri="{FF2B5EF4-FFF2-40B4-BE49-F238E27FC236}">
                <a16:creationId xmlns:a16="http://schemas.microsoft.com/office/drawing/2014/main" id="{E57FD6E1-B73F-28F3-59A2-9258B70E1881}"/>
              </a:ext>
            </a:extLst>
          </p:cNvPr>
          <p:cNvGrpSpPr/>
          <p:nvPr/>
        </p:nvGrpSpPr>
        <p:grpSpPr bwMode="auto">
          <a:xfrm>
            <a:off x="9174287" y="3288530"/>
            <a:ext cx="1109662" cy="2849745"/>
            <a:chOff x="1224631" y="988692"/>
            <a:chExt cx="626269" cy="2316093"/>
          </a:xfrm>
        </p:grpSpPr>
        <p:sp>
          <p:nvSpPr>
            <p:cNvPr id="190" name="文本框 3">
              <a:extLst>
                <a:ext uri="{FF2B5EF4-FFF2-40B4-BE49-F238E27FC236}">
                  <a16:creationId xmlns:a16="http://schemas.microsoft.com/office/drawing/2014/main" id="{92E72DC5-1778-1770-B916-7D6E690BC6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4631" y="988692"/>
              <a:ext cx="626269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1  4 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91" name="直接连接符 190">
              <a:extLst>
                <a:ext uri="{FF2B5EF4-FFF2-40B4-BE49-F238E27FC236}">
                  <a16:creationId xmlns:a16="http://schemas.microsoft.com/office/drawing/2014/main" id="{440D5C13-3D72-5C7A-45C5-A8294AA1FEB0}"/>
                </a:ext>
              </a:extLst>
            </p:cNvPr>
            <p:cNvCxnSpPr/>
            <p:nvPr/>
          </p:nvCxnSpPr>
          <p:spPr>
            <a:xfrm>
              <a:off x="1229149" y="2117927"/>
              <a:ext cx="529506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文本框 5">
              <a:extLst>
                <a:ext uri="{FF2B5EF4-FFF2-40B4-BE49-F238E27FC236}">
                  <a16:creationId xmlns:a16="http://schemas.microsoft.com/office/drawing/2014/main" id="{BD4C2173-3ADF-4313-D1ED-E2DBF97C57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599" y="1694443"/>
              <a:ext cx="34492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3" name="文本框 6">
              <a:extLst>
                <a:ext uri="{FF2B5EF4-FFF2-40B4-BE49-F238E27FC236}">
                  <a16:creationId xmlns:a16="http://schemas.microsoft.com/office/drawing/2014/main" id="{B77C1A2A-5654-2273-CECC-B84734F84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135" y="2005206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94" name="直接连接符 193">
              <a:extLst>
                <a:ext uri="{FF2B5EF4-FFF2-40B4-BE49-F238E27FC236}">
                  <a16:creationId xmlns:a16="http://schemas.microsoft.com/office/drawing/2014/main" id="{ECDA5E90-6F05-3DBB-AB8A-3D031EA72FAC}"/>
                </a:ext>
              </a:extLst>
            </p:cNvPr>
            <p:cNvCxnSpPr/>
            <p:nvPr/>
          </p:nvCxnSpPr>
          <p:spPr>
            <a:xfrm>
              <a:off x="1230240" y="2751132"/>
              <a:ext cx="56086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5" name="文本框 194">
              <a:extLst>
                <a:ext uri="{FF2B5EF4-FFF2-40B4-BE49-F238E27FC236}">
                  <a16:creationId xmlns:a16="http://schemas.microsoft.com/office/drawing/2014/main" id="{0C35B123-3510-4852-F1F4-EB97D3223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8435" y="2658491"/>
              <a:ext cx="344924" cy="64629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6" name="文本框 6">
              <a:extLst>
                <a:ext uri="{FF2B5EF4-FFF2-40B4-BE49-F238E27FC236}">
                  <a16:creationId xmlns:a16="http://schemas.microsoft.com/office/drawing/2014/main" id="{F7C191F7-241E-B2B9-E8BE-A1F32A8CBC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673" y="2011159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7" name="文本框 6">
              <a:extLst>
                <a:ext uri="{FF2B5EF4-FFF2-40B4-BE49-F238E27FC236}">
                  <a16:creationId xmlns:a16="http://schemas.microsoft.com/office/drawing/2014/main" id="{26D3D2DE-97B8-819D-8AF5-DC68FC2D8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7783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8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98" name="文本框 6">
              <a:extLst>
                <a:ext uri="{FF2B5EF4-FFF2-40B4-BE49-F238E27FC236}">
                  <a16:creationId xmlns:a16="http://schemas.microsoft.com/office/drawing/2014/main" id="{3F211C94-41F4-4EC2-7FF1-C9C19C937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9149" y="2318721"/>
              <a:ext cx="346514" cy="5252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 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grpSp>
        <p:nvGrpSpPr>
          <p:cNvPr id="199" name="组合 19">
            <a:extLst>
              <a:ext uri="{FF2B5EF4-FFF2-40B4-BE49-F238E27FC236}">
                <a16:creationId xmlns:a16="http://schemas.microsoft.com/office/drawing/2014/main" id="{B765390B-2AEA-454F-0808-41D017BFB8B3}"/>
              </a:ext>
            </a:extLst>
          </p:cNvPr>
          <p:cNvGrpSpPr/>
          <p:nvPr/>
        </p:nvGrpSpPr>
        <p:grpSpPr bwMode="auto">
          <a:xfrm>
            <a:off x="8692100" y="3768865"/>
            <a:ext cx="1501775" cy="673525"/>
            <a:chOff x="769873" y="1476966"/>
            <a:chExt cx="1502188" cy="671557"/>
          </a:xfrm>
        </p:grpSpPr>
        <p:pic>
          <p:nvPicPr>
            <p:cNvPr id="200" name="图片 20">
              <a:extLst>
                <a:ext uri="{FF2B5EF4-FFF2-40B4-BE49-F238E27FC236}">
                  <a16:creationId xmlns:a16="http://schemas.microsoft.com/office/drawing/2014/main" id="{70C89999-E937-8FC2-F723-87B1B8B7F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195388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1" name="TextBox 21">
              <a:extLst>
                <a:ext uri="{FF2B5EF4-FFF2-40B4-BE49-F238E27FC236}">
                  <a16:creationId xmlns:a16="http://schemas.microsoft.com/office/drawing/2014/main" id="{AC3B8640-2D6F-AE2B-0A55-17AFF7ECA5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3761" y="1491891"/>
              <a:ext cx="877404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9  8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2" name="TextBox 22">
              <a:extLst>
                <a:ext uri="{FF2B5EF4-FFF2-40B4-BE49-F238E27FC236}">
                  <a16:creationId xmlns:a16="http://schemas.microsoft.com/office/drawing/2014/main" id="{93C1645A-E204-AEF3-031B-5D4EAE9DB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873" y="1476966"/>
              <a:ext cx="415612" cy="644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03" name="文本框 202">
            <a:extLst>
              <a:ext uri="{FF2B5EF4-FFF2-40B4-BE49-F238E27FC236}">
                <a16:creationId xmlns:a16="http://schemas.microsoft.com/office/drawing/2014/main" id="{397AF7F1-36F9-8948-4FE8-27E75D054EE0}"/>
              </a:ext>
            </a:extLst>
          </p:cNvPr>
          <p:cNvSpPr txBox="1"/>
          <p:nvPr/>
        </p:nvSpPr>
        <p:spPr bwMode="auto">
          <a:xfrm>
            <a:off x="508998" y="418723"/>
            <a:ext cx="1093948" cy="6317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8FF6E5B8-40FF-2181-AB01-399FACE38784}"/>
              </a:ext>
            </a:extLst>
          </p:cNvPr>
          <p:cNvSpPr txBox="1"/>
          <p:nvPr/>
        </p:nvSpPr>
        <p:spPr bwMode="auto">
          <a:xfrm>
            <a:off x="6920282" y="6295456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6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F775216-CDFE-49C3-C758-6EE6B95A8237}"/>
              </a:ext>
            </a:extLst>
          </p:cNvPr>
          <p:cNvSpPr txBox="1"/>
          <p:nvPr/>
        </p:nvSpPr>
        <p:spPr bwMode="auto">
          <a:xfrm>
            <a:off x="6670627" y="6232479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BA74C5-FAE9-41FD-67EA-17971042E992}"/>
              </a:ext>
            </a:extLst>
          </p:cNvPr>
          <p:cNvSpPr txBox="1"/>
          <p:nvPr/>
        </p:nvSpPr>
        <p:spPr>
          <a:xfrm>
            <a:off x="570662" y="447512"/>
            <a:ext cx="9431337" cy="735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defRPr/>
            </a:pPr>
            <a:r>
              <a:rPr lang="en-US" altLang="zh-CN" sz="36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spc="-200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下面的计算正确吗？把错误的改正过来。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7F98CE1-C933-90E1-1226-6BA5470F3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92" y="1182524"/>
            <a:ext cx="10651015" cy="379054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FB4C244-E176-9E95-5BA8-450C597F0067}"/>
              </a:ext>
            </a:extLst>
          </p:cNvPr>
          <p:cNvSpPr txBox="1"/>
          <p:nvPr/>
        </p:nvSpPr>
        <p:spPr bwMode="auto">
          <a:xfrm>
            <a:off x="1285863" y="3285666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0F9BC8-972A-3495-4465-EA958386E3FF}"/>
              </a:ext>
            </a:extLst>
          </p:cNvPr>
          <p:cNvSpPr txBox="1"/>
          <p:nvPr/>
        </p:nvSpPr>
        <p:spPr bwMode="auto">
          <a:xfrm>
            <a:off x="1810188" y="1559095"/>
            <a:ext cx="523782" cy="45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9D254F-EB88-3418-201A-597A070EA3BD}"/>
              </a:ext>
            </a:extLst>
          </p:cNvPr>
          <p:cNvSpPr txBox="1"/>
          <p:nvPr/>
        </p:nvSpPr>
        <p:spPr bwMode="auto">
          <a:xfrm>
            <a:off x="1285863" y="3887237"/>
            <a:ext cx="523782" cy="45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EEB1117-D7D9-083A-5D6E-492880AB1CCE}"/>
              </a:ext>
            </a:extLst>
          </p:cNvPr>
          <p:cNvGrpSpPr/>
          <p:nvPr/>
        </p:nvGrpSpPr>
        <p:grpSpPr>
          <a:xfrm>
            <a:off x="1544319" y="5105072"/>
            <a:ext cx="527760" cy="686160"/>
            <a:chOff x="4621570" y="5365513"/>
            <a:chExt cx="527760" cy="68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0" name="墨迹 29">
                  <a:extLst>
                    <a:ext uri="{FF2B5EF4-FFF2-40B4-BE49-F238E27FC236}">
                      <a16:creationId xmlns:a16="http://schemas.microsoft.com/office/drawing/2014/main" id="{CD571889-CF71-E736-7310-73DA0E457620}"/>
                    </a:ext>
                  </a:extLst>
                </p14:cNvPr>
                <p14:cNvContentPartPr/>
                <p14:nvPr/>
              </p14:nvContentPartPr>
              <p14:xfrm>
                <a:off x="4621570" y="5441833"/>
                <a:ext cx="527760" cy="484560"/>
              </p14:xfrm>
            </p:contentPart>
          </mc:Choice>
          <mc:Fallback xmlns="">
            <p:pic>
              <p:nvPicPr>
                <p:cNvPr id="30" name="墨迹 29">
                  <a:extLst>
                    <a:ext uri="{FF2B5EF4-FFF2-40B4-BE49-F238E27FC236}">
                      <a16:creationId xmlns:a16="http://schemas.microsoft.com/office/drawing/2014/main" id="{CD571889-CF71-E736-7310-73DA0E45762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585570" y="5405833"/>
                  <a:ext cx="59940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墨迹 30">
                  <a:extLst>
                    <a:ext uri="{FF2B5EF4-FFF2-40B4-BE49-F238E27FC236}">
                      <a16:creationId xmlns:a16="http://schemas.microsoft.com/office/drawing/2014/main" id="{CD07336E-8E6B-7CEE-ACEB-F9FC100F4507}"/>
                    </a:ext>
                  </a:extLst>
                </p14:cNvPr>
                <p14:cNvContentPartPr/>
                <p14:nvPr/>
              </p14:nvContentPartPr>
              <p14:xfrm>
                <a:off x="4804090" y="5365513"/>
                <a:ext cx="232560" cy="686160"/>
              </p14:xfrm>
            </p:contentPart>
          </mc:Choice>
          <mc:Fallback xmlns="">
            <p:pic>
              <p:nvPicPr>
                <p:cNvPr id="31" name="墨迹 30">
                  <a:extLst>
                    <a:ext uri="{FF2B5EF4-FFF2-40B4-BE49-F238E27FC236}">
                      <a16:creationId xmlns:a16="http://schemas.microsoft.com/office/drawing/2014/main" id="{CD07336E-8E6B-7CEE-ACEB-F9FC100F45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68450" y="5329513"/>
                  <a:ext cx="304200" cy="75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3" name="墨迹 32">
                <a:extLst>
                  <a:ext uri="{FF2B5EF4-FFF2-40B4-BE49-F238E27FC236}">
                    <a16:creationId xmlns:a16="http://schemas.microsoft.com/office/drawing/2014/main" id="{B38A5648-5777-7B4D-854B-5056FDAF5D1B}"/>
                  </a:ext>
                </a:extLst>
              </p14:cNvPr>
              <p14:cNvContentPartPr/>
              <p14:nvPr/>
            </p14:nvContentPartPr>
            <p14:xfrm>
              <a:off x="5802810" y="5174253"/>
              <a:ext cx="1286640" cy="690480"/>
            </p14:xfrm>
          </p:contentPart>
        </mc:Choice>
        <mc:Fallback xmlns="">
          <p:pic>
            <p:nvPicPr>
              <p:cNvPr id="33" name="墨迹 32">
                <a:extLst>
                  <a:ext uri="{FF2B5EF4-FFF2-40B4-BE49-F238E27FC236}">
                    <a16:creationId xmlns:a16="http://schemas.microsoft.com/office/drawing/2014/main" id="{B38A5648-5777-7B4D-854B-5056FDAF5D1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66810" y="5138253"/>
                <a:ext cx="1358280" cy="762120"/>
              </a:xfrm>
              <a:prstGeom prst="rect">
                <a:avLst/>
              </a:prstGeom>
            </p:spPr>
          </p:pic>
        </mc:Fallback>
      </mc:AlternateContent>
      <p:sp>
        <p:nvSpPr>
          <p:cNvPr id="287" name="文本框 286">
            <a:extLst>
              <a:ext uri="{FF2B5EF4-FFF2-40B4-BE49-F238E27FC236}">
                <a16:creationId xmlns:a16="http://schemas.microsoft.com/office/drawing/2014/main" id="{46835522-D372-96B1-DCF5-AFB42FDA41FC}"/>
              </a:ext>
            </a:extLst>
          </p:cNvPr>
          <p:cNvSpPr txBox="1"/>
          <p:nvPr/>
        </p:nvSpPr>
        <p:spPr bwMode="auto">
          <a:xfrm>
            <a:off x="9740108" y="1596419"/>
            <a:ext cx="523782" cy="45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88" name="文本框 287">
            <a:extLst>
              <a:ext uri="{FF2B5EF4-FFF2-40B4-BE49-F238E27FC236}">
                <a16:creationId xmlns:a16="http://schemas.microsoft.com/office/drawing/2014/main" id="{C0F90F6D-6CE8-1FA7-A23D-54024C7631E2}"/>
              </a:ext>
            </a:extLst>
          </p:cNvPr>
          <p:cNvSpPr txBox="1"/>
          <p:nvPr/>
        </p:nvSpPr>
        <p:spPr bwMode="auto">
          <a:xfrm>
            <a:off x="10283804" y="3338779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9" name="文本框 288">
            <a:extLst>
              <a:ext uri="{FF2B5EF4-FFF2-40B4-BE49-F238E27FC236}">
                <a16:creationId xmlns:a16="http://schemas.microsoft.com/office/drawing/2014/main" id="{814D0ECE-EB33-08B4-8738-CFAA1FC74962}"/>
              </a:ext>
            </a:extLst>
          </p:cNvPr>
          <p:cNvSpPr txBox="1"/>
          <p:nvPr/>
        </p:nvSpPr>
        <p:spPr bwMode="auto">
          <a:xfrm>
            <a:off x="10283804" y="3895006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90" name="文本框 289">
            <a:extLst>
              <a:ext uri="{FF2B5EF4-FFF2-40B4-BE49-F238E27FC236}">
                <a16:creationId xmlns:a16="http://schemas.microsoft.com/office/drawing/2014/main" id="{CBB0CBF8-DA75-EB41-CFB0-BD49C45DAF67}"/>
              </a:ext>
            </a:extLst>
          </p:cNvPr>
          <p:cNvSpPr txBox="1"/>
          <p:nvPr/>
        </p:nvSpPr>
        <p:spPr bwMode="auto">
          <a:xfrm>
            <a:off x="10283804" y="4448051"/>
            <a:ext cx="523782" cy="5562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tIns="7200" bIns="7200" rtlCol="0">
            <a:spAutoFit/>
          </a:bodyPr>
          <a:lstStyle/>
          <a:p>
            <a:pPr algn="l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292" name="直接连接符 291">
            <a:extLst>
              <a:ext uri="{FF2B5EF4-FFF2-40B4-BE49-F238E27FC236}">
                <a16:creationId xmlns:a16="http://schemas.microsoft.com/office/drawing/2014/main" id="{01560158-DB69-D105-AB80-EC0E89559EC2}"/>
              </a:ext>
            </a:extLst>
          </p:cNvPr>
          <p:cNvCxnSpPr/>
          <p:nvPr/>
        </p:nvCxnSpPr>
        <p:spPr>
          <a:xfrm>
            <a:off x="9665478" y="4383892"/>
            <a:ext cx="11421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3" name="组合 292">
            <a:extLst>
              <a:ext uri="{FF2B5EF4-FFF2-40B4-BE49-F238E27FC236}">
                <a16:creationId xmlns:a16="http://schemas.microsoft.com/office/drawing/2014/main" id="{3975EF21-5EB7-A194-08CD-71813F20AE1C}"/>
              </a:ext>
            </a:extLst>
          </p:cNvPr>
          <p:cNvGrpSpPr/>
          <p:nvPr/>
        </p:nvGrpSpPr>
        <p:grpSpPr>
          <a:xfrm>
            <a:off x="10102393" y="5027665"/>
            <a:ext cx="527760" cy="686160"/>
            <a:chOff x="4621570" y="5365513"/>
            <a:chExt cx="527760" cy="68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94" name="墨迹 293">
                  <a:extLst>
                    <a:ext uri="{FF2B5EF4-FFF2-40B4-BE49-F238E27FC236}">
                      <a16:creationId xmlns:a16="http://schemas.microsoft.com/office/drawing/2014/main" id="{A8DCFCD1-6263-F877-D5FA-310EF2F99D64}"/>
                    </a:ext>
                  </a:extLst>
                </p14:cNvPr>
                <p14:cNvContentPartPr/>
                <p14:nvPr/>
              </p14:nvContentPartPr>
              <p14:xfrm>
                <a:off x="4621570" y="5441833"/>
                <a:ext cx="527760" cy="484560"/>
              </p14:xfrm>
            </p:contentPart>
          </mc:Choice>
          <mc:Fallback xmlns="">
            <p:pic>
              <p:nvPicPr>
                <p:cNvPr id="294" name="墨迹 293">
                  <a:extLst>
                    <a:ext uri="{FF2B5EF4-FFF2-40B4-BE49-F238E27FC236}">
                      <a16:creationId xmlns:a16="http://schemas.microsoft.com/office/drawing/2014/main" id="{A8DCFCD1-6263-F877-D5FA-310EF2F99D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585570" y="5405833"/>
                  <a:ext cx="59940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95" name="墨迹 294">
                  <a:extLst>
                    <a:ext uri="{FF2B5EF4-FFF2-40B4-BE49-F238E27FC236}">
                      <a16:creationId xmlns:a16="http://schemas.microsoft.com/office/drawing/2014/main" id="{BBF63624-392C-D9B9-BF6D-EC8DF527EA83}"/>
                    </a:ext>
                  </a:extLst>
                </p14:cNvPr>
                <p14:cNvContentPartPr/>
                <p14:nvPr/>
              </p14:nvContentPartPr>
              <p14:xfrm>
                <a:off x="4804090" y="5365513"/>
                <a:ext cx="232560" cy="686160"/>
              </p14:xfrm>
            </p:contentPart>
          </mc:Choice>
          <mc:Fallback xmlns="">
            <p:pic>
              <p:nvPicPr>
                <p:cNvPr id="295" name="墨迹 294">
                  <a:extLst>
                    <a:ext uri="{FF2B5EF4-FFF2-40B4-BE49-F238E27FC236}">
                      <a16:creationId xmlns:a16="http://schemas.microsoft.com/office/drawing/2014/main" id="{BBF63624-392C-D9B9-BF6D-EC8DF527EA8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68450" y="5329513"/>
                  <a:ext cx="304200" cy="7578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C975FF12-63C2-43CC-B858-0267D88169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6532" y="2749604"/>
            <a:ext cx="460714" cy="40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6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287" grpId="0" animBg="1"/>
      <p:bldP spid="288" grpId="0" animBg="1"/>
      <p:bldP spid="289" grpId="0" animBg="1"/>
      <p:bldP spid="2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0E5C88FC-B76D-4A5A-9ED0-FD2EBD3263CD}"/>
              </a:ext>
            </a:extLst>
          </p:cNvPr>
          <p:cNvSpPr txBox="1"/>
          <p:nvPr/>
        </p:nvSpPr>
        <p:spPr bwMode="auto">
          <a:xfrm>
            <a:off x="460819" y="788988"/>
            <a:ext cx="11731181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一根丝带长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厘米。</a:t>
            </a:r>
            <a:endParaRPr lang="en-US" altLang="zh-CN" sz="3200" b="1" dirty="0"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（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）对折一次后沿折痕剪开，每段长多少厘米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 （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）再将每段丝带剪成同样长的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小段，每小段长多少厘米</a:t>
            </a: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E98092-F8BD-419F-84C7-9F69CD9DC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22" y="3157792"/>
            <a:ext cx="5605018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90÷2= 45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（厘米）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1B23F8E-8F65-45FD-B791-AF707708E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4700" y="3157792"/>
            <a:ext cx="5297424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答：每段长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DD483C-B268-4014-B912-4DB4F85B1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116" y="3975354"/>
            <a:ext cx="5367274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45÷3=15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（厘米）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ED73571-1F8A-4233-867F-69775038E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4700" y="3973184"/>
            <a:ext cx="5297424" cy="737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答：每小段长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431A16A-84DE-4F52-0602-0196C2152823}"/>
              </a:ext>
            </a:extLst>
          </p:cNvPr>
          <p:cNvSpPr txBox="1"/>
          <p:nvPr/>
        </p:nvSpPr>
        <p:spPr bwMode="auto">
          <a:xfrm>
            <a:off x="6813502" y="5807388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1895475" y="984250"/>
            <a:ext cx="8008938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417÷3=	                           	925÷5=</a:t>
            </a:r>
            <a:endParaRPr lang="zh-CN" altLang="zh-CN" sz="36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1507" name="文本框 3"/>
          <p:cNvSpPr txBox="1">
            <a:spLocks noChangeArrowheads="1"/>
          </p:cNvSpPr>
          <p:nvPr/>
        </p:nvSpPr>
        <p:spPr bwMode="auto">
          <a:xfrm>
            <a:off x="549720" y="419066"/>
            <a:ext cx="1008062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列竖式计算下面各题，并验算。</a:t>
            </a: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960813" y="2381250"/>
            <a:ext cx="1830387" cy="2416175"/>
            <a:chOff x="2519362" y="1558091"/>
            <a:chExt cx="1829846" cy="2415002"/>
          </a:xfrm>
        </p:grpSpPr>
        <p:grpSp>
          <p:nvGrpSpPr>
            <p:cNvPr id="21556" name="组合 5"/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21558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1 3 9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4 1 7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32EAD9F1-4516-4F4C-9C79-4D82BAA697B8}"/>
                  </a:ext>
                </a:extLst>
              </p:cNvPr>
              <p:cNvCxnSpPr/>
              <p:nvPr/>
            </p:nvCxnSpPr>
            <p:spPr>
              <a:xfrm>
                <a:off x="2855869" y="3847979"/>
                <a:ext cx="16886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57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1919288" y="1730375"/>
            <a:ext cx="2041525" cy="4252913"/>
            <a:chOff x="566737" y="944017"/>
            <a:chExt cx="2041525" cy="4251780"/>
          </a:xfrm>
        </p:grpSpPr>
        <p:grpSp>
          <p:nvGrpSpPr>
            <p:cNvPr id="21538" name="组合 8"/>
            <p:cNvGrpSpPr>
              <a:grpSpLocks/>
            </p:cNvGrpSpPr>
            <p:nvPr/>
          </p:nvGrpSpPr>
          <p:grpSpPr bwMode="auto">
            <a:xfrm>
              <a:off x="566737" y="1477458"/>
              <a:ext cx="2041525" cy="646286"/>
              <a:chOff x="825860" y="1520673"/>
              <a:chExt cx="2041619" cy="647398"/>
            </a:xfrm>
          </p:grpSpPr>
          <p:pic>
            <p:nvPicPr>
              <p:cNvPr id="21553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54" name="TextBox 21"/>
              <p:cNvSpPr txBox="1">
                <a:spLocks noChangeArrowheads="1"/>
              </p:cNvSpPr>
              <p:nvPr/>
            </p:nvSpPr>
            <p:spPr bwMode="auto">
              <a:xfrm>
                <a:off x="1364047" y="1520673"/>
                <a:ext cx="1338890" cy="6473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4  1  7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1555" name="TextBox 22"/>
              <p:cNvSpPr txBox="1">
                <a:spLocks noChangeArrowheads="1"/>
              </p:cNvSpPr>
              <p:nvPr/>
            </p:nvSpPr>
            <p:spPr bwMode="auto">
              <a:xfrm>
                <a:off x="825860" y="1520673"/>
                <a:ext cx="415517" cy="647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1539" name="TextBox 27"/>
            <p:cNvSpPr txBox="1">
              <a:spLocks noChangeArrowheads="1"/>
            </p:cNvSpPr>
            <p:nvPr/>
          </p:nvSpPr>
          <p:spPr bwMode="auto">
            <a:xfrm>
              <a:off x="1125537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0" name="TextBox 28"/>
            <p:cNvSpPr txBox="1">
              <a:spLocks noChangeArrowheads="1"/>
            </p:cNvSpPr>
            <p:nvPr/>
          </p:nvSpPr>
          <p:spPr bwMode="auto">
            <a:xfrm>
              <a:off x="1104899" y="1937870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C3DAC07-6656-412F-AD06-A94B48C674FB}"/>
                </a:ext>
              </a:extLst>
            </p:cNvPr>
            <p:cNvCxnSpPr/>
            <p:nvPr/>
          </p:nvCxnSpPr>
          <p:spPr>
            <a:xfrm>
              <a:off x="817562" y="2480308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2" name="TextBox 30"/>
            <p:cNvSpPr txBox="1">
              <a:spLocks noChangeArrowheads="1"/>
            </p:cNvSpPr>
            <p:nvPr/>
          </p:nvSpPr>
          <p:spPr bwMode="auto">
            <a:xfrm>
              <a:off x="1493837" y="3488979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3" name="TextBox 31"/>
            <p:cNvSpPr txBox="1">
              <a:spLocks noChangeArrowheads="1"/>
            </p:cNvSpPr>
            <p:nvPr/>
          </p:nvSpPr>
          <p:spPr bwMode="auto">
            <a:xfrm>
              <a:off x="2033343" y="94982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D926903-AC52-4C0D-B164-8802766B2E32}"/>
                </a:ext>
              </a:extLst>
            </p:cNvPr>
            <p:cNvCxnSpPr/>
            <p:nvPr/>
          </p:nvCxnSpPr>
          <p:spPr>
            <a:xfrm>
              <a:off x="817562" y="349603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5" name="TextBox 33"/>
            <p:cNvSpPr txBox="1">
              <a:spLocks noChangeArrowheads="1"/>
            </p:cNvSpPr>
            <p:nvPr/>
          </p:nvSpPr>
          <p:spPr bwMode="auto">
            <a:xfrm>
              <a:off x="1925637" y="3498504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6" name="TextBox 34"/>
            <p:cNvSpPr txBox="1">
              <a:spLocks noChangeArrowheads="1"/>
            </p:cNvSpPr>
            <p:nvPr/>
          </p:nvSpPr>
          <p:spPr bwMode="auto">
            <a:xfrm>
              <a:off x="1574008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7" name="TextBox 54"/>
            <p:cNvSpPr txBox="1">
              <a:spLocks noChangeArrowheads="1"/>
            </p:cNvSpPr>
            <p:nvPr/>
          </p:nvSpPr>
          <p:spPr bwMode="auto">
            <a:xfrm>
              <a:off x="1104899" y="248083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8" name="TextBox 55"/>
            <p:cNvSpPr txBox="1">
              <a:spLocks noChangeArrowheads="1"/>
            </p:cNvSpPr>
            <p:nvPr/>
          </p:nvSpPr>
          <p:spPr bwMode="auto">
            <a:xfrm>
              <a:off x="1517649" y="2477662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9" name="TextBox 56"/>
            <p:cNvSpPr txBox="1">
              <a:spLocks noChangeArrowheads="1"/>
            </p:cNvSpPr>
            <p:nvPr/>
          </p:nvSpPr>
          <p:spPr bwMode="auto">
            <a:xfrm>
              <a:off x="1512887" y="2933310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" name="TextBox 57">
              <a:extLst>
                <a:ext uri="{FF2B5EF4-FFF2-40B4-BE49-F238E27FC236}">
                  <a16:creationId xmlns:a16="http://schemas.microsoft.com/office/drawing/2014/main" id="{A3C52A08-3655-4298-BB08-B30DE43B0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7" y="3965812"/>
              <a:ext cx="825500" cy="64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2  7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11CFE15-BB61-45A7-B426-5305471E8738}"/>
                </a:ext>
              </a:extLst>
            </p:cNvPr>
            <p:cNvCxnSpPr/>
            <p:nvPr/>
          </p:nvCxnSpPr>
          <p:spPr>
            <a:xfrm>
              <a:off x="817562" y="454827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52" name="TextBox 59"/>
            <p:cNvSpPr txBox="1">
              <a:spLocks noChangeArrowheads="1"/>
            </p:cNvSpPr>
            <p:nvPr/>
          </p:nvSpPr>
          <p:spPr bwMode="auto">
            <a:xfrm>
              <a:off x="1941185" y="454951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9245600" y="2386013"/>
            <a:ext cx="1762125" cy="2414587"/>
            <a:chOff x="2519362" y="1558091"/>
            <a:chExt cx="1761765" cy="2414280"/>
          </a:xfrm>
        </p:grpSpPr>
        <p:grpSp>
          <p:nvGrpSpPr>
            <p:cNvPr id="21534" name="组合 118"/>
            <p:cNvGrpSpPr>
              <a:grpSpLocks/>
            </p:cNvGrpSpPr>
            <p:nvPr/>
          </p:nvGrpSpPr>
          <p:grpSpPr bwMode="auto">
            <a:xfrm>
              <a:off x="2592026" y="2217396"/>
              <a:ext cx="1689101" cy="1754975"/>
              <a:chOff x="2787288" y="2704760"/>
              <a:chExt cx="1689101" cy="1754975"/>
            </a:xfrm>
          </p:grpSpPr>
          <p:sp>
            <p:nvSpPr>
              <p:cNvPr id="21536" name="TextBox 52"/>
              <p:cNvSpPr txBox="1">
                <a:spLocks noChangeArrowheads="1"/>
              </p:cNvSpPr>
              <p:nvPr/>
            </p:nvSpPr>
            <p:spPr bwMode="auto">
              <a:xfrm>
                <a:off x="2905124" y="2704760"/>
                <a:ext cx="1571265" cy="1754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1 8 5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5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9 2 5</a:t>
                </a: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8C2FEF06-EDC5-4B81-8C8A-403ACB6AB20D}"/>
                  </a:ext>
                </a:extLst>
              </p:cNvPr>
              <p:cNvCxnSpPr/>
              <p:nvPr/>
            </p:nvCxnSpPr>
            <p:spPr>
              <a:xfrm>
                <a:off x="2787634" y="3843863"/>
                <a:ext cx="168875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35" name="TextBox 121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886575" y="1730375"/>
            <a:ext cx="2065338" cy="4289425"/>
            <a:chOff x="4364037" y="892969"/>
            <a:chExt cx="2065337" cy="4288324"/>
          </a:xfrm>
        </p:grpSpPr>
        <p:grpSp>
          <p:nvGrpSpPr>
            <p:cNvPr id="21516" name="组合 8"/>
            <p:cNvGrpSpPr>
              <a:grpSpLocks/>
            </p:cNvGrpSpPr>
            <p:nvPr/>
          </p:nvGrpSpPr>
          <p:grpSpPr bwMode="auto">
            <a:xfrm>
              <a:off x="4364037" y="1458164"/>
              <a:ext cx="2041525" cy="655816"/>
              <a:chOff x="825860" y="1520430"/>
              <a:chExt cx="2041619" cy="656945"/>
            </a:xfrm>
          </p:grpSpPr>
          <p:pic>
            <p:nvPicPr>
              <p:cNvPr id="21531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32" name="TextBox 25"/>
              <p:cNvSpPr txBox="1">
                <a:spLocks noChangeArrowheads="1"/>
              </p:cNvSpPr>
              <p:nvPr/>
            </p:nvSpPr>
            <p:spPr bwMode="auto">
              <a:xfrm>
                <a:off x="1364047" y="1529972"/>
                <a:ext cx="1338890" cy="647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9  2  5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1533" name="TextBox 26"/>
              <p:cNvSpPr txBox="1">
                <a:spLocks noChangeArrowheads="1"/>
              </p:cNvSpPr>
              <p:nvPr/>
            </p:nvSpPr>
            <p:spPr bwMode="auto">
              <a:xfrm>
                <a:off x="825860" y="1520430"/>
                <a:ext cx="415517" cy="647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5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1517" name="TextBox 35"/>
            <p:cNvSpPr txBox="1">
              <a:spLocks noChangeArrowheads="1"/>
            </p:cNvSpPr>
            <p:nvPr/>
          </p:nvSpPr>
          <p:spPr bwMode="auto">
            <a:xfrm>
              <a:off x="4902199" y="1896354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AAF80BCE-2D6F-4E2B-AEA9-C74896F568AF}"/>
                </a:ext>
              </a:extLst>
            </p:cNvPr>
            <p:cNvCxnSpPr/>
            <p:nvPr/>
          </p:nvCxnSpPr>
          <p:spPr>
            <a:xfrm>
              <a:off x="4778375" y="2472127"/>
              <a:ext cx="165099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19" name="TextBox 37"/>
            <p:cNvSpPr txBox="1">
              <a:spLocks noChangeArrowheads="1"/>
            </p:cNvSpPr>
            <p:nvPr/>
          </p:nvSpPr>
          <p:spPr bwMode="auto">
            <a:xfrm>
              <a:off x="5314949" y="2475840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0" name="TextBox 38"/>
            <p:cNvSpPr txBox="1">
              <a:spLocks noChangeArrowheads="1"/>
            </p:cNvSpPr>
            <p:nvPr/>
          </p:nvSpPr>
          <p:spPr bwMode="auto">
            <a:xfrm>
              <a:off x="4911724" y="2475840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1" name="TextBox 39"/>
            <p:cNvSpPr txBox="1">
              <a:spLocks noChangeArrowheads="1"/>
            </p:cNvSpPr>
            <p:nvPr/>
          </p:nvSpPr>
          <p:spPr bwMode="auto">
            <a:xfrm>
              <a:off x="5314949" y="896144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B2858096-0451-4785-8FF5-D4E4111B4286}"/>
                </a:ext>
              </a:extLst>
            </p:cNvPr>
            <p:cNvCxnSpPr/>
            <p:nvPr/>
          </p:nvCxnSpPr>
          <p:spPr>
            <a:xfrm>
              <a:off x="4765675" y="3487866"/>
              <a:ext cx="165099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23" name="TextBox 41"/>
            <p:cNvSpPr txBox="1">
              <a:spLocks noChangeArrowheads="1"/>
            </p:cNvSpPr>
            <p:nvPr/>
          </p:nvSpPr>
          <p:spPr bwMode="auto">
            <a:xfrm>
              <a:off x="5314949" y="3474462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4" name="TextBox 42"/>
            <p:cNvSpPr txBox="1">
              <a:spLocks noChangeArrowheads="1"/>
            </p:cNvSpPr>
            <p:nvPr/>
          </p:nvSpPr>
          <p:spPr bwMode="auto">
            <a:xfrm>
              <a:off x="4902199" y="905670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4" name="TextBox 61">
              <a:extLst>
                <a:ext uri="{FF2B5EF4-FFF2-40B4-BE49-F238E27FC236}">
                  <a16:creationId xmlns:a16="http://schemas.microsoft.com/office/drawing/2014/main" id="{B9E14F77-CC27-468E-8794-6FEA9868B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2200" y="2878422"/>
              <a:ext cx="825500" cy="64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4  0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526" name="TextBox 62"/>
            <p:cNvSpPr txBox="1">
              <a:spLocks noChangeArrowheads="1"/>
            </p:cNvSpPr>
            <p:nvPr/>
          </p:nvSpPr>
          <p:spPr bwMode="auto">
            <a:xfrm>
              <a:off x="5719762" y="3473928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7" name="TextBox 63"/>
            <p:cNvSpPr txBox="1">
              <a:spLocks noChangeArrowheads="1"/>
            </p:cNvSpPr>
            <p:nvPr/>
          </p:nvSpPr>
          <p:spPr bwMode="auto">
            <a:xfrm>
              <a:off x="5805886" y="892969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7" name="TextBox 64">
              <a:extLst>
                <a:ext uri="{FF2B5EF4-FFF2-40B4-BE49-F238E27FC236}">
                  <a16:creationId xmlns:a16="http://schemas.microsoft.com/office/drawing/2014/main" id="{41E362FB-E2B5-4C45-A43E-4ED298224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4950" y="3951297"/>
              <a:ext cx="825500" cy="645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2  5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E3FE404B-1D68-4326-8BC0-19900B71B705}"/>
                </a:ext>
              </a:extLst>
            </p:cNvPr>
            <p:cNvCxnSpPr/>
            <p:nvPr/>
          </p:nvCxnSpPr>
          <p:spPr>
            <a:xfrm>
              <a:off x="4765675" y="4533759"/>
              <a:ext cx="165099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0" name="TextBox 66"/>
            <p:cNvSpPr txBox="1">
              <a:spLocks noChangeArrowheads="1"/>
            </p:cNvSpPr>
            <p:nvPr/>
          </p:nvSpPr>
          <p:spPr bwMode="auto">
            <a:xfrm>
              <a:off x="5727699" y="4535002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3678238" y="1089025"/>
            <a:ext cx="16700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139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9163050" y="1089025"/>
            <a:ext cx="166846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185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E9DB56A-5678-4B0C-B6A6-32C2B9EA7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15" name="图片 5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54288B9-E401-D64E-FACE-47376491A598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275013" y="2549299"/>
            <a:ext cx="1760537" cy="2416175"/>
            <a:chOff x="2519362" y="1558091"/>
            <a:chExt cx="1761765" cy="2415002"/>
          </a:xfrm>
        </p:grpSpPr>
        <p:grpSp>
          <p:nvGrpSpPr>
            <p:cNvPr id="25642" name="组合 5"/>
            <p:cNvGrpSpPr>
              <a:grpSpLocks/>
            </p:cNvGrpSpPr>
            <p:nvPr/>
          </p:nvGrpSpPr>
          <p:grpSpPr bwMode="auto">
            <a:xfrm>
              <a:off x="2586037" y="2218747"/>
              <a:ext cx="1695090" cy="1754346"/>
              <a:chOff x="2781299" y="2706111"/>
              <a:chExt cx="1695090" cy="1754346"/>
            </a:xfrm>
          </p:grpSpPr>
          <p:sp>
            <p:nvSpPr>
              <p:cNvPr id="25644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   8 3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3 3 2</a:t>
                </a: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D8F2346D-320B-435C-9324-594A358FBA1D}"/>
                  </a:ext>
                </a:extLst>
              </p:cNvPr>
              <p:cNvCxnSpPr/>
              <p:nvPr/>
            </p:nvCxnSpPr>
            <p:spPr>
              <a:xfrm>
                <a:off x="2781345" y="3832112"/>
                <a:ext cx="16886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43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7447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388350" y="2473099"/>
            <a:ext cx="1762125" cy="2413000"/>
            <a:chOff x="2519362" y="1558091"/>
            <a:chExt cx="1761765" cy="2414280"/>
          </a:xfrm>
        </p:grpSpPr>
        <p:grpSp>
          <p:nvGrpSpPr>
            <p:cNvPr id="25638" name="组合 118"/>
            <p:cNvGrpSpPr>
              <a:grpSpLocks/>
            </p:cNvGrpSpPr>
            <p:nvPr/>
          </p:nvGrpSpPr>
          <p:grpSpPr bwMode="auto">
            <a:xfrm>
              <a:off x="2586037" y="2217396"/>
              <a:ext cx="1695090" cy="1754975"/>
              <a:chOff x="2781299" y="2704760"/>
              <a:chExt cx="1695090" cy="1754975"/>
            </a:xfrm>
          </p:grpSpPr>
          <p:sp>
            <p:nvSpPr>
              <p:cNvPr id="25640" name="TextBox 52"/>
              <p:cNvSpPr txBox="1">
                <a:spLocks noChangeArrowheads="1"/>
              </p:cNvSpPr>
              <p:nvPr/>
            </p:nvSpPr>
            <p:spPr bwMode="auto">
              <a:xfrm>
                <a:off x="2905124" y="2704760"/>
                <a:ext cx="1571265" cy="1754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   4 4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6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2 6 4</a:t>
                </a: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5016CB66-3C53-4081-BE8B-89406C6F9FD8}"/>
                  </a:ext>
                </a:extLst>
              </p:cNvPr>
              <p:cNvCxnSpPr/>
              <p:nvPr/>
            </p:nvCxnSpPr>
            <p:spPr>
              <a:xfrm>
                <a:off x="2781285" y="3822809"/>
                <a:ext cx="168875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39" name="TextBox 121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74471" cy="6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063625" y="1909536"/>
            <a:ext cx="2041525" cy="3209925"/>
            <a:chOff x="566737" y="944017"/>
            <a:chExt cx="2041525" cy="3210351"/>
          </a:xfrm>
        </p:grpSpPr>
        <p:grpSp>
          <p:nvGrpSpPr>
            <p:cNvPr id="25625" name="组合 8"/>
            <p:cNvGrpSpPr>
              <a:grpSpLocks/>
            </p:cNvGrpSpPr>
            <p:nvPr/>
          </p:nvGrpSpPr>
          <p:grpSpPr bwMode="auto">
            <a:xfrm>
              <a:off x="566737" y="1477471"/>
              <a:ext cx="2041525" cy="646272"/>
              <a:chOff x="825860" y="1520686"/>
              <a:chExt cx="2041619" cy="647384"/>
            </a:xfrm>
          </p:grpSpPr>
          <p:pic>
            <p:nvPicPr>
              <p:cNvPr id="25635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36" name="TextBox 21"/>
              <p:cNvSpPr txBox="1">
                <a:spLocks noChangeArrowheads="1"/>
              </p:cNvSpPr>
              <p:nvPr/>
            </p:nvSpPr>
            <p:spPr bwMode="auto">
              <a:xfrm>
                <a:off x="1364047" y="1520686"/>
                <a:ext cx="1338890" cy="647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3  3  2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5637" name="TextBox 22"/>
              <p:cNvSpPr txBox="1">
                <a:spLocks noChangeArrowheads="1"/>
              </p:cNvSpPr>
              <p:nvPr/>
            </p:nvSpPr>
            <p:spPr bwMode="auto">
              <a:xfrm>
                <a:off x="825860" y="1520686"/>
                <a:ext cx="415517" cy="647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4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5626" name="TextBox 28"/>
            <p:cNvSpPr txBox="1">
              <a:spLocks noChangeArrowheads="1"/>
            </p:cNvSpPr>
            <p:nvPr/>
          </p:nvSpPr>
          <p:spPr bwMode="auto">
            <a:xfrm>
              <a:off x="1104899" y="1937895"/>
              <a:ext cx="877163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3  2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5A1FF5B-0641-4449-B620-8538C7E01F11}"/>
                </a:ext>
              </a:extLst>
            </p:cNvPr>
            <p:cNvCxnSpPr/>
            <p:nvPr/>
          </p:nvCxnSpPr>
          <p:spPr>
            <a:xfrm>
              <a:off x="817562" y="2480921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28" name="TextBox 31"/>
            <p:cNvSpPr txBox="1">
              <a:spLocks noChangeArrowheads="1"/>
            </p:cNvSpPr>
            <p:nvPr/>
          </p:nvSpPr>
          <p:spPr bwMode="auto">
            <a:xfrm>
              <a:off x="2032575" y="950368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8BF4DCE-4CAB-4F88-A607-C3FE9B0ED6BB}"/>
                </a:ext>
              </a:extLst>
            </p:cNvPr>
            <p:cNvCxnSpPr/>
            <p:nvPr/>
          </p:nvCxnSpPr>
          <p:spPr>
            <a:xfrm>
              <a:off x="817562" y="3497056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30" name="TextBox 34"/>
            <p:cNvSpPr txBox="1">
              <a:spLocks noChangeArrowheads="1"/>
            </p:cNvSpPr>
            <p:nvPr/>
          </p:nvSpPr>
          <p:spPr bwMode="auto">
            <a:xfrm>
              <a:off x="1558057" y="944017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1" name="TextBox 55"/>
            <p:cNvSpPr txBox="1">
              <a:spLocks noChangeArrowheads="1"/>
            </p:cNvSpPr>
            <p:nvPr/>
          </p:nvSpPr>
          <p:spPr bwMode="auto">
            <a:xfrm>
              <a:off x="1517649" y="2477701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2" name="TextBox 56"/>
            <p:cNvSpPr txBox="1">
              <a:spLocks noChangeArrowheads="1"/>
            </p:cNvSpPr>
            <p:nvPr/>
          </p:nvSpPr>
          <p:spPr bwMode="auto">
            <a:xfrm>
              <a:off x="1512887" y="2933362"/>
              <a:ext cx="877163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1  2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3" name="TextBox 59"/>
            <p:cNvSpPr txBox="1">
              <a:spLocks noChangeArrowheads="1"/>
            </p:cNvSpPr>
            <p:nvPr/>
          </p:nvSpPr>
          <p:spPr bwMode="auto">
            <a:xfrm>
              <a:off x="1960235" y="3508096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4" name="TextBox 60"/>
            <p:cNvSpPr txBox="1">
              <a:spLocks noChangeArrowheads="1"/>
            </p:cNvSpPr>
            <p:nvPr/>
          </p:nvSpPr>
          <p:spPr bwMode="auto">
            <a:xfrm>
              <a:off x="1973116" y="2480877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5913438" y="1876199"/>
            <a:ext cx="2065337" cy="3241675"/>
            <a:chOff x="4364037" y="892969"/>
            <a:chExt cx="2065337" cy="3241769"/>
          </a:xfrm>
        </p:grpSpPr>
        <p:grpSp>
          <p:nvGrpSpPr>
            <p:cNvPr id="25612" name="组合 8"/>
            <p:cNvGrpSpPr>
              <a:grpSpLocks/>
            </p:cNvGrpSpPr>
            <p:nvPr/>
          </p:nvGrpSpPr>
          <p:grpSpPr bwMode="auto">
            <a:xfrm>
              <a:off x="4364037" y="1458120"/>
              <a:ext cx="2041525" cy="655731"/>
              <a:chOff x="825860" y="1520382"/>
              <a:chExt cx="2041619" cy="656858"/>
            </a:xfrm>
          </p:grpSpPr>
          <p:pic>
            <p:nvPicPr>
              <p:cNvPr id="25622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23" name="TextBox 25"/>
              <p:cNvSpPr txBox="1">
                <a:spLocks noChangeArrowheads="1"/>
              </p:cNvSpPr>
              <p:nvPr/>
            </p:nvSpPr>
            <p:spPr bwMode="auto">
              <a:xfrm>
                <a:off x="1364047" y="1529923"/>
                <a:ext cx="1338890" cy="647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2  6  4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5624" name="TextBox 26"/>
              <p:cNvSpPr txBox="1">
                <a:spLocks noChangeArrowheads="1"/>
              </p:cNvSpPr>
              <p:nvPr/>
            </p:nvSpPr>
            <p:spPr bwMode="auto">
              <a:xfrm>
                <a:off x="825860" y="1520382"/>
                <a:ext cx="415517" cy="647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5613" name="TextBox 35"/>
            <p:cNvSpPr txBox="1">
              <a:spLocks noChangeArrowheads="1"/>
            </p:cNvSpPr>
            <p:nvPr/>
          </p:nvSpPr>
          <p:spPr bwMode="auto">
            <a:xfrm>
              <a:off x="4902199" y="1896269"/>
              <a:ext cx="877163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97E85839-A1CA-47D4-8767-14971F7B228C}"/>
                </a:ext>
              </a:extLst>
            </p:cNvPr>
            <p:cNvCxnSpPr/>
            <p:nvPr/>
          </p:nvCxnSpPr>
          <p:spPr>
            <a:xfrm>
              <a:off x="4778374" y="247257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5" name="TextBox 37"/>
            <p:cNvSpPr txBox="1">
              <a:spLocks noChangeArrowheads="1"/>
            </p:cNvSpPr>
            <p:nvPr/>
          </p:nvSpPr>
          <p:spPr bwMode="auto">
            <a:xfrm>
              <a:off x="5361129" y="2475706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16" name="TextBox 38"/>
            <p:cNvSpPr txBox="1">
              <a:spLocks noChangeArrowheads="1"/>
            </p:cNvSpPr>
            <p:nvPr/>
          </p:nvSpPr>
          <p:spPr bwMode="auto">
            <a:xfrm>
              <a:off x="5814000" y="2483645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17" name="TextBox 39"/>
            <p:cNvSpPr txBox="1">
              <a:spLocks noChangeArrowheads="1"/>
            </p:cNvSpPr>
            <p:nvPr/>
          </p:nvSpPr>
          <p:spPr bwMode="auto">
            <a:xfrm>
              <a:off x="5351893" y="896144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E588F935-F668-42ED-82D4-1B910BFBFB82}"/>
                </a:ext>
              </a:extLst>
            </p:cNvPr>
            <p:cNvCxnSpPr/>
            <p:nvPr/>
          </p:nvCxnSpPr>
          <p:spPr>
            <a:xfrm>
              <a:off x="4765674" y="3488606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9" name="TextBox 61"/>
            <p:cNvSpPr txBox="1">
              <a:spLocks noChangeArrowheads="1"/>
            </p:cNvSpPr>
            <p:nvPr/>
          </p:nvSpPr>
          <p:spPr bwMode="auto">
            <a:xfrm>
              <a:off x="5351604" y="2878932"/>
              <a:ext cx="877163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20" name="TextBox 63"/>
            <p:cNvSpPr txBox="1">
              <a:spLocks noChangeArrowheads="1"/>
            </p:cNvSpPr>
            <p:nvPr/>
          </p:nvSpPr>
          <p:spPr bwMode="auto">
            <a:xfrm>
              <a:off x="5811113" y="892969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21" name="TextBox 66"/>
            <p:cNvSpPr txBox="1">
              <a:spLocks noChangeArrowheads="1"/>
            </p:cNvSpPr>
            <p:nvPr/>
          </p:nvSpPr>
          <p:spPr bwMode="auto">
            <a:xfrm>
              <a:off x="5844299" y="3488532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5606" name="矩形 43"/>
          <p:cNvSpPr>
            <a:spLocks noChangeArrowheads="1"/>
          </p:cNvSpPr>
          <p:nvPr/>
        </p:nvSpPr>
        <p:spPr bwMode="auto">
          <a:xfrm>
            <a:off x="1379538" y="1026207"/>
            <a:ext cx="21955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332÷4=	</a:t>
            </a:r>
            <a:endParaRPr lang="zh-CN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607" name="矩形 44"/>
          <p:cNvSpPr>
            <a:spLocks noChangeArrowheads="1"/>
          </p:cNvSpPr>
          <p:nvPr/>
        </p:nvSpPr>
        <p:spPr bwMode="auto">
          <a:xfrm>
            <a:off x="6894513" y="1026207"/>
            <a:ext cx="21955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264÷6=	</a:t>
            </a:r>
            <a:endParaRPr lang="zh-CN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3105150" y="1188132"/>
            <a:ext cx="1092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8636000" y="1188132"/>
            <a:ext cx="1093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610" name="文本框 4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5611" name="图片 4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A3C5F1-01B3-4867-1440-C1B6519EF17F}"/>
              </a:ext>
            </a:extLst>
          </p:cNvPr>
          <p:cNvSpPr txBox="1"/>
          <p:nvPr/>
        </p:nvSpPr>
        <p:spPr>
          <a:xfrm>
            <a:off x="846667" y="846666"/>
            <a:ext cx="10160000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一部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集儿童科普剧的播放时间共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分钟，平均每集播放多长时间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83D17C-2770-7F34-1B9E-DCF43CC98BD9}"/>
              </a:ext>
            </a:extLst>
          </p:cNvPr>
          <p:cNvSpPr txBox="1"/>
          <p:nvPr/>
        </p:nvSpPr>
        <p:spPr>
          <a:xfrm>
            <a:off x="2402541" y="2761129"/>
            <a:ext cx="295835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÷8=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8DC30AA-7977-4110-148F-01F0AACDE4F3}"/>
              </a:ext>
            </a:extLst>
          </p:cNvPr>
          <p:cNvSpPr txBox="1"/>
          <p:nvPr/>
        </p:nvSpPr>
        <p:spPr>
          <a:xfrm>
            <a:off x="3927537" y="2747682"/>
            <a:ext cx="295835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D653564-FEAD-C2CA-52F0-D26645EA8965}"/>
              </a:ext>
            </a:extLst>
          </p:cNvPr>
          <p:cNvSpPr txBox="1"/>
          <p:nvPr/>
        </p:nvSpPr>
        <p:spPr>
          <a:xfrm>
            <a:off x="3110753" y="3770380"/>
            <a:ext cx="6293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答：平均每集播放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分钟。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C07FC1D-C80C-1042-BA1B-C94CD834D8C5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4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44"/>
          <p:cNvSpPr txBox="1">
            <a:spLocks noChangeArrowheads="1"/>
          </p:cNvSpPr>
          <p:nvPr/>
        </p:nvSpPr>
        <p:spPr bwMode="auto">
          <a:xfrm>
            <a:off x="680550" y="480769"/>
            <a:ext cx="71104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6</a:t>
            </a: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.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先判断商是几位数，再计算。</a:t>
            </a:r>
          </a:p>
        </p:txBody>
      </p:sp>
      <p:grpSp>
        <p:nvGrpSpPr>
          <p:cNvPr id="26638" name="组合 4"/>
          <p:cNvGrpSpPr>
            <a:grpSpLocks/>
          </p:cNvGrpSpPr>
          <p:nvPr/>
        </p:nvGrpSpPr>
        <p:grpSpPr bwMode="auto">
          <a:xfrm>
            <a:off x="1068239" y="1670115"/>
            <a:ext cx="1994309" cy="1209712"/>
            <a:chOff x="3301484" y="4098428"/>
            <a:chExt cx="1851527" cy="1209255"/>
          </a:xfrm>
        </p:grpSpPr>
        <p:pic>
          <p:nvPicPr>
            <p:cNvPr id="26651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586187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2" name="Text Box 4"/>
            <p:cNvSpPr txBox="1">
              <a:spLocks noChangeArrowheads="1"/>
            </p:cNvSpPr>
            <p:nvPr/>
          </p:nvSpPr>
          <p:spPr bwMode="auto">
            <a:xfrm>
              <a:off x="3787746" y="4107807"/>
              <a:ext cx="1365265" cy="11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2  5  7</a:t>
              </a:r>
            </a:p>
          </p:txBody>
        </p:sp>
        <p:sp>
          <p:nvSpPr>
            <p:cNvPr id="26653" name="Text Box 7"/>
            <p:cNvSpPr txBox="1">
              <a:spLocks noChangeArrowheads="1"/>
            </p:cNvSpPr>
            <p:nvPr/>
          </p:nvSpPr>
          <p:spPr bwMode="auto">
            <a:xfrm>
              <a:off x="3301484" y="4117220"/>
              <a:ext cx="584200" cy="64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</p:grpSp>
      <p:grpSp>
        <p:nvGrpSpPr>
          <p:cNvPr id="26639" name="组合 4"/>
          <p:cNvGrpSpPr>
            <a:grpSpLocks/>
          </p:cNvGrpSpPr>
          <p:nvPr/>
        </p:nvGrpSpPr>
        <p:grpSpPr bwMode="auto">
          <a:xfrm>
            <a:off x="3690247" y="1650463"/>
            <a:ext cx="2062946" cy="1200329"/>
            <a:chOff x="3300697" y="4064281"/>
            <a:chExt cx="1915249" cy="1199877"/>
          </a:xfrm>
        </p:grpSpPr>
        <p:pic>
          <p:nvPicPr>
            <p:cNvPr id="26648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641399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9" name="Text Box 4"/>
            <p:cNvSpPr txBox="1">
              <a:spLocks noChangeArrowheads="1"/>
            </p:cNvSpPr>
            <p:nvPr/>
          </p:nvSpPr>
          <p:spPr bwMode="auto">
            <a:xfrm>
              <a:off x="3850681" y="4064281"/>
              <a:ext cx="1365265" cy="119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8  0  4</a:t>
              </a:r>
            </a:p>
          </p:txBody>
        </p:sp>
        <p:sp>
          <p:nvSpPr>
            <p:cNvPr id="26650" name="Text Box 7"/>
            <p:cNvSpPr txBox="1">
              <a:spLocks noChangeArrowheads="1"/>
            </p:cNvSpPr>
            <p:nvPr/>
          </p:nvSpPr>
          <p:spPr bwMode="auto">
            <a:xfrm>
              <a:off x="3300697" y="4088202"/>
              <a:ext cx="584200" cy="6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</p:grpSp>
      <p:grpSp>
        <p:nvGrpSpPr>
          <p:cNvPr id="26640" name="组合 4"/>
          <p:cNvGrpSpPr>
            <a:grpSpLocks/>
          </p:cNvGrpSpPr>
          <p:nvPr/>
        </p:nvGrpSpPr>
        <p:grpSpPr bwMode="auto">
          <a:xfrm>
            <a:off x="6389543" y="1670108"/>
            <a:ext cx="2109123" cy="1209711"/>
            <a:chOff x="3226357" y="4098428"/>
            <a:chExt cx="1958120" cy="1209256"/>
          </a:xfrm>
        </p:grpSpPr>
        <p:pic>
          <p:nvPicPr>
            <p:cNvPr id="26645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607422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6" name="Text Box 4"/>
            <p:cNvSpPr txBox="1">
              <a:spLocks noChangeArrowheads="1"/>
            </p:cNvSpPr>
            <p:nvPr/>
          </p:nvSpPr>
          <p:spPr bwMode="auto">
            <a:xfrm>
              <a:off x="3819212" y="4107807"/>
              <a:ext cx="1365265" cy="119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1  8  3</a:t>
              </a:r>
            </a:p>
          </p:txBody>
        </p:sp>
        <p:sp>
          <p:nvSpPr>
            <p:cNvPr id="26647" name="Text Box 7"/>
            <p:cNvSpPr txBox="1">
              <a:spLocks noChangeArrowheads="1"/>
            </p:cNvSpPr>
            <p:nvPr/>
          </p:nvSpPr>
          <p:spPr bwMode="auto">
            <a:xfrm>
              <a:off x="3226357" y="4108877"/>
              <a:ext cx="584200" cy="6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</p:grpSp>
      <p:grpSp>
        <p:nvGrpSpPr>
          <p:cNvPr id="26641" name="组合 4"/>
          <p:cNvGrpSpPr>
            <a:grpSpLocks/>
          </p:cNvGrpSpPr>
          <p:nvPr/>
        </p:nvGrpSpPr>
        <p:grpSpPr bwMode="auto">
          <a:xfrm>
            <a:off x="9090656" y="1670108"/>
            <a:ext cx="2047003" cy="1209711"/>
            <a:chOff x="3311318" y="4098428"/>
            <a:chExt cx="1900448" cy="1209256"/>
          </a:xfrm>
        </p:grpSpPr>
        <p:pic>
          <p:nvPicPr>
            <p:cNvPr id="26642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647146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3" name="Text Box 4"/>
            <p:cNvSpPr txBox="1">
              <a:spLocks noChangeArrowheads="1"/>
            </p:cNvSpPr>
            <p:nvPr/>
          </p:nvSpPr>
          <p:spPr bwMode="auto">
            <a:xfrm>
              <a:off x="3819213" y="4107807"/>
              <a:ext cx="1365265" cy="119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3  1  7</a:t>
              </a:r>
            </a:p>
          </p:txBody>
        </p:sp>
        <p:sp>
          <p:nvSpPr>
            <p:cNvPr id="26644" name="Text Box 7"/>
            <p:cNvSpPr txBox="1">
              <a:spLocks noChangeArrowheads="1"/>
            </p:cNvSpPr>
            <p:nvPr/>
          </p:nvSpPr>
          <p:spPr bwMode="auto">
            <a:xfrm>
              <a:off x="3311318" y="4108877"/>
              <a:ext cx="584200" cy="6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</p:grpSp>
      <p:sp>
        <p:nvSpPr>
          <p:cNvPr id="26633" name="文本框 3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624637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6634" name="图片 3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88713" y="6564312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7A9CFEC-D49E-4C99-8F73-5A0645ACB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949" y="5417110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3847301-6687-4042-886E-8BBCBB44E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500" y="5414188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三位数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AAC4B0-ADE6-40D0-90CD-752A6B368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5475" y="5377674"/>
            <a:ext cx="1752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1C28729-F998-4985-A582-85B76DC4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6113" y="5377674"/>
            <a:ext cx="1752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三位数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913DFB1-1599-29CC-DAE9-40FACDF00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602" y="1143164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TextBox 28">
            <a:extLst>
              <a:ext uri="{FF2B5EF4-FFF2-40B4-BE49-F238E27FC236}">
                <a16:creationId xmlns:a16="http://schemas.microsoft.com/office/drawing/2014/main" id="{14C2D1D8-8084-ABEF-1EDC-1B3716DA6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197" y="2089446"/>
            <a:ext cx="876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C6357A6-2E69-E113-6777-FA8F9EC34BEE}"/>
              </a:ext>
            </a:extLst>
          </p:cNvPr>
          <p:cNvCxnSpPr>
            <a:cxnSpLocks/>
          </p:cNvCxnSpPr>
          <p:nvPr/>
        </p:nvCxnSpPr>
        <p:spPr>
          <a:xfrm>
            <a:off x="1576197" y="2635546"/>
            <a:ext cx="148397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32">
            <a:extLst>
              <a:ext uri="{FF2B5EF4-FFF2-40B4-BE49-F238E27FC236}">
                <a16:creationId xmlns:a16="http://schemas.microsoft.com/office/drawing/2014/main" id="{967BB632-4E68-4395-AE1E-F08AEBC24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454" y="2557482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TextBox 33">
            <a:extLst>
              <a:ext uri="{FF2B5EF4-FFF2-40B4-BE49-F238E27FC236}">
                <a16:creationId xmlns:a16="http://schemas.microsoft.com/office/drawing/2014/main" id="{8BCA13CD-DAAA-B0DE-7095-44A34ECD4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1364" y="113046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" name="TextBox 34">
            <a:extLst>
              <a:ext uri="{FF2B5EF4-FFF2-40B4-BE49-F238E27FC236}">
                <a16:creationId xmlns:a16="http://schemas.microsoft.com/office/drawing/2014/main" id="{64FDAAB3-3856-E33E-F75A-3AAD94083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866" y="2994532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E57CE2D-6A1B-3CE6-C90B-1BE1AC12B976}"/>
              </a:ext>
            </a:extLst>
          </p:cNvPr>
          <p:cNvCxnSpPr>
            <a:cxnSpLocks/>
          </p:cNvCxnSpPr>
          <p:nvPr/>
        </p:nvCxnSpPr>
        <p:spPr>
          <a:xfrm>
            <a:off x="1588897" y="3555196"/>
            <a:ext cx="13301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6">
            <a:extLst>
              <a:ext uri="{FF2B5EF4-FFF2-40B4-BE49-F238E27FC236}">
                <a16:creationId xmlns:a16="http://schemas.microsoft.com/office/drawing/2014/main" id="{81A0FDC5-D7F1-7EC8-2007-2DB689482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866" y="3495449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03F49FEB-95C9-3F4A-8775-0FB9FEEB6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96" y="11398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1361481E-B423-D2E3-9152-86EB2B508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808" y="21050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A59C6FD-D16F-441D-F6B0-BE2BF9E7BF6D}"/>
              </a:ext>
            </a:extLst>
          </p:cNvPr>
          <p:cNvCxnSpPr/>
          <p:nvPr/>
        </p:nvCxnSpPr>
        <p:spPr>
          <a:xfrm>
            <a:off x="4268808" y="2671782"/>
            <a:ext cx="14382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8">
            <a:extLst>
              <a:ext uri="{FF2B5EF4-FFF2-40B4-BE49-F238E27FC236}">
                <a16:creationId xmlns:a16="http://schemas.microsoft.com/office/drawing/2014/main" id="{BD99460B-56FC-628A-96B1-F4EAAD30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808" y="2592407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0CA46436-DD7F-91A8-711D-8D54E5CA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1246" y="2598757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34A82F02-D5AD-78FF-EBDD-DC869A8BC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883" y="11398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498629A4-B628-4A64-9768-8914986C7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808" y="3011507"/>
            <a:ext cx="8763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3438B01-589E-404A-8110-6A4E3A76F52A}"/>
              </a:ext>
            </a:extLst>
          </p:cNvPr>
          <p:cNvCxnSpPr/>
          <p:nvPr/>
        </p:nvCxnSpPr>
        <p:spPr>
          <a:xfrm>
            <a:off x="4268808" y="3597294"/>
            <a:ext cx="14382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3">
            <a:extLst>
              <a:ext uri="{FF2B5EF4-FFF2-40B4-BE49-F238E27FC236}">
                <a16:creationId xmlns:a16="http://schemas.microsoft.com/office/drawing/2014/main" id="{5CCAB647-7616-3482-8211-8B9ABAEF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21" y="359729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A1F92DD0-9AF3-86FF-1B74-BE6E45862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96" y="359729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03C2E855-BE6A-CDBC-A471-9438DD479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71" y="11398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349FD42D-1FC0-E2D0-5160-EEA185429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21" y="4035444"/>
            <a:ext cx="876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584CC91-665F-C3E4-3B4D-DD8BF4F92BCF}"/>
              </a:ext>
            </a:extLst>
          </p:cNvPr>
          <p:cNvCxnSpPr/>
          <p:nvPr/>
        </p:nvCxnSpPr>
        <p:spPr>
          <a:xfrm>
            <a:off x="4283096" y="4597419"/>
            <a:ext cx="1473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8">
            <a:extLst>
              <a:ext uri="{FF2B5EF4-FFF2-40B4-BE49-F238E27FC236}">
                <a16:creationId xmlns:a16="http://schemas.microsoft.com/office/drawing/2014/main" id="{9A30E77A-D30C-6A45-CEB6-36540E9DE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33" y="4595832"/>
            <a:ext cx="4143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8" name="TextBox 43">
            <a:extLst>
              <a:ext uri="{FF2B5EF4-FFF2-40B4-BE49-F238E27FC236}">
                <a16:creationId xmlns:a16="http://schemas.microsoft.com/office/drawing/2014/main" id="{962E5D7E-3749-9280-F90F-E7424F3E2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2798" y="1108178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TextBox 44">
            <a:extLst>
              <a:ext uri="{FF2B5EF4-FFF2-40B4-BE49-F238E27FC236}">
                <a16:creationId xmlns:a16="http://schemas.microsoft.com/office/drawing/2014/main" id="{CE9679B8-46C4-C029-8338-3C90803CD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873" y="2146403"/>
            <a:ext cx="877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0" name="TextBox 45">
            <a:extLst>
              <a:ext uri="{FF2B5EF4-FFF2-40B4-BE49-F238E27FC236}">
                <a16:creationId xmlns:a16="http://schemas.microsoft.com/office/drawing/2014/main" id="{7153EC7F-C019-E7C6-FA39-9E8080471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921" y="2789341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CF03878-FF5C-4768-2195-74E5C7F0D485}"/>
              </a:ext>
            </a:extLst>
          </p:cNvPr>
          <p:cNvCxnSpPr/>
          <p:nvPr/>
        </p:nvCxnSpPr>
        <p:spPr>
          <a:xfrm>
            <a:off x="7026873" y="2798866"/>
            <a:ext cx="14446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7">
            <a:extLst>
              <a:ext uri="{FF2B5EF4-FFF2-40B4-BE49-F238E27FC236}">
                <a16:creationId xmlns:a16="http://schemas.microsoft.com/office/drawing/2014/main" id="{171D37BA-87C0-CC3C-3FD3-1A261AEDC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259" y="2767112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3" name="TextBox 48">
            <a:extLst>
              <a:ext uri="{FF2B5EF4-FFF2-40B4-BE49-F238E27FC236}">
                <a16:creationId xmlns:a16="http://schemas.microsoft.com/office/drawing/2014/main" id="{A4A8E866-948A-5029-BB1D-7B962624E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6511" y="1108178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4" name="TextBox 49">
            <a:extLst>
              <a:ext uri="{FF2B5EF4-FFF2-40B4-BE49-F238E27FC236}">
                <a16:creationId xmlns:a16="http://schemas.microsoft.com/office/drawing/2014/main" id="{3B1F68C8-3DD3-315F-1459-3E9EA727D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920" y="3300516"/>
            <a:ext cx="1031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DE5C67EC-E671-9A0A-789D-04A38A40CAFC}"/>
              </a:ext>
            </a:extLst>
          </p:cNvPr>
          <p:cNvCxnSpPr/>
          <p:nvPr/>
        </p:nvCxnSpPr>
        <p:spPr>
          <a:xfrm>
            <a:off x="7026873" y="3841853"/>
            <a:ext cx="14446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51">
            <a:extLst>
              <a:ext uri="{FF2B5EF4-FFF2-40B4-BE49-F238E27FC236}">
                <a16:creationId xmlns:a16="http://schemas.microsoft.com/office/drawing/2014/main" id="{236C81A4-2C00-E1A5-C1E5-291C326E6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732" y="3833921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8" name="TextBox 35">
            <a:extLst>
              <a:ext uri="{FF2B5EF4-FFF2-40B4-BE49-F238E27FC236}">
                <a16:creationId xmlns:a16="http://schemas.microsoft.com/office/drawing/2014/main" id="{7BBB9480-A8E2-3CE7-2FEC-48CAFDA6E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51" y="1102537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9" name="TextBox 36">
            <a:extLst>
              <a:ext uri="{FF2B5EF4-FFF2-40B4-BE49-F238E27FC236}">
                <a16:creationId xmlns:a16="http://schemas.microsoft.com/office/drawing/2014/main" id="{7AAE7BBB-A8BE-DF23-F82B-EE5D3F46D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51" y="2116950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89626D3A-E610-0CAF-E24E-E9CC6BE43E16}"/>
              </a:ext>
            </a:extLst>
          </p:cNvPr>
          <p:cNvCxnSpPr/>
          <p:nvPr/>
        </p:nvCxnSpPr>
        <p:spPr>
          <a:xfrm>
            <a:off x="9612051" y="2742425"/>
            <a:ext cx="13541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38">
            <a:extLst>
              <a:ext uri="{FF2B5EF4-FFF2-40B4-BE49-F238E27FC236}">
                <a16:creationId xmlns:a16="http://schemas.microsoft.com/office/drawing/2014/main" id="{09F391EE-4B42-97B9-574E-F64DFAF23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8907" y="2681326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2" name="TextBox 39">
            <a:extLst>
              <a:ext uri="{FF2B5EF4-FFF2-40B4-BE49-F238E27FC236}">
                <a16:creationId xmlns:a16="http://schemas.microsoft.com/office/drawing/2014/main" id="{2535F12E-CCBE-E816-6FE3-40EBAAAEA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1095" y="2678476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3" name="TextBox 40">
            <a:extLst>
              <a:ext uri="{FF2B5EF4-FFF2-40B4-BE49-F238E27FC236}">
                <a16:creationId xmlns:a16="http://schemas.microsoft.com/office/drawing/2014/main" id="{FA31B94C-55DD-2EE9-21F7-7A2271C82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3063" y="1102537"/>
            <a:ext cx="4143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24" name="TextBox 41">
            <a:extLst>
              <a:ext uri="{FF2B5EF4-FFF2-40B4-BE49-F238E27FC236}">
                <a16:creationId xmlns:a16="http://schemas.microsoft.com/office/drawing/2014/main" id="{141538EE-FD49-2C7B-676E-DF84E5A71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52" y="3163112"/>
            <a:ext cx="99105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6625" name="直接连接符 26624">
            <a:extLst>
              <a:ext uri="{FF2B5EF4-FFF2-40B4-BE49-F238E27FC236}">
                <a16:creationId xmlns:a16="http://schemas.microsoft.com/office/drawing/2014/main" id="{DDBCADEA-CC7D-D956-988A-7A02597EAE95}"/>
              </a:ext>
            </a:extLst>
          </p:cNvPr>
          <p:cNvCxnSpPr/>
          <p:nvPr/>
        </p:nvCxnSpPr>
        <p:spPr>
          <a:xfrm>
            <a:off x="9612051" y="3747312"/>
            <a:ext cx="13541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7" name="TextBox 43">
            <a:extLst>
              <a:ext uri="{FF2B5EF4-FFF2-40B4-BE49-F238E27FC236}">
                <a16:creationId xmlns:a16="http://schemas.microsoft.com/office/drawing/2014/main" id="{0923C39E-0F8F-3D96-42A4-D69D766C1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8073" y="3721912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28" name="TextBox 44">
            <a:extLst>
              <a:ext uri="{FF2B5EF4-FFF2-40B4-BE49-F238E27FC236}">
                <a16:creationId xmlns:a16="http://schemas.microsoft.com/office/drawing/2014/main" id="{F1A60BBE-A4AB-52DB-2DBB-2DDD0E11F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448" y="3712387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29" name="TextBox 45">
            <a:extLst>
              <a:ext uri="{FF2B5EF4-FFF2-40B4-BE49-F238E27FC236}">
                <a16:creationId xmlns:a16="http://schemas.microsoft.com/office/drawing/2014/main" id="{76FD388B-3123-C3DE-A7AF-9C10E3939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5026" y="1102537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30" name="TextBox 46">
            <a:extLst>
              <a:ext uri="{FF2B5EF4-FFF2-40B4-BE49-F238E27FC236}">
                <a16:creationId xmlns:a16="http://schemas.microsoft.com/office/drawing/2014/main" id="{BE7AD6E0-B420-A23F-4E23-47ACDFA57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6485" y="4169587"/>
            <a:ext cx="8778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6631" name="直接连接符 26630">
            <a:extLst>
              <a:ext uri="{FF2B5EF4-FFF2-40B4-BE49-F238E27FC236}">
                <a16:creationId xmlns:a16="http://schemas.microsoft.com/office/drawing/2014/main" id="{9D8FD362-FC0D-D2C8-4101-843D2B5D01B2}"/>
              </a:ext>
            </a:extLst>
          </p:cNvPr>
          <p:cNvCxnSpPr/>
          <p:nvPr/>
        </p:nvCxnSpPr>
        <p:spPr>
          <a:xfrm>
            <a:off x="9612051" y="4768075"/>
            <a:ext cx="14239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2" name="TextBox 48">
            <a:extLst>
              <a:ext uri="{FF2B5EF4-FFF2-40B4-BE49-F238E27FC236}">
                <a16:creationId xmlns:a16="http://schemas.microsoft.com/office/drawing/2014/main" id="{A377004F-677C-1157-76A5-226DF011F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448" y="4743487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12E9B2B-4985-F0D5-7D58-D7B06377FDC5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P19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2" grpId="0"/>
      <p:bldP spid="3" grpId="0"/>
      <p:bldP spid="5" grpId="0"/>
      <p:bldP spid="6" grpId="0"/>
      <p:bldP spid="7" grpId="0"/>
      <p:bldP spid="9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47" grpId="0"/>
      <p:bldP spid="48" grpId="0"/>
      <p:bldP spid="49" grpId="0"/>
      <p:bldP spid="61" grpId="0"/>
      <p:bldP spid="62" grpId="0"/>
      <p:bldP spid="63" grpId="0"/>
      <p:bldP spid="26624" grpId="0"/>
      <p:bldP spid="26627" grpId="0"/>
      <p:bldP spid="26628" grpId="0"/>
      <p:bldP spid="26629" grpId="0"/>
      <p:bldP spid="26630" grpId="0"/>
      <p:bldP spid="266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17"/>
          <p:cNvGrpSpPr>
            <a:grpSpLocks/>
          </p:cNvGrpSpPr>
          <p:nvPr/>
        </p:nvGrpSpPr>
        <p:grpSpPr bwMode="auto">
          <a:xfrm>
            <a:off x="2174875" y="2033588"/>
            <a:ext cx="3582988" cy="2790825"/>
            <a:chOff x="2175641" y="2034054"/>
            <a:chExt cx="3582221" cy="2789892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7321A6E-CB68-4C47-AF19-5F5D2201E3C7}"/>
                </a:ext>
              </a:extLst>
            </p:cNvPr>
            <p:cNvSpPr/>
            <p:nvPr/>
          </p:nvSpPr>
          <p:spPr>
            <a:xfrm>
              <a:off x="2175641" y="2034054"/>
              <a:ext cx="1703023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69217C0-FCBF-415F-A6D8-05440862051C}"/>
                </a:ext>
              </a:extLst>
            </p:cNvPr>
            <p:cNvSpPr/>
            <p:nvPr/>
          </p:nvSpPr>
          <p:spPr>
            <a:xfrm>
              <a:off x="4718272" y="2034054"/>
              <a:ext cx="1039590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815" name="文本框 9"/>
            <p:cNvSpPr txBox="1">
              <a:spLocks noChangeArrowheads="1"/>
            </p:cNvSpPr>
            <p:nvPr/>
          </p:nvSpPr>
          <p:spPr bwMode="auto">
            <a:xfrm>
              <a:off x="2175641" y="230634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543÷3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6" name="文本框 10"/>
            <p:cNvSpPr txBox="1">
              <a:spLocks noChangeArrowheads="1"/>
            </p:cNvSpPr>
            <p:nvPr/>
          </p:nvSpPr>
          <p:spPr bwMode="auto">
            <a:xfrm>
              <a:off x="2175641" y="310583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372÷6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7" name="文本框 13"/>
            <p:cNvSpPr txBox="1">
              <a:spLocks noChangeArrowheads="1"/>
            </p:cNvSpPr>
            <p:nvPr/>
          </p:nvSpPr>
          <p:spPr bwMode="auto">
            <a:xfrm>
              <a:off x="2175641" y="3964890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924÷7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8" name="文本框 14"/>
            <p:cNvSpPr txBox="1">
              <a:spLocks noChangeArrowheads="1"/>
            </p:cNvSpPr>
            <p:nvPr/>
          </p:nvSpPr>
          <p:spPr bwMode="auto">
            <a:xfrm>
              <a:off x="4801283" y="2306344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62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9" name="文本框 15"/>
            <p:cNvSpPr txBox="1">
              <a:spLocks noChangeArrowheads="1"/>
            </p:cNvSpPr>
            <p:nvPr/>
          </p:nvSpPr>
          <p:spPr bwMode="auto">
            <a:xfrm>
              <a:off x="4801283" y="3105833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132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20" name="文本框 16"/>
            <p:cNvSpPr txBox="1">
              <a:spLocks noChangeArrowheads="1"/>
            </p:cNvSpPr>
            <p:nvPr/>
          </p:nvSpPr>
          <p:spPr bwMode="auto">
            <a:xfrm>
              <a:off x="4801283" y="3964889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181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33795" name="组合 18"/>
          <p:cNvGrpSpPr>
            <a:grpSpLocks/>
          </p:cNvGrpSpPr>
          <p:nvPr/>
        </p:nvGrpSpPr>
        <p:grpSpPr bwMode="auto">
          <a:xfrm>
            <a:off x="6881813" y="2033588"/>
            <a:ext cx="3582987" cy="2790825"/>
            <a:chOff x="2175641" y="2034054"/>
            <a:chExt cx="3582221" cy="2789892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19DEDFA-EAA0-45D3-801A-0F86B374641C}"/>
                </a:ext>
              </a:extLst>
            </p:cNvPr>
            <p:cNvSpPr/>
            <p:nvPr/>
          </p:nvSpPr>
          <p:spPr>
            <a:xfrm>
              <a:off x="2175641" y="2034054"/>
              <a:ext cx="1703023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70306ADA-87E0-4C07-B2BC-9114A9441807}"/>
                </a:ext>
              </a:extLst>
            </p:cNvPr>
            <p:cNvSpPr/>
            <p:nvPr/>
          </p:nvSpPr>
          <p:spPr>
            <a:xfrm>
              <a:off x="4718272" y="2034054"/>
              <a:ext cx="1039590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807" name="文本框 21"/>
            <p:cNvSpPr txBox="1">
              <a:spLocks noChangeArrowheads="1"/>
            </p:cNvSpPr>
            <p:nvPr/>
          </p:nvSpPr>
          <p:spPr bwMode="auto">
            <a:xfrm>
              <a:off x="2175641" y="230634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185÷5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08" name="文本框 22"/>
            <p:cNvSpPr txBox="1">
              <a:spLocks noChangeArrowheads="1"/>
            </p:cNvSpPr>
            <p:nvPr/>
          </p:nvSpPr>
          <p:spPr bwMode="auto">
            <a:xfrm>
              <a:off x="2175641" y="310583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712÷8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09" name="文本框 23"/>
            <p:cNvSpPr txBox="1">
              <a:spLocks noChangeArrowheads="1"/>
            </p:cNvSpPr>
            <p:nvPr/>
          </p:nvSpPr>
          <p:spPr bwMode="auto">
            <a:xfrm>
              <a:off x="2175641" y="3964890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894÷6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0" name="文本框 24"/>
            <p:cNvSpPr txBox="1">
              <a:spLocks noChangeArrowheads="1"/>
            </p:cNvSpPr>
            <p:nvPr/>
          </p:nvSpPr>
          <p:spPr bwMode="auto">
            <a:xfrm>
              <a:off x="4801283" y="2306344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149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1" name="文本框 25"/>
            <p:cNvSpPr txBox="1">
              <a:spLocks noChangeArrowheads="1"/>
            </p:cNvSpPr>
            <p:nvPr/>
          </p:nvSpPr>
          <p:spPr bwMode="auto">
            <a:xfrm>
              <a:off x="4801283" y="3105833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2" name="文本框 26"/>
            <p:cNvSpPr txBox="1">
              <a:spLocks noChangeArrowheads="1"/>
            </p:cNvSpPr>
            <p:nvPr/>
          </p:nvSpPr>
          <p:spPr bwMode="auto">
            <a:xfrm>
              <a:off x="4801283" y="3964889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89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2ECA729-1E4E-473F-82E4-E67230B958CA}"/>
              </a:ext>
            </a:extLst>
          </p:cNvPr>
          <p:cNvCxnSpPr>
            <a:stCxn id="33815" idx="3"/>
            <a:endCxn id="33820" idx="1"/>
          </p:cNvCxnSpPr>
          <p:nvPr/>
        </p:nvCxnSpPr>
        <p:spPr>
          <a:xfrm>
            <a:off x="3930650" y="2628900"/>
            <a:ext cx="869950" cy="16589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7BAB38ED-C2E3-420F-87D5-C4CD2595277A}"/>
              </a:ext>
            </a:extLst>
          </p:cNvPr>
          <p:cNvCxnSpPr>
            <a:stCxn id="33815" idx="3"/>
            <a:endCxn id="33818" idx="1"/>
          </p:cNvCxnSpPr>
          <p:nvPr/>
        </p:nvCxnSpPr>
        <p:spPr>
          <a:xfrm flipV="1">
            <a:off x="3836988" y="2628900"/>
            <a:ext cx="963612" cy="830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2F7A8E9-594F-4425-9983-3839F54BF22C}"/>
              </a:ext>
            </a:extLst>
          </p:cNvPr>
          <p:cNvCxnSpPr>
            <a:stCxn id="33815" idx="3"/>
            <a:endCxn id="33818" idx="1"/>
          </p:cNvCxnSpPr>
          <p:nvPr/>
        </p:nvCxnSpPr>
        <p:spPr>
          <a:xfrm flipV="1">
            <a:off x="3836988" y="3444875"/>
            <a:ext cx="963612" cy="828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8091A19-907D-4A12-9E43-8A1FE9499C6A}"/>
              </a:ext>
            </a:extLst>
          </p:cNvPr>
          <p:cNvCxnSpPr>
            <a:stCxn id="33807" idx="3"/>
            <a:endCxn id="21" idx="1"/>
          </p:cNvCxnSpPr>
          <p:nvPr/>
        </p:nvCxnSpPr>
        <p:spPr>
          <a:xfrm>
            <a:off x="8637588" y="2628900"/>
            <a:ext cx="787400" cy="8001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26EE2FAA-2122-4B9E-9B73-4BA23DD0B440}"/>
              </a:ext>
            </a:extLst>
          </p:cNvPr>
          <p:cNvCxnSpPr>
            <a:stCxn id="33807" idx="3"/>
            <a:endCxn id="21" idx="1"/>
          </p:cNvCxnSpPr>
          <p:nvPr/>
        </p:nvCxnSpPr>
        <p:spPr>
          <a:xfrm>
            <a:off x="8572500" y="3475038"/>
            <a:ext cx="852488" cy="842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776717A3-1EE4-4371-9DC8-040B71C22AA9}"/>
              </a:ext>
            </a:extLst>
          </p:cNvPr>
          <p:cNvCxnSpPr>
            <a:stCxn id="33807" idx="3"/>
            <a:endCxn id="21" idx="1"/>
          </p:cNvCxnSpPr>
          <p:nvPr/>
        </p:nvCxnSpPr>
        <p:spPr>
          <a:xfrm flipV="1">
            <a:off x="8585200" y="2600325"/>
            <a:ext cx="892175" cy="17033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文本框 40"/>
          <p:cNvSpPr txBox="1">
            <a:spLocks noChangeArrowheads="1"/>
          </p:cNvSpPr>
          <p:nvPr/>
        </p:nvSpPr>
        <p:spPr bwMode="auto">
          <a:xfrm>
            <a:off x="1055688" y="1125538"/>
            <a:ext cx="796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7.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3803" name="文本框 2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33804" name="图片 2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D2C7770-BA79-5C25-0A0E-77DDE6B34157}"/>
              </a:ext>
            </a:extLst>
          </p:cNvPr>
          <p:cNvCxnSpPr/>
          <p:nvPr/>
        </p:nvCxnSpPr>
        <p:spPr>
          <a:xfrm>
            <a:off x="6293224" y="1771650"/>
            <a:ext cx="0" cy="3409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BDCBBD95-23AD-EFF6-5CC2-42D19E94C39D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15C1F9-07E0-A86E-BAB7-F16E2FA7E7C0}"/>
              </a:ext>
            </a:extLst>
          </p:cNvPr>
          <p:cNvSpPr txBox="1"/>
          <p:nvPr/>
        </p:nvSpPr>
        <p:spPr>
          <a:xfrm>
            <a:off x="1237130" y="1057835"/>
            <a:ext cx="103632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运动会上学校为各个班级分发饮料。一共有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箱饮料，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箱，可以分给多少个班？还剩多少箱？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0">
            <a:extLst>
              <a:ext uri="{FF2B5EF4-FFF2-40B4-BE49-F238E27FC236}">
                <a16:creationId xmlns:a16="http://schemas.microsoft.com/office/drawing/2014/main" id="{55369258-1490-5541-7338-EF5AD490B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67" y="1021323"/>
            <a:ext cx="796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8.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5C4601-96A5-CB5E-0AE6-243156DA5794}"/>
              </a:ext>
            </a:extLst>
          </p:cNvPr>
          <p:cNvSpPr txBox="1"/>
          <p:nvPr/>
        </p:nvSpPr>
        <p:spPr>
          <a:xfrm>
            <a:off x="2689412" y="2725270"/>
            <a:ext cx="295835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2B496B-53D1-E43C-7E8B-5871B9FB6821}"/>
              </a:ext>
            </a:extLst>
          </p:cNvPr>
          <p:cNvSpPr txBox="1"/>
          <p:nvPr/>
        </p:nvSpPr>
        <p:spPr>
          <a:xfrm>
            <a:off x="4214408" y="2711823"/>
            <a:ext cx="442756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……3(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D764EEE-472E-E90C-0937-CA12100ADC3B}"/>
              </a:ext>
            </a:extLst>
          </p:cNvPr>
          <p:cNvSpPr txBox="1"/>
          <p:nvPr/>
        </p:nvSpPr>
        <p:spPr>
          <a:xfrm>
            <a:off x="3397623" y="3734521"/>
            <a:ext cx="8471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答：可以分给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296D74-585B-F1B8-E55B-BD97EE629E7F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00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3"/>
          <p:cNvSpPr txBox="1">
            <a:spLocks noChangeArrowheads="1"/>
          </p:cNvSpPr>
          <p:nvPr/>
        </p:nvSpPr>
        <p:spPr bwMode="auto">
          <a:xfrm>
            <a:off x="1055688" y="802482"/>
            <a:ext cx="10080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9.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看图编一个用除法解决的问题，并解答出来。</a:t>
            </a:r>
          </a:p>
        </p:txBody>
      </p:sp>
      <p:grpSp>
        <p:nvGrpSpPr>
          <p:cNvPr id="31747" name="组合 9"/>
          <p:cNvGrpSpPr>
            <a:grpSpLocks/>
          </p:cNvGrpSpPr>
          <p:nvPr/>
        </p:nvGrpSpPr>
        <p:grpSpPr bwMode="auto">
          <a:xfrm>
            <a:off x="2363791" y="3091550"/>
            <a:ext cx="7549469" cy="1519458"/>
            <a:chOff x="2363875" y="3339777"/>
            <a:chExt cx="7688021" cy="1519342"/>
          </a:xfrm>
        </p:grpSpPr>
        <p:sp>
          <p:nvSpPr>
            <p:cNvPr id="7" name="左大括号 6">
              <a:extLst>
                <a:ext uri="{FF2B5EF4-FFF2-40B4-BE49-F238E27FC236}">
                  <a16:creationId xmlns:a16="http://schemas.microsoft.com/office/drawing/2014/main" id="{FE87FB53-63DC-4704-9906-180B5F0B3B2F}"/>
                </a:ext>
              </a:extLst>
            </p:cNvPr>
            <p:cNvSpPr/>
            <p:nvPr/>
          </p:nvSpPr>
          <p:spPr>
            <a:xfrm rot="16200000">
              <a:off x="5880886" y="-177234"/>
              <a:ext cx="654000" cy="7688021"/>
            </a:xfrm>
            <a:prstGeom prst="leftBrace">
              <a:avLst>
                <a:gd name="adj1" fmla="val 45116"/>
                <a:gd name="adj2" fmla="val 50000"/>
              </a:avLst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1753" name="文本框 7"/>
            <p:cNvSpPr txBox="1">
              <a:spLocks noChangeArrowheads="1"/>
            </p:cNvSpPr>
            <p:nvPr/>
          </p:nvSpPr>
          <p:spPr bwMode="auto">
            <a:xfrm>
              <a:off x="4685750" y="4212788"/>
              <a:ext cx="310470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272</a:t>
              </a:r>
              <a:r>
                <a:rPr lang="zh-CN" altLang="en-US" sz="3600" b="1" dirty="0">
                  <a:latin typeface="Times New Roman" pitchFamily="18" charset="0"/>
                  <a:ea typeface="黑体" pitchFamily="49" charset="-122"/>
                </a:rPr>
                <a:t>元</a:t>
              </a: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575901" y="5280604"/>
            <a:ext cx="5113224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272÷4 = 68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（元）</a:t>
            </a:r>
          </a:p>
        </p:txBody>
      </p:sp>
      <p:sp>
        <p:nvSpPr>
          <p:cNvPr id="31749" name="文本框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31750" name="图片 1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C157170-FDD4-4DD0-9FB2-6E83B1A2D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0138"/>
          <a:stretch/>
        </p:blipFill>
        <p:spPr>
          <a:xfrm>
            <a:off x="2018828" y="2016024"/>
            <a:ext cx="8227369" cy="101455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7C345D2-0900-4598-9870-71C685BC6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34" y="4573519"/>
            <a:ext cx="10979557" cy="818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个足球一共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272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元，每个足球多少元？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22BE03-BDD7-FD76-D1E5-E510A96E2AF4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7A991EB-C56B-E4CA-3FDB-CD3DD8AFC5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666" y="321983"/>
            <a:ext cx="4844957" cy="240879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18A7939-C26F-B45E-592B-C0DA1FCBB6D6}"/>
              </a:ext>
            </a:extLst>
          </p:cNvPr>
          <p:cNvSpPr txBox="1"/>
          <p:nvPr/>
        </p:nvSpPr>
        <p:spPr>
          <a:xfrm>
            <a:off x="5626847" y="614923"/>
            <a:ext cx="5074023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个电饭锅的钱可以买多少个碗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请提出其他用除法解决的数学问题并解答。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0">
            <a:extLst>
              <a:ext uri="{FF2B5EF4-FFF2-40B4-BE49-F238E27FC236}">
                <a16:creationId xmlns:a16="http://schemas.microsoft.com/office/drawing/2014/main" id="{E4722275-8B7F-B98D-AF14-9AC66B837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67" y="614923"/>
            <a:ext cx="796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10.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B12A41-E50D-29C9-B3E8-FB0291CB1AFB}"/>
              </a:ext>
            </a:extLst>
          </p:cNvPr>
          <p:cNvSpPr txBox="1"/>
          <p:nvPr/>
        </p:nvSpPr>
        <p:spPr>
          <a:xfrm>
            <a:off x="983129" y="3118680"/>
            <a:ext cx="9588220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50000"/>
              </a:lnSpc>
              <a:buAutoNum type="arabicParenBoth"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÷6=23(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514350" indent="-514350" algn="l">
              <a:lnSpc>
                <a:spcPct val="150000"/>
              </a:lnSpc>
              <a:buAutoNum type="arabicParenBoth"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问题：买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个电饭锅的钱可以买多少个杯子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138÷4=34(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)……2(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个杯子。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0164FF-A190-17E0-6456-0728278F0A10}"/>
              </a:ext>
            </a:extLst>
          </p:cNvPr>
          <p:cNvSpPr txBox="1"/>
          <p:nvPr/>
        </p:nvSpPr>
        <p:spPr>
          <a:xfrm>
            <a:off x="4557057" y="3240314"/>
            <a:ext cx="7634943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个碗。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3F8340-DC93-4D83-3317-559BE6AD043F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95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0174EB9-85E2-FB42-A11B-2838D94B0FFD}"/>
              </a:ext>
            </a:extLst>
          </p:cNvPr>
          <p:cNvSpPr txBox="1"/>
          <p:nvPr/>
        </p:nvSpPr>
        <p:spPr>
          <a:xfrm>
            <a:off x="832668" y="484841"/>
            <a:ext cx="9934857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一串彩灯，按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红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黄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蓝的规律排列，第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个是什么颜色？第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个呢？</a:t>
            </a:r>
            <a:endParaRPr 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5CBB78-0032-FE80-A9FB-00788FDA9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21" y="2287001"/>
            <a:ext cx="6652007" cy="7482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8C9BA51-8A0B-2D1F-C861-B7AB65E695E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834"/>
          <a:stretch/>
        </p:blipFill>
        <p:spPr>
          <a:xfrm>
            <a:off x="7261507" y="2257301"/>
            <a:ext cx="4866993" cy="748299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3A532E4-9A90-1072-3DD0-8CAAE21461B0}"/>
              </a:ext>
            </a:extLst>
          </p:cNvPr>
          <p:cNvCxnSpPr>
            <a:cxnSpLocks/>
          </p:cNvCxnSpPr>
          <p:nvPr/>
        </p:nvCxnSpPr>
        <p:spPr>
          <a:xfrm>
            <a:off x="5646716" y="1963420"/>
            <a:ext cx="0" cy="188986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58BD1D-E42A-C9C1-C51A-465179FE0A99}"/>
              </a:ext>
            </a:extLst>
          </p:cNvPr>
          <p:cNvCxnSpPr>
            <a:cxnSpLocks/>
          </p:cNvCxnSpPr>
          <p:nvPr/>
        </p:nvCxnSpPr>
        <p:spPr>
          <a:xfrm>
            <a:off x="10188236" y="1843162"/>
            <a:ext cx="0" cy="182546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E559961B-7CCE-11E3-5CC8-C0C3FD39160B}"/>
              </a:ext>
            </a:extLst>
          </p:cNvPr>
          <p:cNvSpPr txBox="1"/>
          <p:nvPr/>
        </p:nvSpPr>
        <p:spPr>
          <a:xfrm>
            <a:off x="1816098" y="3537432"/>
            <a:ext cx="344423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1+2+3=6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C5E62B0-6BD6-FE60-CBB2-37A46A2CD938}"/>
              </a:ext>
            </a:extLst>
          </p:cNvPr>
          <p:cNvSpPr txBox="1"/>
          <p:nvPr/>
        </p:nvSpPr>
        <p:spPr>
          <a:xfrm>
            <a:off x="1816098" y="4297127"/>
            <a:ext cx="5266313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B908CD-419D-86C1-B556-8D0B4E825F25}"/>
              </a:ext>
            </a:extLst>
          </p:cNvPr>
          <p:cNvSpPr txBox="1"/>
          <p:nvPr/>
        </p:nvSpPr>
        <p:spPr>
          <a:xfrm>
            <a:off x="1816097" y="5054321"/>
            <a:ext cx="5266313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94÷6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=15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EFEFD6-E01F-A2F0-A238-EA043FE6BC59}"/>
              </a:ext>
            </a:extLst>
          </p:cNvPr>
          <p:cNvSpPr txBox="1"/>
          <p:nvPr/>
        </p:nvSpPr>
        <p:spPr>
          <a:xfrm>
            <a:off x="5158736" y="4305592"/>
            <a:ext cx="1496064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红色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3578B7-53DC-069F-5201-3CE087234907}"/>
              </a:ext>
            </a:extLst>
          </p:cNvPr>
          <p:cNvSpPr txBox="1"/>
          <p:nvPr/>
        </p:nvSpPr>
        <p:spPr>
          <a:xfrm>
            <a:off x="5158736" y="5009958"/>
            <a:ext cx="1496064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蓝色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19D421A-7B09-4CBE-61BD-6901770428A0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4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42FB86-4998-0CE1-0714-B9E3C225837C}"/>
              </a:ext>
            </a:extLst>
          </p:cNvPr>
          <p:cNvSpPr txBox="1"/>
          <p:nvPr/>
        </p:nvSpPr>
        <p:spPr>
          <a:xfrm>
            <a:off x="1228166" y="394427"/>
            <a:ext cx="8480612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</a:t>
            </a:r>
            <a:r>
              <a:rPr lang="zh-CN" altLang="en-US" sz="5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里可以填哪些数？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11D78B-2F3B-3AB9-C88E-6BAD329A4B19}"/>
              </a:ext>
            </a:extLst>
          </p:cNvPr>
          <p:cNvSpPr txBox="1"/>
          <p:nvPr/>
        </p:nvSpPr>
        <p:spPr>
          <a:xfrm>
            <a:off x="2483224" y="1714110"/>
            <a:ext cx="306592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商是两位数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C12D10-B0D3-B276-8F9F-83D8A6DBED23}"/>
              </a:ext>
            </a:extLst>
          </p:cNvPr>
          <p:cNvSpPr txBox="1"/>
          <p:nvPr/>
        </p:nvSpPr>
        <p:spPr>
          <a:xfrm>
            <a:off x="2823882" y="2895601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6÷8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1AB107-1D27-0D74-C4F5-2912978A873A}"/>
              </a:ext>
            </a:extLst>
          </p:cNvPr>
          <p:cNvSpPr txBox="1"/>
          <p:nvPr/>
        </p:nvSpPr>
        <p:spPr>
          <a:xfrm>
            <a:off x="2823882" y="3852722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35÷5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A60AC8-3EB3-3C91-DF42-AC033CEFBA59}"/>
              </a:ext>
            </a:extLst>
          </p:cNvPr>
          <p:cNvSpPr txBox="1"/>
          <p:nvPr/>
        </p:nvSpPr>
        <p:spPr>
          <a:xfrm>
            <a:off x="6642849" y="1714110"/>
            <a:ext cx="306592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商是三位数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A89C24-16DF-D28B-F8D5-0F643FDB9F9A}"/>
              </a:ext>
            </a:extLst>
          </p:cNvPr>
          <p:cNvSpPr txBox="1"/>
          <p:nvPr/>
        </p:nvSpPr>
        <p:spPr>
          <a:xfrm>
            <a:off x="6983507" y="2895601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72÷4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89372F-39DB-8D8B-0B05-21772412B6B9}"/>
              </a:ext>
            </a:extLst>
          </p:cNvPr>
          <p:cNvSpPr txBox="1"/>
          <p:nvPr/>
        </p:nvSpPr>
        <p:spPr>
          <a:xfrm>
            <a:off x="6983507" y="3852722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65÷5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EF6071D-1B27-000B-1B2A-466A04C00CD7}"/>
              </a:ext>
            </a:extLst>
          </p:cNvPr>
          <p:cNvSpPr txBox="1"/>
          <p:nvPr/>
        </p:nvSpPr>
        <p:spPr>
          <a:xfrm>
            <a:off x="3048000" y="3058306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3460B3-3544-EEEB-4781-3F8718987122}"/>
              </a:ext>
            </a:extLst>
          </p:cNvPr>
          <p:cNvSpPr txBox="1"/>
          <p:nvPr/>
        </p:nvSpPr>
        <p:spPr>
          <a:xfrm>
            <a:off x="1727200" y="2436654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填大于等于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73F883-11A6-6A52-CB73-DE1487CA55A4}"/>
              </a:ext>
            </a:extLst>
          </p:cNvPr>
          <p:cNvSpPr txBox="1"/>
          <p:nvPr/>
        </p:nvSpPr>
        <p:spPr>
          <a:xfrm>
            <a:off x="3048000" y="4034964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CABC098-8C4F-AB4F-CF14-F8340988067C}"/>
              </a:ext>
            </a:extLst>
          </p:cNvPr>
          <p:cNvSpPr txBox="1"/>
          <p:nvPr/>
        </p:nvSpPr>
        <p:spPr>
          <a:xfrm>
            <a:off x="7213600" y="3079449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A5DB2AF-9176-1336-5D01-2BFBB4F21B6B}"/>
              </a:ext>
            </a:extLst>
          </p:cNvPr>
          <p:cNvSpPr txBox="1"/>
          <p:nvPr/>
        </p:nvSpPr>
        <p:spPr>
          <a:xfrm>
            <a:off x="1831788" y="4734066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填小于等于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D0EDBFF-374A-D871-A118-C1D96136B777}"/>
              </a:ext>
            </a:extLst>
          </p:cNvPr>
          <p:cNvSpPr txBox="1"/>
          <p:nvPr/>
        </p:nvSpPr>
        <p:spPr>
          <a:xfrm>
            <a:off x="6198349" y="2413212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填大于等于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51C6EE4-8567-3603-4DE5-2946059B3C8A}"/>
              </a:ext>
            </a:extLst>
          </p:cNvPr>
          <p:cNvSpPr txBox="1"/>
          <p:nvPr/>
        </p:nvSpPr>
        <p:spPr>
          <a:xfrm>
            <a:off x="6198349" y="4653244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填大于等于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BAB7C5-2FEB-03D5-9FB2-3BBE70E77020}"/>
              </a:ext>
            </a:extLst>
          </p:cNvPr>
          <p:cNvSpPr txBox="1"/>
          <p:nvPr/>
        </p:nvSpPr>
        <p:spPr>
          <a:xfrm>
            <a:off x="7213600" y="3981731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C4C2FA-0964-F92D-8B88-B51D03BE5FB8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16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>
            <a:extLst>
              <a:ext uri="{FF2B5EF4-FFF2-40B4-BE49-F238E27FC236}">
                <a16:creationId xmlns:a16="http://schemas.microsoft.com/office/drawing/2014/main" id="{2E711D66-FC6E-4F7A-AE5C-F0FFFBB94CBF}"/>
              </a:ext>
            </a:extLst>
          </p:cNvPr>
          <p:cNvSpPr txBox="1"/>
          <p:nvPr/>
        </p:nvSpPr>
        <p:spPr>
          <a:xfrm>
            <a:off x="663576" y="504362"/>
            <a:ext cx="1393824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13.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2" name="文本框 8">
            <a:extLst>
              <a:ext uri="{FF2B5EF4-FFF2-40B4-BE49-F238E27FC236}">
                <a16:creationId xmlns:a16="http://schemas.microsoft.com/office/drawing/2014/main" id="{C1D69F8A-5F1A-46DD-B9E7-F480C2A2F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140" y="592827"/>
            <a:ext cx="9458943" cy="115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先说一说下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面的线段图可以表示生活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中的什么实际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问题，再列式计算。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85B12B-B023-416C-BBE8-348A970B5A0B}"/>
              </a:ext>
            </a:extLst>
          </p:cNvPr>
          <p:cNvGrpSpPr/>
          <p:nvPr/>
        </p:nvGrpSpPr>
        <p:grpSpPr>
          <a:xfrm>
            <a:off x="1296140" y="2598197"/>
            <a:ext cx="3990489" cy="1576696"/>
            <a:chOff x="1695635" y="2902997"/>
            <a:chExt cx="3990489" cy="1576696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386C127D-5475-4704-B804-9D08794E4DCC}"/>
                </a:ext>
              </a:extLst>
            </p:cNvPr>
            <p:cNvGrpSpPr/>
            <p:nvPr/>
          </p:nvGrpSpPr>
          <p:grpSpPr>
            <a:xfrm>
              <a:off x="1762124" y="3576635"/>
              <a:ext cx="3924000" cy="147640"/>
              <a:chOff x="1762124" y="3576635"/>
              <a:chExt cx="3924000" cy="147640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742A4C50-8BE0-4C76-A002-88ADCE5851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2124" y="3724275"/>
                <a:ext cx="3924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469017D6-B5BF-4CBA-A7F4-B1D3EDE347ED}"/>
                  </a:ext>
                </a:extLst>
              </p:cNvPr>
              <p:cNvCxnSpPr/>
              <p:nvPr/>
            </p:nvCxnSpPr>
            <p:spPr>
              <a:xfrm>
                <a:off x="1767535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B7F622C4-A002-4E3E-9E51-C1EA2962803F}"/>
                  </a:ext>
                </a:extLst>
              </p:cNvPr>
              <p:cNvCxnSpPr/>
              <p:nvPr/>
            </p:nvCxnSpPr>
            <p:spPr>
              <a:xfrm>
                <a:off x="2424113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873D49CB-E096-4C44-903F-B07E9A9BF1C0}"/>
                  </a:ext>
                </a:extLst>
              </p:cNvPr>
              <p:cNvCxnSpPr/>
              <p:nvPr/>
            </p:nvCxnSpPr>
            <p:spPr>
              <a:xfrm>
                <a:off x="3071813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91398EBA-367D-4CAB-AE62-F8FE2CEDF96F}"/>
                  </a:ext>
                </a:extLst>
              </p:cNvPr>
              <p:cNvCxnSpPr/>
              <p:nvPr/>
            </p:nvCxnSpPr>
            <p:spPr>
              <a:xfrm>
                <a:off x="3719513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62BF22B9-F9D3-47A5-A262-5E1C145E997B}"/>
                  </a:ext>
                </a:extLst>
              </p:cNvPr>
              <p:cNvCxnSpPr/>
              <p:nvPr/>
            </p:nvCxnSpPr>
            <p:spPr>
              <a:xfrm>
                <a:off x="4367213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2D9E6FA0-8521-4346-A897-89E34537F9CE}"/>
                  </a:ext>
                </a:extLst>
              </p:cNvPr>
              <p:cNvCxnSpPr/>
              <p:nvPr/>
            </p:nvCxnSpPr>
            <p:spPr>
              <a:xfrm>
                <a:off x="5014913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EF9DD9AD-C08B-44FE-9F2E-94FE9F363AEC}"/>
                  </a:ext>
                </a:extLst>
              </p:cNvPr>
              <p:cNvCxnSpPr/>
              <p:nvPr/>
            </p:nvCxnSpPr>
            <p:spPr>
              <a:xfrm>
                <a:off x="5671491" y="3576635"/>
                <a:ext cx="0" cy="144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0C684CA8-ADAB-438B-9439-2335D431F5BB}"/>
                </a:ext>
              </a:extLst>
            </p:cNvPr>
            <p:cNvSpPr/>
            <p:nvPr/>
          </p:nvSpPr>
          <p:spPr>
            <a:xfrm rot="16200000">
              <a:off x="3578500" y="1978922"/>
              <a:ext cx="275208" cy="3931216"/>
            </a:xfrm>
            <a:prstGeom prst="leftBrace">
              <a:avLst>
                <a:gd name="adj1" fmla="val 50269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82662FF-F1F6-4393-AE13-79F50591756B}"/>
                </a:ext>
              </a:extLst>
            </p:cNvPr>
            <p:cNvSpPr txBox="1"/>
            <p:nvPr/>
          </p:nvSpPr>
          <p:spPr>
            <a:xfrm>
              <a:off x="3320248" y="4110361"/>
              <a:ext cx="80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左大括号 58">
              <a:extLst>
                <a:ext uri="{FF2B5EF4-FFF2-40B4-BE49-F238E27FC236}">
                  <a16:creationId xmlns:a16="http://schemas.microsoft.com/office/drawing/2014/main" id="{D4DE39A9-6CDF-49C1-A951-938F2597E0F5}"/>
                </a:ext>
              </a:extLst>
            </p:cNvPr>
            <p:cNvSpPr/>
            <p:nvPr/>
          </p:nvSpPr>
          <p:spPr>
            <a:xfrm rot="5400000" flipV="1">
              <a:off x="1953887" y="3088006"/>
              <a:ext cx="275208" cy="681987"/>
            </a:xfrm>
            <a:prstGeom prst="leftBrace">
              <a:avLst>
                <a:gd name="adj1" fmla="val 50269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E026DCC6-0183-462F-916D-AF8D619EC80D}"/>
                </a:ext>
              </a:extLst>
            </p:cNvPr>
            <p:cNvSpPr txBox="1"/>
            <p:nvPr/>
          </p:nvSpPr>
          <p:spPr>
            <a:xfrm>
              <a:off x="1695635" y="2902997"/>
              <a:ext cx="807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D49CFDE4-F4EC-4FB5-AAB2-6B7FE106B902}"/>
              </a:ext>
            </a:extLst>
          </p:cNvPr>
          <p:cNvSpPr txBox="1"/>
          <p:nvPr/>
        </p:nvSpPr>
        <p:spPr>
          <a:xfrm>
            <a:off x="1055689" y="4215003"/>
            <a:ext cx="9044955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可以代表一根绳子长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米，平均分成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段，每段长多少米？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97E451E-4C23-42D4-8F41-E9AD938B5EF7}"/>
              </a:ext>
            </a:extLst>
          </p:cNvPr>
          <p:cNvSpPr txBox="1"/>
          <p:nvPr/>
        </p:nvSpPr>
        <p:spPr>
          <a:xfrm>
            <a:off x="3571759" y="4794892"/>
            <a:ext cx="4975457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72÷6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（米）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2D3F8B5-4DF5-4A24-A3CA-56E83B8C0F27}"/>
              </a:ext>
            </a:extLst>
          </p:cNvPr>
          <p:cNvSpPr txBox="1"/>
          <p:nvPr/>
        </p:nvSpPr>
        <p:spPr>
          <a:xfrm>
            <a:off x="3571759" y="5444516"/>
            <a:ext cx="4975457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答：每段长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6FDC0A-5D34-D07D-9395-54CB69F95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783" y="2033397"/>
            <a:ext cx="1617528" cy="2185169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57D9C14E-2153-02A9-2891-D57E3B8427B8}"/>
              </a:ext>
            </a:extLst>
          </p:cNvPr>
          <p:cNvSpPr/>
          <p:nvPr/>
        </p:nvSpPr>
        <p:spPr>
          <a:xfrm>
            <a:off x="5577092" y="2079499"/>
            <a:ext cx="3636596" cy="1304561"/>
          </a:xfrm>
          <a:prstGeom prst="wedgeRoundRectCallout">
            <a:avLst>
              <a:gd name="adj1" fmla="val 63874"/>
              <a:gd name="adj2" fmla="val 7529"/>
              <a:gd name="adj3" fmla="val 16667"/>
            </a:avLst>
          </a:prstGeom>
          <a:solidFill>
            <a:schemeClr val="bg1"/>
          </a:solidFill>
          <a:ln w="19050">
            <a:solidFill>
              <a:srgbClr val="FCD7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这条线段可以代表一根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米长的绳子，还可以代表</a:t>
            </a:r>
            <a:r>
              <a:rPr lang="en-US" altLang="zh-CN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C49410-7349-D7D3-4E5A-D9DEBF78D461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P21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5"/>
          <p:cNvSpPr txBox="1">
            <a:spLocks noChangeArrowheads="1"/>
          </p:cNvSpPr>
          <p:nvPr/>
        </p:nvSpPr>
        <p:spPr bwMode="auto">
          <a:xfrm>
            <a:off x="2641600" y="5022854"/>
            <a:ext cx="9550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114÷6 = 19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125÷5= 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（支）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答：李老师买了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个皮球，买了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支笔。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79" name="文本框 5"/>
          <p:cNvSpPr txBox="1">
            <a:spLocks noChangeArrowheads="1"/>
          </p:cNvSpPr>
          <p:nvPr/>
        </p:nvSpPr>
        <p:spPr bwMode="auto">
          <a:xfrm>
            <a:off x="982659" y="512455"/>
            <a:ext cx="1012825" cy="66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14.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14BC3C9-6B4B-4C26-BD1E-CA2E29C486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1601" y="72776"/>
            <a:ext cx="8013700" cy="322922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28742D7-C657-4182-BE7F-CB7613F88C40}"/>
              </a:ext>
            </a:extLst>
          </p:cNvPr>
          <p:cNvSpPr txBox="1"/>
          <p:nvPr/>
        </p:nvSpPr>
        <p:spPr>
          <a:xfrm>
            <a:off x="1536700" y="2832100"/>
            <a:ext cx="9599614" cy="1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李老师从上面的玩具和文具中各选择了一种购买。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买玩具花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了</a:t>
            </a:r>
            <a:r>
              <a:rPr lang="en-US" altLang="zh-CN" sz="2800" b="1" dirty="0">
                <a:latin typeface="Times New Roman" pitchFamily="18" charset="0"/>
                <a:ea typeface="黑体" pitchFamily="49" charset="-122"/>
              </a:rPr>
              <a:t>114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元，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买文具花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了</a:t>
            </a:r>
            <a:r>
              <a:rPr lang="en-US" altLang="zh-CN" sz="2800" b="1" dirty="0">
                <a:latin typeface="Times New Roman" pitchFamily="18" charset="0"/>
                <a:ea typeface="黑体" pitchFamily="49" charset="-122"/>
              </a:rPr>
              <a:t>125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元。李老师买了哪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种玩具？哪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种文具？各买了多少？</a:t>
            </a:r>
          </a:p>
        </p:txBody>
      </p:sp>
      <p:sp>
        <p:nvSpPr>
          <p:cNvPr id="10" name="文本框 5">
            <a:extLst>
              <a:ext uri="{FF2B5EF4-FFF2-40B4-BE49-F238E27FC236}">
                <a16:creationId xmlns:a16="http://schemas.microsoft.com/office/drawing/2014/main" id="{503EEAD0-7296-4F81-BDA8-9DC25FAC6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703" y="2854519"/>
            <a:ext cx="1225096" cy="66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）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F034C3E-1726-4A5F-E9C0-55DB2D2427E6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P21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5"/>
          <p:cNvSpPr txBox="1">
            <a:spLocks noChangeArrowheads="1"/>
          </p:cNvSpPr>
          <p:nvPr/>
        </p:nvSpPr>
        <p:spPr bwMode="auto">
          <a:xfrm>
            <a:off x="1216251" y="4307594"/>
            <a:ext cx="9115424" cy="147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114+125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 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答：可以买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个，还剩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ADCEBA-B655-4ABD-893F-FD9D2B115137}"/>
              </a:ext>
            </a:extLst>
          </p:cNvPr>
          <p:cNvSpPr txBox="1"/>
          <p:nvPr/>
        </p:nvSpPr>
        <p:spPr>
          <a:xfrm>
            <a:off x="1435099" y="3130842"/>
            <a:ext cx="10495643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如果李老师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用这些钱只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买文具盒，可以买多少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个？还剩多少钱？</a:t>
            </a:r>
            <a:endParaRPr lang="zh-CN" altLang="en-US" sz="28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" name="文本框 5">
            <a:extLst>
              <a:ext uri="{FF2B5EF4-FFF2-40B4-BE49-F238E27FC236}">
                <a16:creationId xmlns:a16="http://schemas.microsoft.com/office/drawing/2014/main" id="{7A8988D4-5BDC-4175-B038-706D8FF98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03" y="3153261"/>
            <a:ext cx="1225096" cy="66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（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4911EAB-8E57-01BC-B83F-9BD60805B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59" y="512455"/>
            <a:ext cx="1012825" cy="66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14.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D84FA03-D3B6-56BB-A5E7-BC326067B1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1601" y="72776"/>
            <a:ext cx="8013700" cy="322922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12500B9-D7E0-BAD6-C729-02A97656914E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P21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5">
            <a:extLst>
              <a:ext uri="{FF2B5EF4-FFF2-40B4-BE49-F238E27FC236}">
                <a16:creationId xmlns:a16="http://schemas.microsoft.com/office/drawing/2014/main" id="{DFD56793-87B5-4E31-826A-FF73BD8FD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985358"/>
            <a:ext cx="1114425" cy="668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15.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5B36BA8-1DA0-4106-AC5F-30D68CAD4BF9}"/>
              </a:ext>
            </a:extLst>
          </p:cNvPr>
          <p:cNvSpPr txBox="1"/>
          <p:nvPr/>
        </p:nvSpPr>
        <p:spPr>
          <a:xfrm>
            <a:off x="1536700" y="952500"/>
            <a:ext cx="9599614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小红读一本故事书，翻开书后，发现左右两页的页码和是</a:t>
            </a:r>
            <a:r>
              <a:rPr lang="en-US" altLang="zh-CN" sz="2800" b="1">
                <a:latin typeface="Times New Roman" pitchFamily="18" charset="0"/>
                <a:ea typeface="黑体" pitchFamily="49" charset="-122"/>
              </a:rPr>
              <a:t>185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。小</a:t>
            </a:r>
            <a:r>
              <a:rPr lang="zh-CN" altLang="en-US" sz="2800" b="1" dirty="0">
                <a:latin typeface="Times New Roman" pitchFamily="18" charset="0"/>
                <a:ea typeface="黑体" pitchFamily="49" charset="-122"/>
              </a:rPr>
              <a:t>红翻开的是</a:t>
            </a:r>
            <a:r>
              <a:rPr lang="zh-CN" altLang="en-US" sz="2800" b="1">
                <a:latin typeface="Times New Roman" pitchFamily="18" charset="0"/>
                <a:ea typeface="黑体" pitchFamily="49" charset="-122"/>
              </a:rPr>
              <a:t>哪两页？</a:t>
            </a:r>
            <a:endParaRPr lang="zh-CN" altLang="en-US" sz="28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76B80A92-724A-4172-9824-749414424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76" y="2690913"/>
            <a:ext cx="9115424" cy="22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92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93</a:t>
            </a:r>
          </a:p>
          <a:p>
            <a:pPr algn="ctr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答：小红翻开的是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页。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73172C2-C837-773E-0AB6-C79C25C49489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P21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AD21531-59CC-B926-186E-8CD166073CA6}"/>
              </a:ext>
            </a:extLst>
          </p:cNvPr>
          <p:cNvSpPr txBox="1"/>
          <p:nvPr/>
        </p:nvSpPr>
        <p:spPr>
          <a:xfrm>
            <a:off x="1228166" y="394427"/>
            <a:ext cx="8480612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5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里填上合适的数。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DA22A66-177E-9E0B-511D-588855BD48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9078" y="1351548"/>
            <a:ext cx="7419359" cy="512132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D1A6799-5F85-170A-402C-3620F4B7B091}"/>
              </a:ext>
            </a:extLst>
          </p:cNvPr>
          <p:cNvSpPr txBox="1"/>
          <p:nvPr/>
        </p:nvSpPr>
        <p:spPr bwMode="auto">
          <a:xfrm>
            <a:off x="6838950" y="6218207"/>
            <a:ext cx="4648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>
            <a:spAutoFit/>
          </a:bodyPr>
          <a:lstStyle/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P21  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2000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FA76A13-1AC2-7213-692D-2A5CC88055F4}"/>
              </a:ext>
            </a:extLst>
          </p:cNvPr>
          <p:cNvGrpSpPr/>
          <p:nvPr/>
        </p:nvGrpSpPr>
        <p:grpSpPr>
          <a:xfrm>
            <a:off x="2860780" y="1597700"/>
            <a:ext cx="1439640" cy="4242240"/>
            <a:chOff x="2860780" y="1597700"/>
            <a:chExt cx="1439640" cy="4242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墨迹 5">
                  <a:extLst>
                    <a:ext uri="{FF2B5EF4-FFF2-40B4-BE49-F238E27FC236}">
                      <a16:creationId xmlns:a16="http://schemas.microsoft.com/office/drawing/2014/main" id="{6D20E700-F8CF-1B11-7867-4536B4C0BA8D}"/>
                    </a:ext>
                  </a:extLst>
                </p14:cNvPr>
                <p14:cNvContentPartPr/>
                <p14:nvPr/>
              </p14:nvContentPartPr>
              <p14:xfrm>
                <a:off x="2900380" y="1658540"/>
                <a:ext cx="12600" cy="218160"/>
              </p14:xfrm>
            </p:contentPart>
          </mc:Choice>
          <mc:Fallback xmlns="">
            <p:pic>
              <p:nvPicPr>
                <p:cNvPr id="6" name="墨迹 5">
                  <a:extLst>
                    <a:ext uri="{FF2B5EF4-FFF2-40B4-BE49-F238E27FC236}">
                      <a16:creationId xmlns:a16="http://schemas.microsoft.com/office/drawing/2014/main" id="{6D20E700-F8CF-1B11-7867-4536B4C0BA8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882380" y="1640540"/>
                  <a:ext cx="4824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墨迹 7">
                  <a:extLst>
                    <a:ext uri="{FF2B5EF4-FFF2-40B4-BE49-F238E27FC236}">
                      <a16:creationId xmlns:a16="http://schemas.microsoft.com/office/drawing/2014/main" id="{BD68EC9B-D3B2-9D15-2D54-34906F4EB827}"/>
                    </a:ext>
                  </a:extLst>
                </p14:cNvPr>
                <p14:cNvContentPartPr/>
                <p14:nvPr/>
              </p14:nvContentPartPr>
              <p14:xfrm>
                <a:off x="2860780" y="3542060"/>
                <a:ext cx="6120" cy="277200"/>
              </p14:xfrm>
            </p:contentPart>
          </mc:Choice>
          <mc:Fallback xmlns="">
            <p:pic>
              <p:nvPicPr>
                <p:cNvPr id="8" name="墨迹 7">
                  <a:extLst>
                    <a:ext uri="{FF2B5EF4-FFF2-40B4-BE49-F238E27FC236}">
                      <a16:creationId xmlns:a16="http://schemas.microsoft.com/office/drawing/2014/main" id="{BD68EC9B-D3B2-9D15-2D54-34906F4EB82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842780" y="3524060"/>
                  <a:ext cx="4176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墨迹 8">
                  <a:extLst>
                    <a:ext uri="{FF2B5EF4-FFF2-40B4-BE49-F238E27FC236}">
                      <a16:creationId xmlns:a16="http://schemas.microsoft.com/office/drawing/2014/main" id="{E9417786-2F5D-8C09-0043-8AB8913109FC}"/>
                    </a:ext>
                  </a:extLst>
                </p14:cNvPr>
                <p14:cNvContentPartPr/>
                <p14:nvPr/>
              </p14:nvContentPartPr>
              <p14:xfrm>
                <a:off x="3513100" y="1619660"/>
                <a:ext cx="135360" cy="253080"/>
              </p14:xfrm>
            </p:contentPart>
          </mc:Choice>
          <mc:Fallback xmlns="">
            <p:pic>
              <p:nvPicPr>
                <p:cNvPr id="9" name="墨迹 8">
                  <a:extLst>
                    <a:ext uri="{FF2B5EF4-FFF2-40B4-BE49-F238E27FC236}">
                      <a16:creationId xmlns:a16="http://schemas.microsoft.com/office/drawing/2014/main" id="{E9417786-2F5D-8C09-0043-8AB8913109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95460" y="1601660"/>
                  <a:ext cx="17100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墨迹 9">
                  <a:extLst>
                    <a:ext uri="{FF2B5EF4-FFF2-40B4-BE49-F238E27FC236}">
                      <a16:creationId xmlns:a16="http://schemas.microsoft.com/office/drawing/2014/main" id="{EF840C84-6D0E-9759-E6E6-903F84AE3D8B}"/>
                    </a:ext>
                  </a:extLst>
                </p14:cNvPr>
                <p14:cNvContentPartPr/>
                <p14:nvPr/>
              </p14:nvContentPartPr>
              <p14:xfrm>
                <a:off x="2876620" y="4182140"/>
                <a:ext cx="5040" cy="266040"/>
              </p14:xfrm>
            </p:contentPart>
          </mc:Choice>
          <mc:Fallback xmlns="">
            <p:pic>
              <p:nvPicPr>
                <p:cNvPr id="10" name="墨迹 9">
                  <a:extLst>
                    <a:ext uri="{FF2B5EF4-FFF2-40B4-BE49-F238E27FC236}">
                      <a16:creationId xmlns:a16="http://schemas.microsoft.com/office/drawing/2014/main" id="{EF840C84-6D0E-9759-E6E6-903F84AE3D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58620" y="4164140"/>
                  <a:ext cx="4068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墨迹 10">
                  <a:extLst>
                    <a:ext uri="{FF2B5EF4-FFF2-40B4-BE49-F238E27FC236}">
                      <a16:creationId xmlns:a16="http://schemas.microsoft.com/office/drawing/2014/main" id="{3D6DF4EB-5ED1-E4FC-2D8B-7B962BED78E4}"/>
                    </a:ext>
                  </a:extLst>
                </p14:cNvPr>
                <p14:cNvContentPartPr/>
                <p14:nvPr/>
              </p14:nvContentPartPr>
              <p14:xfrm>
                <a:off x="3461260" y="3555020"/>
                <a:ext cx="179280" cy="322920"/>
              </p14:xfrm>
            </p:contentPart>
          </mc:Choice>
          <mc:Fallback xmlns="">
            <p:pic>
              <p:nvPicPr>
                <p:cNvPr id="11" name="墨迹 10">
                  <a:extLst>
                    <a:ext uri="{FF2B5EF4-FFF2-40B4-BE49-F238E27FC236}">
                      <a16:creationId xmlns:a16="http://schemas.microsoft.com/office/drawing/2014/main" id="{3D6DF4EB-5ED1-E4FC-2D8B-7B962BED78E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43260" y="3537020"/>
                  <a:ext cx="21492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墨迹 11">
                  <a:extLst>
                    <a:ext uri="{FF2B5EF4-FFF2-40B4-BE49-F238E27FC236}">
                      <a16:creationId xmlns:a16="http://schemas.microsoft.com/office/drawing/2014/main" id="{06ABDB99-0911-5891-F674-253575E22E33}"/>
                    </a:ext>
                  </a:extLst>
                </p14:cNvPr>
                <p14:cNvContentPartPr/>
                <p14:nvPr/>
              </p14:nvContentPartPr>
              <p14:xfrm>
                <a:off x="3445420" y="2275940"/>
                <a:ext cx="148320" cy="345240"/>
              </p14:xfrm>
            </p:contentPart>
          </mc:Choice>
          <mc:Fallback xmlns="">
            <p:pic>
              <p:nvPicPr>
                <p:cNvPr id="12" name="墨迹 11">
                  <a:extLst>
                    <a:ext uri="{FF2B5EF4-FFF2-40B4-BE49-F238E27FC236}">
                      <a16:creationId xmlns:a16="http://schemas.microsoft.com/office/drawing/2014/main" id="{06ABDB99-0911-5891-F674-253575E22E3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27780" y="2258300"/>
                  <a:ext cx="18396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墨迹 12">
                  <a:extLst>
                    <a:ext uri="{FF2B5EF4-FFF2-40B4-BE49-F238E27FC236}">
                      <a16:creationId xmlns:a16="http://schemas.microsoft.com/office/drawing/2014/main" id="{C004525B-35BB-FE0D-1B41-D8A3A0135A20}"/>
                    </a:ext>
                  </a:extLst>
                </p14:cNvPr>
                <p14:cNvContentPartPr/>
                <p14:nvPr/>
              </p14:nvContentPartPr>
              <p14:xfrm>
                <a:off x="4130860" y="1597700"/>
                <a:ext cx="141840" cy="297000"/>
              </p14:xfrm>
            </p:contentPart>
          </mc:Choice>
          <mc:Fallback xmlns="">
            <p:pic>
              <p:nvPicPr>
                <p:cNvPr id="13" name="墨迹 12">
                  <a:extLst>
                    <a:ext uri="{FF2B5EF4-FFF2-40B4-BE49-F238E27FC236}">
                      <a16:creationId xmlns:a16="http://schemas.microsoft.com/office/drawing/2014/main" id="{C004525B-35BB-FE0D-1B41-D8A3A0135A2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12860" y="1579700"/>
                  <a:ext cx="17748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墨迹 13">
                  <a:extLst>
                    <a:ext uri="{FF2B5EF4-FFF2-40B4-BE49-F238E27FC236}">
                      <a16:creationId xmlns:a16="http://schemas.microsoft.com/office/drawing/2014/main" id="{A5AD07E8-3A30-F07B-959E-AB4F3DA422B4}"/>
                    </a:ext>
                  </a:extLst>
                </p14:cNvPr>
                <p14:cNvContentPartPr/>
                <p14:nvPr/>
              </p14:nvContentPartPr>
              <p14:xfrm>
                <a:off x="3608140" y="5499740"/>
                <a:ext cx="11880" cy="231480"/>
              </p14:xfrm>
            </p:contentPart>
          </mc:Choice>
          <mc:Fallback xmlns="">
            <p:pic>
              <p:nvPicPr>
                <p:cNvPr id="14" name="墨迹 13">
                  <a:extLst>
                    <a:ext uri="{FF2B5EF4-FFF2-40B4-BE49-F238E27FC236}">
                      <a16:creationId xmlns:a16="http://schemas.microsoft.com/office/drawing/2014/main" id="{A5AD07E8-3A30-F07B-959E-AB4F3DA422B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590140" y="5481740"/>
                  <a:ext cx="475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墨迹 14">
                  <a:extLst>
                    <a:ext uri="{FF2B5EF4-FFF2-40B4-BE49-F238E27FC236}">
                      <a16:creationId xmlns:a16="http://schemas.microsoft.com/office/drawing/2014/main" id="{47DBC669-EA9F-A498-E5D6-A6F3A8411B6B}"/>
                    </a:ext>
                  </a:extLst>
                </p14:cNvPr>
                <p14:cNvContentPartPr/>
                <p14:nvPr/>
              </p14:nvContentPartPr>
              <p14:xfrm>
                <a:off x="4185940" y="5547980"/>
                <a:ext cx="114480" cy="291960"/>
              </p14:xfrm>
            </p:contentPart>
          </mc:Choice>
          <mc:Fallback xmlns="">
            <p:pic>
              <p:nvPicPr>
                <p:cNvPr id="15" name="墨迹 14">
                  <a:extLst>
                    <a:ext uri="{FF2B5EF4-FFF2-40B4-BE49-F238E27FC236}">
                      <a16:creationId xmlns:a16="http://schemas.microsoft.com/office/drawing/2014/main" id="{47DBC669-EA9F-A498-E5D6-A6F3A8411B6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67940" y="5529980"/>
                  <a:ext cx="150120" cy="32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D7299DCB-99FA-9B82-EE92-2D96777949C2}"/>
              </a:ext>
            </a:extLst>
          </p:cNvPr>
          <p:cNvGrpSpPr/>
          <p:nvPr/>
        </p:nvGrpSpPr>
        <p:grpSpPr>
          <a:xfrm>
            <a:off x="7359340" y="1613900"/>
            <a:ext cx="1653480" cy="2870280"/>
            <a:chOff x="7359340" y="1613900"/>
            <a:chExt cx="1653480" cy="287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墨迹 15">
                  <a:extLst>
                    <a:ext uri="{FF2B5EF4-FFF2-40B4-BE49-F238E27FC236}">
                      <a16:creationId xmlns:a16="http://schemas.microsoft.com/office/drawing/2014/main" id="{1DE7CED5-6E6B-8AFE-FDE2-04279212BEA7}"/>
                    </a:ext>
                  </a:extLst>
                </p14:cNvPr>
                <p14:cNvContentPartPr/>
                <p14:nvPr/>
              </p14:nvContentPartPr>
              <p14:xfrm>
                <a:off x="7359340" y="3008180"/>
                <a:ext cx="228960" cy="204120"/>
              </p14:xfrm>
            </p:contentPart>
          </mc:Choice>
          <mc:Fallback xmlns="">
            <p:pic>
              <p:nvPicPr>
                <p:cNvPr id="16" name="墨迹 15">
                  <a:extLst>
                    <a:ext uri="{FF2B5EF4-FFF2-40B4-BE49-F238E27FC236}">
                      <a16:creationId xmlns:a16="http://schemas.microsoft.com/office/drawing/2014/main" id="{1DE7CED5-6E6B-8AFE-FDE2-04279212BEA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341340" y="2990540"/>
                  <a:ext cx="264600" cy="2397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905CC2B-656B-6D09-7552-903AAA7D2CF5}"/>
                </a:ext>
              </a:extLst>
            </p:cNvPr>
            <p:cNvGrpSpPr/>
            <p:nvPr/>
          </p:nvGrpSpPr>
          <p:grpSpPr>
            <a:xfrm>
              <a:off x="8074660" y="2927540"/>
              <a:ext cx="234720" cy="285120"/>
              <a:chOff x="8074660" y="2927540"/>
              <a:chExt cx="234720" cy="285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17" name="墨迹 16">
                    <a:extLst>
                      <a:ext uri="{FF2B5EF4-FFF2-40B4-BE49-F238E27FC236}">
                        <a16:creationId xmlns:a16="http://schemas.microsoft.com/office/drawing/2014/main" id="{60A030F3-0B36-319C-52E2-0E0B2FA145E0}"/>
                      </a:ext>
                    </a:extLst>
                  </p14:cNvPr>
                  <p14:cNvContentPartPr/>
                  <p14:nvPr/>
                </p14:nvContentPartPr>
                <p14:xfrm>
                  <a:off x="8074660" y="2927540"/>
                  <a:ext cx="234720" cy="186840"/>
                </p14:xfrm>
              </p:contentPart>
            </mc:Choice>
            <mc:Fallback xmlns="">
              <p:pic>
                <p:nvPicPr>
                  <p:cNvPr id="17" name="墨迹 16">
                    <a:extLst>
                      <a:ext uri="{FF2B5EF4-FFF2-40B4-BE49-F238E27FC236}">
                        <a16:creationId xmlns:a16="http://schemas.microsoft.com/office/drawing/2014/main" id="{60A030F3-0B36-319C-52E2-0E0B2FA145E0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8056660" y="2909540"/>
                    <a:ext cx="270360" cy="22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18" name="墨迹 17">
                    <a:extLst>
                      <a:ext uri="{FF2B5EF4-FFF2-40B4-BE49-F238E27FC236}">
                        <a16:creationId xmlns:a16="http://schemas.microsoft.com/office/drawing/2014/main" id="{CE8D28B5-393A-61D1-F222-F4FE4BEAD3F7}"/>
                      </a:ext>
                    </a:extLst>
                  </p14:cNvPr>
                  <p14:cNvContentPartPr/>
                  <p14:nvPr/>
                </p14:nvContentPartPr>
                <p14:xfrm>
                  <a:off x="8199220" y="2996300"/>
                  <a:ext cx="72360" cy="216360"/>
                </p14:xfrm>
              </p:contentPart>
            </mc:Choice>
            <mc:Fallback xmlns="">
              <p:pic>
                <p:nvPicPr>
                  <p:cNvPr id="18" name="墨迹 17">
                    <a:extLst>
                      <a:ext uri="{FF2B5EF4-FFF2-40B4-BE49-F238E27FC236}">
                        <a16:creationId xmlns:a16="http://schemas.microsoft.com/office/drawing/2014/main" id="{CE8D28B5-393A-61D1-F222-F4FE4BEAD3F7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8181220" y="2978660"/>
                    <a:ext cx="108000" cy="252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墨迹 19">
                  <a:extLst>
                    <a:ext uri="{FF2B5EF4-FFF2-40B4-BE49-F238E27FC236}">
                      <a16:creationId xmlns:a16="http://schemas.microsoft.com/office/drawing/2014/main" id="{8E290365-04EC-6D25-3C50-1E9ACDEC04DE}"/>
                    </a:ext>
                  </a:extLst>
                </p14:cNvPr>
                <p14:cNvContentPartPr/>
                <p14:nvPr/>
              </p14:nvContentPartPr>
              <p14:xfrm>
                <a:off x="8163220" y="2208980"/>
                <a:ext cx="103680" cy="288360"/>
              </p14:xfrm>
            </p:contentPart>
          </mc:Choice>
          <mc:Fallback xmlns="">
            <p:pic>
              <p:nvPicPr>
                <p:cNvPr id="20" name="墨迹 19">
                  <a:extLst>
                    <a:ext uri="{FF2B5EF4-FFF2-40B4-BE49-F238E27FC236}">
                      <a16:creationId xmlns:a16="http://schemas.microsoft.com/office/drawing/2014/main" id="{8E290365-04EC-6D25-3C50-1E9ACDEC04D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145580" y="2191340"/>
                  <a:ext cx="1393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墨迹 26">
                  <a:extLst>
                    <a:ext uri="{FF2B5EF4-FFF2-40B4-BE49-F238E27FC236}">
                      <a16:creationId xmlns:a16="http://schemas.microsoft.com/office/drawing/2014/main" id="{726EFCC9-9526-EC93-D565-F85F2589577C}"/>
                    </a:ext>
                  </a:extLst>
                </p14:cNvPr>
                <p14:cNvContentPartPr/>
                <p14:nvPr/>
              </p14:nvContentPartPr>
              <p14:xfrm>
                <a:off x="7378420" y="2296100"/>
                <a:ext cx="199800" cy="190800"/>
              </p14:xfrm>
            </p:contentPart>
          </mc:Choice>
          <mc:Fallback xmlns="">
            <p:pic>
              <p:nvPicPr>
                <p:cNvPr id="27" name="墨迹 26">
                  <a:extLst>
                    <a:ext uri="{FF2B5EF4-FFF2-40B4-BE49-F238E27FC236}">
                      <a16:creationId xmlns:a16="http://schemas.microsoft.com/office/drawing/2014/main" id="{726EFCC9-9526-EC93-D565-F85F258957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360420" y="2278100"/>
                  <a:ext cx="23544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1" name="墨迹 30">
                  <a:extLst>
                    <a:ext uri="{FF2B5EF4-FFF2-40B4-BE49-F238E27FC236}">
                      <a16:creationId xmlns:a16="http://schemas.microsoft.com/office/drawing/2014/main" id="{C5EF71A4-DE10-FDBF-D904-17D4EA674E51}"/>
                    </a:ext>
                  </a:extLst>
                </p14:cNvPr>
                <p14:cNvContentPartPr/>
                <p14:nvPr/>
              </p14:nvContentPartPr>
              <p14:xfrm>
                <a:off x="8755420" y="3598940"/>
                <a:ext cx="257400" cy="266400"/>
              </p14:xfrm>
            </p:contentPart>
          </mc:Choice>
          <mc:Fallback xmlns="">
            <p:pic>
              <p:nvPicPr>
                <p:cNvPr id="31" name="墨迹 30">
                  <a:extLst>
                    <a:ext uri="{FF2B5EF4-FFF2-40B4-BE49-F238E27FC236}">
                      <a16:creationId xmlns:a16="http://schemas.microsoft.com/office/drawing/2014/main" id="{C5EF71A4-DE10-FDBF-D904-17D4EA674E5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737780" y="3580940"/>
                  <a:ext cx="29304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2" name="墨迹 31">
                  <a:extLst>
                    <a:ext uri="{FF2B5EF4-FFF2-40B4-BE49-F238E27FC236}">
                      <a16:creationId xmlns:a16="http://schemas.microsoft.com/office/drawing/2014/main" id="{DE492FE6-93E4-CB50-4988-E479098523FA}"/>
                    </a:ext>
                  </a:extLst>
                </p14:cNvPr>
                <p14:cNvContentPartPr/>
                <p14:nvPr/>
              </p14:nvContentPartPr>
              <p14:xfrm>
                <a:off x="8724100" y="2334260"/>
                <a:ext cx="271800" cy="237960"/>
              </p14:xfrm>
            </p:contentPart>
          </mc:Choice>
          <mc:Fallback xmlns="">
            <p:pic>
              <p:nvPicPr>
                <p:cNvPr id="32" name="墨迹 31">
                  <a:extLst>
                    <a:ext uri="{FF2B5EF4-FFF2-40B4-BE49-F238E27FC236}">
                      <a16:creationId xmlns:a16="http://schemas.microsoft.com/office/drawing/2014/main" id="{DE492FE6-93E4-CB50-4988-E479098523F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706100" y="2316260"/>
                  <a:ext cx="307440" cy="2736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74F066E7-1C9C-A185-A4C3-D7CC25520BE6}"/>
                </a:ext>
              </a:extLst>
            </p:cNvPr>
            <p:cNvGrpSpPr/>
            <p:nvPr/>
          </p:nvGrpSpPr>
          <p:grpSpPr>
            <a:xfrm>
              <a:off x="8742100" y="1613900"/>
              <a:ext cx="236160" cy="349920"/>
              <a:chOff x="8742100" y="1613900"/>
              <a:chExt cx="236160" cy="3499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33" name="墨迹 32">
                    <a:extLst>
                      <a:ext uri="{FF2B5EF4-FFF2-40B4-BE49-F238E27FC236}">
                        <a16:creationId xmlns:a16="http://schemas.microsoft.com/office/drawing/2014/main" id="{ABE50156-FFA8-A8A2-41C5-4651765A104D}"/>
                      </a:ext>
                    </a:extLst>
                  </p14:cNvPr>
                  <p14:cNvContentPartPr/>
                  <p14:nvPr/>
                </p14:nvContentPartPr>
                <p14:xfrm>
                  <a:off x="8742100" y="1613900"/>
                  <a:ext cx="172800" cy="349920"/>
                </p14:xfrm>
              </p:contentPart>
            </mc:Choice>
            <mc:Fallback xmlns="">
              <p:pic>
                <p:nvPicPr>
                  <p:cNvPr id="33" name="墨迹 32">
                    <a:extLst>
                      <a:ext uri="{FF2B5EF4-FFF2-40B4-BE49-F238E27FC236}">
                        <a16:creationId xmlns:a16="http://schemas.microsoft.com/office/drawing/2014/main" id="{ABE50156-FFA8-A8A2-41C5-4651765A104D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8724100" y="1595900"/>
                    <a:ext cx="208440" cy="385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34" name="墨迹 33">
                    <a:extLst>
                      <a:ext uri="{FF2B5EF4-FFF2-40B4-BE49-F238E27FC236}">
                        <a16:creationId xmlns:a16="http://schemas.microsoft.com/office/drawing/2014/main" id="{9FAB9EEC-1A23-A424-A4DF-711E256D1AD9}"/>
                      </a:ext>
                    </a:extLst>
                  </p14:cNvPr>
                  <p14:cNvContentPartPr/>
                  <p14:nvPr/>
                </p14:nvContentPartPr>
                <p14:xfrm>
                  <a:off x="8809780" y="1636220"/>
                  <a:ext cx="168480" cy="9360"/>
                </p14:xfrm>
              </p:contentPart>
            </mc:Choice>
            <mc:Fallback xmlns="">
              <p:pic>
                <p:nvPicPr>
                  <p:cNvPr id="34" name="墨迹 33">
                    <a:extLst>
                      <a:ext uri="{FF2B5EF4-FFF2-40B4-BE49-F238E27FC236}">
                        <a16:creationId xmlns:a16="http://schemas.microsoft.com/office/drawing/2014/main" id="{9FAB9EEC-1A23-A424-A4DF-711E256D1AD9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8791780" y="1618220"/>
                    <a:ext cx="204120" cy="45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6" name="墨迹 35">
                  <a:extLst>
                    <a:ext uri="{FF2B5EF4-FFF2-40B4-BE49-F238E27FC236}">
                      <a16:creationId xmlns:a16="http://schemas.microsoft.com/office/drawing/2014/main" id="{39B17BB8-C616-6638-6F05-5C3377FE4497}"/>
                    </a:ext>
                  </a:extLst>
                </p14:cNvPr>
                <p14:cNvContentPartPr/>
                <p14:nvPr/>
              </p14:nvContentPartPr>
              <p14:xfrm>
                <a:off x="8129380" y="4259900"/>
                <a:ext cx="209880" cy="224280"/>
              </p14:xfrm>
            </p:contentPart>
          </mc:Choice>
          <mc:Fallback xmlns="">
            <p:pic>
              <p:nvPicPr>
                <p:cNvPr id="36" name="墨迹 35">
                  <a:extLst>
                    <a:ext uri="{FF2B5EF4-FFF2-40B4-BE49-F238E27FC236}">
                      <a16:creationId xmlns:a16="http://schemas.microsoft.com/office/drawing/2014/main" id="{39B17BB8-C616-6638-6F05-5C3377FE4497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111380" y="4241900"/>
                  <a:ext cx="245520" cy="259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2220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Pages>0</Pages>
  <Words>1197</Words>
  <Characters>0</Characters>
  <Application>Microsoft Office PowerPoint</Application>
  <DocSecurity>0</DocSecurity>
  <PresentationFormat>宽屏</PresentationFormat>
  <Lines>0</Lines>
  <Paragraphs>299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黑体</vt:lpstr>
      <vt:lpstr>楷体</vt:lpstr>
      <vt:lpstr>Arial</vt:lpstr>
      <vt:lpstr>Calibri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333</cp:revision>
  <dcterms:created xsi:type="dcterms:W3CDTF">2016-01-14T07:05:12Z</dcterms:created>
  <dcterms:modified xsi:type="dcterms:W3CDTF">2026-02-28T07:30:03Z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