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367" r:id="rId3"/>
    <p:sldId id="368" r:id="rId4"/>
    <p:sldId id="369" r:id="rId5"/>
    <p:sldId id="371" r:id="rId6"/>
    <p:sldId id="365" r:id="rId7"/>
    <p:sldId id="377" r:id="rId8"/>
    <p:sldId id="370" r:id="rId9"/>
    <p:sldId id="372" r:id="rId10"/>
    <p:sldId id="373" r:id="rId11"/>
    <p:sldId id="374" r:id="rId12"/>
    <p:sldId id="375" r:id="rId13"/>
    <p:sldId id="376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777">
          <p15:clr>
            <a:srgbClr val="A4A3A4"/>
          </p15:clr>
        </p15:guide>
        <p15:guide id="4" pos="3817">
          <p15:clr>
            <a:srgbClr val="A4A3A4"/>
          </p15:clr>
        </p15:guide>
        <p15:guide id="5" pos="665">
          <p15:clr>
            <a:srgbClr val="A4A3A4"/>
          </p15:clr>
        </p15:guide>
        <p15:guide id="6" pos="70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AFD7"/>
    <a:srgbClr val="E8F6FA"/>
    <a:srgbClr val="FCFDFA"/>
    <a:srgbClr val="FDEEE2"/>
    <a:srgbClr val="FFFFFF"/>
    <a:srgbClr val="3E6BB3"/>
    <a:srgbClr val="273E93"/>
    <a:srgbClr val="FEF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4660" autoAdjust="0"/>
  </p:normalViewPr>
  <p:slideViewPr>
    <p:cSldViewPr snapToGrid="0">
      <p:cViewPr varScale="1">
        <p:scale>
          <a:sx n="71" d="100"/>
          <a:sy n="71" d="100"/>
        </p:scale>
        <p:origin x="66" y="996"/>
      </p:cViewPr>
      <p:guideLst>
        <p:guide orient="horz" pos="3952"/>
        <p:guide orient="horz" pos="2160"/>
        <p:guide orient="horz" pos="777"/>
        <p:guide pos="3817"/>
        <p:guide pos="665"/>
        <p:guide pos="70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479C779-CA9C-4890-B9F1-86D5C231DC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8EFE053-04A7-4D62-B579-AC069F749A0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9BAC227D-01FF-4B41-BD7F-F2C23C0BE2F1}" type="datetimeFigureOut">
              <a:rPr lang="zh-CN" altLang="en-US"/>
              <a:pPr>
                <a:defRPr/>
              </a:pPr>
              <a:t>2025/11/22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0A575397-3EF6-4723-AF3C-C72D58DAAD5E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ED3CF9-E61E-4B74-A636-72CA777E040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E28B5DD-B1C8-46E4-9302-5BAFC71FE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F8B05171-491D-44EB-918A-BBE34230D507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16C47BB6-AA26-4DF7-9E26-BEB5D5BD4B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0B9E52A-8A70-43DA-9597-7916865FAE12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12192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74C9DE37-72EB-41FC-8090-C3289F0D67FB}"/>
              </a:ext>
            </a:extLst>
          </p:cNvPr>
          <p:cNvSpPr/>
          <p:nvPr userDrawn="1"/>
        </p:nvSpPr>
        <p:spPr>
          <a:xfrm>
            <a:off x="3297238" y="582613"/>
            <a:ext cx="5597525" cy="5595937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EF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4" name="图片 1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46050"/>
            <a:ext cx="182403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4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750760">
            <a:off x="8777288" y="401638"/>
            <a:ext cx="3073400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47E6DC5-37B5-4D04-AB20-7E19FE3108AC}"/>
              </a:ext>
            </a:extLst>
          </p:cNvPr>
          <p:cNvSpPr txBox="1"/>
          <p:nvPr/>
        </p:nvSpPr>
        <p:spPr>
          <a:xfrm rot="20132266">
            <a:off x="4955763" y="2987595"/>
            <a:ext cx="2301492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B6B850A-6D2A-FF6D-275D-F530862D04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116013"/>
            <a:ext cx="12192000" cy="574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圆角矩形 8">
            <a:extLst>
              <a:ext uri="{FF2B5EF4-FFF2-40B4-BE49-F238E27FC236}">
                <a16:creationId xmlns:a16="http://schemas.microsoft.com/office/drawing/2014/main" id="{2B494D44-A8DA-468C-AD7F-D39FB5CEB052}"/>
              </a:ext>
            </a:extLst>
          </p:cNvPr>
          <p:cNvSpPr/>
          <p:nvPr userDrawn="1"/>
        </p:nvSpPr>
        <p:spPr>
          <a:xfrm>
            <a:off x="151894" y="275489"/>
            <a:ext cx="11888212" cy="6353911"/>
          </a:xfrm>
          <a:prstGeom prst="roundRect">
            <a:avLst>
              <a:gd name="adj" fmla="val 9260"/>
            </a:avLst>
          </a:prstGeom>
          <a:solidFill>
            <a:schemeClr val="bg1"/>
          </a:solidFill>
          <a:ln w="76200">
            <a:solidFill>
              <a:srgbClr val="FFEF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4" name="图片 9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326231" y="6201994"/>
            <a:ext cx="957262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10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689769" y="-645262"/>
            <a:ext cx="1379538" cy="138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11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0931525" y="5787174"/>
            <a:ext cx="191135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E0614AE-395A-40A3-B231-C3506071A59B}"/>
              </a:ext>
            </a:extLst>
          </p:cNvPr>
          <p:cNvSpPr txBox="1"/>
          <p:nvPr/>
        </p:nvSpPr>
        <p:spPr>
          <a:xfrm rot="20132266">
            <a:off x="4955763" y="2987595"/>
            <a:ext cx="2301492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4ADD6EC-F00F-17FC-C7B4-CC9B945B55C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88398F-944E-4A6F-8691-E4706386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68D053-5EFF-4C71-94B4-258DC856C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F3B6E-B351-430A-A6E5-8CFE9EA5D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itchFamily="49" charset="-122"/>
              </a:defRPr>
            </a:lvl1pPr>
          </a:lstStyle>
          <a:p>
            <a:fld id="{C84B6440-2A33-4654-9DD6-0597940E1A6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24"/>
          <p:cNvSpPr txBox="1">
            <a:spLocks noChangeArrowheads="1"/>
          </p:cNvSpPr>
          <p:nvPr/>
        </p:nvSpPr>
        <p:spPr bwMode="auto">
          <a:xfrm>
            <a:off x="4061618" y="2264904"/>
            <a:ext cx="39957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5400" b="1">
                <a:latin typeface="黑体" pitchFamily="49" charset="-122"/>
                <a:ea typeface="黑体" pitchFamily="49" charset="-122"/>
              </a:rPr>
              <a:t>练习四</a:t>
            </a:r>
            <a:endParaRPr lang="zh-CN" altLang="en-US" sz="5400" b="1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7171" name="组合 26"/>
          <p:cNvGrpSpPr>
            <a:grpSpLocks/>
          </p:cNvGrpSpPr>
          <p:nvPr/>
        </p:nvGrpSpPr>
        <p:grpSpPr bwMode="auto">
          <a:xfrm>
            <a:off x="4908550" y="4078242"/>
            <a:ext cx="2574925" cy="420688"/>
            <a:chOff x="242380" y="196184"/>
            <a:chExt cx="2575081" cy="42134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637ACD0-8735-4764-B791-8D44D2E6058E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CACCD87-A430-424C-A0FC-C99BD143FEAE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A8E19A9-5F2D-4096-9FC3-E017BC348BB6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B6E4BF8-56B7-4BE0-AD44-CFC06AD0502A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CFAA086-5D03-4B4E-AB6E-AB1790D6DC7D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9545D43-F1E2-47BE-829B-91F9D50C75E3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79" name="组合 33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0" name="文本框 34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1" name="文本框 35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2" name="文本框 36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3" name="文本框 37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4" name="文本框 38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5" name="文本框 39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pic>
        <p:nvPicPr>
          <p:cNvPr id="7172" name="图片 18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0618788" y="5051425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4FC746CB-897E-EDD5-9FFF-B026F772B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674" y="3399473"/>
            <a:ext cx="4993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（选自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P25-P26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1055688" y="668338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2535" name="组合 28"/>
          <p:cNvGrpSpPr>
            <a:grpSpLocks/>
          </p:cNvGrpSpPr>
          <p:nvPr/>
        </p:nvGrpSpPr>
        <p:grpSpPr bwMode="auto">
          <a:xfrm>
            <a:off x="1177925" y="2117725"/>
            <a:ext cx="1679575" cy="619125"/>
            <a:chOff x="1177164" y="2683725"/>
            <a:chExt cx="1679681" cy="618147"/>
          </a:xfrm>
        </p:grpSpPr>
        <p:pic>
          <p:nvPicPr>
            <p:cNvPr id="22597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8" name="Text Box 7"/>
            <p:cNvSpPr txBox="1">
              <a:spLocks noChangeArrowheads="1"/>
            </p:cNvSpPr>
            <p:nvPr/>
          </p:nvSpPr>
          <p:spPr bwMode="auto">
            <a:xfrm>
              <a:off x="1177164" y="2683725"/>
              <a:ext cx="386942" cy="586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22599" name="文本框 27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6 0 4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6" name="组合 29"/>
          <p:cNvGrpSpPr>
            <a:grpSpLocks/>
          </p:cNvGrpSpPr>
          <p:nvPr/>
        </p:nvGrpSpPr>
        <p:grpSpPr bwMode="auto">
          <a:xfrm>
            <a:off x="6332535" y="2155561"/>
            <a:ext cx="1679588" cy="619125"/>
            <a:chOff x="1177150" y="2683725"/>
            <a:chExt cx="1679695" cy="618147"/>
          </a:xfrm>
        </p:grpSpPr>
        <p:pic>
          <p:nvPicPr>
            <p:cNvPr id="22594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5" name="Text Box 7"/>
            <p:cNvSpPr txBox="1">
              <a:spLocks noChangeArrowheads="1"/>
            </p:cNvSpPr>
            <p:nvPr/>
          </p:nvSpPr>
          <p:spPr bwMode="auto">
            <a:xfrm>
              <a:off x="1177150" y="2683725"/>
              <a:ext cx="386968" cy="586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22596" name="文本框 32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4 1 6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7" name="组合 33"/>
          <p:cNvGrpSpPr>
            <a:grpSpLocks/>
          </p:cNvGrpSpPr>
          <p:nvPr/>
        </p:nvGrpSpPr>
        <p:grpSpPr bwMode="auto">
          <a:xfrm>
            <a:off x="3610561" y="2115610"/>
            <a:ext cx="1679575" cy="619125"/>
            <a:chOff x="1177164" y="2683725"/>
            <a:chExt cx="1679681" cy="618147"/>
          </a:xfrm>
        </p:grpSpPr>
        <p:pic>
          <p:nvPicPr>
            <p:cNvPr id="22591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2" name="Text Box 7"/>
            <p:cNvSpPr txBox="1">
              <a:spLocks noChangeArrowheads="1"/>
            </p:cNvSpPr>
            <p:nvPr/>
          </p:nvSpPr>
          <p:spPr bwMode="auto">
            <a:xfrm>
              <a:off x="1177164" y="2683725"/>
              <a:ext cx="386942" cy="586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3</a:t>
              </a:r>
            </a:p>
          </p:txBody>
        </p:sp>
        <p:sp>
          <p:nvSpPr>
            <p:cNvPr id="22593" name="文本框 36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5 0 4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8" name="组合 37"/>
          <p:cNvGrpSpPr>
            <a:grpSpLocks/>
          </p:cNvGrpSpPr>
          <p:nvPr/>
        </p:nvGrpSpPr>
        <p:grpSpPr bwMode="auto">
          <a:xfrm>
            <a:off x="9289415" y="2161846"/>
            <a:ext cx="1679588" cy="619125"/>
            <a:chOff x="1177150" y="2683725"/>
            <a:chExt cx="1679695" cy="618147"/>
          </a:xfrm>
        </p:grpSpPr>
        <p:pic>
          <p:nvPicPr>
            <p:cNvPr id="22588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89" name="Text Box 7"/>
            <p:cNvSpPr txBox="1">
              <a:spLocks noChangeArrowheads="1"/>
            </p:cNvSpPr>
            <p:nvPr/>
          </p:nvSpPr>
          <p:spPr bwMode="auto">
            <a:xfrm>
              <a:off x="1177150" y="2683725"/>
              <a:ext cx="386968" cy="586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4</a:t>
              </a:r>
            </a:p>
          </p:txBody>
        </p:sp>
        <p:sp>
          <p:nvSpPr>
            <p:cNvPr id="22590" name="文本框 40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8 3 6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1571625" y="1563688"/>
            <a:ext cx="1179513" cy="3495675"/>
            <a:chOff x="1745865" y="1967696"/>
            <a:chExt cx="1179989" cy="3494478"/>
          </a:xfrm>
        </p:grpSpPr>
        <p:sp>
          <p:nvSpPr>
            <p:cNvPr id="22579" name="文本框 42"/>
            <p:cNvSpPr txBox="1">
              <a:spLocks noChangeArrowheads="1"/>
            </p:cNvSpPr>
            <p:nvPr/>
          </p:nvSpPr>
          <p:spPr bwMode="auto">
            <a:xfrm>
              <a:off x="178247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0" name="文本框 4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DCC08829-34BF-4929-BA4A-14162BC9AF2F}"/>
                </a:ext>
              </a:extLst>
            </p:cNvPr>
            <p:cNvCxnSpPr/>
            <p:nvPr/>
          </p:nvCxnSpPr>
          <p:spPr>
            <a:xfrm>
              <a:off x="1782393" y="3692717"/>
              <a:ext cx="114346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82" name="文本框 45"/>
            <p:cNvSpPr txBox="1">
              <a:spLocks noChangeArrowheads="1"/>
            </p:cNvSpPr>
            <p:nvPr/>
          </p:nvSpPr>
          <p:spPr bwMode="auto">
            <a:xfrm>
              <a:off x="2347246" y="375182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3" name="文本框 46"/>
            <p:cNvSpPr txBox="1">
              <a:spLocks noChangeArrowheads="1"/>
            </p:cNvSpPr>
            <p:nvPr/>
          </p:nvSpPr>
          <p:spPr bwMode="auto">
            <a:xfrm>
              <a:off x="211369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4" name="文本框 4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5" name="文本框 48"/>
            <p:cNvSpPr txBox="1">
              <a:spLocks noChangeArrowheads="1"/>
            </p:cNvSpPr>
            <p:nvPr/>
          </p:nvSpPr>
          <p:spPr bwMode="auto">
            <a:xfrm>
              <a:off x="2347246" y="41984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7B5EABDB-B3DF-4326-A096-71B0006B55C3}"/>
                </a:ext>
              </a:extLst>
            </p:cNvPr>
            <p:cNvCxnSpPr/>
            <p:nvPr/>
          </p:nvCxnSpPr>
          <p:spPr>
            <a:xfrm>
              <a:off x="1745865" y="4844847"/>
              <a:ext cx="117998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87" name="文本框 50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6724663" y="1601524"/>
            <a:ext cx="1182687" cy="3495675"/>
            <a:chOff x="1745865" y="1967696"/>
            <a:chExt cx="1182315" cy="3494478"/>
          </a:xfrm>
        </p:grpSpPr>
        <p:sp>
          <p:nvSpPr>
            <p:cNvPr id="22570" name="文本框 52"/>
            <p:cNvSpPr txBox="1">
              <a:spLocks noChangeArrowheads="1"/>
            </p:cNvSpPr>
            <p:nvPr/>
          </p:nvSpPr>
          <p:spPr bwMode="auto">
            <a:xfrm>
              <a:off x="178247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71" name="文本框 5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8BA0A2E4-AEF1-4201-96B8-F4D0B3B66E42}"/>
                </a:ext>
              </a:extLst>
            </p:cNvPr>
            <p:cNvCxnSpPr/>
            <p:nvPr/>
          </p:nvCxnSpPr>
          <p:spPr>
            <a:xfrm>
              <a:off x="1777605" y="3692717"/>
              <a:ext cx="115057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73" name="文本框 55"/>
            <p:cNvSpPr txBox="1">
              <a:spLocks noChangeArrowheads="1"/>
            </p:cNvSpPr>
            <p:nvPr/>
          </p:nvSpPr>
          <p:spPr bwMode="auto">
            <a:xfrm>
              <a:off x="2347246" y="375182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74" name="文本框 56"/>
            <p:cNvSpPr txBox="1">
              <a:spLocks noChangeArrowheads="1"/>
            </p:cNvSpPr>
            <p:nvPr/>
          </p:nvSpPr>
          <p:spPr bwMode="auto">
            <a:xfrm>
              <a:off x="211369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75" name="文本框 5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CA8DC90D-FA9F-47E0-B974-D41420D22826}"/>
                </a:ext>
              </a:extLst>
            </p:cNvPr>
            <p:cNvCxnSpPr/>
            <p:nvPr/>
          </p:nvCxnSpPr>
          <p:spPr>
            <a:xfrm>
              <a:off x="1777605" y="4844847"/>
              <a:ext cx="115057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78" name="文本框 60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" name="文本框 55">
              <a:extLst>
                <a:ext uri="{FF2B5EF4-FFF2-40B4-BE49-F238E27FC236}">
                  <a16:creationId xmlns:a16="http://schemas.microsoft.com/office/drawing/2014/main" id="{67774116-5E21-9BA9-9832-E6D2B6CF2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7221" y="3751647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" name="文本框 55">
              <a:extLst>
                <a:ext uri="{FF2B5EF4-FFF2-40B4-BE49-F238E27FC236}">
                  <a16:creationId xmlns:a16="http://schemas.microsoft.com/office/drawing/2014/main" id="{E2917FB3-4A00-69B3-78DB-670122D6C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1516" y="424497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" name="文本框 55">
              <a:extLst>
                <a:ext uri="{FF2B5EF4-FFF2-40B4-BE49-F238E27FC236}">
                  <a16:creationId xmlns:a16="http://schemas.microsoft.com/office/drawing/2014/main" id="{B6D96AC4-C87C-282A-317D-0FFAF0A81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491" y="4244797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4029661" y="1561573"/>
            <a:ext cx="1295400" cy="4545012"/>
            <a:chOff x="1745865" y="1967696"/>
            <a:chExt cx="1295724" cy="4544471"/>
          </a:xfrm>
        </p:grpSpPr>
        <p:sp>
          <p:nvSpPr>
            <p:cNvPr id="22554" name="文本框 62"/>
            <p:cNvSpPr txBox="1">
              <a:spLocks noChangeArrowheads="1"/>
            </p:cNvSpPr>
            <p:nvPr/>
          </p:nvSpPr>
          <p:spPr bwMode="auto">
            <a:xfrm>
              <a:off x="178247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5" name="文本框 6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E0EEB644-1414-4D91-8827-D433093B6D86}"/>
                </a:ext>
              </a:extLst>
            </p:cNvPr>
            <p:cNvCxnSpPr/>
            <p:nvPr/>
          </p:nvCxnSpPr>
          <p:spPr>
            <a:xfrm>
              <a:off x="1782386" y="3691516"/>
              <a:ext cx="122426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7" name="文本框 65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8" name="文本框 66"/>
            <p:cNvSpPr txBox="1">
              <a:spLocks noChangeArrowheads="1"/>
            </p:cNvSpPr>
            <p:nvPr/>
          </p:nvSpPr>
          <p:spPr bwMode="auto">
            <a:xfrm>
              <a:off x="2080591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9" name="文本框 6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0" name="文本框 68"/>
            <p:cNvSpPr txBox="1">
              <a:spLocks noChangeArrowheads="1"/>
            </p:cNvSpPr>
            <p:nvPr/>
          </p:nvSpPr>
          <p:spPr bwMode="auto">
            <a:xfrm>
              <a:off x="2347246" y="526250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F8A3AA10-4E43-485E-8E5E-C463AD7F8524}"/>
                </a:ext>
              </a:extLst>
            </p:cNvPr>
            <p:cNvCxnSpPr/>
            <p:nvPr/>
          </p:nvCxnSpPr>
          <p:spPr>
            <a:xfrm>
              <a:off x="1782386" y="4845490"/>
              <a:ext cx="125920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2" name="文本框 70"/>
            <p:cNvSpPr txBox="1">
              <a:spLocks noChangeArrowheads="1"/>
            </p:cNvSpPr>
            <p:nvPr/>
          </p:nvSpPr>
          <p:spPr bwMode="auto">
            <a:xfrm>
              <a:off x="2347246" y="586583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3" name="文本框 81"/>
            <p:cNvSpPr txBox="1">
              <a:spLocks noChangeArrowheads="1"/>
            </p:cNvSpPr>
            <p:nvPr/>
          </p:nvSpPr>
          <p:spPr bwMode="auto">
            <a:xfrm>
              <a:off x="1745865" y="371366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4" name="文本框 82"/>
            <p:cNvSpPr txBox="1">
              <a:spLocks noChangeArrowheads="1"/>
            </p:cNvSpPr>
            <p:nvPr/>
          </p:nvSpPr>
          <p:spPr bwMode="auto">
            <a:xfrm>
              <a:off x="2050815" y="371366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5" name="文本框 83"/>
            <p:cNvSpPr txBox="1">
              <a:spLocks noChangeArrowheads="1"/>
            </p:cNvSpPr>
            <p:nvPr/>
          </p:nvSpPr>
          <p:spPr bwMode="auto">
            <a:xfrm>
              <a:off x="1745865" y="41770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6" name="文本框 84"/>
            <p:cNvSpPr txBox="1">
              <a:spLocks noChangeArrowheads="1"/>
            </p:cNvSpPr>
            <p:nvPr/>
          </p:nvSpPr>
          <p:spPr bwMode="auto">
            <a:xfrm>
              <a:off x="2050815" y="41770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246E3586-035D-4777-A3F6-0CD2763C12AB}"/>
                </a:ext>
              </a:extLst>
            </p:cNvPr>
            <p:cNvCxnSpPr/>
            <p:nvPr/>
          </p:nvCxnSpPr>
          <p:spPr>
            <a:xfrm>
              <a:off x="1782386" y="5870893"/>
              <a:ext cx="125920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8" name="文本框 86"/>
            <p:cNvSpPr txBox="1">
              <a:spLocks noChangeArrowheads="1"/>
            </p:cNvSpPr>
            <p:nvPr/>
          </p:nvSpPr>
          <p:spPr bwMode="auto">
            <a:xfrm>
              <a:off x="2050815" y="4827652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9" name="文本框 87"/>
            <p:cNvSpPr txBox="1">
              <a:spLocks noChangeArrowheads="1"/>
            </p:cNvSpPr>
            <p:nvPr/>
          </p:nvSpPr>
          <p:spPr bwMode="auto">
            <a:xfrm>
              <a:off x="2050815" y="524848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9670430" y="1594925"/>
            <a:ext cx="1295400" cy="3508558"/>
            <a:chOff x="1745865" y="1954817"/>
            <a:chExt cx="1295724" cy="3507357"/>
          </a:xfrm>
        </p:grpSpPr>
        <p:sp>
          <p:nvSpPr>
            <p:cNvPr id="22546" name="文本框 7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D1F3324C-40A2-40E5-8784-7F2B64EDC4CB}"/>
                </a:ext>
              </a:extLst>
            </p:cNvPr>
            <p:cNvCxnSpPr/>
            <p:nvPr/>
          </p:nvCxnSpPr>
          <p:spPr>
            <a:xfrm>
              <a:off x="1788739" y="3692717"/>
              <a:ext cx="125285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48" name="文本框 75"/>
            <p:cNvSpPr txBox="1">
              <a:spLocks noChangeArrowheads="1"/>
            </p:cNvSpPr>
            <p:nvPr/>
          </p:nvSpPr>
          <p:spPr bwMode="auto">
            <a:xfrm>
              <a:off x="2347246" y="375182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49" name="文本框 76"/>
            <p:cNvSpPr txBox="1">
              <a:spLocks noChangeArrowheads="1"/>
            </p:cNvSpPr>
            <p:nvPr/>
          </p:nvSpPr>
          <p:spPr bwMode="auto">
            <a:xfrm>
              <a:off x="211369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0" name="文本框 7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3EC742A8-0BA9-4EB7-9359-4279A86208F3}"/>
                </a:ext>
              </a:extLst>
            </p:cNvPr>
            <p:cNvCxnSpPr/>
            <p:nvPr/>
          </p:nvCxnSpPr>
          <p:spPr>
            <a:xfrm>
              <a:off x="1788739" y="4844847"/>
              <a:ext cx="125285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3" name="文本框 80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文本框 76">
              <a:extLst>
                <a:ext uri="{FF2B5EF4-FFF2-40B4-BE49-F238E27FC236}">
                  <a16:creationId xmlns:a16="http://schemas.microsoft.com/office/drawing/2014/main" id="{B302E161-934D-421B-7596-E41414CAD4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6317" y="1954817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" name="文本框 75">
              <a:extLst>
                <a:ext uri="{FF2B5EF4-FFF2-40B4-BE49-F238E27FC236}">
                  <a16:creationId xmlns:a16="http://schemas.microsoft.com/office/drawing/2014/main" id="{89612C28-E492-46C9-D6E8-81EDE1A26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9136" y="373957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" name="文本框 75">
              <a:extLst>
                <a:ext uri="{FF2B5EF4-FFF2-40B4-BE49-F238E27FC236}">
                  <a16:creationId xmlns:a16="http://schemas.microsoft.com/office/drawing/2014/main" id="{EDFAD0B4-C722-2BAD-0E7D-F12FDF24E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917" y="4233475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文本框 75">
              <a:extLst>
                <a:ext uri="{FF2B5EF4-FFF2-40B4-BE49-F238E27FC236}">
                  <a16:creationId xmlns:a16="http://schemas.microsoft.com/office/drawing/2014/main" id="{416319C4-6A45-CC18-ABBB-01D989A2B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3807" y="42212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2543" name="文本框 8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2544" name="图片 8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文本框 96">
            <a:extLst>
              <a:ext uri="{FF2B5EF4-FFF2-40B4-BE49-F238E27FC236}">
                <a16:creationId xmlns:a16="http://schemas.microsoft.com/office/drawing/2014/main" id="{F491D967-276F-474D-80E7-7B7DC6A5D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644" y="833378"/>
            <a:ext cx="6200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P25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246634" y="1952563"/>
            <a:ext cx="58626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206÷2=103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580" name="文本框 3"/>
          <p:cNvSpPr txBox="1">
            <a:spLocks noChangeArrowheads="1"/>
          </p:cNvSpPr>
          <p:nvPr/>
        </p:nvSpPr>
        <p:spPr bwMode="auto">
          <a:xfrm>
            <a:off x="621539" y="1061218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1C1E1A16-D8CC-488A-9EAC-6BFE6DDD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1020939"/>
            <a:ext cx="1022939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Arial" charset="0"/>
              <a:buNone/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某车次的火车票每张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206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元。儿童票半价，每张多少钱？</a:t>
            </a:r>
            <a:endParaRPr lang="en-US" altLang="zh-CN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6DF043-D4A1-4811-9EEB-14F59D55F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169" y="5797959"/>
            <a:ext cx="58626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答：半价票每张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B73CC3E-8953-4287-9AF6-A292E2483AA6}"/>
              </a:ext>
            </a:extLst>
          </p:cNvPr>
          <p:cNvGrpSpPr/>
          <p:nvPr/>
        </p:nvGrpSpPr>
        <p:grpSpPr>
          <a:xfrm>
            <a:off x="4924015" y="2625568"/>
            <a:ext cx="1679575" cy="3067978"/>
            <a:chOff x="4924015" y="2625568"/>
            <a:chExt cx="1679575" cy="3067978"/>
          </a:xfrm>
        </p:grpSpPr>
        <p:grpSp>
          <p:nvGrpSpPr>
            <p:cNvPr id="12" name="组合 29">
              <a:extLst>
                <a:ext uri="{FF2B5EF4-FFF2-40B4-BE49-F238E27FC236}">
                  <a16:creationId xmlns:a16="http://schemas.microsoft.com/office/drawing/2014/main" id="{DB71E450-973F-43BD-8949-CB7896C1DB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4015" y="3017377"/>
              <a:ext cx="1679575" cy="619125"/>
              <a:chOff x="1177164" y="2683725"/>
              <a:chExt cx="1679681" cy="618147"/>
            </a:xfrm>
          </p:grpSpPr>
          <p:pic>
            <p:nvPicPr>
              <p:cNvPr id="13" name="图片 29">
                <a:extLst>
                  <a:ext uri="{FF2B5EF4-FFF2-40B4-BE49-F238E27FC236}">
                    <a16:creationId xmlns:a16="http://schemas.microsoft.com/office/drawing/2014/main" id="{EEC2F7A7-FEF5-4685-A933-40BB010C4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400574" y="2759547"/>
                <a:ext cx="1351271" cy="4998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 Box 7">
                <a:extLst>
                  <a:ext uri="{FF2B5EF4-FFF2-40B4-BE49-F238E27FC236}">
                    <a16:creationId xmlns:a16="http://schemas.microsoft.com/office/drawing/2014/main" id="{222B65BC-4497-4D54-AEB9-66A9F14444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7164" y="2683725"/>
                <a:ext cx="386942" cy="586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3200" b="1" dirty="0">
                    <a:latin typeface="Times New Roman" pitchFamily="18" charset="0"/>
                    <a:ea typeface="楷体_GB2312" pitchFamily="49" charset="-122"/>
                  </a:rPr>
                  <a:t>2</a:t>
                </a:r>
              </a:p>
            </p:txBody>
          </p:sp>
          <p:sp>
            <p:nvSpPr>
              <p:cNvPr id="15" name="文本框 32">
                <a:extLst>
                  <a:ext uri="{FF2B5EF4-FFF2-40B4-BE49-F238E27FC236}">
                    <a16:creationId xmlns:a16="http://schemas.microsoft.com/office/drawing/2014/main" id="{49F6765F-A741-4CB6-AE4E-BAE4124356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0560" y="2717097"/>
                <a:ext cx="1256285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2 0 6</a:t>
                </a:r>
                <a:endParaRPr lang="zh-CN" altLang="en-US" sz="3200" b="1" dirty="0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8C4FCF49-1416-4DD2-8FB2-F7E0B0BD9A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6128" y="2625568"/>
              <a:ext cx="1182687" cy="3067978"/>
              <a:chOff x="1745865" y="2129869"/>
              <a:chExt cx="1182315" cy="3066926"/>
            </a:xfrm>
          </p:grpSpPr>
          <p:sp>
            <p:nvSpPr>
              <p:cNvPr id="17" name="文本框 52">
                <a:extLst>
                  <a:ext uri="{FF2B5EF4-FFF2-40B4-BE49-F238E27FC236}">
                    <a16:creationId xmlns:a16="http://schemas.microsoft.com/office/drawing/2014/main" id="{D95E667F-F755-42C0-86B1-0D89186401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7727" y="2129869"/>
                <a:ext cx="352679" cy="58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1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18" name="文本框 53">
                <a:extLst>
                  <a:ext uri="{FF2B5EF4-FFF2-40B4-BE49-F238E27FC236}">
                    <a16:creationId xmlns:a16="http://schemas.microsoft.com/office/drawing/2014/main" id="{BEE21BC5-1D08-469E-B35D-BF6BE39B7C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5865" y="3074888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2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3A98EE5-533A-4352-963C-0721248A6A3F}"/>
                  </a:ext>
                </a:extLst>
              </p:cNvPr>
              <p:cNvCxnSpPr/>
              <p:nvPr/>
            </p:nvCxnSpPr>
            <p:spPr>
              <a:xfrm>
                <a:off x="1777605" y="3692717"/>
                <a:ext cx="11505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55">
                <a:extLst>
                  <a:ext uri="{FF2B5EF4-FFF2-40B4-BE49-F238E27FC236}">
                    <a16:creationId xmlns:a16="http://schemas.microsoft.com/office/drawing/2014/main" id="{51FA293D-C800-4653-B21E-B45CE5F16D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7246" y="3604397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1" name="文本框 56">
                <a:extLst>
                  <a:ext uri="{FF2B5EF4-FFF2-40B4-BE49-F238E27FC236}">
                    <a16:creationId xmlns:a16="http://schemas.microsoft.com/office/drawing/2014/main" id="{500B1816-6FB0-4063-A00A-EB9DDC318E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8947" y="2129869"/>
                <a:ext cx="352679" cy="58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0</a:t>
                </a:r>
                <a:endParaRPr lang="zh-CN" altLang="en-US" sz="32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2" name="文本框 57">
                <a:extLst>
                  <a:ext uri="{FF2B5EF4-FFF2-40B4-BE49-F238E27FC236}">
                    <a16:creationId xmlns:a16="http://schemas.microsoft.com/office/drawing/2014/main" id="{703E65B9-C3BC-498F-ADB1-640DC823F4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1096" y="2129869"/>
                <a:ext cx="352679" cy="58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3" name="文本框 58">
                <a:extLst>
                  <a:ext uri="{FF2B5EF4-FFF2-40B4-BE49-F238E27FC236}">
                    <a16:creationId xmlns:a16="http://schemas.microsoft.com/office/drawing/2014/main" id="{A4263107-7435-4F0A-B258-4321CA2E86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7246" y="4051057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02785B8E-46DB-46C5-BD34-0CEF0062F7FC}"/>
                  </a:ext>
                </a:extLst>
              </p:cNvPr>
              <p:cNvCxnSpPr/>
              <p:nvPr/>
            </p:nvCxnSpPr>
            <p:spPr>
              <a:xfrm>
                <a:off x="1777605" y="4623694"/>
                <a:ext cx="11505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文本框 60">
                <a:extLst>
                  <a:ext uri="{FF2B5EF4-FFF2-40B4-BE49-F238E27FC236}">
                    <a16:creationId xmlns:a16="http://schemas.microsoft.com/office/drawing/2014/main" id="{0CF43C77-9FD8-49A0-BFB3-F8157994B4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7246" y="4550464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0</a:t>
                </a:r>
                <a:endParaRPr lang="zh-CN" altLang="en-US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</p:grpSp>
      <p:sp>
        <p:nvSpPr>
          <p:cNvPr id="27" name="文本框 96">
            <a:extLst>
              <a:ext uri="{FF2B5EF4-FFF2-40B4-BE49-F238E27FC236}">
                <a16:creationId xmlns:a16="http://schemas.microsoft.com/office/drawing/2014/main" id="{C57DCE83-A2A5-4CE4-A888-6B3703E14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9541" y="1708975"/>
            <a:ext cx="4030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P25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B592E4DE-D392-482F-84F9-789EB66CB70A}"/>
              </a:ext>
            </a:extLst>
          </p:cNvPr>
          <p:cNvSpPr/>
          <p:nvPr/>
        </p:nvSpPr>
        <p:spPr>
          <a:xfrm>
            <a:off x="966650" y="911275"/>
            <a:ext cx="10133150" cy="1455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一对藤椅共404元，4把餐椅共424元。每把藤椅比每把餐椅贵多少钱?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773A3A3A-D73C-431F-8BC1-D9A9EF624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25" y="911275"/>
            <a:ext cx="1035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00CF08-C879-4E95-AA31-AA84930DD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587" y="4068511"/>
            <a:ext cx="8361802" cy="22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404÷2=202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424÷4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答：每把藤椅比每把餐椅贵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9" name="文本框 96">
            <a:extLst>
              <a:ext uri="{FF2B5EF4-FFF2-40B4-BE49-F238E27FC236}">
                <a16:creationId xmlns:a16="http://schemas.microsoft.com/office/drawing/2014/main" id="{1DF59B4C-2615-43BD-B18A-9C4D65239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586" y="1757996"/>
            <a:ext cx="4030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P25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EDA762D-EF5A-43AA-B987-6220EB67D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637" y="2403983"/>
            <a:ext cx="2951237" cy="17519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E7B10B0-2130-4C83-8FBA-774633322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868" y="2248910"/>
            <a:ext cx="4026526" cy="20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F17D703-93BA-174E-C673-1DDAE40A01F3}"/>
              </a:ext>
            </a:extLst>
          </p:cNvPr>
          <p:cNvSpPr txBox="1"/>
          <p:nvPr/>
        </p:nvSpPr>
        <p:spPr>
          <a:xfrm>
            <a:off x="701173" y="266559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列竖式计算并验算。</a:t>
            </a:r>
            <a:endParaRPr 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5">
            <a:extLst>
              <a:ext uri="{FF2B5EF4-FFF2-40B4-BE49-F238E27FC236}">
                <a16:creationId xmlns:a16="http://schemas.microsoft.com/office/drawing/2014/main" id="{CB5ACFE8-64DF-2334-7397-C53E0C330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416" y="800364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480÷4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16">
            <a:extLst>
              <a:ext uri="{FF2B5EF4-FFF2-40B4-BE49-F238E27FC236}">
                <a16:creationId xmlns:a16="http://schemas.microsoft.com/office/drawing/2014/main" id="{3B602602-D165-5C9A-DE93-D000B1BF0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5330" y="851257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840÷6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20">
            <a:extLst>
              <a:ext uri="{FF2B5EF4-FFF2-40B4-BE49-F238E27FC236}">
                <a16:creationId xmlns:a16="http://schemas.microsoft.com/office/drawing/2014/main" id="{7B584B74-3BD1-781E-7466-50F0B5542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426" y="3560171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501÷5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19">
            <a:extLst>
              <a:ext uri="{FF2B5EF4-FFF2-40B4-BE49-F238E27FC236}">
                <a16:creationId xmlns:a16="http://schemas.microsoft.com/office/drawing/2014/main" id="{C0F3AFD3-2E07-2840-C9CD-767D3D61F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788" y="3561826"/>
            <a:ext cx="17160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614÷3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30409FF-5689-A86E-FA9A-0608A599B2C7}"/>
              </a:ext>
            </a:extLst>
          </p:cNvPr>
          <p:cNvGrpSpPr/>
          <p:nvPr/>
        </p:nvGrpSpPr>
        <p:grpSpPr>
          <a:xfrm>
            <a:off x="1808329" y="1286720"/>
            <a:ext cx="1846262" cy="2365738"/>
            <a:chOff x="8986838" y="1670926"/>
            <a:chExt cx="1846262" cy="236573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A5C69D2-BA17-AB39-CCE1-DD694C1180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92040" cy="2365738"/>
              <a:chOff x="9527871" y="1501838"/>
              <a:chExt cx="1292040" cy="2365924"/>
            </a:xfrm>
          </p:grpSpPr>
          <p:sp>
            <p:nvSpPr>
              <p:cNvPr id="14" name="Text Box 8">
                <a:extLst>
                  <a:ext uri="{FF2B5EF4-FFF2-40B4-BE49-F238E27FC236}">
                    <a16:creationId xmlns:a16="http://schemas.microsoft.com/office/drawing/2014/main" id="{8AB8A57C-776B-8589-D777-472BB4408E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15" name="Line 9">
                <a:extLst>
                  <a:ext uri="{FF2B5EF4-FFF2-40B4-BE49-F238E27FC236}">
                    <a16:creationId xmlns:a16="http://schemas.microsoft.com/office/drawing/2014/main" id="{454E5150-3350-4D68-E302-2AC604034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16" name="Text Box 10">
                <a:extLst>
                  <a:ext uri="{FF2B5EF4-FFF2-40B4-BE49-F238E27FC236}">
                    <a16:creationId xmlns:a16="http://schemas.microsoft.com/office/drawing/2014/main" id="{8092A4EF-5743-1062-0C81-79A1019043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35711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17" name="Text Box 11">
                <a:extLst>
                  <a:ext uri="{FF2B5EF4-FFF2-40B4-BE49-F238E27FC236}">
                    <a16:creationId xmlns:a16="http://schemas.microsoft.com/office/drawing/2014/main" id="{350468A0-3130-D8AC-5F94-3CCD85962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7816" y="260495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  <p:sp>
            <p:nvSpPr>
              <p:cNvPr id="18" name="Text Box 12">
                <a:extLst>
                  <a:ext uri="{FF2B5EF4-FFF2-40B4-BE49-F238E27FC236}">
                    <a16:creationId xmlns:a16="http://schemas.microsoft.com/office/drawing/2014/main" id="{7AA5CC44-A437-F3A6-368C-6E17DE668A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19" name="Text Box 13">
                <a:extLst>
                  <a:ext uri="{FF2B5EF4-FFF2-40B4-BE49-F238E27FC236}">
                    <a16:creationId xmlns:a16="http://schemas.microsoft.com/office/drawing/2014/main" id="{831F5E36-D222-6A55-621B-3E10B21EAB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8980" y="2921040"/>
                <a:ext cx="86518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EF4BC1BC-397D-3887-D4BF-2B08848615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393005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21" name="Text Box 17">
                <a:extLst>
                  <a:ext uri="{FF2B5EF4-FFF2-40B4-BE49-F238E27FC236}">
                    <a16:creationId xmlns:a16="http://schemas.microsoft.com/office/drawing/2014/main" id="{61051EF5-4B4B-1363-EB60-3875A3E0C0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250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22" name="Text Box 21">
                <a:extLst>
                  <a:ext uri="{FF2B5EF4-FFF2-40B4-BE49-F238E27FC236}">
                    <a16:creationId xmlns:a16="http://schemas.microsoft.com/office/drawing/2014/main" id="{A0D3C071-EA91-2E40-9898-F428956BCB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3521" y="3282940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</p:grpSp>
        <p:grpSp>
          <p:nvGrpSpPr>
            <p:cNvPr id="9" name="组合 68">
              <a:extLst>
                <a:ext uri="{FF2B5EF4-FFF2-40B4-BE49-F238E27FC236}">
                  <a16:creationId xmlns:a16="http://schemas.microsoft.com/office/drawing/2014/main" id="{46A72774-1776-B286-7289-BDAE8C8108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10" name="图片 29">
                <a:extLst>
                  <a:ext uri="{FF2B5EF4-FFF2-40B4-BE49-F238E27FC236}">
                    <a16:creationId xmlns:a16="http://schemas.microsoft.com/office/drawing/2014/main" id="{388E7AE7-5C6C-4EC5-C465-94E66988CC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组合 53">
                <a:extLst>
                  <a:ext uri="{FF2B5EF4-FFF2-40B4-BE49-F238E27FC236}">
                    <a16:creationId xmlns:a16="http://schemas.microsoft.com/office/drawing/2014/main" id="{30EBB05A-D4C8-FD8A-ECA5-7D8A76381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12" name="Text Box 4">
                  <a:extLst>
                    <a:ext uri="{FF2B5EF4-FFF2-40B4-BE49-F238E27FC236}">
                      <a16:creationId xmlns:a16="http://schemas.microsoft.com/office/drawing/2014/main" id="{CF204EBA-763C-8362-A3E8-17315A7230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4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8</a:t>
                  </a: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0</a:t>
                  </a:r>
                </a:p>
              </p:txBody>
            </p:sp>
            <p:sp>
              <p:nvSpPr>
                <p:cNvPr id="13" name="Text Box 7">
                  <a:extLst>
                    <a:ext uri="{FF2B5EF4-FFF2-40B4-BE49-F238E27FC236}">
                      <a16:creationId xmlns:a16="http://schemas.microsoft.com/office/drawing/2014/main" id="{7C547CC4-8967-0607-3B0F-F04ADFDE2D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</a:p>
              </p:txBody>
            </p:sp>
          </p:grpSp>
        </p:grp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6A63502B-F8D9-95C4-DFB3-B95D1CFB8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4713" y="822711"/>
            <a:ext cx="29696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eaLnBrk="1" fontAlgn="ctr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120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4BBA961-09D4-9D13-B8A3-6CB1A1FA8B3B}"/>
              </a:ext>
            </a:extLst>
          </p:cNvPr>
          <p:cNvGrpSpPr/>
          <p:nvPr/>
        </p:nvGrpSpPr>
        <p:grpSpPr>
          <a:xfrm>
            <a:off x="6620026" y="1352345"/>
            <a:ext cx="1846262" cy="2365738"/>
            <a:chOff x="8986838" y="1670926"/>
            <a:chExt cx="1846262" cy="236573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CA626D3A-8C5F-407A-1A1B-C6B780FB35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82515" cy="2365738"/>
              <a:chOff x="9527871" y="1501838"/>
              <a:chExt cx="1282515" cy="2365924"/>
            </a:xfrm>
          </p:grpSpPr>
          <p:sp>
            <p:nvSpPr>
              <p:cNvPr id="31" name="Text Box 8">
                <a:extLst>
                  <a:ext uri="{FF2B5EF4-FFF2-40B4-BE49-F238E27FC236}">
                    <a16:creationId xmlns:a16="http://schemas.microsoft.com/office/drawing/2014/main" id="{E61B233D-3E07-6E4B-226A-FA0EF09A44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  <p:sp>
            <p:nvSpPr>
              <p:cNvPr id="32" name="Line 9">
                <a:extLst>
                  <a:ext uri="{FF2B5EF4-FFF2-40B4-BE49-F238E27FC236}">
                    <a16:creationId xmlns:a16="http://schemas.microsoft.com/office/drawing/2014/main" id="{711AC566-61CE-7278-B969-B889E68AD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33" name="Text Box 10">
                <a:extLst>
                  <a:ext uri="{FF2B5EF4-FFF2-40B4-BE49-F238E27FC236}">
                    <a16:creationId xmlns:a16="http://schemas.microsoft.com/office/drawing/2014/main" id="{56F09848-323F-9C3D-86D4-5814541975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2618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34" name="Text Box 11">
                <a:extLst>
                  <a:ext uri="{FF2B5EF4-FFF2-40B4-BE49-F238E27FC236}">
                    <a16:creationId xmlns:a16="http://schemas.microsoft.com/office/drawing/2014/main" id="{A79BD55A-ADF9-981D-53C1-E1AD26B044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17644" y="260495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35" name="Text Box 12">
                <a:extLst>
                  <a:ext uri="{FF2B5EF4-FFF2-40B4-BE49-F238E27FC236}">
                    <a16:creationId xmlns:a16="http://schemas.microsoft.com/office/drawing/2014/main" id="{F183A80C-9369-9C13-268D-0F8539B989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976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37" name="Line 15">
                <a:extLst>
                  <a:ext uri="{FF2B5EF4-FFF2-40B4-BE49-F238E27FC236}">
                    <a16:creationId xmlns:a16="http://schemas.microsoft.com/office/drawing/2014/main" id="{63C7A5C3-85CA-13C7-465A-7EC64935A3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3393005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38" name="Text Box 17">
                <a:extLst>
                  <a:ext uri="{FF2B5EF4-FFF2-40B4-BE49-F238E27FC236}">
                    <a16:creationId xmlns:a16="http://schemas.microsoft.com/office/drawing/2014/main" id="{3297848E-CEE1-00F4-B378-1C175E884C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3456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39" name="Text Box 21">
                <a:extLst>
                  <a:ext uri="{FF2B5EF4-FFF2-40B4-BE49-F238E27FC236}">
                    <a16:creationId xmlns:a16="http://schemas.microsoft.com/office/drawing/2014/main" id="{3C57F35C-434C-1F12-716A-4183598252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12702" y="3282940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40" name="Text Box 11">
                <a:extLst>
                  <a:ext uri="{FF2B5EF4-FFF2-40B4-BE49-F238E27FC236}">
                    <a16:creationId xmlns:a16="http://schemas.microsoft.com/office/drawing/2014/main" id="{F6C9F22A-D9EF-8222-7EE3-8030FF2CCF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42116" y="2616837"/>
                <a:ext cx="45408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42" name="Text Box 11">
                <a:extLst>
                  <a:ext uri="{FF2B5EF4-FFF2-40B4-BE49-F238E27FC236}">
                    <a16:creationId xmlns:a16="http://schemas.microsoft.com/office/drawing/2014/main" id="{EE963EF3-2828-759A-C032-6D0C29D830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0145" y="290683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43" name="Text Box 11">
                <a:extLst>
                  <a:ext uri="{FF2B5EF4-FFF2-40B4-BE49-F238E27FC236}">
                    <a16:creationId xmlns:a16="http://schemas.microsoft.com/office/drawing/2014/main" id="{537EF40F-E6C3-44DE-8863-FAE1E1F6FD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4617" y="2918717"/>
                <a:ext cx="45408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</p:grpSp>
        <p:grpSp>
          <p:nvGrpSpPr>
            <p:cNvPr id="26" name="组合 68">
              <a:extLst>
                <a:ext uri="{FF2B5EF4-FFF2-40B4-BE49-F238E27FC236}">
                  <a16:creationId xmlns:a16="http://schemas.microsoft.com/office/drawing/2014/main" id="{63AC368C-1FCC-CC5D-F489-1123BD0071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27" name="图片 29">
                <a:extLst>
                  <a:ext uri="{FF2B5EF4-FFF2-40B4-BE49-F238E27FC236}">
                    <a16:creationId xmlns:a16="http://schemas.microsoft.com/office/drawing/2014/main" id="{BAB12ADB-AF6B-1786-812E-5E163EB498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8" name="组合 53">
                <a:extLst>
                  <a:ext uri="{FF2B5EF4-FFF2-40B4-BE49-F238E27FC236}">
                    <a16:creationId xmlns:a16="http://schemas.microsoft.com/office/drawing/2014/main" id="{C0A86E5F-2447-FBB4-4A92-DA66C2BC9A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29" name="Text Box 4">
                  <a:extLst>
                    <a:ext uri="{FF2B5EF4-FFF2-40B4-BE49-F238E27FC236}">
                      <a16:creationId xmlns:a16="http://schemas.microsoft.com/office/drawing/2014/main" id="{C779B3DB-784B-2884-EFB4-40A1B3F37C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8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0</a:t>
                  </a:r>
                </a:p>
              </p:txBody>
            </p:sp>
            <p:sp>
              <p:nvSpPr>
                <p:cNvPr id="30" name="Text Box 7">
                  <a:extLst>
                    <a:ext uri="{FF2B5EF4-FFF2-40B4-BE49-F238E27FC236}">
                      <a16:creationId xmlns:a16="http://schemas.microsoft.com/office/drawing/2014/main" id="{2B3DCCA3-C594-521B-263C-E768924DC9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6</a:t>
                  </a:r>
                </a:p>
              </p:txBody>
            </p:sp>
          </p:grpSp>
        </p:grp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BBF1527A-D86B-229E-4DAB-AF04DF7EE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024" y="851735"/>
            <a:ext cx="1571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140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A4FC330E-4457-1F12-C2E6-1F6663B3ADDA}"/>
              </a:ext>
            </a:extLst>
          </p:cNvPr>
          <p:cNvGrpSpPr/>
          <p:nvPr/>
        </p:nvGrpSpPr>
        <p:grpSpPr>
          <a:xfrm>
            <a:off x="1829874" y="3984877"/>
            <a:ext cx="1846262" cy="1777923"/>
            <a:chOff x="8986838" y="1670926"/>
            <a:chExt cx="1846262" cy="1777923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4FB83176-6C62-5B47-326E-6A91642B16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97086" cy="1777923"/>
              <a:chOff x="9527871" y="1501838"/>
              <a:chExt cx="1297086" cy="1778063"/>
            </a:xfrm>
          </p:grpSpPr>
          <p:sp>
            <p:nvSpPr>
              <p:cNvPr id="52" name="Text Box 8">
                <a:extLst>
                  <a:ext uri="{FF2B5EF4-FFF2-40B4-BE49-F238E27FC236}">
                    <a16:creationId xmlns:a16="http://schemas.microsoft.com/office/drawing/2014/main" id="{FF954F77-C7AD-044D-BA4C-94FDA43918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</p:txBody>
          </p:sp>
          <p:sp>
            <p:nvSpPr>
              <p:cNvPr id="53" name="Line 9">
                <a:extLst>
                  <a:ext uri="{FF2B5EF4-FFF2-40B4-BE49-F238E27FC236}">
                    <a16:creationId xmlns:a16="http://schemas.microsoft.com/office/drawing/2014/main" id="{20271A11-6728-D20A-EAF1-1DE6B3876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54" name="Text Box 10">
                <a:extLst>
                  <a:ext uri="{FF2B5EF4-FFF2-40B4-BE49-F238E27FC236}">
                    <a16:creationId xmlns:a16="http://schemas.microsoft.com/office/drawing/2014/main" id="{FE5CEB06-A30B-AF5D-7614-65D13C37C6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0757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55" name="Text Box 11">
                <a:extLst>
                  <a:ext uri="{FF2B5EF4-FFF2-40B4-BE49-F238E27FC236}">
                    <a16:creationId xmlns:a16="http://schemas.microsoft.com/office/drawing/2014/main" id="{E2A21142-285C-3432-121D-D3619C990A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13019" y="2695079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56" name="Text Box 12">
                <a:extLst>
                  <a:ext uri="{FF2B5EF4-FFF2-40B4-BE49-F238E27FC236}">
                    <a16:creationId xmlns:a16="http://schemas.microsoft.com/office/drawing/2014/main" id="{D8D0F7AE-64FC-519D-C593-B48713A8D0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59" name="Text Box 17">
                <a:extLst>
                  <a:ext uri="{FF2B5EF4-FFF2-40B4-BE49-F238E27FC236}">
                    <a16:creationId xmlns:a16="http://schemas.microsoft.com/office/drawing/2014/main" id="{48CC6B97-44B7-5FD8-59CD-B52AC5FC1D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09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</p:grpSp>
        <p:grpSp>
          <p:nvGrpSpPr>
            <p:cNvPr id="47" name="组合 68">
              <a:extLst>
                <a:ext uri="{FF2B5EF4-FFF2-40B4-BE49-F238E27FC236}">
                  <a16:creationId xmlns:a16="http://schemas.microsoft.com/office/drawing/2014/main" id="{8A03BC34-1D50-B1AA-2239-1AD5F7AB9A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48" name="图片 29">
                <a:extLst>
                  <a:ext uri="{FF2B5EF4-FFF2-40B4-BE49-F238E27FC236}">
                    <a16:creationId xmlns:a16="http://schemas.microsoft.com/office/drawing/2014/main" id="{C85DB181-A219-A1C2-05C0-9F0347F7AC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9" name="组合 53">
                <a:extLst>
                  <a:ext uri="{FF2B5EF4-FFF2-40B4-BE49-F238E27FC236}">
                    <a16:creationId xmlns:a16="http://schemas.microsoft.com/office/drawing/2014/main" id="{77FFCAE3-1DB5-1B5F-FB37-84503E269B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50" name="Text Box 4">
                  <a:extLst>
                    <a:ext uri="{FF2B5EF4-FFF2-40B4-BE49-F238E27FC236}">
                      <a16:creationId xmlns:a16="http://schemas.microsoft.com/office/drawing/2014/main" id="{F21662EE-D98E-207C-6FD9-A1F9C625C1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5 0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1</a:t>
                  </a:r>
                </a:p>
              </p:txBody>
            </p:sp>
            <p:sp>
              <p:nvSpPr>
                <p:cNvPr id="51" name="Text Box 7">
                  <a:extLst>
                    <a:ext uri="{FF2B5EF4-FFF2-40B4-BE49-F238E27FC236}">
                      <a16:creationId xmlns:a16="http://schemas.microsoft.com/office/drawing/2014/main" id="{0B9CC0D4-E596-A7A8-725E-94E2FA601A5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5</a:t>
                  </a:r>
                </a:p>
              </p:txBody>
            </p:sp>
          </p:grpSp>
        </p:grp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39C77DB7-2E41-2864-BB63-BDD4861F0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9456" y="3552203"/>
            <a:ext cx="3039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100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······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806037E-0F7D-5B4C-C41A-6883A1963F4A}"/>
              </a:ext>
            </a:extLst>
          </p:cNvPr>
          <p:cNvGrpSpPr/>
          <p:nvPr/>
        </p:nvGrpSpPr>
        <p:grpSpPr>
          <a:xfrm>
            <a:off x="6609027" y="4065476"/>
            <a:ext cx="1846262" cy="2506284"/>
            <a:chOff x="8986838" y="1670926"/>
            <a:chExt cx="1846262" cy="2506284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DCC4AE39-8BD9-0387-AB95-F34B1F1352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6250" y="1670926"/>
              <a:ext cx="1297086" cy="2506284"/>
              <a:chOff x="9527871" y="1501838"/>
              <a:chExt cx="1297086" cy="2506481"/>
            </a:xfrm>
          </p:grpSpPr>
          <p:sp>
            <p:nvSpPr>
              <p:cNvPr id="69" name="Text Box 8">
                <a:extLst>
                  <a:ext uri="{FF2B5EF4-FFF2-40B4-BE49-F238E27FC236}">
                    <a16:creationId xmlns:a16="http://schemas.microsoft.com/office/drawing/2014/main" id="{A8AF0669-01E9-CA2E-7F04-E161C817CB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1211" y="225829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  <p:sp>
            <p:nvSpPr>
              <p:cNvPr id="70" name="Line 9">
                <a:extLst>
                  <a:ext uri="{FF2B5EF4-FFF2-40B4-BE49-F238E27FC236}">
                    <a16:creationId xmlns:a16="http://schemas.microsoft.com/office/drawing/2014/main" id="{11AC13CD-54F4-6CB0-B029-84F1CD1182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27871" y="2733083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71" name="Text Box 10">
                <a:extLst>
                  <a:ext uri="{FF2B5EF4-FFF2-40B4-BE49-F238E27FC236}">
                    <a16:creationId xmlns:a16="http://schemas.microsoft.com/office/drawing/2014/main" id="{BEAFBADD-3A3B-D107-E9F5-5EAE4AFD8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0757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72" name="Text Box 11">
                <a:extLst>
                  <a:ext uri="{FF2B5EF4-FFF2-40B4-BE49-F238E27FC236}">
                    <a16:creationId xmlns:a16="http://schemas.microsoft.com/office/drawing/2014/main" id="{9CC8E4B2-38AA-8610-E645-D29D5363C8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20163" y="2628065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  <p:sp>
            <p:nvSpPr>
              <p:cNvPr id="73" name="Text Box 12">
                <a:extLst>
                  <a:ext uri="{FF2B5EF4-FFF2-40B4-BE49-F238E27FC236}">
                    <a16:creationId xmlns:a16="http://schemas.microsoft.com/office/drawing/2014/main" id="{58EAB3A1-EFFD-B2BB-E323-A771AAFA00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28819" y="1501838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4" name="Text Box 17">
                <a:extLst>
                  <a:ext uri="{FF2B5EF4-FFF2-40B4-BE49-F238E27FC236}">
                    <a16:creationId xmlns:a16="http://schemas.microsoft.com/office/drawing/2014/main" id="{DF64E585-95B1-0969-1270-8ED068F5E7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0919" y="1501838"/>
                <a:ext cx="515937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0</a:t>
                </a:r>
              </a:p>
            </p:txBody>
          </p:sp>
          <p:sp>
            <p:nvSpPr>
              <p:cNvPr id="75" name="Text Box 11">
                <a:extLst>
                  <a:ext uri="{FF2B5EF4-FFF2-40B4-BE49-F238E27FC236}">
                    <a16:creationId xmlns:a16="http://schemas.microsoft.com/office/drawing/2014/main" id="{D66E0038-68A9-492C-5A42-CE7F201DC0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0757" y="2971104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6" name="Text Box 11">
                <a:extLst>
                  <a:ext uri="{FF2B5EF4-FFF2-40B4-BE49-F238E27FC236}">
                    <a16:creationId xmlns:a16="http://schemas.microsoft.com/office/drawing/2014/main" id="{1B115700-D54A-0CF7-C108-1BB3E2FD4C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35810" y="3423497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  <p:sp>
            <p:nvSpPr>
              <p:cNvPr id="77" name="Line 9">
                <a:extLst>
                  <a:ext uri="{FF2B5EF4-FFF2-40B4-BE49-F238E27FC236}">
                    <a16:creationId xmlns:a16="http://schemas.microsoft.com/office/drawing/2014/main" id="{0A3DFF47-2FEA-CDA3-A131-78600A95F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58034" y="3488617"/>
                <a:ext cx="11525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3200"/>
              </a:p>
            </p:txBody>
          </p:sp>
          <p:sp>
            <p:nvSpPr>
              <p:cNvPr id="79" name="Text Box 11">
                <a:extLst>
                  <a:ext uri="{FF2B5EF4-FFF2-40B4-BE49-F238E27FC236}">
                    <a16:creationId xmlns:a16="http://schemas.microsoft.com/office/drawing/2014/main" id="{1664F26D-E7CE-E4F8-68B9-FD79A3D876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06235" y="2652477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  <p:sp>
            <p:nvSpPr>
              <p:cNvPr id="80" name="Text Box 11">
                <a:extLst>
                  <a:ext uri="{FF2B5EF4-FFF2-40B4-BE49-F238E27FC236}">
                    <a16:creationId xmlns:a16="http://schemas.microsoft.com/office/drawing/2014/main" id="{0AD4A3CC-F0F6-506C-BA92-C3440AC831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920987" y="2978136"/>
                <a:ext cx="584200" cy="5848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</p:txBody>
          </p:sp>
        </p:grpSp>
        <p:grpSp>
          <p:nvGrpSpPr>
            <p:cNvPr id="64" name="组合 68">
              <a:extLst>
                <a:ext uri="{FF2B5EF4-FFF2-40B4-BE49-F238E27FC236}">
                  <a16:creationId xmlns:a16="http://schemas.microsoft.com/office/drawing/2014/main" id="{FC239C61-1669-7124-9D3F-E1F54B902B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86838" y="2077332"/>
              <a:ext cx="1846262" cy="614149"/>
              <a:chOff x="9148459" y="1908247"/>
              <a:chExt cx="1846262" cy="614352"/>
            </a:xfrm>
          </p:grpSpPr>
          <p:pic>
            <p:nvPicPr>
              <p:cNvPr id="65" name="图片 29">
                <a:extLst>
                  <a:ext uri="{FF2B5EF4-FFF2-40B4-BE49-F238E27FC236}">
                    <a16:creationId xmlns:a16="http://schemas.microsoft.com/office/drawing/2014/main" id="{D77D4446-3328-6E17-A636-EE216E27AF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372296" y="1984437"/>
                <a:ext cx="1338263" cy="538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6" name="组合 53">
                <a:extLst>
                  <a:ext uri="{FF2B5EF4-FFF2-40B4-BE49-F238E27FC236}">
                    <a16:creationId xmlns:a16="http://schemas.microsoft.com/office/drawing/2014/main" id="{FF23EA0F-BCB1-8DB6-3622-8AAF7394C1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8459" y="1908247"/>
                <a:ext cx="1846262" cy="596082"/>
                <a:chOff x="3446982" y="3526614"/>
                <a:chExt cx="1845189" cy="596290"/>
              </a:xfrm>
            </p:grpSpPr>
            <p:sp>
              <p:nvSpPr>
                <p:cNvPr id="67" name="Text Box 4">
                  <a:extLst>
                    <a:ext uri="{FF2B5EF4-FFF2-40B4-BE49-F238E27FC236}">
                      <a16:creationId xmlns:a16="http://schemas.microsoft.com/office/drawing/2014/main" id="{7B5E8092-CC57-76B8-5E7B-F5C717EEC7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15022" y="3537730"/>
                  <a:ext cx="1377149" cy="585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>
                      <a:latin typeface="Times New Roman" pitchFamily="18" charset="0"/>
                      <a:ea typeface="黑体" pitchFamily="49" charset="-122"/>
                    </a:rPr>
                    <a:t>6 1 </a:t>
                  </a: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4</a:t>
                  </a:r>
                </a:p>
              </p:txBody>
            </p:sp>
            <p:sp>
              <p:nvSpPr>
                <p:cNvPr id="68" name="Text Box 7">
                  <a:extLst>
                    <a:ext uri="{FF2B5EF4-FFF2-40B4-BE49-F238E27FC236}">
                      <a16:creationId xmlns:a16="http://schemas.microsoft.com/office/drawing/2014/main" id="{297A1CA7-0526-EB60-BCDD-3CFC59AEC5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46982" y="3526614"/>
                  <a:ext cx="583860" cy="585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3200" b="1" dirty="0">
                      <a:latin typeface="Times New Roman" pitchFamily="18" charset="0"/>
                      <a:ea typeface="黑体" pitchFamily="49" charset="-122"/>
                    </a:rPr>
                    <a:t>3</a:t>
                  </a:r>
                </a:p>
              </p:txBody>
            </p:sp>
          </p:grpSp>
        </p:grp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BC0DBB3D-95CE-8B68-B439-641FE1FB0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524" y="3543904"/>
            <a:ext cx="30393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= 204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 ······ </a:t>
            </a: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8BE71CD8-53EF-960C-6106-C56A37CABF8B}"/>
              </a:ext>
            </a:extLst>
          </p:cNvPr>
          <p:cNvSpPr txBox="1"/>
          <p:nvPr/>
        </p:nvSpPr>
        <p:spPr>
          <a:xfrm>
            <a:off x="3657611" y="1422880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F6430F89-3AF5-DC6B-760E-7BA4AAAD8A9A}"/>
              </a:ext>
            </a:extLst>
          </p:cNvPr>
          <p:cNvGrpSpPr/>
          <p:nvPr/>
        </p:nvGrpSpPr>
        <p:grpSpPr>
          <a:xfrm>
            <a:off x="4156283" y="1504374"/>
            <a:ext cx="2124075" cy="1477098"/>
            <a:chOff x="8788400" y="2542462"/>
            <a:chExt cx="2124075" cy="1477098"/>
          </a:xfrm>
        </p:grpSpPr>
        <p:sp>
          <p:nvSpPr>
            <p:cNvPr id="83" name="Text Box 14">
              <a:extLst>
                <a:ext uri="{FF2B5EF4-FFF2-40B4-BE49-F238E27FC236}">
                  <a16:creationId xmlns:a16="http://schemas.microsoft.com/office/drawing/2014/main" id="{784CC661-2EA6-D519-6C7A-436C02B3C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1 2 0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84" name="Text Box 14">
              <a:extLst>
                <a:ext uri="{FF2B5EF4-FFF2-40B4-BE49-F238E27FC236}">
                  <a16:creationId xmlns:a16="http://schemas.microsoft.com/office/drawing/2014/main" id="{573B417F-2297-33B8-66A7-8016F774E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8400" y="3008320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   4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85" name="直接连接符 104">
              <a:extLst>
                <a:ext uri="{FF2B5EF4-FFF2-40B4-BE49-F238E27FC236}">
                  <a16:creationId xmlns:a16="http://schemas.microsoft.com/office/drawing/2014/main" id="{2E40E1D2-E15C-5850-AE52-447EAC6D15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543310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86" name="Text Box 14">
              <a:extLst>
                <a:ext uri="{FF2B5EF4-FFF2-40B4-BE49-F238E27FC236}">
                  <a16:creationId xmlns:a16="http://schemas.microsoft.com/office/drawing/2014/main" id="{DFCD3D57-1CB8-D191-963C-C7652A7C8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435360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4 8 0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FBFB6096-03B2-1C41-966C-DE85C30E6F15}"/>
              </a:ext>
            </a:extLst>
          </p:cNvPr>
          <p:cNvGrpSpPr/>
          <p:nvPr/>
        </p:nvGrpSpPr>
        <p:grpSpPr>
          <a:xfrm>
            <a:off x="3883474" y="4019221"/>
            <a:ext cx="2132305" cy="2317606"/>
            <a:chOff x="8789719" y="2542462"/>
            <a:chExt cx="2132305" cy="2317606"/>
          </a:xfrm>
        </p:grpSpPr>
        <p:sp>
          <p:nvSpPr>
            <p:cNvPr id="91" name="Text Box 14">
              <a:extLst>
                <a:ext uri="{FF2B5EF4-FFF2-40B4-BE49-F238E27FC236}">
                  <a16:creationId xmlns:a16="http://schemas.microsoft.com/office/drawing/2014/main" id="{4D4032A7-69D5-4BE6-2F8B-C2C9F77568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1 0 0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92" name="Text Box 14">
              <a:extLst>
                <a:ext uri="{FF2B5EF4-FFF2-40B4-BE49-F238E27FC236}">
                  <a16:creationId xmlns:a16="http://schemas.microsoft.com/office/drawing/2014/main" id="{FAEA028C-9770-3702-557F-60421597E0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9719" y="2949514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5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93" name="直接连接符 104">
              <a:extLst>
                <a:ext uri="{FF2B5EF4-FFF2-40B4-BE49-F238E27FC236}">
                  <a16:creationId xmlns:a16="http://schemas.microsoft.com/office/drawing/2014/main" id="{2A79C343-2E3E-6BB9-5ED5-368613C418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441712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4" name="Text Box 14">
              <a:extLst>
                <a:ext uri="{FF2B5EF4-FFF2-40B4-BE49-F238E27FC236}">
                  <a16:creationId xmlns:a16="http://schemas.microsoft.com/office/drawing/2014/main" id="{D93C5CDA-8495-A11E-3B8B-145C2EAF1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377304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5 0 0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74F6FDFA-88B6-0A7B-0DBA-6BF4A9DAC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13074" y="3762853"/>
              <a:ext cx="2016125" cy="585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</a:t>
              </a:r>
              <a:r>
                <a:rPr lang="zh-CN" altLang="en-US" sz="3200" b="1">
                  <a:latin typeface="Times New Roman" pitchFamily="18" charset="0"/>
                  <a:ea typeface="楷体" pitchFamily="49" charset="-122"/>
                </a:rPr>
                <a:t>＋</a:t>
              </a:r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    1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96" name="直接连接符 107">
              <a:extLst>
                <a:ext uri="{FF2B5EF4-FFF2-40B4-BE49-F238E27FC236}">
                  <a16:creationId xmlns:a16="http://schemas.microsoft.com/office/drawing/2014/main" id="{A142EBA0-C34B-BBDA-5405-AEE411AED2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4301691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97" name="Text Box 14">
              <a:extLst>
                <a:ext uri="{FF2B5EF4-FFF2-40B4-BE49-F238E27FC236}">
                  <a16:creationId xmlns:a16="http://schemas.microsoft.com/office/drawing/2014/main" id="{FEFB3424-5CFC-EF6B-A2C5-BFC565EDED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1799" y="4275868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 dirty="0">
                  <a:latin typeface="Times New Roman" pitchFamily="18" charset="0"/>
                  <a:ea typeface="楷体" pitchFamily="49" charset="-122"/>
                </a:rPr>
                <a:t>   5 0 1</a:t>
              </a:r>
              <a:endParaRPr lang="zh-CN" altLang="zh-CN" sz="3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3370B49-9E17-FC36-39DB-612201D30EAD}"/>
              </a:ext>
            </a:extLst>
          </p:cNvPr>
          <p:cNvGrpSpPr/>
          <p:nvPr/>
        </p:nvGrpSpPr>
        <p:grpSpPr>
          <a:xfrm>
            <a:off x="8783564" y="1469161"/>
            <a:ext cx="2124075" cy="1477098"/>
            <a:chOff x="8788400" y="2542462"/>
            <a:chExt cx="2124075" cy="1477098"/>
          </a:xfrm>
        </p:grpSpPr>
        <p:sp>
          <p:nvSpPr>
            <p:cNvPr id="99" name="Text Box 14">
              <a:extLst>
                <a:ext uri="{FF2B5EF4-FFF2-40B4-BE49-F238E27FC236}">
                  <a16:creationId xmlns:a16="http://schemas.microsoft.com/office/drawing/2014/main" id="{60F90540-F57E-D60D-B96B-F729843F9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1 4 0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00" name="Text Box 14">
              <a:extLst>
                <a:ext uri="{FF2B5EF4-FFF2-40B4-BE49-F238E27FC236}">
                  <a16:creationId xmlns:a16="http://schemas.microsoft.com/office/drawing/2014/main" id="{F901A614-B2B0-4241-990F-C8BDE8856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8400" y="3008320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   6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101" name="直接连接符 104">
              <a:extLst>
                <a:ext uri="{FF2B5EF4-FFF2-40B4-BE49-F238E27FC236}">
                  <a16:creationId xmlns:a16="http://schemas.microsoft.com/office/drawing/2014/main" id="{82A664A4-0F51-68FD-707A-CC6986CE7B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543310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2" name="Text Box 14">
              <a:extLst>
                <a:ext uri="{FF2B5EF4-FFF2-40B4-BE49-F238E27FC236}">
                  <a16:creationId xmlns:a16="http://schemas.microsoft.com/office/drawing/2014/main" id="{BB59F15D-A511-E152-81E0-AB0931CDD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435360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8 4 0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8FAB76A4-6F1B-F97F-454A-EDE331402EEA}"/>
              </a:ext>
            </a:extLst>
          </p:cNvPr>
          <p:cNvSpPr txBox="1"/>
          <p:nvPr/>
        </p:nvSpPr>
        <p:spPr>
          <a:xfrm>
            <a:off x="8403197" y="1422880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D9A34F89-54D9-3B8B-BEC2-878A64074502}"/>
              </a:ext>
            </a:extLst>
          </p:cNvPr>
          <p:cNvSpPr txBox="1"/>
          <p:nvPr/>
        </p:nvSpPr>
        <p:spPr>
          <a:xfrm>
            <a:off x="3425931" y="4089401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4AB52E2D-9F8F-FB2F-0D79-727679EAB86C}"/>
              </a:ext>
            </a:extLst>
          </p:cNvPr>
          <p:cNvGrpSpPr/>
          <p:nvPr/>
        </p:nvGrpSpPr>
        <p:grpSpPr>
          <a:xfrm>
            <a:off x="8791031" y="4032811"/>
            <a:ext cx="2141830" cy="2317606"/>
            <a:chOff x="8789719" y="2542462"/>
            <a:chExt cx="2141830" cy="2317606"/>
          </a:xfrm>
        </p:grpSpPr>
        <p:sp>
          <p:nvSpPr>
            <p:cNvPr id="106" name="Text Box 14">
              <a:extLst>
                <a:ext uri="{FF2B5EF4-FFF2-40B4-BE49-F238E27FC236}">
                  <a16:creationId xmlns:a16="http://schemas.microsoft.com/office/drawing/2014/main" id="{0E3251BE-1BE4-17E4-6E25-3ED625F5A2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0369" y="2542462"/>
              <a:ext cx="1223962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2 0 4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07" name="Text Box 14">
              <a:extLst>
                <a:ext uri="{FF2B5EF4-FFF2-40B4-BE49-F238E27FC236}">
                  <a16:creationId xmlns:a16="http://schemas.microsoft.com/office/drawing/2014/main" id="{83582188-72F6-1871-59CD-BD669D724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9719" y="2949514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×       3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108" name="直接连接符 104">
              <a:extLst>
                <a:ext uri="{FF2B5EF4-FFF2-40B4-BE49-F238E27FC236}">
                  <a16:creationId xmlns:a16="http://schemas.microsoft.com/office/drawing/2014/main" id="{2422F986-6763-369D-19B5-502BD14C16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3441712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9" name="Text Box 14">
              <a:extLst>
                <a:ext uri="{FF2B5EF4-FFF2-40B4-BE49-F238E27FC236}">
                  <a16:creationId xmlns:a16="http://schemas.microsoft.com/office/drawing/2014/main" id="{96A86D32-FF20-E0D6-700F-5DBBD8DF7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2250" y="3377304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6 1 2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10" name="Text Box 14">
              <a:extLst>
                <a:ext uri="{FF2B5EF4-FFF2-40B4-BE49-F238E27FC236}">
                  <a16:creationId xmlns:a16="http://schemas.microsoft.com/office/drawing/2014/main" id="{D7A42824-1C5E-0F69-A72F-F870D8A4ED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13074" y="3762853"/>
              <a:ext cx="2016125" cy="585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</a:t>
              </a:r>
              <a:r>
                <a:rPr lang="zh-CN" altLang="en-US" sz="3200" b="1">
                  <a:latin typeface="Times New Roman" pitchFamily="18" charset="0"/>
                  <a:ea typeface="楷体" pitchFamily="49" charset="-122"/>
                </a:rPr>
                <a:t>＋</a:t>
              </a:r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    2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111" name="直接连接符 107">
              <a:extLst>
                <a:ext uri="{FF2B5EF4-FFF2-40B4-BE49-F238E27FC236}">
                  <a16:creationId xmlns:a16="http://schemas.microsoft.com/office/drawing/2014/main" id="{1841F202-A932-63AA-5189-23F7A22314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64613" y="4301691"/>
              <a:ext cx="1800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2" name="Text Box 14">
              <a:extLst>
                <a:ext uri="{FF2B5EF4-FFF2-40B4-BE49-F238E27FC236}">
                  <a16:creationId xmlns:a16="http://schemas.microsoft.com/office/drawing/2014/main" id="{6863F545-B5EF-BFF2-74CD-1187B8E08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1324" y="4275868"/>
              <a:ext cx="18002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楷体" pitchFamily="49" charset="-122"/>
                </a:rPr>
                <a:t>   6 1 4</a:t>
              </a:r>
              <a:endParaRPr lang="zh-CN" altLang="zh-CN" sz="32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id="{528A4195-BA60-DFCF-98C8-B68AE76B480A}"/>
              </a:ext>
            </a:extLst>
          </p:cNvPr>
          <p:cNvSpPr txBox="1"/>
          <p:nvPr/>
        </p:nvSpPr>
        <p:spPr>
          <a:xfrm>
            <a:off x="8333488" y="4102991"/>
            <a:ext cx="52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C1F21F71-5E1E-4024-2F84-6480EFBA42E1}"/>
              </a:ext>
            </a:extLst>
          </p:cNvPr>
          <p:cNvSpPr txBox="1"/>
          <p:nvPr/>
        </p:nvSpPr>
        <p:spPr>
          <a:xfrm>
            <a:off x="4561342" y="361907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5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4" grpId="0"/>
      <p:bldP spid="61" grpId="0"/>
      <p:bldP spid="78" grpId="0"/>
      <p:bldP spid="81" grpId="0"/>
      <p:bldP spid="103" grpId="0"/>
      <p:bldP spid="104" grpId="0"/>
      <p:bldP spid="1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A48AFBC9-A423-541E-0ADD-E0EA88DF04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074" y="585607"/>
            <a:ext cx="11083636" cy="265877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600F656-1EBB-1897-5CC5-E40DC6782C12}"/>
              </a:ext>
            </a:extLst>
          </p:cNvPr>
          <p:cNvSpPr txBox="1"/>
          <p:nvPr/>
        </p:nvSpPr>
        <p:spPr>
          <a:xfrm>
            <a:off x="719074" y="2707409"/>
            <a:ext cx="10418618" cy="233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）汽车每小时行驶的路程是人步行的多少倍？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）飞机每小时飞行的路程是人步行的多少倍？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3">
            <a:extLst>
              <a:ext uri="{FF2B5EF4-FFF2-40B4-BE49-F238E27FC236}">
                <a16:creationId xmlns:a16="http://schemas.microsoft.com/office/drawing/2014/main" id="{12A01E53-6729-3E49-4A8F-62DD6B202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74" y="585607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5.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201794-D2B9-D1F3-F2D1-03FC7DB4D1A2}"/>
              </a:ext>
            </a:extLst>
          </p:cNvPr>
          <p:cNvSpPr txBox="1"/>
          <p:nvPr/>
        </p:nvSpPr>
        <p:spPr>
          <a:xfrm>
            <a:off x="7842699" y="477884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B28938F-21F7-6A67-D97A-050B97AC7F98}"/>
              </a:ext>
            </a:extLst>
          </p:cNvPr>
          <p:cNvSpPr txBox="1"/>
          <p:nvPr/>
        </p:nvSpPr>
        <p:spPr>
          <a:xfrm>
            <a:off x="2059797" y="3822138"/>
            <a:ext cx="396831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÷5=18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BA588F5-0E21-6886-1D1E-9F1BB1428611}"/>
              </a:ext>
            </a:extLst>
          </p:cNvPr>
          <p:cNvSpPr txBox="1"/>
          <p:nvPr/>
        </p:nvSpPr>
        <p:spPr>
          <a:xfrm>
            <a:off x="1948549" y="5038482"/>
            <a:ext cx="396831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÷5=190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A42BF9-9E6F-10D4-7B30-884D07662F23}"/>
              </a:ext>
            </a:extLst>
          </p:cNvPr>
          <p:cNvSpPr txBox="1"/>
          <p:nvPr/>
        </p:nvSpPr>
        <p:spPr>
          <a:xfrm>
            <a:off x="3018150" y="3876383"/>
            <a:ext cx="9649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答：汽车每小时行驶的路程是人步行的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2B92B3-5A97-B800-1A96-E0C85B4BAE1F}"/>
              </a:ext>
            </a:extLst>
          </p:cNvPr>
          <p:cNvSpPr txBox="1"/>
          <p:nvPr/>
        </p:nvSpPr>
        <p:spPr>
          <a:xfrm>
            <a:off x="3150265" y="5099895"/>
            <a:ext cx="9649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飞机每小时飞行的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路程是人步行的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268625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>
            <a:extLst>
              <a:ext uri="{FF2B5EF4-FFF2-40B4-BE49-F238E27FC236}">
                <a16:creationId xmlns:a16="http://schemas.microsoft.com/office/drawing/2014/main" id="{C9FC063B-F90F-66E6-DE0B-ACC315A83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74" y="585607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6.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200D34F-455A-9322-CE51-082E64F3218B}"/>
              </a:ext>
            </a:extLst>
          </p:cNvPr>
          <p:cNvSpPr txBox="1"/>
          <p:nvPr/>
        </p:nvSpPr>
        <p:spPr>
          <a:xfrm>
            <a:off x="1422858" y="2356566"/>
            <a:ext cx="838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小亮平均每周比小明多写多少个大字？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C697EC-7890-1402-4D2B-6D613C8EC0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7160" y="337090"/>
            <a:ext cx="3795401" cy="18391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C9A8CD2-6A8D-C089-0995-200188AA62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0229" y="337090"/>
            <a:ext cx="3764586" cy="20022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77CD1EF-2AD2-D65E-FF80-8FD6F57BB7A4}"/>
              </a:ext>
            </a:extLst>
          </p:cNvPr>
          <p:cNvSpPr txBox="1"/>
          <p:nvPr/>
        </p:nvSpPr>
        <p:spPr>
          <a:xfrm>
            <a:off x="1775534" y="3329126"/>
            <a:ext cx="677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609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÷3=203(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DC603D-C9A3-6727-ABB7-F64050550D40}"/>
              </a:ext>
            </a:extLst>
          </p:cNvPr>
          <p:cNvSpPr txBox="1"/>
          <p:nvPr/>
        </p:nvSpPr>
        <p:spPr>
          <a:xfrm>
            <a:off x="1775534" y="4005331"/>
            <a:ext cx="677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964÷4=241(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5183E51-7F41-D906-FF44-041DCFAD9DED}"/>
              </a:ext>
            </a:extLst>
          </p:cNvPr>
          <p:cNvSpPr txBox="1"/>
          <p:nvPr/>
        </p:nvSpPr>
        <p:spPr>
          <a:xfrm>
            <a:off x="1775534" y="4681536"/>
            <a:ext cx="6773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203=38(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2F64CE9-D8A1-5991-1EB6-2F01F56D0C16}"/>
              </a:ext>
            </a:extLst>
          </p:cNvPr>
          <p:cNvSpPr txBox="1"/>
          <p:nvPr/>
        </p:nvSpPr>
        <p:spPr>
          <a:xfrm>
            <a:off x="1901600" y="5525894"/>
            <a:ext cx="838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答：小亮平均每周比小明多写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个大字。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5631126-F491-4EDA-8846-4C7F87A4DA35}"/>
              </a:ext>
            </a:extLst>
          </p:cNvPr>
          <p:cNvSpPr txBox="1"/>
          <p:nvPr/>
        </p:nvSpPr>
        <p:spPr>
          <a:xfrm>
            <a:off x="8897007" y="2735124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4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7B99EB-BDB6-70C7-D131-5847CFF322CD}"/>
              </a:ext>
            </a:extLst>
          </p:cNvPr>
          <p:cNvSpPr txBox="1"/>
          <p:nvPr/>
        </p:nvSpPr>
        <p:spPr>
          <a:xfrm>
            <a:off x="384628" y="347888"/>
            <a:ext cx="11807372" cy="3843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en-US" sz="60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pt-BR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里填上“&gt;</a:t>
            </a:r>
            <a:r>
              <a:rPr lang="pt-BR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t-BR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“&lt;”或“=</a:t>
            </a:r>
            <a:r>
              <a:rPr lang="pt-BR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504÷6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504÷7     736÷8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816÷8     304÷8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342÷9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204÷4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204÷3     405÷5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315÷5     708÷6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891÷9</a:t>
            </a:r>
          </a:p>
        </p:txBody>
      </p:sp>
      <p:sp>
        <p:nvSpPr>
          <p:cNvPr id="3" name="文本框 96">
            <a:extLst>
              <a:ext uri="{FF2B5EF4-FFF2-40B4-BE49-F238E27FC236}">
                <a16:creationId xmlns:a16="http://schemas.microsoft.com/office/drawing/2014/main" id="{E852F4D0-0150-F6CC-96E3-4A55B031E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9304" y="848498"/>
            <a:ext cx="4030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P26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14CCBE-F67F-8889-7125-3D786E8D66A1}"/>
              </a:ext>
            </a:extLst>
          </p:cNvPr>
          <p:cNvSpPr txBox="1"/>
          <p:nvPr/>
        </p:nvSpPr>
        <p:spPr>
          <a:xfrm>
            <a:off x="2157634" y="2016979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CD4D822-32D2-3F60-879F-0B3F17459158}"/>
              </a:ext>
            </a:extLst>
          </p:cNvPr>
          <p:cNvSpPr txBox="1"/>
          <p:nvPr/>
        </p:nvSpPr>
        <p:spPr>
          <a:xfrm>
            <a:off x="5835209" y="2016978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A6C0FAF-F4BB-F1A1-5F2A-48F136D07443}"/>
              </a:ext>
            </a:extLst>
          </p:cNvPr>
          <p:cNvSpPr txBox="1"/>
          <p:nvPr/>
        </p:nvSpPr>
        <p:spPr>
          <a:xfrm>
            <a:off x="9569934" y="2055078"/>
            <a:ext cx="676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68DFA2C-76DB-30C3-2BE6-0C7AFFDB49F5}"/>
              </a:ext>
            </a:extLst>
          </p:cNvPr>
          <p:cNvSpPr txBox="1"/>
          <p:nvPr/>
        </p:nvSpPr>
        <p:spPr>
          <a:xfrm>
            <a:off x="2090959" y="3291576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AED46E-274E-B937-3F8D-788CD3F46DE8}"/>
              </a:ext>
            </a:extLst>
          </p:cNvPr>
          <p:cNvSpPr txBox="1"/>
          <p:nvPr/>
        </p:nvSpPr>
        <p:spPr>
          <a:xfrm>
            <a:off x="5873309" y="3291576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642A071-A295-04F8-D997-DFF7134FAB59}"/>
              </a:ext>
            </a:extLst>
          </p:cNvPr>
          <p:cNvSpPr txBox="1"/>
          <p:nvPr/>
        </p:nvSpPr>
        <p:spPr>
          <a:xfrm>
            <a:off x="9569934" y="3277046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01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100828" y="954319"/>
            <a:ext cx="646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802627" y="3429000"/>
            <a:ext cx="1667986" cy="3251200"/>
            <a:chOff x="4662960" y="987425"/>
            <a:chExt cx="1666712" cy="3250658"/>
          </a:xfrm>
        </p:grpSpPr>
        <p:grpSp>
          <p:nvGrpSpPr>
            <p:cNvPr id="22556" name="组合 8"/>
            <p:cNvGrpSpPr>
              <a:grpSpLocks/>
            </p:cNvGrpSpPr>
            <p:nvPr/>
          </p:nvGrpSpPr>
          <p:grpSpPr bwMode="auto">
            <a:xfrm>
              <a:off x="4662960" y="1447370"/>
              <a:ext cx="1666712" cy="686472"/>
              <a:chOff x="3315174" y="4023399"/>
              <a:chExt cx="1665995" cy="686306"/>
            </a:xfrm>
          </p:grpSpPr>
          <p:pic>
            <p:nvPicPr>
              <p:cNvPr id="22564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4621" y="4098426"/>
                <a:ext cx="1299906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65" name="Text Box 4"/>
              <p:cNvSpPr txBox="1">
                <a:spLocks noChangeArrowheads="1"/>
              </p:cNvSpPr>
              <p:nvPr/>
            </p:nvSpPr>
            <p:spPr bwMode="auto">
              <a:xfrm>
                <a:off x="3738380" y="4063638"/>
                <a:ext cx="1242789" cy="6460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4 0 6</a:t>
                </a:r>
              </a:p>
            </p:txBody>
          </p:sp>
          <p:sp>
            <p:nvSpPr>
              <p:cNvPr id="22566" name="Text Box 7"/>
              <p:cNvSpPr txBox="1">
                <a:spLocks noChangeArrowheads="1"/>
              </p:cNvSpPr>
              <p:nvPr/>
            </p:nvSpPr>
            <p:spPr bwMode="auto">
              <a:xfrm>
                <a:off x="3315174" y="4023399"/>
                <a:ext cx="583949" cy="6460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</p:grpSp>
        <p:sp>
          <p:nvSpPr>
            <p:cNvPr id="22557" name="TextBox 19"/>
            <p:cNvSpPr txBox="1">
              <a:spLocks noChangeArrowheads="1"/>
            </p:cNvSpPr>
            <p:nvPr/>
          </p:nvSpPr>
          <p:spPr bwMode="auto">
            <a:xfrm>
              <a:off x="5086348" y="987425"/>
              <a:ext cx="1167123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2 0 3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8" name="TextBox 20"/>
            <p:cNvSpPr txBox="1">
              <a:spLocks noChangeArrowheads="1"/>
            </p:cNvSpPr>
            <p:nvPr/>
          </p:nvSpPr>
          <p:spPr bwMode="auto">
            <a:xfrm>
              <a:off x="5071754" y="2049206"/>
              <a:ext cx="546001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4BD2161-484F-45FD-9D89-A85B244305F3}"/>
                </a:ext>
              </a:extLst>
            </p:cNvPr>
            <p:cNvCxnSpPr/>
            <p:nvPr/>
          </p:nvCxnSpPr>
          <p:spPr>
            <a:xfrm>
              <a:off x="4718005" y="2600056"/>
              <a:ext cx="1448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0" name="TextBox 22"/>
            <p:cNvSpPr txBox="1">
              <a:spLocks noChangeArrowheads="1"/>
            </p:cNvSpPr>
            <p:nvPr/>
          </p:nvSpPr>
          <p:spPr bwMode="auto">
            <a:xfrm>
              <a:off x="5775893" y="2555925"/>
              <a:ext cx="415498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1" name="TextBox 25"/>
            <p:cNvSpPr txBox="1">
              <a:spLocks noChangeArrowheads="1"/>
            </p:cNvSpPr>
            <p:nvPr/>
          </p:nvSpPr>
          <p:spPr bwMode="auto">
            <a:xfrm>
              <a:off x="5775893" y="2996178"/>
              <a:ext cx="415498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D98B78C-0498-407B-A3AD-B3FBBA653168}"/>
                </a:ext>
              </a:extLst>
            </p:cNvPr>
            <p:cNvCxnSpPr/>
            <p:nvPr/>
          </p:nvCxnSpPr>
          <p:spPr>
            <a:xfrm>
              <a:off x="4718005" y="3568270"/>
              <a:ext cx="1448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3" name="TextBox 27"/>
            <p:cNvSpPr txBox="1">
              <a:spLocks noChangeArrowheads="1"/>
            </p:cNvSpPr>
            <p:nvPr/>
          </p:nvSpPr>
          <p:spPr bwMode="auto">
            <a:xfrm>
              <a:off x="5811062" y="3591859"/>
              <a:ext cx="415498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2555" name="TextBox 4"/>
          <p:cNvSpPr txBox="1">
            <a:spLocks noChangeArrowheads="1"/>
          </p:cNvSpPr>
          <p:nvPr/>
        </p:nvSpPr>
        <p:spPr bwMode="auto">
          <a:xfrm>
            <a:off x="424550" y="3544793"/>
            <a:ext cx="15744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改正：</a:t>
            </a: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6710851" y="921687"/>
            <a:ext cx="6413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×</a:t>
            </a:r>
            <a:endParaRPr lang="zh-CN" altLang="en-US" sz="360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253517" y="3487702"/>
            <a:ext cx="1731962" cy="3020120"/>
            <a:chOff x="4660898" y="987425"/>
            <a:chExt cx="1447801" cy="3020930"/>
          </a:xfrm>
        </p:grpSpPr>
        <p:grpSp>
          <p:nvGrpSpPr>
            <p:cNvPr id="22543" name="组合 8"/>
            <p:cNvGrpSpPr>
              <a:grpSpLocks/>
            </p:cNvGrpSpPr>
            <p:nvPr/>
          </p:nvGrpSpPr>
          <p:grpSpPr bwMode="auto">
            <a:xfrm>
              <a:off x="4660898" y="1473199"/>
              <a:ext cx="1371600" cy="1214844"/>
              <a:chOff x="3313113" y="4049216"/>
              <a:chExt cx="1371010" cy="1214549"/>
            </a:xfrm>
          </p:grpSpPr>
          <p:pic>
            <p:nvPicPr>
              <p:cNvPr id="22551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4621" y="4098426"/>
                <a:ext cx="1081369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52" name="Text Box 4"/>
              <p:cNvSpPr txBox="1">
                <a:spLocks noChangeArrowheads="1"/>
              </p:cNvSpPr>
              <p:nvPr/>
            </p:nvSpPr>
            <p:spPr bwMode="auto">
              <a:xfrm>
                <a:off x="3738380" y="4063638"/>
                <a:ext cx="945743" cy="12001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7 6 0</a:t>
                </a:r>
              </a:p>
            </p:txBody>
          </p:sp>
          <p:sp>
            <p:nvSpPr>
              <p:cNvPr id="22553" name="Text Box 7"/>
              <p:cNvSpPr txBox="1">
                <a:spLocks noChangeArrowheads="1"/>
              </p:cNvSpPr>
              <p:nvPr/>
            </p:nvSpPr>
            <p:spPr bwMode="auto">
              <a:xfrm>
                <a:off x="3313113" y="4049216"/>
                <a:ext cx="583949" cy="646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</p:grpSp>
        <p:sp>
          <p:nvSpPr>
            <p:cNvPr id="22544" name="TextBox 19"/>
            <p:cNvSpPr txBox="1">
              <a:spLocks noChangeArrowheads="1"/>
            </p:cNvSpPr>
            <p:nvPr/>
          </p:nvSpPr>
          <p:spPr bwMode="auto">
            <a:xfrm>
              <a:off x="5086348" y="987425"/>
              <a:ext cx="946150" cy="1200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1 9 0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45" name="TextBox 20"/>
            <p:cNvSpPr txBox="1">
              <a:spLocks noChangeArrowheads="1"/>
            </p:cNvSpPr>
            <p:nvPr/>
          </p:nvSpPr>
          <p:spPr bwMode="auto">
            <a:xfrm>
              <a:off x="5075979" y="1898324"/>
              <a:ext cx="415498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8230042-4243-4246-BD6E-F89F2737DFCE}"/>
                </a:ext>
              </a:extLst>
            </p:cNvPr>
            <p:cNvCxnSpPr/>
            <p:nvPr/>
          </p:nvCxnSpPr>
          <p:spPr>
            <a:xfrm>
              <a:off x="4660898" y="2451493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47" name="TextBox 22"/>
            <p:cNvSpPr txBox="1">
              <a:spLocks noChangeArrowheads="1"/>
            </p:cNvSpPr>
            <p:nvPr/>
          </p:nvSpPr>
          <p:spPr bwMode="auto">
            <a:xfrm>
              <a:off x="5107829" y="2416831"/>
              <a:ext cx="921351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3 6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48" name="TextBox 25"/>
            <p:cNvSpPr txBox="1">
              <a:spLocks noChangeArrowheads="1"/>
            </p:cNvSpPr>
            <p:nvPr/>
          </p:nvSpPr>
          <p:spPr bwMode="auto">
            <a:xfrm>
              <a:off x="5110479" y="2828522"/>
              <a:ext cx="910982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3 6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006089C-5D41-46A0-A744-F6B635A3B086}"/>
                </a:ext>
              </a:extLst>
            </p:cNvPr>
            <p:cNvCxnSpPr/>
            <p:nvPr/>
          </p:nvCxnSpPr>
          <p:spPr>
            <a:xfrm>
              <a:off x="4660898" y="3429655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0" name="TextBox 27"/>
            <p:cNvSpPr txBox="1">
              <a:spLocks noChangeArrowheads="1"/>
            </p:cNvSpPr>
            <p:nvPr/>
          </p:nvSpPr>
          <p:spPr bwMode="auto">
            <a:xfrm>
              <a:off x="5407704" y="3361975"/>
              <a:ext cx="415498" cy="646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2542" name="TextBox 4"/>
          <p:cNvSpPr txBox="1">
            <a:spLocks noChangeArrowheads="1"/>
          </p:cNvSpPr>
          <p:nvPr/>
        </p:nvSpPr>
        <p:spPr bwMode="auto">
          <a:xfrm>
            <a:off x="4108641" y="3587096"/>
            <a:ext cx="15696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改正：</a:t>
            </a:r>
          </a:p>
        </p:txBody>
      </p:sp>
      <p:sp>
        <p:nvSpPr>
          <p:cNvPr id="22538" name="文本框 37"/>
          <p:cNvSpPr txBox="1">
            <a:spLocks noChangeArrowheads="1"/>
          </p:cNvSpPr>
          <p:nvPr/>
        </p:nvSpPr>
        <p:spPr bwMode="auto">
          <a:xfrm>
            <a:off x="424550" y="242680"/>
            <a:ext cx="88852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8.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下面的计算正确吗？把错误的改正过来。</a:t>
            </a:r>
          </a:p>
        </p:txBody>
      </p:sp>
      <p:sp>
        <p:nvSpPr>
          <p:cNvPr id="22539" name="文本框 3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2540" name="图片 3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6EA8497-E17E-4109-A93B-138F79481CB8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7A923D31-101E-E46B-F8DF-3073C563A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56" y="2249793"/>
            <a:ext cx="6413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×</a:t>
            </a:r>
            <a:endParaRPr lang="zh-CN" altLang="en-US" sz="360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CB43F42-D79E-10D3-2101-E9D7B31CFE77}"/>
              </a:ext>
            </a:extLst>
          </p:cNvPr>
          <p:cNvGrpSpPr>
            <a:grpSpLocks/>
          </p:cNvGrpSpPr>
          <p:nvPr/>
        </p:nvGrpSpPr>
        <p:grpSpPr bwMode="auto">
          <a:xfrm>
            <a:off x="8904513" y="3193287"/>
            <a:ext cx="1898650" cy="3096940"/>
            <a:chOff x="4660898" y="937370"/>
            <a:chExt cx="1447801" cy="3098703"/>
          </a:xfrm>
        </p:grpSpPr>
        <p:grpSp>
          <p:nvGrpSpPr>
            <p:cNvPr id="11" name="组合 4">
              <a:extLst>
                <a:ext uri="{FF2B5EF4-FFF2-40B4-BE49-F238E27FC236}">
                  <a16:creationId xmlns:a16="http://schemas.microsoft.com/office/drawing/2014/main" id="{7F391638-A56A-CC16-7B1B-7DBFCAA456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0898" y="1473199"/>
              <a:ext cx="1371600" cy="1215069"/>
              <a:chOff x="3313113" y="4049216"/>
              <a:chExt cx="1371010" cy="1214774"/>
            </a:xfrm>
          </p:grpSpPr>
          <p:pic>
            <p:nvPicPr>
              <p:cNvPr id="23" name="图片 29">
                <a:extLst>
                  <a:ext uri="{FF2B5EF4-FFF2-40B4-BE49-F238E27FC236}">
                    <a16:creationId xmlns:a16="http://schemas.microsoft.com/office/drawing/2014/main" id="{C901D60B-AC25-817F-818B-B135F6A781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564621" y="4098426"/>
                <a:ext cx="1081369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Text Box 4">
                <a:extLst>
                  <a:ext uri="{FF2B5EF4-FFF2-40B4-BE49-F238E27FC236}">
                    <a16:creationId xmlns:a16="http://schemas.microsoft.com/office/drawing/2014/main" id="{9A7D8937-696E-300F-75AC-84B9F053E4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8380" y="4063638"/>
                <a:ext cx="945743" cy="1200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2 5 0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55AAD05A-CFBC-2B1C-8B84-D3C8AD4442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3113" y="4049216"/>
                <a:ext cx="583949" cy="646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</p:grp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C2A869F5-75C5-F6F4-79B7-9B8126A39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204" y="937370"/>
              <a:ext cx="655176" cy="120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8 3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AA2E5C3F-04D0-357E-0616-B49E031DF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5979" y="1898324"/>
              <a:ext cx="806042" cy="646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D67EDA5-F3ED-4BEB-D3BE-96FB0B9DF92F}"/>
                </a:ext>
              </a:extLst>
            </p:cNvPr>
            <p:cNvCxnSpPr/>
            <p:nvPr/>
          </p:nvCxnSpPr>
          <p:spPr>
            <a:xfrm>
              <a:off x="4660898" y="2451118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E28B1ECB-72E6-CD0A-1846-7ADE1C0E3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7980" y="2406572"/>
              <a:ext cx="731377" cy="1200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1 0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51590873-22D7-ED86-1432-17531795B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6559" y="2854245"/>
              <a:ext cx="423822" cy="646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CFC9C42-C384-988E-D3D6-B1FA9009F02A}"/>
                </a:ext>
              </a:extLst>
            </p:cNvPr>
            <p:cNvCxnSpPr/>
            <p:nvPr/>
          </p:nvCxnSpPr>
          <p:spPr>
            <a:xfrm>
              <a:off x="4660898" y="3429575"/>
              <a:ext cx="14478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7">
              <a:extLst>
                <a:ext uri="{FF2B5EF4-FFF2-40B4-BE49-F238E27FC236}">
                  <a16:creationId xmlns:a16="http://schemas.microsoft.com/office/drawing/2014/main" id="{79E5AFD7-3622-F9AC-8DB9-F04A2C524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9553" y="3389572"/>
              <a:ext cx="415498" cy="646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30" name="TextBox 4">
            <a:extLst>
              <a:ext uri="{FF2B5EF4-FFF2-40B4-BE49-F238E27FC236}">
                <a16:creationId xmlns:a16="http://schemas.microsoft.com/office/drawing/2014/main" id="{FC60D39D-7BE1-C552-3A43-A757D3DB5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9192" y="3450176"/>
            <a:ext cx="15744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改正：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07658495-3A41-97A0-E2A4-20A184D9EC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1969" y="967135"/>
            <a:ext cx="1868646" cy="250886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1DE631B-5EC4-10B2-E7FB-E9AB87F0687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7592" y="907189"/>
            <a:ext cx="2007618" cy="273574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150B42B-3A71-8502-9C6E-5AAFB4CF61C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46955" y="869828"/>
            <a:ext cx="2180136" cy="1900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555" grpId="0"/>
      <p:bldP spid="21" grpId="0"/>
      <p:bldP spid="22542" grpId="0"/>
      <p:bldP spid="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83B71D-64F3-0287-0A95-B57CB114B600}"/>
              </a:ext>
            </a:extLst>
          </p:cNvPr>
          <p:cNvSpPr txBox="1"/>
          <p:nvPr/>
        </p:nvSpPr>
        <p:spPr>
          <a:xfrm>
            <a:off x="709327" y="1210964"/>
            <a:ext cx="11902189" cy="369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下面的说法正确吗？正确的画“√”，错误的画“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×”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）三位数除以一位数，商不一定是三位数。            （    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）被除数末尾有几个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，商的末尾就一定有几个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。（    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）甲数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乙数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=25······6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，甲数最大是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（    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3">
            <a:extLst>
              <a:ext uri="{FF2B5EF4-FFF2-40B4-BE49-F238E27FC236}">
                <a16:creationId xmlns:a16="http://schemas.microsoft.com/office/drawing/2014/main" id="{87701772-B922-4158-7D29-BD3C14C7C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35" y="1365096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9.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38DD9E-696E-4057-74FF-DB1C4B72363D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1E44AEE-1DCE-BB26-34D4-99C12CD129A8}"/>
              </a:ext>
            </a:extLst>
          </p:cNvPr>
          <p:cNvSpPr txBox="1"/>
          <p:nvPr/>
        </p:nvSpPr>
        <p:spPr>
          <a:xfrm>
            <a:off x="10664177" y="1949871"/>
            <a:ext cx="785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F23797-D41E-5F14-2038-D6BCE75D3EFE}"/>
              </a:ext>
            </a:extLst>
          </p:cNvPr>
          <p:cNvSpPr txBox="1"/>
          <p:nvPr/>
        </p:nvSpPr>
        <p:spPr>
          <a:xfrm>
            <a:off x="10646421" y="2744263"/>
            <a:ext cx="785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3A983A-CE01-79E8-CDC4-03B73F60F40A}"/>
              </a:ext>
            </a:extLst>
          </p:cNvPr>
          <p:cNvSpPr txBox="1"/>
          <p:nvPr/>
        </p:nvSpPr>
        <p:spPr>
          <a:xfrm>
            <a:off x="10646421" y="3429000"/>
            <a:ext cx="7856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3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3">
            <a:extLst>
              <a:ext uri="{FF2B5EF4-FFF2-40B4-BE49-F238E27FC236}">
                <a16:creationId xmlns:a16="http://schemas.microsoft.com/office/drawing/2014/main" id="{3CE5FCC1-C8BA-D86C-4B78-959584664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025" y="1287806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10.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BA92AA-8A26-2649-575E-3E68ABDC18C4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6F8179-4AB7-CA54-91D0-0A4CBD30B469}"/>
              </a:ext>
            </a:extLst>
          </p:cNvPr>
          <p:cNvSpPr txBox="1"/>
          <p:nvPr/>
        </p:nvSpPr>
        <p:spPr>
          <a:xfrm>
            <a:off x="1626809" y="1263761"/>
            <a:ext cx="8199620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一道除法算式中，商和余数都是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，除数正好是余数的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倍。被除数是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B7EE2BC-7216-B5FB-7D9E-F8F39F271F95}"/>
              </a:ext>
            </a:extLst>
          </p:cNvPr>
          <p:cNvSpPr txBox="1"/>
          <p:nvPr/>
        </p:nvSpPr>
        <p:spPr>
          <a:xfrm>
            <a:off x="3835675" y="3004487"/>
            <a:ext cx="3781888" cy="79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4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=3······3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9A1E61-3EC6-D9BD-253E-FC6DBF13B3B9}"/>
              </a:ext>
            </a:extLst>
          </p:cNvPr>
          <p:cNvSpPr txBox="1"/>
          <p:nvPr/>
        </p:nvSpPr>
        <p:spPr>
          <a:xfrm>
            <a:off x="4989251" y="3113144"/>
            <a:ext cx="80786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DA97C0C-416D-679A-0C4F-9E289189B9DE}"/>
              </a:ext>
            </a:extLst>
          </p:cNvPr>
          <p:cNvSpPr txBox="1"/>
          <p:nvPr/>
        </p:nvSpPr>
        <p:spPr>
          <a:xfrm>
            <a:off x="3901997" y="3113143"/>
            <a:ext cx="80786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04A442-39E0-3340-ED06-4CF91EF71FFB}"/>
              </a:ext>
            </a:extLst>
          </p:cNvPr>
          <p:cNvSpPr txBox="1"/>
          <p:nvPr/>
        </p:nvSpPr>
        <p:spPr>
          <a:xfrm>
            <a:off x="6246920" y="1888813"/>
            <a:ext cx="80786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79997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>
            <a:extLst>
              <a:ext uri="{FF2B5EF4-FFF2-40B4-BE49-F238E27FC236}">
                <a16:creationId xmlns:a16="http://schemas.microsoft.com/office/drawing/2014/main" id="{0333DE87-6FEB-CF55-F295-92DEA0F9B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80" y="414231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11.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1F89E4-84A2-BF7F-B767-CCD043498576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B11D13-6A81-A03E-8A7F-1B5D3C1FFAA4}"/>
              </a:ext>
            </a:extLst>
          </p:cNvPr>
          <p:cNvSpPr txBox="1"/>
          <p:nvPr/>
        </p:nvSpPr>
        <p:spPr>
          <a:xfrm>
            <a:off x="963664" y="372296"/>
            <a:ext cx="9323882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下面是快递员一周（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天）送快递的记录单。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485D480-EBA5-0D73-79A8-3E84194A49E8}"/>
              </a:ext>
            </a:extLst>
          </p:cNvPr>
          <p:cNvSpPr txBox="1"/>
          <p:nvPr/>
        </p:nvSpPr>
        <p:spPr>
          <a:xfrm>
            <a:off x="4482228" y="1082682"/>
            <a:ext cx="6669507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甲比乙平均每天多送多少件快递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请提出其他数学问题并解答。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567C6B8-67D2-2714-CABB-76062DB2D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41" y="1082682"/>
            <a:ext cx="3198679" cy="261426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6D9CBEE-5FE2-624A-3442-D2489C8F391B}"/>
              </a:ext>
            </a:extLst>
          </p:cNvPr>
          <p:cNvSpPr txBox="1"/>
          <p:nvPr/>
        </p:nvSpPr>
        <p:spPr>
          <a:xfrm>
            <a:off x="5683044" y="1611356"/>
            <a:ext cx="4421079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637=105(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D249C83-3BC7-A102-DA2E-22C5D7856227}"/>
              </a:ext>
            </a:extLst>
          </p:cNvPr>
          <p:cNvSpPr txBox="1"/>
          <p:nvPr/>
        </p:nvSpPr>
        <p:spPr>
          <a:xfrm>
            <a:off x="5683044" y="2190441"/>
            <a:ext cx="4421079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÷7=15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6EB775C-7063-F2C7-AEF9-65305002BEAC}"/>
              </a:ext>
            </a:extLst>
          </p:cNvPr>
          <p:cNvSpPr txBox="1"/>
          <p:nvPr/>
        </p:nvSpPr>
        <p:spPr>
          <a:xfrm>
            <a:off x="4923922" y="2794611"/>
            <a:ext cx="735958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答：甲比乙平均每天多送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件快递。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3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3">
            <a:extLst>
              <a:ext uri="{FF2B5EF4-FFF2-40B4-BE49-F238E27FC236}">
                <a16:creationId xmlns:a16="http://schemas.microsoft.com/office/drawing/2014/main" id="{6C35749B-9952-84C1-405B-E57A20E7F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965" y="434738"/>
            <a:ext cx="7037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12.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F95C25-5593-DE26-3862-24EC514FC6F3}"/>
              </a:ext>
            </a:extLst>
          </p:cNvPr>
          <p:cNvSpPr txBox="1"/>
          <p:nvPr/>
        </p:nvSpPr>
        <p:spPr>
          <a:xfrm>
            <a:off x="1066800" y="392803"/>
            <a:ext cx="3838575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65">
            <a:extLst>
              <a:ext uri="{FF2B5EF4-FFF2-40B4-BE49-F238E27FC236}">
                <a16:creationId xmlns:a16="http://schemas.microsoft.com/office/drawing/2014/main" id="{E4304E63-AFF6-6FC3-5C72-F789C6ECA033}"/>
              </a:ext>
            </a:extLst>
          </p:cNvPr>
          <p:cNvGrpSpPr>
            <a:grpSpLocks/>
          </p:cNvGrpSpPr>
          <p:nvPr/>
        </p:nvGrpSpPr>
        <p:grpSpPr bwMode="auto">
          <a:xfrm>
            <a:off x="963664" y="1605629"/>
            <a:ext cx="2450507" cy="669359"/>
            <a:chOff x="1526910" y="1896322"/>
            <a:chExt cx="2450507" cy="669581"/>
          </a:xfrm>
        </p:grpSpPr>
        <p:pic>
          <p:nvPicPr>
            <p:cNvPr id="6" name="图片 29">
              <a:extLst>
                <a:ext uri="{FF2B5EF4-FFF2-40B4-BE49-F238E27FC236}">
                  <a16:creationId xmlns:a16="http://schemas.microsoft.com/office/drawing/2014/main" id="{EE47388C-8EB9-82FB-B4A9-63E6F62BF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组合 53">
              <a:extLst>
                <a:ext uri="{FF2B5EF4-FFF2-40B4-BE49-F238E27FC236}">
                  <a16:creationId xmlns:a16="http://schemas.microsoft.com/office/drawing/2014/main" id="{B0D686ED-9A7C-D64B-D207-4D44164240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8" name="Text Box 4">
                <a:extLst>
                  <a:ext uri="{FF2B5EF4-FFF2-40B4-BE49-F238E27FC236}">
                    <a16:creationId xmlns:a16="http://schemas.microsoft.com/office/drawing/2014/main" id="{FC82AA74-8236-089E-B49F-EBDF51526C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8 1 6 0</a:t>
                </a:r>
              </a:p>
            </p:txBody>
          </p:sp>
          <p:sp>
            <p:nvSpPr>
              <p:cNvPr id="9" name="Text Box 7">
                <a:extLst>
                  <a:ext uri="{FF2B5EF4-FFF2-40B4-BE49-F238E27FC236}">
                    <a16:creationId xmlns:a16="http://schemas.microsoft.com/office/drawing/2014/main" id="{522B538E-D009-AB8B-1DA1-38D7EAF5AF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C036943-C5C5-F460-9D72-2C90AD9B094F}"/>
              </a:ext>
            </a:extLst>
          </p:cNvPr>
          <p:cNvGrpSpPr>
            <a:grpSpLocks/>
          </p:cNvGrpSpPr>
          <p:nvPr/>
        </p:nvGrpSpPr>
        <p:grpSpPr bwMode="auto">
          <a:xfrm>
            <a:off x="1500757" y="1174291"/>
            <a:ext cx="1642957" cy="3044176"/>
            <a:chOff x="2064003" y="1464980"/>
            <a:chExt cx="1642957" cy="3044419"/>
          </a:xfrm>
        </p:grpSpPr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DB191D99-41A7-C122-4BCC-F3EF030AC7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</a:t>
              </a:r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109C4CC6-FEC7-F569-9F58-7FEEC2EA5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2948913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39EEBBB9-4430-275E-527A-AB533FB16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5123213B-829C-D224-FCB6-C9611E54A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199" y="2862434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sp>
          <p:nvSpPr>
            <p:cNvPr id="15" name="Text Box 12">
              <a:extLst>
                <a:ext uri="{FF2B5EF4-FFF2-40B4-BE49-F238E27FC236}">
                  <a16:creationId xmlns:a16="http://schemas.microsoft.com/office/drawing/2014/main" id="{4DE723F6-7959-C6A3-F142-4723FD0BB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16" name="Text Box 13">
              <a:extLst>
                <a:ext uri="{FF2B5EF4-FFF2-40B4-BE49-F238E27FC236}">
                  <a16:creationId xmlns:a16="http://schemas.microsoft.com/office/drawing/2014/main" id="{161C13CF-E184-684A-DB41-770EF2DB8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3648" y="3334371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1 6</a:t>
              </a:r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C2C26CA3-C47A-1A0A-7CE9-77CEF9487B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3863068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Text Box 17">
              <a:extLst>
                <a:ext uri="{FF2B5EF4-FFF2-40B4-BE49-F238E27FC236}">
                  <a16:creationId xmlns:a16="http://schemas.microsoft.com/office/drawing/2014/main" id="{1FAD8DF7-673C-E6E2-9DB8-9404D63E4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19" name="Text Box 18">
              <a:extLst>
                <a:ext uri="{FF2B5EF4-FFF2-40B4-BE49-F238E27FC236}">
                  <a16:creationId xmlns:a16="http://schemas.microsoft.com/office/drawing/2014/main" id="{9E07551E-6F6F-FEDE-52BC-FE2444747A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2854497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20" name="Text Box 21">
              <a:extLst>
                <a:ext uri="{FF2B5EF4-FFF2-40B4-BE49-F238E27FC236}">
                  <a16:creationId xmlns:a16="http://schemas.microsoft.com/office/drawing/2014/main" id="{FFE64E24-47C7-8BC8-5AE8-1B38B782B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0199" y="386306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21" name="Text Box 10">
              <a:extLst>
                <a:ext uri="{FF2B5EF4-FFF2-40B4-BE49-F238E27FC236}">
                  <a16:creationId xmlns:a16="http://schemas.microsoft.com/office/drawing/2014/main" id="{2EA3213D-FC70-0D55-B278-12D15D206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</p:grpSp>
      <p:grpSp>
        <p:nvGrpSpPr>
          <p:cNvPr id="22" name="组合 65">
            <a:extLst>
              <a:ext uri="{FF2B5EF4-FFF2-40B4-BE49-F238E27FC236}">
                <a16:creationId xmlns:a16="http://schemas.microsoft.com/office/drawing/2014/main" id="{D0389B0C-1F55-803A-4EBE-C3287E5459FA}"/>
              </a:ext>
            </a:extLst>
          </p:cNvPr>
          <p:cNvGrpSpPr>
            <a:grpSpLocks/>
          </p:cNvGrpSpPr>
          <p:nvPr/>
        </p:nvGrpSpPr>
        <p:grpSpPr bwMode="auto">
          <a:xfrm>
            <a:off x="3546803" y="1563694"/>
            <a:ext cx="2450507" cy="669359"/>
            <a:chOff x="1526910" y="1896322"/>
            <a:chExt cx="2450507" cy="669581"/>
          </a:xfrm>
        </p:grpSpPr>
        <p:pic>
          <p:nvPicPr>
            <p:cNvPr id="23" name="图片 29">
              <a:extLst>
                <a:ext uri="{FF2B5EF4-FFF2-40B4-BE49-F238E27FC236}">
                  <a16:creationId xmlns:a16="http://schemas.microsoft.com/office/drawing/2014/main" id="{88F0EF10-410D-9A5E-40E8-557A27672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组合 53">
              <a:extLst>
                <a:ext uri="{FF2B5EF4-FFF2-40B4-BE49-F238E27FC236}">
                  <a16:creationId xmlns:a16="http://schemas.microsoft.com/office/drawing/2014/main" id="{D6CB3DEE-9F61-8884-B504-5A560CBC49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25" name="Text Box 4">
                <a:extLst>
                  <a:ext uri="{FF2B5EF4-FFF2-40B4-BE49-F238E27FC236}">
                    <a16:creationId xmlns:a16="http://schemas.microsoft.com/office/drawing/2014/main" id="{DF4A756A-78DB-FEEE-3AE1-A3AA28F302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9 2 0 0</a:t>
                </a:r>
              </a:p>
            </p:txBody>
          </p:sp>
          <p:sp>
            <p:nvSpPr>
              <p:cNvPr id="26" name="Text Box 7">
                <a:extLst>
                  <a:ext uri="{FF2B5EF4-FFF2-40B4-BE49-F238E27FC236}">
                    <a16:creationId xmlns:a16="http://schemas.microsoft.com/office/drawing/2014/main" id="{DE989477-AC55-8EC1-EEB1-041F56574F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8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1EC02E9-698A-7354-4BF5-3C8FDA48848C}"/>
              </a:ext>
            </a:extLst>
          </p:cNvPr>
          <p:cNvGrpSpPr>
            <a:grpSpLocks/>
          </p:cNvGrpSpPr>
          <p:nvPr/>
        </p:nvGrpSpPr>
        <p:grpSpPr bwMode="auto">
          <a:xfrm>
            <a:off x="4083896" y="1132356"/>
            <a:ext cx="1642957" cy="4038433"/>
            <a:chOff x="2064003" y="1464980"/>
            <a:chExt cx="1642957" cy="4038757"/>
          </a:xfrm>
        </p:grpSpPr>
        <p:sp>
          <p:nvSpPr>
            <p:cNvPr id="28" name="Text Box 8">
              <a:extLst>
                <a:ext uri="{FF2B5EF4-FFF2-40B4-BE49-F238E27FC236}">
                  <a16:creationId xmlns:a16="http://schemas.microsoft.com/office/drawing/2014/main" id="{59B87A8D-C5F9-22DC-1E41-512E1257E3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</a:t>
              </a:r>
            </a:p>
          </p:txBody>
        </p:sp>
        <p:sp>
          <p:nvSpPr>
            <p:cNvPr id="29" name="Line 9">
              <a:extLst>
                <a:ext uri="{FF2B5EF4-FFF2-40B4-BE49-F238E27FC236}">
                  <a16:creationId xmlns:a16="http://schemas.microsoft.com/office/drawing/2014/main" id="{05FABD7D-28E8-E489-A4FC-94B2CA60E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2948913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Text Box 10">
              <a:extLst>
                <a:ext uri="{FF2B5EF4-FFF2-40B4-BE49-F238E27FC236}">
                  <a16:creationId xmlns:a16="http://schemas.microsoft.com/office/drawing/2014/main" id="{305E0F6F-046A-37A7-52B3-94AD7C29C5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32" name="Text Box 12">
              <a:extLst>
                <a:ext uri="{FF2B5EF4-FFF2-40B4-BE49-F238E27FC236}">
                  <a16:creationId xmlns:a16="http://schemas.microsoft.com/office/drawing/2014/main" id="{24D4903E-27CF-A936-42D0-2AE6C00BD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33" name="Text Box 13">
              <a:extLst>
                <a:ext uri="{FF2B5EF4-FFF2-40B4-BE49-F238E27FC236}">
                  <a16:creationId xmlns:a16="http://schemas.microsoft.com/office/drawing/2014/main" id="{DCC7AAD0-D2A0-78AF-7915-E92303B02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3343588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 </a:t>
              </a:r>
            </a:p>
          </p:txBody>
        </p:sp>
        <p:sp>
          <p:nvSpPr>
            <p:cNvPr id="34" name="Line 15">
              <a:extLst>
                <a:ext uri="{FF2B5EF4-FFF2-40B4-BE49-F238E27FC236}">
                  <a16:creationId xmlns:a16="http://schemas.microsoft.com/office/drawing/2014/main" id="{EBDE5DAA-5C15-1C2F-DE7B-11D48E3AB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003" y="3863068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Text Box 17">
              <a:extLst>
                <a:ext uri="{FF2B5EF4-FFF2-40B4-BE49-F238E27FC236}">
                  <a16:creationId xmlns:a16="http://schemas.microsoft.com/office/drawing/2014/main" id="{5CCF13C4-BE1A-A9D6-A1E6-676701D48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36" name="Text Box 18">
              <a:extLst>
                <a:ext uri="{FF2B5EF4-FFF2-40B4-BE49-F238E27FC236}">
                  <a16:creationId xmlns:a16="http://schemas.microsoft.com/office/drawing/2014/main" id="{E7419FB6-C84B-9226-7822-298E81F6F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2854497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37" name="Text Box 21">
              <a:extLst>
                <a:ext uri="{FF2B5EF4-FFF2-40B4-BE49-F238E27FC236}">
                  <a16:creationId xmlns:a16="http://schemas.microsoft.com/office/drawing/2014/main" id="{625F1B55-854F-756D-6488-F867B0A24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0637" y="3834598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38" name="Text Box 10">
              <a:extLst>
                <a:ext uri="{FF2B5EF4-FFF2-40B4-BE49-F238E27FC236}">
                  <a16:creationId xmlns:a16="http://schemas.microsoft.com/office/drawing/2014/main" id="{422A7EA2-59CE-BBBC-5EF7-CBA537E79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39" name="Text Box 18">
              <a:extLst>
                <a:ext uri="{FF2B5EF4-FFF2-40B4-BE49-F238E27FC236}">
                  <a16:creationId xmlns:a16="http://schemas.microsoft.com/office/drawing/2014/main" id="{3D81A83A-CA36-2970-20C9-565FC8EA9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864314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40" name="Text Box 21">
              <a:extLst>
                <a:ext uri="{FF2B5EF4-FFF2-40B4-BE49-F238E27FC236}">
                  <a16:creationId xmlns:a16="http://schemas.microsoft.com/office/drawing/2014/main" id="{B1B4DAA5-1E6E-3D2A-36DD-78207A45E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7519" y="3843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41" name="Text Box 21">
              <a:extLst>
                <a:ext uri="{FF2B5EF4-FFF2-40B4-BE49-F238E27FC236}">
                  <a16:creationId xmlns:a16="http://schemas.microsoft.com/office/drawing/2014/main" id="{F87EF445-7649-3894-9428-757E14B3A6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7156" y="4290153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42" name="Text Box 21">
              <a:extLst>
                <a:ext uri="{FF2B5EF4-FFF2-40B4-BE49-F238E27FC236}">
                  <a16:creationId xmlns:a16="http://schemas.microsoft.com/office/drawing/2014/main" id="{5DE067C3-C308-CBC5-CC1B-C56B908BD3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4038" y="429953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33498234-6C3F-7B34-30BA-ED2E5EAF8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3612" y="4853748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Text Box 13">
              <a:extLst>
                <a:ext uri="{FF2B5EF4-FFF2-40B4-BE49-F238E27FC236}">
                  <a16:creationId xmlns:a16="http://schemas.microsoft.com/office/drawing/2014/main" id="{39598B2B-B9FF-8D48-4C20-0274EDB549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4038" y="4857406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 </a:t>
              </a:r>
            </a:p>
          </p:txBody>
        </p:sp>
      </p:grpSp>
      <p:grpSp>
        <p:nvGrpSpPr>
          <p:cNvPr id="45" name="组合 65">
            <a:extLst>
              <a:ext uri="{FF2B5EF4-FFF2-40B4-BE49-F238E27FC236}">
                <a16:creationId xmlns:a16="http://schemas.microsoft.com/office/drawing/2014/main" id="{030B10B1-F27C-24CF-CCD6-2C978B72874F}"/>
              </a:ext>
            </a:extLst>
          </p:cNvPr>
          <p:cNvGrpSpPr>
            <a:grpSpLocks/>
          </p:cNvGrpSpPr>
          <p:nvPr/>
        </p:nvGrpSpPr>
        <p:grpSpPr bwMode="auto">
          <a:xfrm>
            <a:off x="5928055" y="1573046"/>
            <a:ext cx="2450507" cy="669359"/>
            <a:chOff x="1526910" y="1896322"/>
            <a:chExt cx="2450507" cy="669581"/>
          </a:xfrm>
        </p:grpSpPr>
        <p:pic>
          <p:nvPicPr>
            <p:cNvPr id="46" name="图片 29">
              <a:extLst>
                <a:ext uri="{FF2B5EF4-FFF2-40B4-BE49-F238E27FC236}">
                  <a16:creationId xmlns:a16="http://schemas.microsoft.com/office/drawing/2014/main" id="{FE2C4DCD-D499-D6A0-2054-E03BBCCEB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7" name="组合 53">
              <a:extLst>
                <a:ext uri="{FF2B5EF4-FFF2-40B4-BE49-F238E27FC236}">
                  <a16:creationId xmlns:a16="http://schemas.microsoft.com/office/drawing/2014/main" id="{F54EA476-7ADB-2CF9-923D-C8BEE99923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48" name="Text Box 4">
                <a:extLst>
                  <a:ext uri="{FF2B5EF4-FFF2-40B4-BE49-F238E27FC236}">
                    <a16:creationId xmlns:a16="http://schemas.microsoft.com/office/drawing/2014/main" id="{632E3CBF-49C4-C697-B9C6-1E9FDE9D82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9 0 2 9</a:t>
                </a:r>
              </a:p>
            </p:txBody>
          </p:sp>
          <p:sp>
            <p:nvSpPr>
              <p:cNvPr id="49" name="Text Box 7">
                <a:extLst>
                  <a:ext uri="{FF2B5EF4-FFF2-40B4-BE49-F238E27FC236}">
                    <a16:creationId xmlns:a16="http://schemas.microsoft.com/office/drawing/2014/main" id="{DC4B29D9-CAAA-C0EE-90C8-55C196D87D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9</a:t>
                </a:r>
              </a:p>
            </p:txBody>
          </p:sp>
        </p:grp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1B423873-EA11-6B5A-7102-6373D6075DFA}"/>
              </a:ext>
            </a:extLst>
          </p:cNvPr>
          <p:cNvGrpSpPr>
            <a:grpSpLocks/>
          </p:cNvGrpSpPr>
          <p:nvPr/>
        </p:nvGrpSpPr>
        <p:grpSpPr bwMode="auto">
          <a:xfrm>
            <a:off x="6465148" y="1141708"/>
            <a:ext cx="1642957" cy="3074633"/>
            <a:chOff x="2064003" y="1464980"/>
            <a:chExt cx="1642957" cy="3074878"/>
          </a:xfrm>
        </p:grpSpPr>
        <p:sp>
          <p:nvSpPr>
            <p:cNvPr id="51" name="Text Box 8">
              <a:extLst>
                <a:ext uri="{FF2B5EF4-FFF2-40B4-BE49-F238E27FC236}">
                  <a16:creationId xmlns:a16="http://schemas.microsoft.com/office/drawing/2014/main" id="{86CC1436-A038-45B4-B6ED-291103E050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</a:t>
              </a:r>
            </a:p>
          </p:txBody>
        </p:sp>
        <p:sp>
          <p:nvSpPr>
            <p:cNvPr id="52" name="Line 9">
              <a:extLst>
                <a:ext uri="{FF2B5EF4-FFF2-40B4-BE49-F238E27FC236}">
                  <a16:creationId xmlns:a16="http://schemas.microsoft.com/office/drawing/2014/main" id="{0CE4DDBA-2CBA-082D-D47B-E10BF4EE8A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003" y="2939559"/>
              <a:ext cx="1642246" cy="9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Text Box 10">
              <a:extLst>
                <a:ext uri="{FF2B5EF4-FFF2-40B4-BE49-F238E27FC236}">
                  <a16:creationId xmlns:a16="http://schemas.microsoft.com/office/drawing/2014/main" id="{9C9BFF10-7CDD-B1DB-778C-5275EEC44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54" name="Text Box 11">
              <a:extLst>
                <a:ext uri="{FF2B5EF4-FFF2-40B4-BE49-F238E27FC236}">
                  <a16:creationId xmlns:a16="http://schemas.microsoft.com/office/drawing/2014/main" id="{7B9BEE8A-EF35-30EA-C79F-594BD7DD15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049" y="28928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</a:t>
              </a:r>
            </a:p>
          </p:txBody>
        </p:sp>
        <p:sp>
          <p:nvSpPr>
            <p:cNvPr id="55" name="Text Box 12">
              <a:extLst>
                <a:ext uri="{FF2B5EF4-FFF2-40B4-BE49-F238E27FC236}">
                  <a16:creationId xmlns:a16="http://schemas.microsoft.com/office/drawing/2014/main" id="{112813CE-5A75-13FE-157B-9E4C3F8D7A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56" name="Text Box 13">
              <a:extLst>
                <a:ext uri="{FF2B5EF4-FFF2-40B4-BE49-F238E27FC236}">
                  <a16:creationId xmlns:a16="http://schemas.microsoft.com/office/drawing/2014/main" id="{EFE84AA4-A4BE-C66B-7755-AF89F9F66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5498" y="3364830"/>
              <a:ext cx="863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2 7</a:t>
              </a:r>
            </a:p>
          </p:txBody>
        </p:sp>
        <p:sp>
          <p:nvSpPr>
            <p:cNvPr id="57" name="Line 15">
              <a:extLst>
                <a:ext uri="{FF2B5EF4-FFF2-40B4-BE49-F238E27FC236}">
                  <a16:creationId xmlns:a16="http://schemas.microsoft.com/office/drawing/2014/main" id="{B394CDD6-81E4-F4B9-54FC-7B304BD73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53" y="3893527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Text Box 17">
              <a:extLst>
                <a:ext uri="{FF2B5EF4-FFF2-40B4-BE49-F238E27FC236}">
                  <a16:creationId xmlns:a16="http://schemas.microsoft.com/office/drawing/2014/main" id="{454147ED-4A02-DAC2-A6B9-DEF3D4314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59" name="Text Box 18">
              <a:extLst>
                <a:ext uri="{FF2B5EF4-FFF2-40B4-BE49-F238E27FC236}">
                  <a16:creationId xmlns:a16="http://schemas.microsoft.com/office/drawing/2014/main" id="{CD1DFD3B-78F3-79A9-5BA3-D8037FF1A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2487" y="288495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60" name="Text Box 21">
              <a:extLst>
                <a:ext uri="{FF2B5EF4-FFF2-40B4-BE49-F238E27FC236}">
                  <a16:creationId xmlns:a16="http://schemas.microsoft.com/office/drawing/2014/main" id="{A3094A7F-E621-A04D-F780-3C17F3A83E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049" y="3893527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61" name="Text Box 10">
              <a:extLst>
                <a:ext uri="{FF2B5EF4-FFF2-40B4-BE49-F238E27FC236}">
                  <a16:creationId xmlns:a16="http://schemas.microsoft.com/office/drawing/2014/main" id="{04849484-E3FB-F17C-77F2-30834C050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</p:grpSp>
      <p:grpSp>
        <p:nvGrpSpPr>
          <p:cNvPr id="62" name="组合 65">
            <a:extLst>
              <a:ext uri="{FF2B5EF4-FFF2-40B4-BE49-F238E27FC236}">
                <a16:creationId xmlns:a16="http://schemas.microsoft.com/office/drawing/2014/main" id="{CA0E5EC9-C447-85A7-5C26-3057FA0B70E9}"/>
              </a:ext>
            </a:extLst>
          </p:cNvPr>
          <p:cNvGrpSpPr>
            <a:grpSpLocks/>
          </p:cNvGrpSpPr>
          <p:nvPr/>
        </p:nvGrpSpPr>
        <p:grpSpPr bwMode="auto">
          <a:xfrm>
            <a:off x="8545021" y="1624240"/>
            <a:ext cx="2450507" cy="669359"/>
            <a:chOff x="1526910" y="1896322"/>
            <a:chExt cx="2450507" cy="669581"/>
          </a:xfrm>
        </p:grpSpPr>
        <p:pic>
          <p:nvPicPr>
            <p:cNvPr id="63" name="图片 29">
              <a:extLst>
                <a:ext uri="{FF2B5EF4-FFF2-40B4-BE49-F238E27FC236}">
                  <a16:creationId xmlns:a16="http://schemas.microsoft.com/office/drawing/2014/main" id="{14A3CA65-EA5E-E506-4226-DF6A784F2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37495" y="1996911"/>
              <a:ext cx="1880633" cy="538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4" name="组合 53">
              <a:extLst>
                <a:ext uri="{FF2B5EF4-FFF2-40B4-BE49-F238E27FC236}">
                  <a16:creationId xmlns:a16="http://schemas.microsoft.com/office/drawing/2014/main" id="{7D2CBA78-B2EE-B3F2-74EF-C59E9EECE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6910" y="1896322"/>
              <a:ext cx="2450507" cy="669581"/>
              <a:chOff x="3343900" y="3514687"/>
              <a:chExt cx="2451068" cy="669815"/>
            </a:xfrm>
          </p:grpSpPr>
          <p:sp>
            <p:nvSpPr>
              <p:cNvPr id="65" name="Text Box 4">
                <a:extLst>
                  <a:ext uri="{FF2B5EF4-FFF2-40B4-BE49-F238E27FC236}">
                    <a16:creationId xmlns:a16="http://schemas.microsoft.com/office/drawing/2014/main" id="{9AA7704D-6AC2-4B0B-2E39-1F17E941EA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3905" y="3537730"/>
                <a:ext cx="1881063" cy="646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6 5 4 3</a:t>
                </a:r>
              </a:p>
            </p:txBody>
          </p:sp>
          <p:sp>
            <p:nvSpPr>
              <p:cNvPr id="66" name="Text Box 7">
                <a:extLst>
                  <a:ext uri="{FF2B5EF4-FFF2-40B4-BE49-F238E27FC236}">
                    <a16:creationId xmlns:a16="http://schemas.microsoft.com/office/drawing/2014/main" id="{1FBDB23E-0662-A53B-FF87-84295184C8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3900" y="3514687"/>
                <a:ext cx="584334" cy="646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A1FD8B1B-FDDD-DEF7-F9B1-4665563A7415}"/>
              </a:ext>
            </a:extLst>
          </p:cNvPr>
          <p:cNvGrpSpPr>
            <a:grpSpLocks/>
          </p:cNvGrpSpPr>
          <p:nvPr/>
        </p:nvGrpSpPr>
        <p:grpSpPr bwMode="auto">
          <a:xfrm>
            <a:off x="9082114" y="1192902"/>
            <a:ext cx="1642957" cy="3033501"/>
            <a:chOff x="2064003" y="1464980"/>
            <a:chExt cx="1642957" cy="3033743"/>
          </a:xfrm>
        </p:grpSpPr>
        <p:sp>
          <p:nvSpPr>
            <p:cNvPr id="68" name="Text Box 8">
              <a:extLst>
                <a:ext uri="{FF2B5EF4-FFF2-40B4-BE49-F238E27FC236}">
                  <a16:creationId xmlns:a16="http://schemas.microsoft.com/office/drawing/2014/main" id="{9813E5E9-DCE6-B77C-5637-0FBD0C70C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235021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sp>
          <p:nvSpPr>
            <p:cNvPr id="69" name="Line 9">
              <a:extLst>
                <a:ext uri="{FF2B5EF4-FFF2-40B4-BE49-F238E27FC236}">
                  <a16:creationId xmlns:a16="http://schemas.microsoft.com/office/drawing/2014/main" id="{F11F14AA-630D-0005-B8D8-2C22FA7E20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003" y="2939559"/>
              <a:ext cx="1642246" cy="9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Text Box 10">
              <a:extLst>
                <a:ext uri="{FF2B5EF4-FFF2-40B4-BE49-F238E27FC236}">
                  <a16:creationId xmlns:a16="http://schemas.microsoft.com/office/drawing/2014/main" id="{01231B23-40E4-A406-7D5D-7201A2D87F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464" y="14649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</a:t>
              </a:r>
            </a:p>
          </p:txBody>
        </p:sp>
        <p:sp>
          <p:nvSpPr>
            <p:cNvPr id="71" name="Text Box 11">
              <a:extLst>
                <a:ext uri="{FF2B5EF4-FFF2-40B4-BE49-F238E27FC236}">
                  <a16:creationId xmlns:a16="http://schemas.microsoft.com/office/drawing/2014/main" id="{8F55D762-481E-0778-D036-E24BAB1AB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608" y="2911505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72" name="Text Box 12">
              <a:extLst>
                <a:ext uri="{FF2B5EF4-FFF2-40B4-BE49-F238E27FC236}">
                  <a16:creationId xmlns:a16="http://schemas.microsoft.com/office/drawing/2014/main" id="{447B17BA-F6BA-9CE2-2F5E-8350AED00D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612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</a:t>
              </a:r>
            </a:p>
          </p:txBody>
        </p:sp>
        <p:sp>
          <p:nvSpPr>
            <p:cNvPr id="74" name="Line 15">
              <a:extLst>
                <a:ext uri="{FF2B5EF4-FFF2-40B4-BE49-F238E27FC236}">
                  <a16:creationId xmlns:a16="http://schemas.microsoft.com/office/drawing/2014/main" id="{0C2B153D-8D4A-DF0E-64AC-00E58E0F6C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53" y="3893527"/>
              <a:ext cx="11509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Text Box 17">
              <a:extLst>
                <a:ext uri="{FF2B5EF4-FFF2-40B4-BE49-F238E27FC236}">
                  <a16:creationId xmlns:a16="http://schemas.microsoft.com/office/drawing/2014/main" id="{061B4592-71C4-1746-CC7F-96E7BC02A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174" y="1473261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76" name="Text Box 18">
              <a:extLst>
                <a:ext uri="{FF2B5EF4-FFF2-40B4-BE49-F238E27FC236}">
                  <a16:creationId xmlns:a16="http://schemas.microsoft.com/office/drawing/2014/main" id="{B27B6F19-A34D-72E0-A010-9FF942005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0046" y="2903569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  <p:sp>
          <p:nvSpPr>
            <p:cNvPr id="77" name="Text Box 21">
              <a:extLst>
                <a:ext uri="{FF2B5EF4-FFF2-40B4-BE49-F238E27FC236}">
                  <a16:creationId xmlns:a16="http://schemas.microsoft.com/office/drawing/2014/main" id="{B63C9C64-DC3D-FF90-D647-50FA53B060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38523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</a:p>
          </p:txBody>
        </p:sp>
        <p:sp>
          <p:nvSpPr>
            <p:cNvPr id="78" name="Text Box 10">
              <a:extLst>
                <a:ext uri="{FF2B5EF4-FFF2-40B4-BE49-F238E27FC236}">
                  <a16:creationId xmlns:a16="http://schemas.microsoft.com/office/drawing/2014/main" id="{A97B4244-8270-5623-B26F-435D541E3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2760" y="1483592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</a:t>
              </a:r>
            </a:p>
          </p:txBody>
        </p:sp>
        <p:sp>
          <p:nvSpPr>
            <p:cNvPr id="79" name="Text Box 11">
              <a:extLst>
                <a:ext uri="{FF2B5EF4-FFF2-40B4-BE49-F238E27FC236}">
                  <a16:creationId xmlns:a16="http://schemas.microsoft.com/office/drawing/2014/main" id="{0F61DDE9-4478-A70C-8D2E-9630D85E3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2798" y="3337280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80" name="Text Box 18">
              <a:extLst>
                <a:ext uri="{FF2B5EF4-FFF2-40B4-BE49-F238E27FC236}">
                  <a16:creationId xmlns:a16="http://schemas.microsoft.com/office/drawing/2014/main" id="{38DEDD0B-8705-06F7-5B70-810F40338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3236" y="3329344"/>
              <a:ext cx="584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38E3D09B-1548-95A6-EE42-E460A420C188}"/>
              </a:ext>
            </a:extLst>
          </p:cNvPr>
          <p:cNvSpPr txBox="1"/>
          <p:nvPr/>
        </p:nvSpPr>
        <p:spPr>
          <a:xfrm>
            <a:off x="8459792" y="6224205"/>
            <a:ext cx="32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882</Words>
  <Application>Microsoft Office PowerPoint</Application>
  <PresentationFormat>宽屏</PresentationFormat>
  <Paragraphs>280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等线 Light</vt:lpstr>
      <vt:lpstr>黑体</vt:lpstr>
      <vt:lpstr>楷体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152</cp:revision>
  <dcterms:created xsi:type="dcterms:W3CDTF">2018-08-15T05:40:00Z</dcterms:created>
  <dcterms:modified xsi:type="dcterms:W3CDTF">2025-11-22T02:16:46Z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