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78" r:id="rId5"/>
    <p:sldId id="279" r:id="rId6"/>
    <p:sldId id="280" r:id="rId7"/>
    <p:sldId id="259" r:id="rId8"/>
    <p:sldId id="265" r:id="rId9"/>
    <p:sldId id="277" r:id="rId10"/>
    <p:sldId id="281" r:id="rId11"/>
    <p:sldId id="266" r:id="rId12"/>
    <p:sldId id="276" r:id="rId13"/>
    <p:sldId id="270" r:id="rId14"/>
    <p:sldId id="272" r:id="rId15"/>
    <p:sldId id="271" r:id="rId16"/>
    <p:sldId id="275" r:id="rId17"/>
    <p:sldId id="267" r:id="rId18"/>
    <p:sldId id="274" r:id="rId19"/>
    <p:sldId id="260" r:id="rId20"/>
    <p:sldId id="261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DA511D"/>
    <a:srgbClr val="FBEADD"/>
    <a:srgbClr val="FDF8F4"/>
    <a:srgbClr val="FFFCE0"/>
    <a:srgbClr val="3333FF"/>
    <a:srgbClr val="F58220"/>
    <a:srgbClr val="FFFFFF"/>
    <a:srgbClr val="DFEDDC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1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163C57-AFAB-9511-F8C9-45D160E77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493C7C-B0AC-B03E-1AD3-3F40AA7697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1E49251-FDA7-07E1-E725-66DD56B48181}"/>
              </a:ext>
            </a:extLst>
          </p:cNvPr>
          <p:cNvGrpSpPr/>
          <p:nvPr userDrawn="1"/>
        </p:nvGrpSpPr>
        <p:grpSpPr>
          <a:xfrm>
            <a:off x="111616" y="173559"/>
            <a:ext cx="11968769" cy="802790"/>
            <a:chOff x="356175" y="334658"/>
            <a:chExt cx="11968769" cy="80279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2C86494-5EBC-36B7-4727-5BDD91313928}"/>
                </a:ext>
              </a:extLst>
            </p:cNvPr>
            <p:cNvSpPr/>
            <p:nvPr/>
          </p:nvSpPr>
          <p:spPr>
            <a:xfrm>
              <a:off x="356175" y="334658"/>
              <a:ext cx="11968769" cy="802790"/>
            </a:xfrm>
            <a:prstGeom prst="roundRect">
              <a:avLst>
                <a:gd name="adj" fmla="val 50000"/>
              </a:avLst>
            </a:prstGeom>
            <a:solidFill>
              <a:srgbClr val="61A35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5" name="Rounded Rectangle 176_1">
              <a:extLst>
                <a:ext uri="{FF2B5EF4-FFF2-40B4-BE49-F238E27FC236}">
                  <a16:creationId xmlns:a16="http://schemas.microsoft.com/office/drawing/2014/main" id="{26774E59-4D9B-C1F5-498E-ABE65CDBB581}"/>
                </a:ext>
              </a:extLst>
            </p:cNvPr>
            <p:cNvSpPr/>
            <p:nvPr/>
          </p:nvSpPr>
          <p:spPr>
            <a:xfrm>
              <a:off x="497874" y="443405"/>
              <a:ext cx="4323765" cy="58529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10CFB4-7017-4F6C-A53C-7283CE9A02DE}"/>
                </a:ext>
              </a:extLst>
            </p:cNvPr>
            <p:cNvSpPr/>
            <p:nvPr/>
          </p:nvSpPr>
          <p:spPr>
            <a:xfrm>
              <a:off x="4414351" y="608759"/>
              <a:ext cx="224769" cy="254588"/>
            </a:xfrm>
            <a:custGeom>
              <a:avLst/>
              <a:gdLst>
                <a:gd name="connsiteX0" fmla="*/ 0 w 477917"/>
                <a:gd name="connsiteY0" fmla="*/ 0 h 541319"/>
                <a:gd name="connsiteX1" fmla="*/ 207258 w 477917"/>
                <a:gd name="connsiteY1" fmla="*/ 0 h 541319"/>
                <a:gd name="connsiteX2" fmla="*/ 477917 w 477917"/>
                <a:gd name="connsiteY2" fmla="*/ 270660 h 541319"/>
                <a:gd name="connsiteX3" fmla="*/ 207258 w 477917"/>
                <a:gd name="connsiteY3" fmla="*/ 541319 h 541319"/>
                <a:gd name="connsiteX4" fmla="*/ 0 w 477917"/>
                <a:gd name="connsiteY4" fmla="*/ 541319 h 541319"/>
                <a:gd name="connsiteX5" fmla="*/ 270659 w 477917"/>
                <a:gd name="connsiteY5" fmla="*/ 270660 h 5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917" h="541319">
                  <a:moveTo>
                    <a:pt x="0" y="0"/>
                  </a:moveTo>
                  <a:lnTo>
                    <a:pt x="207258" y="0"/>
                  </a:lnTo>
                  <a:lnTo>
                    <a:pt x="477917" y="270660"/>
                  </a:lnTo>
                  <a:lnTo>
                    <a:pt x="207258" y="541319"/>
                  </a:lnTo>
                  <a:lnTo>
                    <a:pt x="0" y="541319"/>
                  </a:lnTo>
                  <a:lnTo>
                    <a:pt x="270659" y="270660"/>
                  </a:lnTo>
                  <a:close/>
                </a:path>
              </a:pathLst>
            </a:custGeom>
            <a:solidFill>
              <a:srgbClr val="61A35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</p:grpSp>
      <p:pic>
        <p:nvPicPr>
          <p:cNvPr id="14" name="图片 1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79EBEF8-1EDB-A282-D53C-F454C1BD2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CEA86D-E55A-4224-0D7B-3B97A9E10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D0ACF0-9552-AEBC-A43C-ABB93FBD6E20}"/>
              </a:ext>
            </a:extLst>
          </p:cNvPr>
          <p:cNvGrpSpPr/>
          <p:nvPr userDrawn="1"/>
        </p:nvGrpSpPr>
        <p:grpSpPr>
          <a:xfrm>
            <a:off x="10466502" y="128587"/>
            <a:ext cx="1703272" cy="1692862"/>
            <a:chOff x="10466502" y="128587"/>
            <a:chExt cx="1703272" cy="1692862"/>
          </a:xfrm>
        </p:grpSpPr>
        <p:grpSp>
          <p:nvGrpSpPr>
            <p:cNvPr id="24" name="图形 2">
              <a:extLst>
                <a:ext uri="{FF2B5EF4-FFF2-40B4-BE49-F238E27FC236}">
                  <a16:creationId xmlns:a16="http://schemas.microsoft.com/office/drawing/2014/main" id="{81568824-3B53-25AD-2B99-4E9DB9BAF9D0}"/>
                </a:ext>
              </a:extLst>
            </p:cNvPr>
            <p:cNvGrpSpPr/>
            <p:nvPr/>
          </p:nvGrpSpPr>
          <p:grpSpPr>
            <a:xfrm>
              <a:off x="10466502" y="128587"/>
              <a:ext cx="1342793" cy="522424"/>
              <a:chOff x="6643199" y="1758469"/>
              <a:chExt cx="649227" cy="25258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40B04FCB-951D-B0B8-071D-FDC32CFDC45D}"/>
                  </a:ext>
                </a:extLst>
              </p:cNvPr>
              <p:cNvSpPr/>
              <p:nvPr/>
            </p:nvSpPr>
            <p:spPr>
              <a:xfrm>
                <a:off x="6643199" y="1758469"/>
                <a:ext cx="287439" cy="229682"/>
              </a:xfrm>
              <a:custGeom>
                <a:avLst/>
                <a:gdLst>
                  <a:gd name="connsiteX0" fmla="*/ 250626 w 287439"/>
                  <a:gd name="connsiteY0" fmla="*/ 0 h 229682"/>
                  <a:gd name="connsiteX1" fmla="*/ 0 w 287439"/>
                  <a:gd name="connsiteY1" fmla="*/ 229683 h 229682"/>
                  <a:gd name="connsiteX2" fmla="*/ 287439 w 287439"/>
                  <a:gd name="connsiteY2" fmla="*/ 111518 h 22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7439" h="229682">
                    <a:moveTo>
                      <a:pt x="250626" y="0"/>
                    </a:moveTo>
                    <a:lnTo>
                      <a:pt x="0" y="229683"/>
                    </a:lnTo>
                    <a:lnTo>
                      <a:pt x="287439" y="111518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2660662C-DB84-B76B-3043-FD791CB69C45}"/>
                  </a:ext>
                </a:extLst>
              </p:cNvPr>
              <p:cNvSpPr/>
              <p:nvPr/>
            </p:nvSpPr>
            <p:spPr>
              <a:xfrm>
                <a:off x="6643199" y="1889625"/>
                <a:ext cx="649227" cy="98525"/>
              </a:xfrm>
              <a:custGeom>
                <a:avLst/>
                <a:gdLst>
                  <a:gd name="connsiteX0" fmla="*/ 649228 w 649227"/>
                  <a:gd name="connsiteY0" fmla="*/ 51791 h 98525"/>
                  <a:gd name="connsiteX1" fmla="*/ 0 w 649227"/>
                  <a:gd name="connsiteY1" fmla="*/ 98526 h 98525"/>
                  <a:gd name="connsiteX2" fmla="*/ 351122 w 649227"/>
                  <a:gd name="connsiteY2" fmla="*/ 0 h 9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9227" h="98525">
                    <a:moveTo>
                      <a:pt x="649228" y="51791"/>
                    </a:moveTo>
                    <a:lnTo>
                      <a:pt x="0" y="98526"/>
                    </a:lnTo>
                    <a:lnTo>
                      <a:pt x="351122" y="0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901B7F4-4BCC-8FDF-4792-CCA91D01148A}"/>
                  </a:ext>
                </a:extLst>
              </p:cNvPr>
              <p:cNvSpPr/>
              <p:nvPr/>
            </p:nvSpPr>
            <p:spPr>
              <a:xfrm>
                <a:off x="6643199" y="1872515"/>
                <a:ext cx="286296" cy="115636"/>
              </a:xfrm>
              <a:custGeom>
                <a:avLst/>
                <a:gdLst>
                  <a:gd name="connsiteX0" fmla="*/ 281293 w 286296"/>
                  <a:gd name="connsiteY0" fmla="*/ 0 h 115636"/>
                  <a:gd name="connsiteX1" fmla="*/ 286297 w 286296"/>
                  <a:gd name="connsiteY1" fmla="*/ 35301 h 115636"/>
                  <a:gd name="connsiteX2" fmla="*/ 0 w 286296"/>
                  <a:gd name="connsiteY2" fmla="*/ 115637 h 11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296" h="115636">
                    <a:moveTo>
                      <a:pt x="281293" y="0"/>
                    </a:moveTo>
                    <a:lnTo>
                      <a:pt x="286297" y="35301"/>
                    </a:lnTo>
                    <a:lnTo>
                      <a:pt x="0" y="115637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4ADC8C43-C8C9-FF0F-7ECD-35E04B0A9D58}"/>
                  </a:ext>
                </a:extLst>
              </p:cNvPr>
              <p:cNvSpPr/>
              <p:nvPr/>
            </p:nvSpPr>
            <p:spPr>
              <a:xfrm>
                <a:off x="6643199" y="1961112"/>
                <a:ext cx="388818" cy="49944"/>
              </a:xfrm>
              <a:custGeom>
                <a:avLst/>
                <a:gdLst>
                  <a:gd name="connsiteX0" fmla="*/ 0 w 388818"/>
                  <a:gd name="connsiteY0" fmla="*/ 27040 h 49944"/>
                  <a:gd name="connsiteX1" fmla="*/ 388818 w 388818"/>
                  <a:gd name="connsiteY1" fmla="*/ 49944 h 49944"/>
                  <a:gd name="connsiteX2" fmla="*/ 375632 w 388818"/>
                  <a:gd name="connsiteY2" fmla="*/ 0 h 4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818" h="49944">
                    <a:moveTo>
                      <a:pt x="0" y="27040"/>
                    </a:moveTo>
                    <a:lnTo>
                      <a:pt x="388818" y="49944"/>
                    </a:lnTo>
                    <a:lnTo>
                      <a:pt x="375632" y="0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CC45D05-2050-6D6C-5D25-B1F5EA39DFD3}"/>
                </a:ext>
              </a:extLst>
            </p:cNvPr>
            <p:cNvSpPr/>
            <p:nvPr/>
          </p:nvSpPr>
          <p:spPr>
            <a:xfrm>
              <a:off x="11137899" y="219124"/>
              <a:ext cx="1031875" cy="1602325"/>
            </a:xfrm>
            <a:custGeom>
              <a:avLst/>
              <a:gdLst>
                <a:gd name="connsiteX0" fmla="*/ 452926 w 1031875"/>
                <a:gd name="connsiteY0" fmla="*/ 1545024 h 1602325"/>
                <a:gd name="connsiteX1" fmla="*/ 462684 w 1031875"/>
                <a:gd name="connsiteY1" fmla="*/ 1549795 h 1602325"/>
                <a:gd name="connsiteX2" fmla="*/ 460087 w 1031875"/>
                <a:gd name="connsiteY2" fmla="*/ 1566660 h 1602325"/>
                <a:gd name="connsiteX3" fmla="*/ 459705 w 1031875"/>
                <a:gd name="connsiteY3" fmla="*/ 1566906 h 1602325"/>
                <a:gd name="connsiteX4" fmla="*/ 405177 w 1031875"/>
                <a:gd name="connsiteY4" fmla="*/ 1600001 h 1602325"/>
                <a:gd name="connsiteX5" fmla="*/ 384477 w 1031875"/>
                <a:gd name="connsiteY5" fmla="*/ 1597274 h 1602325"/>
                <a:gd name="connsiteX6" fmla="*/ 387784 w 1031875"/>
                <a:gd name="connsiteY6" fmla="*/ 1580206 h 1602325"/>
                <a:gd name="connsiteX7" fmla="*/ 441935 w 1031875"/>
                <a:gd name="connsiteY7" fmla="*/ 1547339 h 1602325"/>
                <a:gd name="connsiteX8" fmla="*/ 452926 w 1031875"/>
                <a:gd name="connsiteY8" fmla="*/ 1545024 h 1602325"/>
                <a:gd name="connsiteX9" fmla="*/ 619900 w 1031875"/>
                <a:gd name="connsiteY9" fmla="*/ 1428266 h 1602325"/>
                <a:gd name="connsiteX10" fmla="*/ 640807 w 1031875"/>
                <a:gd name="connsiteY10" fmla="*/ 1429197 h 1602325"/>
                <a:gd name="connsiteX11" fmla="*/ 639813 w 1031875"/>
                <a:gd name="connsiteY11" fmla="*/ 1446617 h 1602325"/>
                <a:gd name="connsiteX12" fmla="*/ 551525 w 1031875"/>
                <a:gd name="connsiteY12" fmla="*/ 1508696 h 1602325"/>
                <a:gd name="connsiteX13" fmla="*/ 551473 w 1031875"/>
                <a:gd name="connsiteY13" fmla="*/ 1508732 h 1602325"/>
                <a:gd name="connsiteX14" fmla="*/ 530512 w 1031875"/>
                <a:gd name="connsiteY14" fmla="*/ 1506696 h 1602325"/>
                <a:gd name="connsiteX15" fmla="*/ 532638 w 1031875"/>
                <a:gd name="connsiteY15" fmla="*/ 1489419 h 1602325"/>
                <a:gd name="connsiteX16" fmla="*/ 619900 w 1031875"/>
                <a:gd name="connsiteY16" fmla="*/ 1428266 h 1602325"/>
                <a:gd name="connsiteX17" fmla="*/ 789235 w 1031875"/>
                <a:gd name="connsiteY17" fmla="*/ 1289178 h 1602325"/>
                <a:gd name="connsiteX18" fmla="*/ 800061 w 1031875"/>
                <a:gd name="connsiteY18" fmla="*/ 1291961 h 1602325"/>
                <a:gd name="connsiteX19" fmla="*/ 801958 w 1031875"/>
                <a:gd name="connsiteY19" fmla="*/ 1309173 h 1602325"/>
                <a:gd name="connsiteX20" fmla="*/ 723751 w 1031875"/>
                <a:gd name="connsiteY20" fmla="*/ 1380299 h 1602325"/>
                <a:gd name="connsiteX21" fmla="*/ 722415 w 1031875"/>
                <a:gd name="connsiteY21" fmla="*/ 1381293 h 1602325"/>
                <a:gd name="connsiteX22" fmla="*/ 702790 w 1031875"/>
                <a:gd name="connsiteY22" fmla="*/ 1380470 h 1602325"/>
                <a:gd name="connsiteX23" fmla="*/ 702577 w 1031875"/>
                <a:gd name="connsiteY23" fmla="*/ 1363187 h 1602325"/>
                <a:gd name="connsiteX24" fmla="*/ 779188 w 1031875"/>
                <a:gd name="connsiteY24" fmla="*/ 1293523 h 1602325"/>
                <a:gd name="connsiteX25" fmla="*/ 789235 w 1031875"/>
                <a:gd name="connsiteY25" fmla="*/ 1289178 h 1602325"/>
                <a:gd name="connsiteX26" fmla="*/ 915429 w 1031875"/>
                <a:gd name="connsiteY26" fmla="*/ 1132655 h 1602325"/>
                <a:gd name="connsiteX27" fmla="*/ 926720 w 1031875"/>
                <a:gd name="connsiteY27" fmla="*/ 1133527 h 1602325"/>
                <a:gd name="connsiteX28" fmla="*/ 932897 w 1031875"/>
                <a:gd name="connsiteY28" fmla="*/ 1150045 h 1602325"/>
                <a:gd name="connsiteX29" fmla="*/ 929641 w 1031875"/>
                <a:gd name="connsiteY29" fmla="*/ 1155066 h 1602325"/>
                <a:gd name="connsiteX30" fmla="*/ 872377 w 1031875"/>
                <a:gd name="connsiteY30" fmla="*/ 1232488 h 1602325"/>
                <a:gd name="connsiteX31" fmla="*/ 869388 w 1031875"/>
                <a:gd name="connsiteY31" fmla="*/ 1235146 h 1602325"/>
                <a:gd name="connsiteX32" fmla="*/ 851778 w 1031875"/>
                <a:gd name="connsiteY32" fmla="*/ 1235696 h 1602325"/>
                <a:gd name="connsiteX33" fmla="*/ 847883 w 1031875"/>
                <a:gd name="connsiteY33" fmla="*/ 1218712 h 1602325"/>
                <a:gd name="connsiteX34" fmla="*/ 903556 w 1031875"/>
                <a:gd name="connsiteY34" fmla="*/ 1143459 h 1602325"/>
                <a:gd name="connsiteX35" fmla="*/ 906692 w 1031875"/>
                <a:gd name="connsiteY35" fmla="*/ 1138620 h 1602325"/>
                <a:gd name="connsiteX36" fmla="*/ 915429 w 1031875"/>
                <a:gd name="connsiteY36" fmla="*/ 1132655 h 1602325"/>
                <a:gd name="connsiteX37" fmla="*/ 1002030 w 1031875"/>
                <a:gd name="connsiteY37" fmla="*/ 954388 h 1602325"/>
                <a:gd name="connsiteX38" fmla="*/ 1013354 w 1031875"/>
                <a:gd name="connsiteY38" fmla="*/ 968933 h 1602325"/>
                <a:gd name="connsiteX39" fmla="*/ 980566 w 1031875"/>
                <a:gd name="connsiteY39" fmla="*/ 1061746 h 1602325"/>
                <a:gd name="connsiteX40" fmla="*/ 975923 w 1031875"/>
                <a:gd name="connsiteY40" fmla="*/ 1067078 h 1602325"/>
                <a:gd name="connsiteX41" fmla="*/ 961548 w 1031875"/>
                <a:gd name="connsiteY41" fmla="*/ 1069016 h 1602325"/>
                <a:gd name="connsiteX42" fmla="*/ 952734 w 1031875"/>
                <a:gd name="connsiteY42" fmla="*/ 1053336 h 1602325"/>
                <a:gd name="connsiteX43" fmla="*/ 984386 w 1031875"/>
                <a:gd name="connsiteY43" fmla="*/ 963725 h 1602325"/>
                <a:gd name="connsiteX44" fmla="*/ 1002030 w 1031875"/>
                <a:gd name="connsiteY44" fmla="*/ 954388 h 1602325"/>
                <a:gd name="connsiteX45" fmla="*/ 1012748 w 1031875"/>
                <a:gd name="connsiteY45" fmla="*/ 765242 h 1602325"/>
                <a:gd name="connsiteX46" fmla="*/ 1028880 w 1031875"/>
                <a:gd name="connsiteY46" fmla="*/ 776279 h 1602325"/>
                <a:gd name="connsiteX47" fmla="*/ 1030070 w 1031875"/>
                <a:gd name="connsiteY47" fmla="*/ 873177 h 1602325"/>
                <a:gd name="connsiteX48" fmla="*/ 1024541 w 1031875"/>
                <a:gd name="connsiteY48" fmla="*/ 881874 h 1602325"/>
                <a:gd name="connsiteX49" fmla="*/ 1014257 w 1031875"/>
                <a:gd name="connsiteY49" fmla="*/ 884522 h 1602325"/>
                <a:gd name="connsiteX50" fmla="*/ 1000496 w 1031875"/>
                <a:gd name="connsiteY50" fmla="*/ 871487 h 1602325"/>
                <a:gd name="connsiteX51" fmla="*/ 999362 w 1031875"/>
                <a:gd name="connsiteY51" fmla="*/ 778542 h 1602325"/>
                <a:gd name="connsiteX52" fmla="*/ 1012748 w 1031875"/>
                <a:gd name="connsiteY52" fmla="*/ 765242 h 1602325"/>
                <a:gd name="connsiteX53" fmla="*/ 684334 w 1031875"/>
                <a:gd name="connsiteY53" fmla="*/ 621237 h 1602325"/>
                <a:gd name="connsiteX54" fmla="*/ 695533 w 1031875"/>
                <a:gd name="connsiteY54" fmla="*/ 622722 h 1602325"/>
                <a:gd name="connsiteX55" fmla="*/ 796220 w 1031875"/>
                <a:gd name="connsiteY55" fmla="*/ 635931 h 1602325"/>
                <a:gd name="connsiteX56" fmla="*/ 813559 w 1031875"/>
                <a:gd name="connsiteY56" fmla="*/ 645641 h 1602325"/>
                <a:gd name="connsiteX57" fmla="*/ 808256 w 1031875"/>
                <a:gd name="connsiteY57" fmla="*/ 657485 h 1602325"/>
                <a:gd name="connsiteX58" fmla="*/ 801783 w 1031875"/>
                <a:gd name="connsiteY58" fmla="*/ 659939 h 1602325"/>
                <a:gd name="connsiteX59" fmla="*/ 679978 w 1031875"/>
                <a:gd name="connsiteY59" fmla="*/ 643531 h 1602325"/>
                <a:gd name="connsiteX60" fmla="*/ 675139 w 1031875"/>
                <a:gd name="connsiteY60" fmla="*/ 626715 h 1602325"/>
                <a:gd name="connsiteX61" fmla="*/ 684334 w 1031875"/>
                <a:gd name="connsiteY61" fmla="*/ 621237 h 1602325"/>
                <a:gd name="connsiteX62" fmla="*/ 955379 w 1031875"/>
                <a:gd name="connsiteY62" fmla="*/ 584233 h 1602325"/>
                <a:gd name="connsiteX63" fmla="*/ 964078 w 1031875"/>
                <a:gd name="connsiteY63" fmla="*/ 590237 h 1602325"/>
                <a:gd name="connsiteX64" fmla="*/ 1007525 w 1031875"/>
                <a:gd name="connsiteY64" fmla="*/ 680764 h 1602325"/>
                <a:gd name="connsiteX65" fmla="*/ 1002517 w 1031875"/>
                <a:gd name="connsiteY65" fmla="*/ 693641 h 1602325"/>
                <a:gd name="connsiteX66" fmla="*/ 997295 w 1031875"/>
                <a:gd name="connsiteY66" fmla="*/ 695854 h 1602325"/>
                <a:gd name="connsiteX67" fmla="*/ 978997 w 1031875"/>
                <a:gd name="connsiteY67" fmla="*/ 687421 h 1602325"/>
                <a:gd name="connsiteX68" fmla="*/ 937794 w 1031875"/>
                <a:gd name="connsiteY68" fmla="*/ 601549 h 1602325"/>
                <a:gd name="connsiteX69" fmla="*/ 944077 w 1031875"/>
                <a:gd name="connsiteY69" fmla="*/ 585058 h 1602325"/>
                <a:gd name="connsiteX70" fmla="*/ 955379 w 1031875"/>
                <a:gd name="connsiteY70" fmla="*/ 584233 h 1602325"/>
                <a:gd name="connsiteX71" fmla="*/ 963150 w 1031875"/>
                <a:gd name="connsiteY71" fmla="*/ 511145 h 1602325"/>
                <a:gd name="connsiteX72" fmla="*/ 972435 w 1031875"/>
                <a:gd name="connsiteY72" fmla="*/ 526640 h 1602325"/>
                <a:gd name="connsiteX73" fmla="*/ 909160 w 1031875"/>
                <a:gd name="connsiteY73" fmla="*/ 611725 h 1602325"/>
                <a:gd name="connsiteX74" fmla="*/ 907938 w 1031875"/>
                <a:gd name="connsiteY74" fmla="*/ 612623 h 1602325"/>
                <a:gd name="connsiteX75" fmla="*/ 888196 w 1031875"/>
                <a:gd name="connsiteY75" fmla="*/ 611701 h 1602325"/>
                <a:gd name="connsiteX76" fmla="*/ 888226 w 1031875"/>
                <a:gd name="connsiteY76" fmla="*/ 594416 h 1602325"/>
                <a:gd name="connsiteX77" fmla="*/ 944357 w 1031875"/>
                <a:gd name="connsiteY77" fmla="*/ 518801 h 1602325"/>
                <a:gd name="connsiteX78" fmla="*/ 963150 w 1031875"/>
                <a:gd name="connsiteY78" fmla="*/ 511145 h 1602325"/>
                <a:gd name="connsiteX79" fmla="*/ 683753 w 1031875"/>
                <a:gd name="connsiteY79" fmla="*/ 463320 h 1602325"/>
                <a:gd name="connsiteX80" fmla="*/ 692797 w 1031875"/>
                <a:gd name="connsiteY80" fmla="*/ 468966 h 1602325"/>
                <a:gd name="connsiteX81" fmla="*/ 687503 w 1031875"/>
                <a:gd name="connsiteY81" fmla="*/ 485690 h 1602325"/>
                <a:gd name="connsiteX82" fmla="*/ 654866 w 1031875"/>
                <a:gd name="connsiteY82" fmla="*/ 512462 h 1602325"/>
                <a:gd name="connsiteX83" fmla="*/ 644606 w 1031875"/>
                <a:gd name="connsiteY83" fmla="*/ 553868 h 1602325"/>
                <a:gd name="connsiteX84" fmla="*/ 639087 w 1031875"/>
                <a:gd name="connsiteY84" fmla="*/ 564429 h 1602325"/>
                <a:gd name="connsiteX85" fmla="*/ 631064 w 1031875"/>
                <a:gd name="connsiteY85" fmla="*/ 567060 h 1602325"/>
                <a:gd name="connsiteX86" fmla="*/ 615063 w 1031875"/>
                <a:gd name="connsiteY86" fmla="*/ 555896 h 1602325"/>
                <a:gd name="connsiteX87" fmla="*/ 629055 w 1031875"/>
                <a:gd name="connsiteY87" fmla="*/ 500437 h 1602325"/>
                <a:gd name="connsiteX88" fmla="*/ 672513 w 1031875"/>
                <a:gd name="connsiteY88" fmla="*/ 464601 h 1602325"/>
                <a:gd name="connsiteX89" fmla="*/ 683753 w 1031875"/>
                <a:gd name="connsiteY89" fmla="*/ 463320 h 1602325"/>
                <a:gd name="connsiteX90" fmla="*/ 795826 w 1031875"/>
                <a:gd name="connsiteY90" fmla="*/ 453556 h 1602325"/>
                <a:gd name="connsiteX91" fmla="*/ 799819 w 1031875"/>
                <a:gd name="connsiteY91" fmla="*/ 454593 h 1602325"/>
                <a:gd name="connsiteX92" fmla="*/ 897126 w 1031875"/>
                <a:gd name="connsiteY92" fmla="*/ 509297 h 1602325"/>
                <a:gd name="connsiteX93" fmla="*/ 896224 w 1031875"/>
                <a:gd name="connsiteY93" fmla="*/ 526564 h 1602325"/>
                <a:gd name="connsiteX94" fmla="*/ 895449 w 1031875"/>
                <a:gd name="connsiteY94" fmla="*/ 527109 h 1602325"/>
                <a:gd name="connsiteX95" fmla="*/ 875276 w 1031875"/>
                <a:gd name="connsiteY95" fmla="*/ 525820 h 1602325"/>
                <a:gd name="connsiteX96" fmla="*/ 790512 w 1031875"/>
                <a:gd name="connsiteY96" fmla="*/ 477801 h 1602325"/>
                <a:gd name="connsiteX97" fmla="*/ 787349 w 1031875"/>
                <a:gd name="connsiteY97" fmla="*/ 476978 h 1602325"/>
                <a:gd name="connsiteX98" fmla="*/ 777385 w 1031875"/>
                <a:gd name="connsiteY98" fmla="*/ 461771 h 1602325"/>
                <a:gd name="connsiteX99" fmla="*/ 795826 w 1031875"/>
                <a:gd name="connsiteY99" fmla="*/ 453556 h 1602325"/>
                <a:gd name="connsiteX100" fmla="*/ 947212 w 1031875"/>
                <a:gd name="connsiteY100" fmla="*/ 324206 h 1602325"/>
                <a:gd name="connsiteX101" fmla="*/ 965847 w 1031875"/>
                <a:gd name="connsiteY101" fmla="*/ 332123 h 1602325"/>
                <a:gd name="connsiteX102" fmla="*/ 987842 w 1031875"/>
                <a:gd name="connsiteY102" fmla="*/ 428411 h 1602325"/>
                <a:gd name="connsiteX103" fmla="*/ 982288 w 1031875"/>
                <a:gd name="connsiteY103" fmla="*/ 438544 h 1602325"/>
                <a:gd name="connsiteX104" fmla="*/ 973748 w 1031875"/>
                <a:gd name="connsiteY104" fmla="*/ 441204 h 1602325"/>
                <a:gd name="connsiteX105" fmla="*/ 958236 w 1031875"/>
                <a:gd name="connsiteY105" fmla="*/ 429580 h 1602325"/>
                <a:gd name="connsiteX106" fmla="*/ 937613 w 1031875"/>
                <a:gd name="connsiteY106" fmla="*/ 339570 h 1602325"/>
                <a:gd name="connsiteX107" fmla="*/ 947212 w 1031875"/>
                <a:gd name="connsiteY107" fmla="*/ 324206 h 1602325"/>
                <a:gd name="connsiteX108" fmla="*/ 828152 w 1031875"/>
                <a:gd name="connsiteY108" fmla="*/ 162884 h 1602325"/>
                <a:gd name="connsiteX109" fmla="*/ 849073 w 1031875"/>
                <a:gd name="connsiteY109" fmla="*/ 163968 h 1602325"/>
                <a:gd name="connsiteX110" fmla="*/ 867465 w 1031875"/>
                <a:gd name="connsiteY110" fmla="*/ 182014 h 1602325"/>
                <a:gd name="connsiteX111" fmla="*/ 917971 w 1031875"/>
                <a:gd name="connsiteY111" fmla="*/ 243017 h 1602325"/>
                <a:gd name="connsiteX112" fmla="*/ 914399 w 1031875"/>
                <a:gd name="connsiteY112" fmla="*/ 258643 h 1602325"/>
                <a:gd name="connsiteX113" fmla="*/ 912517 w 1031875"/>
                <a:gd name="connsiteY113" fmla="*/ 259704 h 1602325"/>
                <a:gd name="connsiteX114" fmla="*/ 892277 w 1031875"/>
                <a:gd name="connsiteY114" fmla="*/ 255205 h 1602325"/>
                <a:gd name="connsiteX115" fmla="*/ 844320 w 1031875"/>
                <a:gd name="connsiteY115" fmla="*/ 197287 h 1602325"/>
                <a:gd name="connsiteX116" fmla="*/ 826841 w 1031875"/>
                <a:gd name="connsiteY116" fmla="*/ 180133 h 1602325"/>
                <a:gd name="connsiteX117" fmla="*/ 828152 w 1031875"/>
                <a:gd name="connsiteY117" fmla="*/ 162884 h 1602325"/>
                <a:gd name="connsiteX118" fmla="*/ 108270 w 1031875"/>
                <a:gd name="connsiteY118" fmla="*/ 74608 h 1602325"/>
                <a:gd name="connsiteX119" fmla="*/ 117547 w 1031875"/>
                <a:gd name="connsiteY119" fmla="*/ 79990 h 1602325"/>
                <a:gd name="connsiteX120" fmla="*/ 114308 w 1031875"/>
                <a:gd name="connsiteY120" fmla="*/ 96069 h 1602325"/>
                <a:gd name="connsiteX121" fmla="*/ 112966 w 1031875"/>
                <a:gd name="connsiteY121" fmla="*/ 96856 h 1602325"/>
                <a:gd name="connsiteX122" fmla="*/ 25210 w 1031875"/>
                <a:gd name="connsiteY122" fmla="*/ 154145 h 1602325"/>
                <a:gd name="connsiteX123" fmla="*/ 4249 w 1031875"/>
                <a:gd name="connsiteY123" fmla="*/ 153994 h 1602325"/>
                <a:gd name="connsiteX124" fmla="*/ 4433 w 1031875"/>
                <a:gd name="connsiteY124" fmla="*/ 136711 h 1602325"/>
                <a:gd name="connsiteX125" fmla="*/ 97092 w 1031875"/>
                <a:gd name="connsiteY125" fmla="*/ 76212 h 1602325"/>
                <a:gd name="connsiteX126" fmla="*/ 108270 w 1031875"/>
                <a:gd name="connsiteY126" fmla="*/ 74608 h 1602325"/>
                <a:gd name="connsiteX127" fmla="*/ 651034 w 1031875"/>
                <a:gd name="connsiteY127" fmla="*/ 45884 h 1602325"/>
                <a:gd name="connsiteX128" fmla="*/ 662360 w 1031875"/>
                <a:gd name="connsiteY128" fmla="*/ 46450 h 1602325"/>
                <a:gd name="connsiteX129" fmla="*/ 762766 w 1031875"/>
                <a:gd name="connsiteY129" fmla="*/ 97627 h 1602325"/>
                <a:gd name="connsiteX130" fmla="*/ 765539 w 1031875"/>
                <a:gd name="connsiteY130" fmla="*/ 114759 h 1602325"/>
                <a:gd name="connsiteX131" fmla="*/ 763022 w 1031875"/>
                <a:gd name="connsiteY131" fmla="*/ 116885 h 1602325"/>
                <a:gd name="connsiteX132" fmla="*/ 744766 w 1031875"/>
                <a:gd name="connsiteY132" fmla="*/ 117046 h 1602325"/>
                <a:gd name="connsiteX133" fmla="*/ 649380 w 1031875"/>
                <a:gd name="connsiteY133" fmla="*/ 68426 h 1602325"/>
                <a:gd name="connsiteX134" fmla="*/ 642545 w 1031875"/>
                <a:gd name="connsiteY134" fmla="*/ 52086 h 1602325"/>
                <a:gd name="connsiteX135" fmla="*/ 651034 w 1031875"/>
                <a:gd name="connsiteY135" fmla="*/ 45884 h 1602325"/>
                <a:gd name="connsiteX136" fmla="*/ 316421 w 1031875"/>
                <a:gd name="connsiteY136" fmla="*/ 6880 h 1602325"/>
                <a:gd name="connsiteX137" fmla="*/ 333537 w 1031875"/>
                <a:gd name="connsiteY137" fmla="*/ 16857 h 1602325"/>
                <a:gd name="connsiteX138" fmla="*/ 328177 w 1031875"/>
                <a:gd name="connsiteY138" fmla="*/ 28475 h 1602325"/>
                <a:gd name="connsiteX139" fmla="*/ 321429 w 1031875"/>
                <a:gd name="connsiteY139" fmla="*/ 30970 h 1602325"/>
                <a:gd name="connsiteX140" fmla="*/ 213220 w 1031875"/>
                <a:gd name="connsiteY140" fmla="*/ 55439 h 1602325"/>
                <a:gd name="connsiteX141" fmla="*/ 194081 w 1031875"/>
                <a:gd name="connsiteY141" fmla="*/ 48392 h 1602325"/>
                <a:gd name="connsiteX142" fmla="*/ 202629 w 1031875"/>
                <a:gd name="connsiteY142" fmla="*/ 32611 h 1602325"/>
                <a:gd name="connsiteX143" fmla="*/ 316421 w 1031875"/>
                <a:gd name="connsiteY143" fmla="*/ 6880 h 1602325"/>
                <a:gd name="connsiteX144" fmla="*/ 434176 w 1031875"/>
                <a:gd name="connsiteY144" fmla="*/ 5 h 1602325"/>
                <a:gd name="connsiteX145" fmla="*/ 546651 w 1031875"/>
                <a:gd name="connsiteY145" fmla="*/ 12200 h 1602325"/>
                <a:gd name="connsiteX146" fmla="*/ 551306 w 1031875"/>
                <a:gd name="connsiteY146" fmla="*/ 13132 h 1602325"/>
                <a:gd name="connsiteX147" fmla="*/ 562131 w 1031875"/>
                <a:gd name="connsiteY147" fmla="*/ 27932 h 1602325"/>
                <a:gd name="connsiteX148" fmla="*/ 557015 w 1031875"/>
                <a:gd name="connsiteY148" fmla="*/ 34532 h 1602325"/>
                <a:gd name="connsiteX149" fmla="*/ 544181 w 1031875"/>
                <a:gd name="connsiteY149" fmla="*/ 36858 h 1602325"/>
                <a:gd name="connsiteX150" fmla="*/ 539798 w 1031875"/>
                <a:gd name="connsiteY150" fmla="*/ 35980 h 1602325"/>
                <a:gd name="connsiteX151" fmla="*/ 433278 w 1031875"/>
                <a:gd name="connsiteY151" fmla="*/ 24438 h 1602325"/>
                <a:gd name="connsiteX152" fmla="*/ 418913 w 1031875"/>
                <a:gd name="connsiteY152" fmla="*/ 11853 h 1602325"/>
                <a:gd name="connsiteX153" fmla="*/ 434176 w 1031875"/>
                <a:gd name="connsiteY153" fmla="*/ 5 h 160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1031875" h="1602325">
                  <a:moveTo>
                    <a:pt x="452926" y="1545024"/>
                  </a:moveTo>
                  <a:cubicBezTo>
                    <a:pt x="456681" y="1545468"/>
                    <a:pt x="460230" y="1547094"/>
                    <a:pt x="462684" y="1549795"/>
                  </a:cubicBezTo>
                  <a:cubicBezTo>
                    <a:pt x="467496" y="1555092"/>
                    <a:pt x="466308" y="1562560"/>
                    <a:pt x="460087" y="1566660"/>
                  </a:cubicBezTo>
                  <a:cubicBezTo>
                    <a:pt x="459962" y="1566743"/>
                    <a:pt x="459835" y="1566825"/>
                    <a:pt x="459705" y="1566906"/>
                  </a:cubicBezTo>
                  <a:cubicBezTo>
                    <a:pt x="442352" y="1577620"/>
                    <a:pt x="424513" y="1588447"/>
                    <a:pt x="405177" y="1600001"/>
                  </a:cubicBezTo>
                  <a:cubicBezTo>
                    <a:pt x="398550" y="1603960"/>
                    <a:pt x="389278" y="1602740"/>
                    <a:pt x="384477" y="1597274"/>
                  </a:cubicBezTo>
                  <a:cubicBezTo>
                    <a:pt x="379671" y="1591811"/>
                    <a:pt x="381146" y="1584234"/>
                    <a:pt x="387784" y="1580206"/>
                  </a:cubicBezTo>
                  <a:cubicBezTo>
                    <a:pt x="406996" y="1568727"/>
                    <a:pt x="424706" y="1557977"/>
                    <a:pt x="441935" y="1547339"/>
                  </a:cubicBezTo>
                  <a:cubicBezTo>
                    <a:pt x="445211" y="1545316"/>
                    <a:pt x="449171" y="1544579"/>
                    <a:pt x="452926" y="1545024"/>
                  </a:cubicBezTo>
                  <a:close/>
                  <a:moveTo>
                    <a:pt x="619900" y="1428266"/>
                  </a:moveTo>
                  <a:cubicBezTo>
                    <a:pt x="626018" y="1423733"/>
                    <a:pt x="635347" y="1424168"/>
                    <a:pt x="640807" y="1429197"/>
                  </a:cubicBezTo>
                  <a:cubicBezTo>
                    <a:pt x="646271" y="1434223"/>
                    <a:pt x="645913" y="1442117"/>
                    <a:pt x="639813" y="1446617"/>
                  </a:cubicBezTo>
                  <a:cubicBezTo>
                    <a:pt x="612437" y="1466829"/>
                    <a:pt x="582961" y="1487950"/>
                    <a:pt x="551525" y="1508696"/>
                  </a:cubicBezTo>
                  <a:cubicBezTo>
                    <a:pt x="551511" y="1508706"/>
                    <a:pt x="551490" y="1508720"/>
                    <a:pt x="551473" y="1508732"/>
                  </a:cubicBezTo>
                  <a:cubicBezTo>
                    <a:pt x="545106" y="1512931"/>
                    <a:pt x="535643" y="1511931"/>
                    <a:pt x="530512" y="1506696"/>
                  </a:cubicBezTo>
                  <a:cubicBezTo>
                    <a:pt x="525367" y="1501444"/>
                    <a:pt x="526271" y="1493662"/>
                    <a:pt x="532638" y="1489419"/>
                  </a:cubicBezTo>
                  <a:cubicBezTo>
                    <a:pt x="563567" y="1468808"/>
                    <a:pt x="592901" y="1448205"/>
                    <a:pt x="619900" y="1428266"/>
                  </a:cubicBezTo>
                  <a:close/>
                  <a:moveTo>
                    <a:pt x="789235" y="1289178"/>
                  </a:moveTo>
                  <a:cubicBezTo>
                    <a:pt x="793013" y="1288894"/>
                    <a:pt x="796920" y="1289798"/>
                    <a:pt x="800061" y="1291961"/>
                  </a:cubicBezTo>
                  <a:cubicBezTo>
                    <a:pt x="806351" y="1296284"/>
                    <a:pt x="807197" y="1303991"/>
                    <a:pt x="801958" y="1309173"/>
                  </a:cubicBezTo>
                  <a:cubicBezTo>
                    <a:pt x="778004" y="1332869"/>
                    <a:pt x="751689" y="1356799"/>
                    <a:pt x="723751" y="1380299"/>
                  </a:cubicBezTo>
                  <a:cubicBezTo>
                    <a:pt x="723326" y="1380654"/>
                    <a:pt x="722880" y="1380986"/>
                    <a:pt x="722415" y="1381293"/>
                  </a:cubicBezTo>
                  <a:cubicBezTo>
                    <a:pt x="716642" y="1385101"/>
                    <a:pt x="708202" y="1384843"/>
                    <a:pt x="702790" y="1380470"/>
                  </a:cubicBezTo>
                  <a:cubicBezTo>
                    <a:pt x="696944" y="1375743"/>
                    <a:pt x="696850" y="1368006"/>
                    <a:pt x="702577" y="1363187"/>
                  </a:cubicBezTo>
                  <a:cubicBezTo>
                    <a:pt x="729965" y="1340155"/>
                    <a:pt x="755740" y="1316715"/>
                    <a:pt x="779188" y="1293523"/>
                  </a:cubicBezTo>
                  <a:cubicBezTo>
                    <a:pt x="781811" y="1290934"/>
                    <a:pt x="785458" y="1289462"/>
                    <a:pt x="789235" y="1289178"/>
                  </a:cubicBezTo>
                  <a:close/>
                  <a:moveTo>
                    <a:pt x="915429" y="1132655"/>
                  </a:moveTo>
                  <a:cubicBezTo>
                    <a:pt x="919053" y="1131732"/>
                    <a:pt x="923103" y="1131950"/>
                    <a:pt x="926720" y="1133527"/>
                  </a:cubicBezTo>
                  <a:cubicBezTo>
                    <a:pt x="933957" y="1136684"/>
                    <a:pt x="936721" y="1144078"/>
                    <a:pt x="932897" y="1150045"/>
                  </a:cubicBezTo>
                  <a:cubicBezTo>
                    <a:pt x="931819" y="1151723"/>
                    <a:pt x="930733" y="1153398"/>
                    <a:pt x="929641" y="1155066"/>
                  </a:cubicBezTo>
                  <a:cubicBezTo>
                    <a:pt x="912611" y="1181092"/>
                    <a:pt x="893346" y="1207137"/>
                    <a:pt x="872377" y="1232488"/>
                  </a:cubicBezTo>
                  <a:cubicBezTo>
                    <a:pt x="871522" y="1233519"/>
                    <a:pt x="870516" y="1234404"/>
                    <a:pt x="869388" y="1235146"/>
                  </a:cubicBezTo>
                  <a:cubicBezTo>
                    <a:pt x="864441" y="1238412"/>
                    <a:pt x="857290" y="1238796"/>
                    <a:pt x="851778" y="1235696"/>
                  </a:cubicBezTo>
                  <a:cubicBezTo>
                    <a:pt x="845018" y="1231891"/>
                    <a:pt x="843273" y="1224288"/>
                    <a:pt x="847883" y="1218712"/>
                  </a:cubicBezTo>
                  <a:cubicBezTo>
                    <a:pt x="868277" y="1194059"/>
                    <a:pt x="887011" y="1168739"/>
                    <a:pt x="903556" y="1143459"/>
                  </a:cubicBezTo>
                  <a:cubicBezTo>
                    <a:pt x="904608" y="1141852"/>
                    <a:pt x="905652" y="1140237"/>
                    <a:pt x="906692" y="1138620"/>
                  </a:cubicBezTo>
                  <a:cubicBezTo>
                    <a:pt x="908606" y="1135639"/>
                    <a:pt x="911805" y="1133577"/>
                    <a:pt x="915429" y="1132655"/>
                  </a:cubicBezTo>
                  <a:close/>
                  <a:moveTo>
                    <a:pt x="1002030" y="954388"/>
                  </a:moveTo>
                  <a:cubicBezTo>
                    <a:pt x="1010024" y="955824"/>
                    <a:pt x="1015097" y="962336"/>
                    <a:pt x="1013354" y="968933"/>
                  </a:cubicBezTo>
                  <a:cubicBezTo>
                    <a:pt x="1005097" y="1000145"/>
                    <a:pt x="994067" y="1031374"/>
                    <a:pt x="980566" y="1061746"/>
                  </a:cubicBezTo>
                  <a:cubicBezTo>
                    <a:pt x="979597" y="1063917"/>
                    <a:pt x="977964" y="1065732"/>
                    <a:pt x="975923" y="1067078"/>
                  </a:cubicBezTo>
                  <a:cubicBezTo>
                    <a:pt x="972009" y="1069658"/>
                    <a:pt x="966601" y="1070543"/>
                    <a:pt x="961548" y="1069016"/>
                  </a:cubicBezTo>
                  <a:cubicBezTo>
                    <a:pt x="953864" y="1066693"/>
                    <a:pt x="949917" y="1059673"/>
                    <a:pt x="952734" y="1053336"/>
                  </a:cubicBezTo>
                  <a:cubicBezTo>
                    <a:pt x="965770" y="1024002"/>
                    <a:pt x="976419" y="993856"/>
                    <a:pt x="984386" y="963725"/>
                  </a:cubicBezTo>
                  <a:cubicBezTo>
                    <a:pt x="986131" y="957127"/>
                    <a:pt x="994031" y="952953"/>
                    <a:pt x="1002030" y="954388"/>
                  </a:cubicBezTo>
                  <a:close/>
                  <a:moveTo>
                    <a:pt x="1012748" y="765242"/>
                  </a:moveTo>
                  <a:cubicBezTo>
                    <a:pt x="1020901" y="764617"/>
                    <a:pt x="1028120" y="769562"/>
                    <a:pt x="1028880" y="776279"/>
                  </a:cubicBezTo>
                  <a:cubicBezTo>
                    <a:pt x="1032425" y="807762"/>
                    <a:pt x="1032825" y="840362"/>
                    <a:pt x="1030070" y="873177"/>
                  </a:cubicBezTo>
                  <a:cubicBezTo>
                    <a:pt x="1029770" y="876724"/>
                    <a:pt x="1027659" y="879814"/>
                    <a:pt x="1024541" y="881874"/>
                  </a:cubicBezTo>
                  <a:cubicBezTo>
                    <a:pt x="1021740" y="883723"/>
                    <a:pt x="1018123" y="884742"/>
                    <a:pt x="1014257" y="884522"/>
                  </a:cubicBezTo>
                  <a:cubicBezTo>
                    <a:pt x="1006094" y="884056"/>
                    <a:pt x="999929" y="878221"/>
                    <a:pt x="1000496" y="871487"/>
                  </a:cubicBezTo>
                  <a:cubicBezTo>
                    <a:pt x="1003141" y="839984"/>
                    <a:pt x="1002761" y="808713"/>
                    <a:pt x="999362" y="778542"/>
                  </a:cubicBezTo>
                  <a:cubicBezTo>
                    <a:pt x="998604" y="771820"/>
                    <a:pt x="1004601" y="765862"/>
                    <a:pt x="1012748" y="765242"/>
                  </a:cubicBezTo>
                  <a:close/>
                  <a:moveTo>
                    <a:pt x="684334" y="621237"/>
                  </a:moveTo>
                  <a:cubicBezTo>
                    <a:pt x="688024" y="620514"/>
                    <a:pt x="692048" y="620951"/>
                    <a:pt x="695533" y="622722"/>
                  </a:cubicBezTo>
                  <a:cubicBezTo>
                    <a:pt x="723280" y="636823"/>
                    <a:pt x="759981" y="641639"/>
                    <a:pt x="796220" y="635931"/>
                  </a:cubicBezTo>
                  <a:cubicBezTo>
                    <a:pt x="804263" y="634664"/>
                    <a:pt x="812026" y="639010"/>
                    <a:pt x="813559" y="645641"/>
                  </a:cubicBezTo>
                  <a:cubicBezTo>
                    <a:pt x="814628" y="650250"/>
                    <a:pt x="812409" y="654747"/>
                    <a:pt x="808256" y="657485"/>
                  </a:cubicBezTo>
                  <a:cubicBezTo>
                    <a:pt x="806430" y="658688"/>
                    <a:pt x="804238" y="659553"/>
                    <a:pt x="801783" y="659939"/>
                  </a:cubicBezTo>
                  <a:cubicBezTo>
                    <a:pt x="757714" y="666878"/>
                    <a:pt x="714460" y="661053"/>
                    <a:pt x="679978" y="643531"/>
                  </a:cubicBezTo>
                  <a:cubicBezTo>
                    <a:pt x="673009" y="639989"/>
                    <a:pt x="670844" y="632461"/>
                    <a:pt x="675139" y="626715"/>
                  </a:cubicBezTo>
                  <a:cubicBezTo>
                    <a:pt x="677288" y="623844"/>
                    <a:pt x="680644" y="621960"/>
                    <a:pt x="684334" y="621237"/>
                  </a:cubicBezTo>
                  <a:close/>
                  <a:moveTo>
                    <a:pt x="955379" y="584233"/>
                  </a:moveTo>
                  <a:cubicBezTo>
                    <a:pt x="958997" y="585170"/>
                    <a:pt x="962182" y="587246"/>
                    <a:pt x="964078" y="590237"/>
                  </a:cubicBezTo>
                  <a:cubicBezTo>
                    <a:pt x="982023" y="618595"/>
                    <a:pt x="996640" y="649054"/>
                    <a:pt x="1007525" y="680764"/>
                  </a:cubicBezTo>
                  <a:cubicBezTo>
                    <a:pt x="1009193" y="685640"/>
                    <a:pt x="1007031" y="690663"/>
                    <a:pt x="1002517" y="693641"/>
                  </a:cubicBezTo>
                  <a:cubicBezTo>
                    <a:pt x="1001019" y="694631"/>
                    <a:pt x="999258" y="695394"/>
                    <a:pt x="997295" y="695854"/>
                  </a:cubicBezTo>
                  <a:cubicBezTo>
                    <a:pt x="989419" y="697691"/>
                    <a:pt x="981225" y="693916"/>
                    <a:pt x="978997" y="687421"/>
                  </a:cubicBezTo>
                  <a:cubicBezTo>
                    <a:pt x="968665" y="657314"/>
                    <a:pt x="954802" y="628422"/>
                    <a:pt x="937794" y="601549"/>
                  </a:cubicBezTo>
                  <a:cubicBezTo>
                    <a:pt x="934003" y="595564"/>
                    <a:pt x="936833" y="588194"/>
                    <a:pt x="944077" y="585058"/>
                  </a:cubicBezTo>
                  <a:cubicBezTo>
                    <a:pt x="947708" y="583496"/>
                    <a:pt x="951760" y="583295"/>
                    <a:pt x="955379" y="584233"/>
                  </a:cubicBezTo>
                  <a:close/>
                  <a:moveTo>
                    <a:pt x="963150" y="511145"/>
                  </a:moveTo>
                  <a:cubicBezTo>
                    <a:pt x="970903" y="513309"/>
                    <a:pt x="975063" y="520246"/>
                    <a:pt x="972435" y="526640"/>
                  </a:cubicBezTo>
                  <a:cubicBezTo>
                    <a:pt x="959032" y="559279"/>
                    <a:pt x="937148" y="588701"/>
                    <a:pt x="909160" y="611725"/>
                  </a:cubicBezTo>
                  <a:cubicBezTo>
                    <a:pt x="908770" y="612046"/>
                    <a:pt x="908361" y="612345"/>
                    <a:pt x="907938" y="612623"/>
                  </a:cubicBezTo>
                  <a:cubicBezTo>
                    <a:pt x="902116" y="616464"/>
                    <a:pt x="893588" y="616161"/>
                    <a:pt x="888196" y="611701"/>
                  </a:cubicBezTo>
                  <a:cubicBezTo>
                    <a:pt x="882420" y="606924"/>
                    <a:pt x="882430" y="599184"/>
                    <a:pt x="888226" y="594416"/>
                  </a:cubicBezTo>
                  <a:cubicBezTo>
                    <a:pt x="913000" y="574038"/>
                    <a:pt x="932411" y="547892"/>
                    <a:pt x="944357" y="518801"/>
                  </a:cubicBezTo>
                  <a:cubicBezTo>
                    <a:pt x="946978" y="512414"/>
                    <a:pt x="955400" y="508980"/>
                    <a:pt x="963150" y="511145"/>
                  </a:cubicBezTo>
                  <a:close/>
                  <a:moveTo>
                    <a:pt x="683753" y="463320"/>
                  </a:moveTo>
                  <a:cubicBezTo>
                    <a:pt x="687423" y="464110"/>
                    <a:pt x="690727" y="466055"/>
                    <a:pt x="692797" y="468966"/>
                  </a:cubicBezTo>
                  <a:cubicBezTo>
                    <a:pt x="696936" y="474791"/>
                    <a:pt x="694539" y="482288"/>
                    <a:pt x="687503" y="485690"/>
                  </a:cubicBezTo>
                  <a:cubicBezTo>
                    <a:pt x="673409" y="492503"/>
                    <a:pt x="662283" y="501629"/>
                    <a:pt x="654866" y="512462"/>
                  </a:cubicBezTo>
                  <a:cubicBezTo>
                    <a:pt x="646634" y="524475"/>
                    <a:pt x="643082" y="538792"/>
                    <a:pt x="644606" y="553868"/>
                  </a:cubicBezTo>
                  <a:cubicBezTo>
                    <a:pt x="645029" y="558083"/>
                    <a:pt x="642812" y="561972"/>
                    <a:pt x="639087" y="564429"/>
                  </a:cubicBezTo>
                  <a:cubicBezTo>
                    <a:pt x="636866" y="565893"/>
                    <a:pt x="634111" y="566850"/>
                    <a:pt x="631064" y="567060"/>
                  </a:cubicBezTo>
                  <a:cubicBezTo>
                    <a:pt x="622905" y="567618"/>
                    <a:pt x="615742" y="562622"/>
                    <a:pt x="615063" y="555896"/>
                  </a:cubicBezTo>
                  <a:cubicBezTo>
                    <a:pt x="613046" y="535912"/>
                    <a:pt x="617882" y="516737"/>
                    <a:pt x="629055" y="500437"/>
                  </a:cubicBezTo>
                  <a:cubicBezTo>
                    <a:pt x="639048" y="485852"/>
                    <a:pt x="653911" y="473590"/>
                    <a:pt x="672513" y="464601"/>
                  </a:cubicBezTo>
                  <a:cubicBezTo>
                    <a:pt x="676046" y="462894"/>
                    <a:pt x="680083" y="462530"/>
                    <a:pt x="683753" y="463320"/>
                  </a:cubicBezTo>
                  <a:close/>
                  <a:moveTo>
                    <a:pt x="795826" y="453556"/>
                  </a:moveTo>
                  <a:cubicBezTo>
                    <a:pt x="797164" y="453885"/>
                    <a:pt x="798496" y="454229"/>
                    <a:pt x="799819" y="454593"/>
                  </a:cubicBezTo>
                  <a:cubicBezTo>
                    <a:pt x="834495" y="464022"/>
                    <a:pt x="867238" y="482432"/>
                    <a:pt x="897126" y="509297"/>
                  </a:cubicBezTo>
                  <a:cubicBezTo>
                    <a:pt x="902658" y="514269"/>
                    <a:pt x="902251" y="522002"/>
                    <a:pt x="896224" y="526564"/>
                  </a:cubicBezTo>
                  <a:cubicBezTo>
                    <a:pt x="895970" y="526755"/>
                    <a:pt x="895709" y="526937"/>
                    <a:pt x="895449" y="527109"/>
                  </a:cubicBezTo>
                  <a:cubicBezTo>
                    <a:pt x="889416" y="531092"/>
                    <a:pt x="880579" y="530587"/>
                    <a:pt x="875276" y="525820"/>
                  </a:cubicBezTo>
                  <a:cubicBezTo>
                    <a:pt x="848856" y="502069"/>
                    <a:pt x="820339" y="485914"/>
                    <a:pt x="790512" y="477801"/>
                  </a:cubicBezTo>
                  <a:cubicBezTo>
                    <a:pt x="789449" y="477511"/>
                    <a:pt x="788401" y="477238"/>
                    <a:pt x="787349" y="476978"/>
                  </a:cubicBezTo>
                  <a:cubicBezTo>
                    <a:pt x="779504" y="475048"/>
                    <a:pt x="775045" y="468242"/>
                    <a:pt x="777385" y="461771"/>
                  </a:cubicBezTo>
                  <a:cubicBezTo>
                    <a:pt x="779732" y="455305"/>
                    <a:pt x="787984" y="451626"/>
                    <a:pt x="795826" y="453556"/>
                  </a:cubicBezTo>
                  <a:close/>
                  <a:moveTo>
                    <a:pt x="947212" y="324206"/>
                  </a:moveTo>
                  <a:cubicBezTo>
                    <a:pt x="955010" y="322150"/>
                    <a:pt x="963350" y="325695"/>
                    <a:pt x="965847" y="332123"/>
                  </a:cubicBezTo>
                  <a:cubicBezTo>
                    <a:pt x="978649" y="365122"/>
                    <a:pt x="986054" y="397517"/>
                    <a:pt x="987842" y="428411"/>
                  </a:cubicBezTo>
                  <a:cubicBezTo>
                    <a:pt x="988084" y="432484"/>
                    <a:pt x="985872" y="436182"/>
                    <a:pt x="982288" y="438544"/>
                  </a:cubicBezTo>
                  <a:cubicBezTo>
                    <a:pt x="979935" y="440098"/>
                    <a:pt x="976988" y="441074"/>
                    <a:pt x="973748" y="441204"/>
                  </a:cubicBezTo>
                  <a:cubicBezTo>
                    <a:pt x="965570" y="441526"/>
                    <a:pt x="958624" y="436324"/>
                    <a:pt x="958236" y="429580"/>
                  </a:cubicBezTo>
                  <a:cubicBezTo>
                    <a:pt x="956569" y="400818"/>
                    <a:pt x="949625" y="370536"/>
                    <a:pt x="937613" y="339570"/>
                  </a:cubicBezTo>
                  <a:cubicBezTo>
                    <a:pt x="935118" y="333142"/>
                    <a:pt x="939405" y="326267"/>
                    <a:pt x="947212" y="324206"/>
                  </a:cubicBezTo>
                  <a:close/>
                  <a:moveTo>
                    <a:pt x="828152" y="162884"/>
                  </a:moveTo>
                  <a:cubicBezTo>
                    <a:pt x="834366" y="158399"/>
                    <a:pt x="843661" y="158903"/>
                    <a:pt x="849073" y="163968"/>
                  </a:cubicBezTo>
                  <a:cubicBezTo>
                    <a:pt x="855348" y="169835"/>
                    <a:pt x="861538" y="175907"/>
                    <a:pt x="867465" y="182014"/>
                  </a:cubicBezTo>
                  <a:cubicBezTo>
                    <a:pt x="886204" y="201320"/>
                    <a:pt x="903195" y="221845"/>
                    <a:pt x="917971" y="243017"/>
                  </a:cubicBezTo>
                  <a:cubicBezTo>
                    <a:pt x="921670" y="248313"/>
                    <a:pt x="920015" y="254940"/>
                    <a:pt x="914399" y="258643"/>
                  </a:cubicBezTo>
                  <a:cubicBezTo>
                    <a:pt x="913811" y="259032"/>
                    <a:pt x="913186" y="259386"/>
                    <a:pt x="912517" y="259704"/>
                  </a:cubicBezTo>
                  <a:cubicBezTo>
                    <a:pt x="905419" y="263072"/>
                    <a:pt x="896358" y="261056"/>
                    <a:pt x="892277" y="255205"/>
                  </a:cubicBezTo>
                  <a:cubicBezTo>
                    <a:pt x="878249" y="235109"/>
                    <a:pt x="862115" y="215622"/>
                    <a:pt x="844320" y="197287"/>
                  </a:cubicBezTo>
                  <a:cubicBezTo>
                    <a:pt x="838686" y="191482"/>
                    <a:pt x="832803" y="185711"/>
                    <a:pt x="826841" y="180133"/>
                  </a:cubicBezTo>
                  <a:cubicBezTo>
                    <a:pt x="821427" y="175071"/>
                    <a:pt x="822016" y="167347"/>
                    <a:pt x="828152" y="162884"/>
                  </a:cubicBezTo>
                  <a:close/>
                  <a:moveTo>
                    <a:pt x="108270" y="74608"/>
                  </a:moveTo>
                  <a:cubicBezTo>
                    <a:pt x="111972" y="75291"/>
                    <a:pt x="115357" y="77139"/>
                    <a:pt x="117547" y="79990"/>
                  </a:cubicBezTo>
                  <a:cubicBezTo>
                    <a:pt x="121632" y="85305"/>
                    <a:pt x="120129" y="92228"/>
                    <a:pt x="114308" y="96069"/>
                  </a:cubicBezTo>
                  <a:cubicBezTo>
                    <a:pt x="113883" y="96350"/>
                    <a:pt x="113435" y="96612"/>
                    <a:pt x="112966" y="96856"/>
                  </a:cubicBezTo>
                  <a:cubicBezTo>
                    <a:pt x="81166" y="113484"/>
                    <a:pt x="51459" y="132875"/>
                    <a:pt x="25210" y="154145"/>
                  </a:cubicBezTo>
                  <a:cubicBezTo>
                    <a:pt x="19423" y="158851"/>
                    <a:pt x="9989" y="158812"/>
                    <a:pt x="4249" y="153994"/>
                  </a:cubicBezTo>
                  <a:cubicBezTo>
                    <a:pt x="-1486" y="149181"/>
                    <a:pt x="-1407" y="141443"/>
                    <a:pt x="4433" y="136711"/>
                  </a:cubicBezTo>
                  <a:cubicBezTo>
                    <a:pt x="32169" y="114237"/>
                    <a:pt x="63533" y="93757"/>
                    <a:pt x="97092" y="76212"/>
                  </a:cubicBezTo>
                  <a:cubicBezTo>
                    <a:pt x="100549" y="74405"/>
                    <a:pt x="104568" y="73924"/>
                    <a:pt x="108270" y="74608"/>
                  </a:cubicBezTo>
                  <a:close/>
                  <a:moveTo>
                    <a:pt x="651034" y="45884"/>
                  </a:moveTo>
                  <a:cubicBezTo>
                    <a:pt x="654620" y="44864"/>
                    <a:pt x="658679" y="44972"/>
                    <a:pt x="662360" y="46450"/>
                  </a:cubicBezTo>
                  <a:cubicBezTo>
                    <a:pt x="697511" y="60568"/>
                    <a:pt x="731295" y="77787"/>
                    <a:pt x="762766" y="97627"/>
                  </a:cubicBezTo>
                  <a:cubicBezTo>
                    <a:pt x="769268" y="101725"/>
                    <a:pt x="770510" y="109398"/>
                    <a:pt x="765539" y="114759"/>
                  </a:cubicBezTo>
                  <a:cubicBezTo>
                    <a:pt x="764795" y="115567"/>
                    <a:pt x="763947" y="116276"/>
                    <a:pt x="763022" y="116885"/>
                  </a:cubicBezTo>
                  <a:cubicBezTo>
                    <a:pt x="757829" y="120314"/>
                    <a:pt x="750289" y="120526"/>
                    <a:pt x="744766" y="117046"/>
                  </a:cubicBezTo>
                  <a:cubicBezTo>
                    <a:pt x="714856" y="98191"/>
                    <a:pt x="682764" y="81834"/>
                    <a:pt x="649380" y="68426"/>
                  </a:cubicBezTo>
                  <a:cubicBezTo>
                    <a:pt x="642024" y="65470"/>
                    <a:pt x="638960" y="58154"/>
                    <a:pt x="642545" y="52086"/>
                  </a:cubicBezTo>
                  <a:cubicBezTo>
                    <a:pt x="644334" y="49052"/>
                    <a:pt x="647447" y="46905"/>
                    <a:pt x="651034" y="45884"/>
                  </a:cubicBezTo>
                  <a:close/>
                  <a:moveTo>
                    <a:pt x="316421" y="6880"/>
                  </a:moveTo>
                  <a:cubicBezTo>
                    <a:pt x="324488" y="5738"/>
                    <a:pt x="332151" y="10205"/>
                    <a:pt x="333537" y="16857"/>
                  </a:cubicBezTo>
                  <a:cubicBezTo>
                    <a:pt x="334477" y="21399"/>
                    <a:pt x="332253" y="25785"/>
                    <a:pt x="328177" y="28475"/>
                  </a:cubicBezTo>
                  <a:cubicBezTo>
                    <a:pt x="326282" y="29724"/>
                    <a:pt x="323990" y="30607"/>
                    <a:pt x="321429" y="30970"/>
                  </a:cubicBezTo>
                  <a:cubicBezTo>
                    <a:pt x="284569" y="36183"/>
                    <a:pt x="248161" y="44416"/>
                    <a:pt x="213220" y="55439"/>
                  </a:cubicBezTo>
                  <a:cubicBezTo>
                    <a:pt x="205574" y="57853"/>
                    <a:pt x="197006" y="54695"/>
                    <a:pt x="194081" y="48392"/>
                  </a:cubicBezTo>
                  <a:cubicBezTo>
                    <a:pt x="191155" y="42087"/>
                    <a:pt x="194962" y="35028"/>
                    <a:pt x="202629" y="32611"/>
                  </a:cubicBezTo>
                  <a:cubicBezTo>
                    <a:pt x="239370" y="21019"/>
                    <a:pt x="277656" y="12364"/>
                    <a:pt x="316421" y="6880"/>
                  </a:cubicBezTo>
                  <a:close/>
                  <a:moveTo>
                    <a:pt x="434176" y="5"/>
                  </a:moveTo>
                  <a:cubicBezTo>
                    <a:pt x="472399" y="957"/>
                    <a:pt x="510241" y="5061"/>
                    <a:pt x="546651" y="12200"/>
                  </a:cubicBezTo>
                  <a:cubicBezTo>
                    <a:pt x="548203" y="12504"/>
                    <a:pt x="549758" y="12815"/>
                    <a:pt x="551306" y="13132"/>
                  </a:cubicBezTo>
                  <a:cubicBezTo>
                    <a:pt x="559255" y="14755"/>
                    <a:pt x="564098" y="21380"/>
                    <a:pt x="562131" y="27932"/>
                  </a:cubicBezTo>
                  <a:cubicBezTo>
                    <a:pt x="561316" y="30643"/>
                    <a:pt x="559467" y="32913"/>
                    <a:pt x="557015" y="34532"/>
                  </a:cubicBezTo>
                  <a:cubicBezTo>
                    <a:pt x="553534" y="36827"/>
                    <a:pt x="548843" y="37810"/>
                    <a:pt x="544181" y="36858"/>
                  </a:cubicBezTo>
                  <a:cubicBezTo>
                    <a:pt x="542720" y="36558"/>
                    <a:pt x="541264" y="36269"/>
                    <a:pt x="539798" y="35980"/>
                  </a:cubicBezTo>
                  <a:cubicBezTo>
                    <a:pt x="505331" y="29224"/>
                    <a:pt x="469498" y="25340"/>
                    <a:pt x="433278" y="24438"/>
                  </a:cubicBezTo>
                  <a:cubicBezTo>
                    <a:pt x="425098" y="24234"/>
                    <a:pt x="418665" y="18601"/>
                    <a:pt x="418913" y="11853"/>
                  </a:cubicBezTo>
                  <a:cubicBezTo>
                    <a:pt x="419155" y="5110"/>
                    <a:pt x="425990" y="-194"/>
                    <a:pt x="434176" y="5"/>
                  </a:cubicBezTo>
                  <a:close/>
                </a:path>
              </a:pathLst>
            </a:custGeom>
            <a:solidFill>
              <a:srgbClr val="61A352">
                <a:lumMod val="40000"/>
                <a:lumOff val="60000"/>
                <a:alpha val="60000"/>
              </a:srgbClr>
            </a:solidFill>
            <a:ln w="137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ea typeface="思源黑体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F19A914-D346-FF1B-0390-3F6786A81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887196D-D44C-3016-1920-6FE8035BC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5376E905-BE1A-D152-B742-E9D58470CFF0}"/>
              </a:ext>
            </a:extLst>
          </p:cNvPr>
          <p:cNvGrpSpPr/>
          <p:nvPr/>
        </p:nvGrpSpPr>
        <p:grpSpPr>
          <a:xfrm>
            <a:off x="2693623" y="1673390"/>
            <a:ext cx="6418674" cy="923331"/>
            <a:chOff x="3319498" y="1505919"/>
            <a:chExt cx="6418674" cy="9233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D94595D-A9A6-65CC-BBC1-8EB20F27191A}"/>
                </a:ext>
              </a:extLst>
            </p:cNvPr>
            <p:cNvSpPr txBox="1"/>
            <p:nvPr/>
          </p:nvSpPr>
          <p:spPr>
            <a:xfrm>
              <a:off x="3403236" y="1552085"/>
              <a:ext cx="633493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4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小数的初步认识</a:t>
              </a:r>
              <a:endPara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5DE8AE6-6716-854C-060D-22D0B9FC8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505919"/>
              <a:ext cx="923331" cy="923331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117B2BC2-5DAF-6C14-FEDA-ED4DED83B0FC}"/>
              </a:ext>
            </a:extLst>
          </p:cNvPr>
          <p:cNvSpPr txBox="1"/>
          <p:nvPr/>
        </p:nvSpPr>
        <p:spPr>
          <a:xfrm>
            <a:off x="2467610" y="4419926"/>
            <a:ext cx="4259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2F2F2F"/>
                </a:solidFill>
                <a:ea typeface="思源黑体"/>
                <a:cs typeface="+mn-ea"/>
                <a:sym typeface="+mn-lt"/>
              </a:rPr>
              <a:t>R·</a:t>
            </a:r>
            <a:r>
              <a:rPr lang="zh-CN" altLang="en-US" sz="20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三年级数学下册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BDFC04D-A609-221D-23AC-09DFE5088EA2}"/>
              </a:ext>
            </a:extLst>
          </p:cNvPr>
          <p:cNvSpPr txBox="1"/>
          <p:nvPr/>
        </p:nvSpPr>
        <p:spPr>
          <a:xfrm>
            <a:off x="1920240" y="2908159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500" b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cs typeface="+mn-e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sz="7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整理和复习</a:t>
            </a:r>
          </a:p>
        </p:txBody>
      </p:sp>
    </p:spTree>
    <p:extLst>
      <p:ext uri="{BB962C8B-B14F-4D97-AF65-F5344CB8AC3E}">
        <p14:creationId xmlns:p14="http://schemas.microsoft.com/office/powerpoint/2010/main" val="174645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49D1D55-6176-4EC5-0B89-71839B5C95B6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知识整理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8B24ECE-C6BF-3703-3044-7B7364A4B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882" y="3506822"/>
            <a:ext cx="2474998" cy="2659819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61C6A281-3EAC-E0A9-BF80-98A643411DC3}"/>
              </a:ext>
            </a:extLst>
          </p:cNvPr>
          <p:cNvSpPr/>
          <p:nvPr/>
        </p:nvSpPr>
        <p:spPr>
          <a:xfrm>
            <a:off x="2588365" y="1695320"/>
            <a:ext cx="7209822" cy="1757998"/>
          </a:xfrm>
          <a:prstGeom prst="wedgeRoundRectCallout">
            <a:avLst>
              <a:gd name="adj1" fmla="val 38557"/>
              <a:gd name="adj2" fmla="val 7744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在这个单元，你学习了哪些知识？有什么收获？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2804027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CDAE24F-17CB-F6D2-2A25-6224B407601C}"/>
              </a:ext>
            </a:extLst>
          </p:cNvPr>
          <p:cNvSpPr txBox="1"/>
          <p:nvPr/>
        </p:nvSpPr>
        <p:spPr>
          <a:xfrm>
            <a:off x="340468" y="255994"/>
            <a:ext cx="108657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0000"/>
                </a:solidFill>
                <a:effectLst/>
                <a:latin typeface="+mj-ea"/>
                <a:ea typeface="+mj-ea"/>
              </a:rPr>
              <a:t>这是小丽整理的本单元的“知识结构图”，你能看懂吗</a:t>
            </a:r>
            <a:r>
              <a:rPr lang="zh-CN" altLang="en-US" sz="3200" dirty="0">
                <a:solidFill>
                  <a:srgbClr val="000000"/>
                </a:solidFill>
                <a:latin typeface="+mj-ea"/>
                <a:ea typeface="+mj-ea"/>
              </a:rPr>
              <a:t>？</a:t>
            </a:r>
            <a:endParaRPr lang="zh-CN" altLang="en-US" sz="7200" dirty="0">
              <a:latin typeface="+mj-ea"/>
              <a:ea typeface="+mj-ea"/>
            </a:endParaRP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FACB0102-228D-F369-C1D1-25D4A351349F}"/>
              </a:ext>
            </a:extLst>
          </p:cNvPr>
          <p:cNvGrpSpPr/>
          <p:nvPr/>
        </p:nvGrpSpPr>
        <p:grpSpPr>
          <a:xfrm>
            <a:off x="476654" y="1706879"/>
            <a:ext cx="3600000" cy="1800000"/>
            <a:chOff x="476654" y="1828799"/>
            <a:chExt cx="3600000" cy="180000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701A318-C60E-D044-55FB-9A259A0455B4}"/>
                </a:ext>
              </a:extLst>
            </p:cNvPr>
            <p:cNvSpPr/>
            <p:nvPr/>
          </p:nvSpPr>
          <p:spPr>
            <a:xfrm>
              <a:off x="476654" y="1828799"/>
              <a:ext cx="3600000" cy="1800000"/>
            </a:xfrm>
            <a:prstGeom prst="rect">
              <a:avLst/>
            </a:prstGeom>
            <a:solidFill>
              <a:srgbClr val="FDF8F4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C435D37C-3156-EB16-96B4-C9E7913D9473}"/>
                </a:ext>
              </a:extLst>
            </p:cNvPr>
            <p:cNvSpPr/>
            <p:nvPr/>
          </p:nvSpPr>
          <p:spPr>
            <a:xfrm>
              <a:off x="476654" y="1828799"/>
              <a:ext cx="359995" cy="1800000"/>
            </a:xfrm>
            <a:prstGeom prst="rect">
              <a:avLst/>
            </a:prstGeom>
            <a:solidFill>
              <a:srgbClr val="FBEADD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619E9F25-2C74-9482-33BE-409EA3E40476}"/>
                </a:ext>
              </a:extLst>
            </p:cNvPr>
            <p:cNvGrpSpPr/>
            <p:nvPr/>
          </p:nvGrpSpPr>
          <p:grpSpPr>
            <a:xfrm>
              <a:off x="836654" y="1828799"/>
              <a:ext cx="2880000" cy="1800000"/>
              <a:chOff x="836654" y="1828799"/>
              <a:chExt cx="2880000" cy="1800000"/>
            </a:xfrm>
          </p:grpSpPr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17A9BF57-EAD0-2D57-2F1E-C06609D38C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7155BFFF-D37C-27AD-0135-3D64A5165A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4CFAD21A-202D-9E48-8808-85B76DC6CF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D4E6D4A3-D005-1B4E-99CC-331177BDD9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0E1449EB-DE3C-6778-00FB-6A1324D22B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7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39BD64D9-85BD-A3F5-7615-1557DA8753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5BC20F48-9346-7EC0-E8E8-88095E08DB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417DE4A7-DA3E-263F-EBFD-B348A00D77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4581CD03-C5F7-0867-0DFF-140056B35A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9F90C05B-159D-6C75-FFC2-1D1BFB76FFAA}"/>
              </a:ext>
            </a:extLst>
          </p:cNvPr>
          <p:cNvGrpSpPr/>
          <p:nvPr/>
        </p:nvGrpSpPr>
        <p:grpSpPr>
          <a:xfrm>
            <a:off x="4296000" y="1706879"/>
            <a:ext cx="3600000" cy="1800000"/>
            <a:chOff x="4296000" y="1828799"/>
            <a:chExt cx="3600000" cy="180000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FC615EA-D9BD-9F61-C211-510B2AAC25F0}"/>
                </a:ext>
              </a:extLst>
            </p:cNvPr>
            <p:cNvSpPr/>
            <p:nvPr/>
          </p:nvSpPr>
          <p:spPr>
            <a:xfrm>
              <a:off x="4296000" y="1828799"/>
              <a:ext cx="3600000" cy="1800000"/>
            </a:xfrm>
            <a:prstGeom prst="rect">
              <a:avLst/>
            </a:prstGeom>
            <a:solidFill>
              <a:srgbClr val="FDF8F4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77D2A692-6AE4-4C17-010E-33D705A165B8}"/>
                </a:ext>
              </a:extLst>
            </p:cNvPr>
            <p:cNvSpPr/>
            <p:nvPr/>
          </p:nvSpPr>
          <p:spPr>
            <a:xfrm>
              <a:off x="4296000" y="1828799"/>
              <a:ext cx="1079999" cy="1800000"/>
            </a:xfrm>
            <a:prstGeom prst="rect">
              <a:avLst/>
            </a:prstGeom>
            <a:solidFill>
              <a:srgbClr val="FBEADD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57EE3C7D-8CFB-FA46-AC6B-4492D7A039E2}"/>
                </a:ext>
              </a:extLst>
            </p:cNvPr>
            <p:cNvGrpSpPr/>
            <p:nvPr/>
          </p:nvGrpSpPr>
          <p:grpSpPr>
            <a:xfrm>
              <a:off x="4656000" y="1828799"/>
              <a:ext cx="2880000" cy="1800000"/>
              <a:chOff x="836654" y="1828799"/>
              <a:chExt cx="2880000" cy="1800000"/>
            </a:xfrm>
          </p:grpSpPr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559AE117-9BC7-ACC3-9ECE-9D0822B688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0CF00B83-ABA4-6A18-09A8-186A204DF1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A219031B-D613-6957-DFCC-3F2066FC74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8C9C9317-B540-07C8-65C4-A0B7DD4AFE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16B03C30-1B88-11BD-4C57-14789E4C8F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7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20C97C29-E4E3-EEE2-52C5-4A6C61A213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9BEDF5D8-9621-F4FE-96EB-88489323F1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7EAAF007-856C-CE72-87AF-2A1DAB3EB5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id="{604945C9-6C3F-1CF8-BE17-73BDFB3FD2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E8839F1A-EE26-7520-7749-6F662E6C7CF2}"/>
              </a:ext>
            </a:extLst>
          </p:cNvPr>
          <p:cNvGrpSpPr/>
          <p:nvPr/>
        </p:nvGrpSpPr>
        <p:grpSpPr>
          <a:xfrm>
            <a:off x="8115346" y="1706879"/>
            <a:ext cx="3600000" cy="1800000"/>
            <a:chOff x="8115346" y="1828799"/>
            <a:chExt cx="3600000" cy="180000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A17639E-21B1-38B0-B694-0EB1906BA47F}"/>
                </a:ext>
              </a:extLst>
            </p:cNvPr>
            <p:cNvSpPr/>
            <p:nvPr/>
          </p:nvSpPr>
          <p:spPr>
            <a:xfrm>
              <a:off x="8115346" y="1828799"/>
              <a:ext cx="3600000" cy="1800000"/>
            </a:xfrm>
            <a:prstGeom prst="rect">
              <a:avLst/>
            </a:prstGeom>
            <a:solidFill>
              <a:srgbClr val="FDF8F4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2F412A41-8416-82D7-5AC7-9106B5755867}"/>
                </a:ext>
              </a:extLst>
            </p:cNvPr>
            <p:cNvSpPr/>
            <p:nvPr/>
          </p:nvSpPr>
          <p:spPr>
            <a:xfrm>
              <a:off x="8115346" y="1828799"/>
              <a:ext cx="1439996" cy="1800000"/>
            </a:xfrm>
            <a:prstGeom prst="rect">
              <a:avLst/>
            </a:prstGeom>
            <a:solidFill>
              <a:srgbClr val="FBEADD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D7A1147A-CDD0-5E88-01FA-EB0F8F320722}"/>
                </a:ext>
              </a:extLst>
            </p:cNvPr>
            <p:cNvGrpSpPr/>
            <p:nvPr/>
          </p:nvGrpSpPr>
          <p:grpSpPr>
            <a:xfrm>
              <a:off x="8475346" y="1828799"/>
              <a:ext cx="2880000" cy="1800000"/>
              <a:chOff x="836654" y="1828799"/>
              <a:chExt cx="2880000" cy="1800000"/>
            </a:xfrm>
          </p:grpSpPr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646E61A9-B61B-0A51-DF05-7674F19655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F6C7F7BA-94C8-A6DF-4AC3-E325DC9830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5A50DD86-418B-9D4E-52AE-D2710BDADC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B527ADA1-6233-B4CB-6280-CD60AA139F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F33DAA9F-4FD2-BC9E-EB83-9F69D77086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7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3EC69A8D-08A3-520E-E6A2-E08E7D76E4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id="{6AF6CFB0-2E83-7B64-E052-46ABFE255D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>
                <a:extLst>
                  <a:ext uri="{FF2B5EF4-FFF2-40B4-BE49-F238E27FC236}">
                    <a16:creationId xmlns:a16="http://schemas.microsoft.com/office/drawing/2014/main" id="{92580631-FB86-A219-C2E7-369E8828DF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DBDBC221-52E0-398A-D30E-81B0285AC9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8" name="图片 77">
            <a:extLst>
              <a:ext uri="{FF2B5EF4-FFF2-40B4-BE49-F238E27FC236}">
                <a16:creationId xmlns:a16="http://schemas.microsoft.com/office/drawing/2014/main" id="{34ABF4B7-890C-526E-4E58-C2D8288316A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BFDFE"/>
              </a:clrFrom>
              <a:clrTo>
                <a:srgbClr val="FBFD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884" y="868631"/>
            <a:ext cx="2566584" cy="738166"/>
          </a:xfrm>
          <a:prstGeom prst="rect">
            <a:avLst/>
          </a:prstGeom>
        </p:spPr>
      </p:pic>
      <p:pic>
        <p:nvPicPr>
          <p:cNvPr id="81" name="图片 80">
            <a:extLst>
              <a:ext uri="{FF2B5EF4-FFF2-40B4-BE49-F238E27FC236}">
                <a16:creationId xmlns:a16="http://schemas.microsoft.com/office/drawing/2014/main" id="{8AB00844-8E81-7D4F-3245-94ADDDA1D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371" y="3590624"/>
            <a:ext cx="999610" cy="701085"/>
          </a:xfrm>
          <a:prstGeom prst="rect">
            <a:avLst/>
          </a:prstGeom>
        </p:spPr>
      </p:pic>
      <p:pic>
        <p:nvPicPr>
          <p:cNvPr id="82" name="图片 81">
            <a:extLst>
              <a:ext uri="{FF2B5EF4-FFF2-40B4-BE49-F238E27FC236}">
                <a16:creationId xmlns:a16="http://schemas.microsoft.com/office/drawing/2014/main" id="{FCFE342A-7D26-C7A5-5CEE-179D91BF8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9056" y="3583086"/>
            <a:ext cx="1053887" cy="708623"/>
          </a:xfrm>
          <a:prstGeom prst="rect">
            <a:avLst/>
          </a:prstGeom>
        </p:spPr>
      </p:pic>
      <p:pic>
        <p:nvPicPr>
          <p:cNvPr id="83" name="图片 82">
            <a:extLst>
              <a:ext uri="{FF2B5EF4-FFF2-40B4-BE49-F238E27FC236}">
                <a16:creationId xmlns:a16="http://schemas.microsoft.com/office/drawing/2014/main" id="{2A7B4759-3374-5F72-8F8E-F708C2167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4832" y="3599167"/>
            <a:ext cx="1081027" cy="695053"/>
          </a:xfrm>
          <a:prstGeom prst="rect">
            <a:avLst/>
          </a:prstGeom>
        </p:spPr>
      </p:pic>
      <p:sp>
        <p:nvSpPr>
          <p:cNvPr id="84" name="右大括号 83">
            <a:extLst>
              <a:ext uri="{FF2B5EF4-FFF2-40B4-BE49-F238E27FC236}">
                <a16:creationId xmlns:a16="http://schemas.microsoft.com/office/drawing/2014/main" id="{8B66911E-D557-9AC3-2EE6-6D9A62C7422B}"/>
              </a:ext>
            </a:extLst>
          </p:cNvPr>
          <p:cNvSpPr/>
          <p:nvPr/>
        </p:nvSpPr>
        <p:spPr>
          <a:xfrm rot="5400000">
            <a:off x="5898279" y="-1129915"/>
            <a:ext cx="395440" cy="11238689"/>
          </a:xfrm>
          <a:prstGeom prst="rightBrace">
            <a:avLst>
              <a:gd name="adj1" fmla="val 26318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0F7E676F-471F-1A96-AFE0-341B522FA2BB}"/>
              </a:ext>
            </a:extLst>
          </p:cNvPr>
          <p:cNvSpPr txBox="1"/>
          <p:nvPr/>
        </p:nvSpPr>
        <p:spPr>
          <a:xfrm>
            <a:off x="1513294" y="4631201"/>
            <a:ext cx="2246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j-lt"/>
              </a:rPr>
              <a:t>0.1+0.3=0.4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651D957A-963B-41BA-F61E-D56BD2939849}"/>
              </a:ext>
            </a:extLst>
          </p:cNvPr>
          <p:cNvSpPr txBox="1"/>
          <p:nvPr/>
        </p:nvSpPr>
        <p:spPr>
          <a:xfrm>
            <a:off x="4973869" y="4631201"/>
            <a:ext cx="2246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j-lt"/>
              </a:rPr>
              <a:t>0.4</a:t>
            </a:r>
            <a:r>
              <a:rPr lang="en-US" altLang="zh-CN" sz="2800" b="1" dirty="0">
                <a:latin typeface="+mn-ea"/>
              </a:rPr>
              <a:t>-</a:t>
            </a:r>
            <a:r>
              <a:rPr lang="en-US" altLang="zh-CN" sz="2800" b="1" dirty="0">
                <a:latin typeface="+mj-lt"/>
              </a:rPr>
              <a:t>0.1=0.3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C218B46E-BD63-0A94-6403-2FB9ECD417FC}"/>
              </a:ext>
            </a:extLst>
          </p:cNvPr>
          <p:cNvSpPr txBox="1"/>
          <p:nvPr/>
        </p:nvSpPr>
        <p:spPr>
          <a:xfrm>
            <a:off x="8434444" y="4631201"/>
            <a:ext cx="2246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j-lt"/>
              </a:rPr>
              <a:t>0.4</a:t>
            </a:r>
            <a:r>
              <a:rPr lang="en-US" altLang="zh-CN" sz="2800" b="1" dirty="0">
                <a:latin typeface="+mn-ea"/>
              </a:rPr>
              <a:t>-</a:t>
            </a:r>
            <a:r>
              <a:rPr lang="en-US" altLang="zh-CN" sz="2800" b="1" dirty="0">
                <a:latin typeface="+mj-lt"/>
              </a:rPr>
              <a:t>0.3=0.1</a:t>
            </a:r>
            <a:endParaRPr lang="zh-CN" altLang="en-US" sz="2800" b="1" dirty="0">
              <a:latin typeface="+mj-lt"/>
            </a:endParaRPr>
          </a:p>
        </p:txBody>
      </p:sp>
      <p:pic>
        <p:nvPicPr>
          <p:cNvPr id="88" name="图片 87">
            <a:extLst>
              <a:ext uri="{FF2B5EF4-FFF2-40B4-BE49-F238E27FC236}">
                <a16:creationId xmlns:a16="http://schemas.microsoft.com/office/drawing/2014/main" id="{57C5BAB7-638E-29E5-0A1E-F627C1D3A4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6653" y="5273041"/>
            <a:ext cx="1430417" cy="1337705"/>
          </a:xfrm>
          <a:prstGeom prst="rect">
            <a:avLst/>
          </a:prstGeom>
        </p:spPr>
      </p:pic>
      <p:sp>
        <p:nvSpPr>
          <p:cNvPr id="90" name="文本框 89">
            <a:extLst>
              <a:ext uri="{FF2B5EF4-FFF2-40B4-BE49-F238E27FC236}">
                <a16:creationId xmlns:a16="http://schemas.microsoft.com/office/drawing/2014/main" id="{24C67F97-0EC5-1C17-5A3D-99652912DC02}"/>
              </a:ext>
            </a:extLst>
          </p:cNvPr>
          <p:cNvSpPr txBox="1"/>
          <p:nvPr/>
        </p:nvSpPr>
        <p:spPr>
          <a:xfrm>
            <a:off x="4296000" y="564950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列竖式计算时小数点要对齐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7F303AB-6F0F-FCF0-A678-AE4331C3BE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7276" y="1127761"/>
            <a:ext cx="2865623" cy="43033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A18DF16-A8E7-2AB1-5BA3-1A1321C185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6103" y="1135380"/>
            <a:ext cx="2836726" cy="43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05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id="{457415F7-CF6D-5D0D-577A-A50A0B1D2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7276" y="1127761"/>
            <a:ext cx="2865623" cy="430332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1C5E42C6-6905-498F-8B28-42A60D0B9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6103" y="1135380"/>
            <a:ext cx="2836726" cy="436163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96085E43-6AE5-8A4F-4335-B289262D3F3C}"/>
              </a:ext>
            </a:extLst>
          </p:cNvPr>
          <p:cNvGrpSpPr/>
          <p:nvPr/>
        </p:nvGrpSpPr>
        <p:grpSpPr>
          <a:xfrm>
            <a:off x="476654" y="1706879"/>
            <a:ext cx="3600000" cy="1800000"/>
            <a:chOff x="476654" y="1828799"/>
            <a:chExt cx="3600000" cy="18000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77E2757E-53F3-50A6-851E-AA5ED7A7F901}"/>
                </a:ext>
              </a:extLst>
            </p:cNvPr>
            <p:cNvSpPr/>
            <p:nvPr/>
          </p:nvSpPr>
          <p:spPr>
            <a:xfrm>
              <a:off x="476654" y="1828799"/>
              <a:ext cx="3600000" cy="1800000"/>
            </a:xfrm>
            <a:prstGeom prst="rect">
              <a:avLst/>
            </a:prstGeom>
            <a:solidFill>
              <a:srgbClr val="FDF8F4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9C786DF8-0EEF-AEB6-1D7D-842E9ED8D8F5}"/>
                </a:ext>
              </a:extLst>
            </p:cNvPr>
            <p:cNvSpPr/>
            <p:nvPr/>
          </p:nvSpPr>
          <p:spPr>
            <a:xfrm>
              <a:off x="476654" y="1828799"/>
              <a:ext cx="359995" cy="1800000"/>
            </a:xfrm>
            <a:prstGeom prst="rect">
              <a:avLst/>
            </a:prstGeom>
            <a:solidFill>
              <a:srgbClr val="FBEADD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34C7AB7A-1D22-7AA5-BA4E-68E625CDC07D}"/>
                </a:ext>
              </a:extLst>
            </p:cNvPr>
            <p:cNvGrpSpPr/>
            <p:nvPr/>
          </p:nvGrpSpPr>
          <p:grpSpPr>
            <a:xfrm>
              <a:off x="836654" y="1828799"/>
              <a:ext cx="2880000" cy="1800000"/>
              <a:chOff x="836654" y="1828799"/>
              <a:chExt cx="2880000" cy="1800000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DE4B54B0-5A97-0276-6A92-95364B2672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0D75ECBA-1282-4D84-D965-BCCE2A6B15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5DA0CA54-6E25-2952-BB43-BA190BBF04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75078A5E-EE8E-DEA7-A0B9-4FCA7987D5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7BE95AD7-17E3-6D84-D8CF-CBCFBAFBA3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7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54C045E5-B580-EA18-AB34-31A8B91FE3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6D57F715-473E-62A8-C977-0600A45158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65907704-8309-2F9F-3BF1-7D15999DD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131D3903-1554-F813-1838-3FBDD4E6D4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AD294663-150B-2E6E-1B24-DA4E906A83EA}"/>
              </a:ext>
            </a:extLst>
          </p:cNvPr>
          <p:cNvGrpSpPr/>
          <p:nvPr/>
        </p:nvGrpSpPr>
        <p:grpSpPr>
          <a:xfrm>
            <a:off x="4296000" y="1706879"/>
            <a:ext cx="3600000" cy="1800000"/>
            <a:chOff x="4296000" y="1828799"/>
            <a:chExt cx="3600000" cy="180000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8BDCD28-C73F-991A-6F3D-16DE1A0B7026}"/>
                </a:ext>
              </a:extLst>
            </p:cNvPr>
            <p:cNvSpPr/>
            <p:nvPr/>
          </p:nvSpPr>
          <p:spPr>
            <a:xfrm>
              <a:off x="4296000" y="1828799"/>
              <a:ext cx="3600000" cy="1800000"/>
            </a:xfrm>
            <a:prstGeom prst="rect">
              <a:avLst/>
            </a:prstGeom>
            <a:solidFill>
              <a:srgbClr val="FDF8F4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421C7FE5-1F8D-27CB-77EA-B4CEAFA25028}"/>
                </a:ext>
              </a:extLst>
            </p:cNvPr>
            <p:cNvSpPr/>
            <p:nvPr/>
          </p:nvSpPr>
          <p:spPr>
            <a:xfrm>
              <a:off x="4296000" y="1828799"/>
              <a:ext cx="1079999" cy="1800000"/>
            </a:xfrm>
            <a:prstGeom prst="rect">
              <a:avLst/>
            </a:prstGeom>
            <a:solidFill>
              <a:srgbClr val="FBEADD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BB1AE5E4-1F82-DE7B-2888-47B74FD4D566}"/>
                </a:ext>
              </a:extLst>
            </p:cNvPr>
            <p:cNvGrpSpPr/>
            <p:nvPr/>
          </p:nvGrpSpPr>
          <p:grpSpPr>
            <a:xfrm>
              <a:off x="4656000" y="1828799"/>
              <a:ext cx="2880000" cy="1800000"/>
              <a:chOff x="836654" y="1828799"/>
              <a:chExt cx="2880000" cy="1800000"/>
            </a:xfrm>
          </p:grpSpPr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23468DF0-E249-007E-471B-E89F5153E3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25380180-E868-2542-DA1E-BD77CF6854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231064BB-BC6C-D75E-F65E-865E219DAB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BB9A326A-E352-A5AB-7A18-BC7D014BDF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C634DC65-BDC4-ABC9-0447-EB4785307D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7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207EDFE5-8E03-CBEE-070C-9FC92629E6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A0EAA283-DEED-8293-88F1-AC486BF153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C31E8228-17A5-A796-8B92-04B35DAEC1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DB96E2A8-E133-371E-1041-4D1708A74D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3A9E955-C193-38C8-DEDB-977C175FF19A}"/>
              </a:ext>
            </a:extLst>
          </p:cNvPr>
          <p:cNvGrpSpPr/>
          <p:nvPr/>
        </p:nvGrpSpPr>
        <p:grpSpPr>
          <a:xfrm>
            <a:off x="8115346" y="1706879"/>
            <a:ext cx="3600000" cy="1800000"/>
            <a:chOff x="8115346" y="1828799"/>
            <a:chExt cx="3600000" cy="1800000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321E19C5-156E-7FEB-D305-5701923791D5}"/>
                </a:ext>
              </a:extLst>
            </p:cNvPr>
            <p:cNvSpPr/>
            <p:nvPr/>
          </p:nvSpPr>
          <p:spPr>
            <a:xfrm>
              <a:off x="8115346" y="1828799"/>
              <a:ext cx="3600000" cy="1800000"/>
            </a:xfrm>
            <a:prstGeom prst="rect">
              <a:avLst/>
            </a:prstGeom>
            <a:solidFill>
              <a:srgbClr val="FDF8F4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235D4E8-7833-FE21-E83D-C34C277B2D30}"/>
                </a:ext>
              </a:extLst>
            </p:cNvPr>
            <p:cNvSpPr/>
            <p:nvPr/>
          </p:nvSpPr>
          <p:spPr>
            <a:xfrm>
              <a:off x="8115346" y="1828799"/>
              <a:ext cx="1439996" cy="1800000"/>
            </a:xfrm>
            <a:prstGeom prst="rect">
              <a:avLst/>
            </a:prstGeom>
            <a:solidFill>
              <a:srgbClr val="FBEADD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B3CBF124-B408-3A07-1248-1173D24E318C}"/>
                </a:ext>
              </a:extLst>
            </p:cNvPr>
            <p:cNvGrpSpPr/>
            <p:nvPr/>
          </p:nvGrpSpPr>
          <p:grpSpPr>
            <a:xfrm>
              <a:off x="8475346" y="1828799"/>
              <a:ext cx="2880000" cy="1800000"/>
              <a:chOff x="836654" y="1828799"/>
              <a:chExt cx="2880000" cy="1800000"/>
            </a:xfrm>
          </p:grpSpPr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79F63885-09E5-34E3-016E-4A17193477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08D1FE50-9575-7FD1-D4FE-C3DF99B4E3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0460D675-D152-13E4-35BC-E07BFCBE73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906C930C-5219-C920-7CEC-F952D38515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E68EC6FC-E028-17C9-F022-D1EF5AA072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7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0E018F79-772F-FA32-D9D3-734954FEFE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5F7987FE-2110-E183-B88A-9950C2CAEA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65A09E13-9B45-ACBD-B86C-FE890735B5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0F5F79FF-DEBA-990A-543E-5308861A9A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1" name="图片 40">
            <a:extLst>
              <a:ext uri="{FF2B5EF4-FFF2-40B4-BE49-F238E27FC236}">
                <a16:creationId xmlns:a16="http://schemas.microsoft.com/office/drawing/2014/main" id="{63354CE9-D962-8899-8ED5-ADE63FDC93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BFDFE"/>
              </a:clrFrom>
              <a:clrTo>
                <a:srgbClr val="FBFD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8884" y="868631"/>
            <a:ext cx="2566584" cy="738166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21BF2DF3-A1DA-5AB5-6561-489330567E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2371" y="3590624"/>
            <a:ext cx="999610" cy="70108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F6269A5C-A466-9B08-6597-467F824238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9056" y="3583086"/>
            <a:ext cx="1053887" cy="708623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2C93E505-9564-7E04-8215-0769FA5BFC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4832" y="3599167"/>
            <a:ext cx="1081027" cy="695053"/>
          </a:xfrm>
          <a:prstGeom prst="rect">
            <a:avLst/>
          </a:prstGeom>
        </p:spPr>
      </p:pic>
      <p:sp>
        <p:nvSpPr>
          <p:cNvPr id="48" name="文本框 47">
            <a:extLst>
              <a:ext uri="{FF2B5EF4-FFF2-40B4-BE49-F238E27FC236}">
                <a16:creationId xmlns:a16="http://schemas.microsoft.com/office/drawing/2014/main" id="{4FFF3A85-7920-EB1D-9A61-0C0AA58A60E3}"/>
              </a:ext>
            </a:extLst>
          </p:cNvPr>
          <p:cNvSpPr txBox="1"/>
          <p:nvPr/>
        </p:nvSpPr>
        <p:spPr>
          <a:xfrm>
            <a:off x="1108884" y="4444757"/>
            <a:ext cx="729797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1200" cap="none" spc="-2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</a:t>
            </a:r>
            <a:r>
              <a:rPr kumimoji="0" lang="zh-CN" altLang="en-US" sz="360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kumimoji="0" lang="zh-CN" altLang="en-US" sz="3600" i="0" u="sng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分数的另一种表现形式</a:t>
            </a:r>
            <a:r>
              <a:rPr kumimoji="0" lang="zh-CN" altLang="en-US" sz="360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en-US" altLang="zh-CN" sz="3600" i="0" u="none" strike="noStrike" kern="1200" cap="none" spc="-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E02865E-8D0B-B10C-0B9C-65A04D171348}"/>
              </a:ext>
            </a:extLst>
          </p:cNvPr>
          <p:cNvSpPr txBox="1"/>
          <p:nvPr/>
        </p:nvSpPr>
        <p:spPr>
          <a:xfrm>
            <a:off x="1108884" y="5282132"/>
            <a:ext cx="866815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1200" cap="none" spc="-2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分母是</a:t>
            </a:r>
            <a:r>
              <a:rPr kumimoji="0" lang="en-US" altLang="zh-CN" sz="3600" b="1" i="0" u="none" strike="noStrike" kern="1200" cap="none" spc="-2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kumimoji="0" lang="zh-CN" altLang="en-US" sz="3600" i="0" u="none" strike="noStrike" kern="1200" cap="none" spc="-2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的分数</a:t>
            </a:r>
            <a:r>
              <a:rPr kumimoji="0" lang="zh-CN" altLang="en-US" sz="360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kumimoji="0" lang="zh-CN" altLang="en-US" sz="3600" i="0" u="sng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用一位小数表示</a:t>
            </a:r>
            <a:r>
              <a:rPr kumimoji="0" lang="zh-CN" altLang="en-US" sz="360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en-US" altLang="zh-CN" sz="3600" i="0" u="none" strike="noStrike" kern="1200" cap="none" spc="-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EBF063D6-2B68-34F9-94DE-83A1D18216F3}"/>
              </a:ext>
            </a:extLst>
          </p:cNvPr>
          <p:cNvSpPr/>
          <p:nvPr/>
        </p:nvSpPr>
        <p:spPr>
          <a:xfrm>
            <a:off x="1789889" y="3463047"/>
            <a:ext cx="8725711" cy="933855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FB254A18-D663-192A-E138-7A42F6D3F694}"/>
              </a:ext>
            </a:extLst>
          </p:cNvPr>
          <p:cNvSpPr/>
          <p:nvPr/>
        </p:nvSpPr>
        <p:spPr>
          <a:xfrm>
            <a:off x="4658264" y="1079770"/>
            <a:ext cx="6935637" cy="534821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961EA8BD-1E1E-1D57-CEB4-595FD1678D42}"/>
              </a:ext>
            </a:extLst>
          </p:cNvPr>
          <p:cNvSpPr txBox="1"/>
          <p:nvPr/>
        </p:nvSpPr>
        <p:spPr>
          <a:xfrm>
            <a:off x="5569056" y="396258"/>
            <a:ext cx="54574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0000"/>
                </a:solidFill>
                <a:effectLst/>
                <a:latin typeface="+mj-lt"/>
                <a:ea typeface="+mj-ea"/>
              </a:rPr>
              <a:t>一位小数的计数单位是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+mj-lt"/>
                <a:ea typeface="+mj-ea"/>
              </a:rPr>
              <a:t>0.1</a:t>
            </a:r>
            <a:r>
              <a:rPr lang="zh-CN" altLang="en-US" sz="3200" dirty="0">
                <a:solidFill>
                  <a:srgbClr val="000000"/>
                </a:solidFill>
                <a:effectLst/>
                <a:latin typeface="+mj-lt"/>
                <a:ea typeface="+mj-ea"/>
              </a:rPr>
              <a:t>。</a:t>
            </a:r>
            <a:endParaRPr lang="zh-CN" altLang="en-US" sz="3200" dirty="0"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39941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0" grpId="0"/>
      <p:bldP spid="51" grpId="0" animBg="1"/>
      <p:bldP spid="52" grpId="0" animBg="1"/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F13D7C6-5800-7AF1-474E-0E67E4065C38}"/>
              </a:ext>
            </a:extLst>
          </p:cNvPr>
          <p:cNvGrpSpPr/>
          <p:nvPr/>
        </p:nvGrpSpPr>
        <p:grpSpPr>
          <a:xfrm>
            <a:off x="476654" y="1706879"/>
            <a:ext cx="3600000" cy="1800000"/>
            <a:chOff x="476654" y="1828799"/>
            <a:chExt cx="3600000" cy="18000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DEE5356C-22F9-C324-6565-0332807D4EA9}"/>
                </a:ext>
              </a:extLst>
            </p:cNvPr>
            <p:cNvSpPr/>
            <p:nvPr/>
          </p:nvSpPr>
          <p:spPr>
            <a:xfrm>
              <a:off x="476654" y="1828799"/>
              <a:ext cx="3600000" cy="1800000"/>
            </a:xfrm>
            <a:prstGeom prst="rect">
              <a:avLst/>
            </a:prstGeom>
            <a:solidFill>
              <a:srgbClr val="FDF8F4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0A1A8528-73F9-5958-46D3-BDFC5A9699E4}"/>
                </a:ext>
              </a:extLst>
            </p:cNvPr>
            <p:cNvSpPr/>
            <p:nvPr/>
          </p:nvSpPr>
          <p:spPr>
            <a:xfrm>
              <a:off x="476654" y="1828799"/>
              <a:ext cx="359995" cy="1800000"/>
            </a:xfrm>
            <a:prstGeom prst="rect">
              <a:avLst/>
            </a:prstGeom>
            <a:solidFill>
              <a:srgbClr val="FBEADD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BDF803B5-238C-D1EB-AE4B-A8A38AF0F27E}"/>
                </a:ext>
              </a:extLst>
            </p:cNvPr>
            <p:cNvGrpSpPr/>
            <p:nvPr/>
          </p:nvGrpSpPr>
          <p:grpSpPr>
            <a:xfrm>
              <a:off x="836654" y="1828799"/>
              <a:ext cx="2880000" cy="1800000"/>
              <a:chOff x="836654" y="1828799"/>
              <a:chExt cx="2880000" cy="1800000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27F05D16-4938-D63C-EE79-4460E1FB7C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93D5B75D-592A-0550-B90E-9D9A33EE7F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0AC7D44D-7392-BD75-FF5E-F8182D955E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7E3FD038-4FA2-5BAD-F7E2-57024BA2B6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CECDEBE3-31AE-010B-CB43-269EA5E2E4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7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24DED749-466A-1D74-DDA7-6666401BDF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0B7DFA3F-734E-796A-16B5-84587E313E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3B7BD1C7-FD96-2663-A558-17400BFEF6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03891996-B8A2-6BC6-8248-A5DF1DE337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2C808A1-5D09-7233-02DA-01E6E9264C4F}"/>
              </a:ext>
            </a:extLst>
          </p:cNvPr>
          <p:cNvGrpSpPr/>
          <p:nvPr/>
        </p:nvGrpSpPr>
        <p:grpSpPr>
          <a:xfrm>
            <a:off x="4296000" y="1706879"/>
            <a:ext cx="3600000" cy="1800000"/>
            <a:chOff x="4296000" y="1828799"/>
            <a:chExt cx="3600000" cy="180000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66DD522-CB66-33BE-6E7D-94159024B8CD}"/>
                </a:ext>
              </a:extLst>
            </p:cNvPr>
            <p:cNvSpPr/>
            <p:nvPr/>
          </p:nvSpPr>
          <p:spPr>
            <a:xfrm>
              <a:off x="4296000" y="1828799"/>
              <a:ext cx="3600000" cy="1800000"/>
            </a:xfrm>
            <a:prstGeom prst="rect">
              <a:avLst/>
            </a:prstGeom>
            <a:solidFill>
              <a:srgbClr val="FDF8F4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C649E3D-62D2-D28A-9198-7300E3E6517B}"/>
                </a:ext>
              </a:extLst>
            </p:cNvPr>
            <p:cNvSpPr/>
            <p:nvPr/>
          </p:nvSpPr>
          <p:spPr>
            <a:xfrm>
              <a:off x="4296000" y="1828799"/>
              <a:ext cx="1079999" cy="1800000"/>
            </a:xfrm>
            <a:prstGeom prst="rect">
              <a:avLst/>
            </a:prstGeom>
            <a:solidFill>
              <a:srgbClr val="FBEADD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E866E804-BC6E-7253-08E8-AE35AF96A34B}"/>
                </a:ext>
              </a:extLst>
            </p:cNvPr>
            <p:cNvGrpSpPr/>
            <p:nvPr/>
          </p:nvGrpSpPr>
          <p:grpSpPr>
            <a:xfrm>
              <a:off x="4656000" y="1828799"/>
              <a:ext cx="2880000" cy="1800000"/>
              <a:chOff x="836654" y="1828799"/>
              <a:chExt cx="2880000" cy="1800000"/>
            </a:xfrm>
          </p:grpSpPr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AF4067AE-DD07-FA99-B80A-0B297AD61E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97473234-792D-AA90-FE00-A250194ACC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C9EC13E2-DEC5-6226-8303-36075BF781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F416D74F-94D6-47A3-190C-11A2179433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72560BB5-28FE-5568-9627-B92B39C39F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7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5A70E330-64EB-050C-49AC-73D76D0650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496720B8-D7DD-9434-849F-DD76257C9D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543AC9B0-EFBB-3567-239B-6C1CE3C8C5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5047AD1A-3B15-22A7-F044-C5BE4D32E0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E201B322-7705-CF97-D7E7-7E528E1FA2CA}"/>
              </a:ext>
            </a:extLst>
          </p:cNvPr>
          <p:cNvGrpSpPr/>
          <p:nvPr/>
        </p:nvGrpSpPr>
        <p:grpSpPr>
          <a:xfrm>
            <a:off x="8115346" y="1706879"/>
            <a:ext cx="3600000" cy="1800000"/>
            <a:chOff x="8115346" y="1828799"/>
            <a:chExt cx="3600000" cy="1800000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17E729BD-6342-B152-E708-F4BC7AA0DFE8}"/>
                </a:ext>
              </a:extLst>
            </p:cNvPr>
            <p:cNvSpPr/>
            <p:nvPr/>
          </p:nvSpPr>
          <p:spPr>
            <a:xfrm>
              <a:off x="8115346" y="1828799"/>
              <a:ext cx="3600000" cy="1800000"/>
            </a:xfrm>
            <a:prstGeom prst="rect">
              <a:avLst/>
            </a:prstGeom>
            <a:solidFill>
              <a:srgbClr val="FDF8F4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43746F8-15F1-6B38-5A7B-70A5F4B128F2}"/>
                </a:ext>
              </a:extLst>
            </p:cNvPr>
            <p:cNvSpPr/>
            <p:nvPr/>
          </p:nvSpPr>
          <p:spPr>
            <a:xfrm>
              <a:off x="8115346" y="1828799"/>
              <a:ext cx="1439996" cy="1800000"/>
            </a:xfrm>
            <a:prstGeom prst="rect">
              <a:avLst/>
            </a:prstGeom>
            <a:solidFill>
              <a:srgbClr val="FBEADD"/>
            </a:solidFill>
            <a:ln>
              <a:solidFill>
                <a:srgbClr val="DA511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B37F95CE-BE2E-81BA-7592-E4250E4CE92F}"/>
                </a:ext>
              </a:extLst>
            </p:cNvPr>
            <p:cNvGrpSpPr/>
            <p:nvPr/>
          </p:nvGrpSpPr>
          <p:grpSpPr>
            <a:xfrm>
              <a:off x="8475346" y="1828799"/>
              <a:ext cx="2880000" cy="1800000"/>
              <a:chOff x="836654" y="1828799"/>
              <a:chExt cx="2880000" cy="1800000"/>
            </a:xfrm>
          </p:grpSpPr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072A5641-790C-8415-98BA-DE19C80758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95C70EC4-CAC9-F4DE-7B72-62EE150EE4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D5760507-7988-4B0D-1D27-5F476ABA93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22D7EBDA-29B0-6A9D-F4CE-BEBD713B80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3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47CC5504-EDF8-EB8D-52CE-9841A1C61E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7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1DB1CBBE-9E38-1EDD-01F3-3CF1A817C8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61A3A817-8C62-ACBC-A800-EBBDAD6A61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86F56F77-938A-2955-111A-69FF380313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9B8376E6-CE37-3954-5173-A05672367E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16654" y="1828799"/>
                <a:ext cx="0" cy="1800000"/>
              </a:xfrm>
              <a:prstGeom prst="line">
                <a:avLst/>
              </a:prstGeom>
              <a:ln>
                <a:solidFill>
                  <a:srgbClr val="DA511D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" name="右大括号 46">
            <a:extLst>
              <a:ext uri="{FF2B5EF4-FFF2-40B4-BE49-F238E27FC236}">
                <a16:creationId xmlns:a16="http://schemas.microsoft.com/office/drawing/2014/main" id="{C822091A-701B-337F-80E0-3CBA1ACE6851}"/>
              </a:ext>
            </a:extLst>
          </p:cNvPr>
          <p:cNvSpPr/>
          <p:nvPr/>
        </p:nvSpPr>
        <p:spPr>
          <a:xfrm rot="5400000">
            <a:off x="5898280" y="-1742755"/>
            <a:ext cx="395440" cy="11238689"/>
          </a:xfrm>
          <a:prstGeom prst="rightBrace">
            <a:avLst>
              <a:gd name="adj1" fmla="val 26318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1C24D75-0A14-FF63-3B60-24687F2E333F}"/>
              </a:ext>
            </a:extLst>
          </p:cNvPr>
          <p:cNvSpPr txBox="1"/>
          <p:nvPr/>
        </p:nvSpPr>
        <p:spPr>
          <a:xfrm>
            <a:off x="1513295" y="4018361"/>
            <a:ext cx="2246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j-lt"/>
              </a:rPr>
              <a:t>0.1+0.3=0.4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9D5C385-A231-BAC3-6F95-A9DEC769AE84}"/>
              </a:ext>
            </a:extLst>
          </p:cNvPr>
          <p:cNvSpPr txBox="1"/>
          <p:nvPr/>
        </p:nvSpPr>
        <p:spPr>
          <a:xfrm>
            <a:off x="4973870" y="4018361"/>
            <a:ext cx="2246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j-lt"/>
              </a:rPr>
              <a:t>0.4</a:t>
            </a:r>
            <a:r>
              <a:rPr lang="en-US" altLang="zh-CN" sz="2800" b="1" dirty="0">
                <a:latin typeface="+mn-ea"/>
              </a:rPr>
              <a:t>-</a:t>
            </a:r>
            <a:r>
              <a:rPr lang="en-US" altLang="zh-CN" sz="2800" b="1" dirty="0">
                <a:latin typeface="+mj-lt"/>
              </a:rPr>
              <a:t>0.1=0.3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1331D176-B5E4-A18A-95A4-CBB8F55AB1C6}"/>
              </a:ext>
            </a:extLst>
          </p:cNvPr>
          <p:cNvSpPr txBox="1"/>
          <p:nvPr/>
        </p:nvSpPr>
        <p:spPr>
          <a:xfrm>
            <a:off x="8434445" y="4018361"/>
            <a:ext cx="2246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j-lt"/>
              </a:rPr>
              <a:t>0.4</a:t>
            </a:r>
            <a:r>
              <a:rPr lang="en-US" altLang="zh-CN" sz="2800" b="1" dirty="0">
                <a:latin typeface="+mn-ea"/>
              </a:rPr>
              <a:t>-</a:t>
            </a:r>
            <a:r>
              <a:rPr lang="en-US" altLang="zh-CN" sz="2800" b="1" dirty="0">
                <a:latin typeface="+mj-lt"/>
              </a:rPr>
              <a:t>0.3=0.1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BC2BB51F-DC90-ACE4-81D4-C0A0945C1421}"/>
              </a:ext>
            </a:extLst>
          </p:cNvPr>
          <p:cNvSpPr txBox="1"/>
          <p:nvPr/>
        </p:nvSpPr>
        <p:spPr>
          <a:xfrm>
            <a:off x="1829181" y="1097664"/>
            <a:ext cx="894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j-lt"/>
              </a:rPr>
              <a:t>0.1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22194224-464E-92CF-0EB8-20C01BE25DF8}"/>
              </a:ext>
            </a:extLst>
          </p:cNvPr>
          <p:cNvSpPr txBox="1"/>
          <p:nvPr/>
        </p:nvSpPr>
        <p:spPr>
          <a:xfrm>
            <a:off x="5648527" y="1097664"/>
            <a:ext cx="894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j-lt"/>
              </a:rPr>
              <a:t>0.3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240ED270-E1C6-CBC5-BF74-4488B28F8AC5}"/>
              </a:ext>
            </a:extLst>
          </p:cNvPr>
          <p:cNvSpPr txBox="1"/>
          <p:nvPr/>
        </p:nvSpPr>
        <p:spPr>
          <a:xfrm>
            <a:off x="9467874" y="1097664"/>
            <a:ext cx="894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+mj-lt"/>
              </a:rPr>
              <a:t>0.4</a:t>
            </a:r>
            <a:endParaRPr lang="zh-CN" altLang="en-US" sz="2800" b="1" dirty="0">
              <a:latin typeface="+mj-lt"/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549559E9-A5BF-1FE8-F2FF-99E0C4EEA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3897" y="4413802"/>
            <a:ext cx="1501448" cy="2126213"/>
          </a:xfrm>
          <a:prstGeom prst="rect">
            <a:avLst/>
          </a:prstGeom>
        </p:spPr>
      </p:pic>
      <p:sp>
        <p:nvSpPr>
          <p:cNvPr id="57" name="圆角矩形标注 12">
            <a:extLst>
              <a:ext uri="{FF2B5EF4-FFF2-40B4-BE49-F238E27FC236}">
                <a16:creationId xmlns:a16="http://schemas.microsoft.com/office/drawing/2014/main" id="{7F77946B-59B8-1A75-2151-4186C3625665}"/>
              </a:ext>
            </a:extLst>
          </p:cNvPr>
          <p:cNvSpPr/>
          <p:nvPr/>
        </p:nvSpPr>
        <p:spPr>
          <a:xfrm>
            <a:off x="2817841" y="4800445"/>
            <a:ext cx="6682367" cy="1352925"/>
          </a:xfrm>
          <a:prstGeom prst="wedgeRoundRectCallout">
            <a:avLst>
              <a:gd name="adj1" fmla="val 59040"/>
              <a:gd name="adj2" fmla="val 1968"/>
              <a:gd name="adj3" fmla="val 16667"/>
            </a:avLst>
          </a:prstGeom>
          <a:solidFill>
            <a:srgbClr val="FFFFFF"/>
          </a:solidFill>
          <a:ln w="19050" cap="flat" cmpd="sng" algn="ctr">
            <a:solidFill>
              <a:srgbClr val="2D83C4"/>
            </a:solidFill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lvl="0" defTabSz="1219140">
              <a:lnSpc>
                <a:spcPct val="114000"/>
              </a:lnSpc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小数加、减法和整数加、减法类似，都要把</a:t>
            </a:r>
            <a:r>
              <a:rPr lang="zh-CN" altLang="en-US" sz="3200" b="1" kern="0" dirty="0">
                <a:solidFill>
                  <a:srgbClr val="EE1D23"/>
                </a:solidFill>
                <a:latin typeface="+mj-lt"/>
                <a:ea typeface="楷体" panose="02010609060101010101" pitchFamily="49" charset="-122"/>
              </a:rPr>
              <a:t>相同单位上的数相加减</a:t>
            </a: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。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27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  <p:bldP spid="49" grpId="0"/>
      <p:bldP spid="50" grpId="0"/>
      <p:bldP spid="53" grpId="0"/>
      <p:bldP spid="54" grpId="0"/>
      <p:bldP spid="55" grpId="0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AC870A7-CC62-52CD-2D9B-3AA08831E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653" y="399484"/>
            <a:ext cx="1430417" cy="133770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4AA9946-A7B3-E1AD-C219-7DB18E7D754D}"/>
              </a:ext>
            </a:extLst>
          </p:cNvPr>
          <p:cNvSpPr txBox="1"/>
          <p:nvPr/>
        </p:nvSpPr>
        <p:spPr>
          <a:xfrm>
            <a:off x="4296000" y="775948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列竖式计算时小数点要对齐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4F91E71-B861-C576-E208-7050A3645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3897" y="4413802"/>
            <a:ext cx="1501448" cy="2126213"/>
          </a:xfrm>
          <a:prstGeom prst="rect">
            <a:avLst/>
          </a:prstGeom>
        </p:spPr>
      </p:pic>
      <p:sp>
        <p:nvSpPr>
          <p:cNvPr id="10" name="圆角矩形标注 12">
            <a:extLst>
              <a:ext uri="{FF2B5EF4-FFF2-40B4-BE49-F238E27FC236}">
                <a16:creationId xmlns:a16="http://schemas.microsoft.com/office/drawing/2014/main" id="{3E60DD10-05E2-CA36-5723-B74F14AD4016}"/>
              </a:ext>
            </a:extLst>
          </p:cNvPr>
          <p:cNvSpPr/>
          <p:nvPr/>
        </p:nvSpPr>
        <p:spPr>
          <a:xfrm>
            <a:off x="6906638" y="4413802"/>
            <a:ext cx="2992462" cy="1218231"/>
          </a:xfrm>
          <a:prstGeom prst="wedgeRoundRectCallout">
            <a:avLst>
              <a:gd name="adj1" fmla="val 67492"/>
              <a:gd name="adj2" fmla="val 33908"/>
              <a:gd name="adj3" fmla="val 16667"/>
            </a:avLst>
          </a:prstGeom>
          <a:solidFill>
            <a:srgbClr val="FFFFFF"/>
          </a:solidFill>
          <a:ln w="19050" cap="flat" cmpd="sng" algn="ctr">
            <a:solidFill>
              <a:srgbClr val="2D83C4"/>
            </a:solidFill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lvl="0" defTabSz="1219140">
              <a:lnSpc>
                <a:spcPct val="114000"/>
              </a:lnSpc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列竖式时要</a:t>
            </a:r>
            <a:r>
              <a:rPr lang="zh-CN" altLang="en-US" sz="3200" b="1" kern="0" dirty="0">
                <a:solidFill>
                  <a:srgbClr val="EE1D23"/>
                </a:solidFill>
                <a:latin typeface="+mj-lt"/>
                <a:ea typeface="楷体" panose="02010609060101010101" pitchFamily="49" charset="-122"/>
              </a:rPr>
              <a:t>对齐小数点</a:t>
            </a: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。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87740D0-3303-C693-8B3B-97A7B14FD4F7}"/>
              </a:ext>
            </a:extLst>
          </p:cNvPr>
          <p:cNvSpPr/>
          <p:nvPr/>
        </p:nvSpPr>
        <p:spPr>
          <a:xfrm>
            <a:off x="3346314" y="505838"/>
            <a:ext cx="321013" cy="1303507"/>
          </a:xfrm>
          <a:prstGeom prst="rect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FA3003E-1E57-4C98-566F-6BA30ED4D203}"/>
              </a:ext>
            </a:extLst>
          </p:cNvPr>
          <p:cNvSpPr txBox="1"/>
          <p:nvPr/>
        </p:nvSpPr>
        <p:spPr>
          <a:xfrm>
            <a:off x="454767" y="1915699"/>
            <a:ext cx="11282465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zh-CN" altLang="en-US" sz="3600" b="0" i="0" u="none" strike="noStrike" kern="1200" cap="none" spc="-2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计算小数加、减法，</a:t>
            </a:r>
            <a:r>
              <a:rPr kumimoji="0" lang="zh-CN" altLang="en-US" sz="3600" i="0" u="none" strike="noStrike" kern="1200" cap="none" spc="-2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小数点要对齐</a:t>
            </a:r>
            <a:r>
              <a:rPr kumimoji="0" lang="zh-CN" altLang="en-US" sz="3600" b="0" i="0" u="none" strike="noStrike" kern="1200" cap="none" spc="-2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，按照整数加、减法的计算方式来计算，进位加的时候</a:t>
            </a:r>
            <a:r>
              <a:rPr kumimoji="0" lang="zh-CN" altLang="en-US" sz="3600" b="0" i="0" u="none" strike="noStrike" kern="1200" cap="none" spc="-2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满十向前一位进</a:t>
            </a:r>
            <a:r>
              <a:rPr kumimoji="0" lang="en-US" altLang="zh-CN" sz="3600" b="1" i="0" u="none" strike="noStrike" kern="1200" cap="none" spc="-2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600" b="0" i="0" u="none" strike="noStrike" kern="1200" cap="none" spc="-2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，退位减的时候，</a:t>
            </a:r>
            <a:r>
              <a:rPr kumimoji="0" lang="zh-CN" altLang="en-US" sz="3600" b="0" i="0" u="none" strike="noStrike" kern="1200" cap="none" spc="-2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退一当</a:t>
            </a:r>
            <a:r>
              <a:rPr kumimoji="0" lang="zh-CN" altLang="en-US" sz="3600" b="1" i="0" u="none" strike="noStrike" kern="1200" cap="none" spc="-2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十</a:t>
            </a:r>
            <a:r>
              <a:rPr kumimoji="0" lang="zh-CN" altLang="en-US" sz="3600" b="0" i="0" u="none" strike="noStrike" kern="1200" cap="none" spc="-2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。最后再给和或差</a:t>
            </a:r>
            <a:r>
              <a:rPr kumimoji="0" lang="zh-CN" altLang="en-US" sz="3600" i="0" u="none" strike="noStrike" kern="1200" cap="none" spc="-2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点上小数点</a:t>
            </a:r>
            <a:r>
              <a:rPr kumimoji="0" lang="zh-CN" altLang="en-US" sz="3600" b="0" i="0" u="none" strike="noStrike" kern="1200" cap="none" spc="-2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18BD0F6-00DD-7B94-9DC4-0CCEE9565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845" y="4045171"/>
            <a:ext cx="4798310" cy="227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2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7DD162-5261-7B1B-C437-CAD93C188DA2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补充完善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626A852-058F-B74B-F5D3-70C5EA35141B}"/>
              </a:ext>
            </a:extLst>
          </p:cNvPr>
          <p:cNvSpPr txBox="1"/>
          <p:nvPr/>
        </p:nvSpPr>
        <p:spPr>
          <a:xfrm>
            <a:off x="340468" y="1102300"/>
            <a:ext cx="115370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0000"/>
                </a:solidFill>
                <a:effectLst/>
                <a:latin typeface="+mj-ea"/>
                <a:ea typeface="+mj-ea"/>
              </a:rPr>
              <a:t>你认为小丽的这张知识结构图还有需要补充完善的地方吗</a:t>
            </a:r>
            <a:r>
              <a:rPr lang="zh-CN" altLang="en-US" sz="3200" dirty="0">
                <a:solidFill>
                  <a:srgbClr val="000000"/>
                </a:solidFill>
                <a:latin typeface="+mj-ea"/>
                <a:ea typeface="+mj-ea"/>
              </a:rPr>
              <a:t>？</a:t>
            </a:r>
            <a:endParaRPr lang="zh-CN" altLang="en-US" sz="7200" dirty="0">
              <a:latin typeface="+mj-ea"/>
              <a:ea typeface="+mj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E3813C9-020A-6F77-EC5F-C9E3E0854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958" y="1775735"/>
            <a:ext cx="9306023" cy="474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38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图片 65">
            <a:extLst>
              <a:ext uri="{FF2B5EF4-FFF2-40B4-BE49-F238E27FC236}">
                <a16:creationId xmlns:a16="http://schemas.microsoft.com/office/drawing/2014/main" id="{39EAA399-1C61-3432-BFE6-95D2072E4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054" y="488026"/>
            <a:ext cx="3893892" cy="2469204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id="{68B1912F-1F32-B4E0-64E8-6996554F1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6578" y="3317131"/>
            <a:ext cx="1718944" cy="1935805"/>
          </a:xfrm>
          <a:prstGeom prst="rect">
            <a:avLst/>
          </a:prstGeom>
        </p:spPr>
      </p:pic>
      <p:sp>
        <p:nvSpPr>
          <p:cNvPr id="70" name="圆角矩形标注 12">
            <a:extLst>
              <a:ext uri="{FF2B5EF4-FFF2-40B4-BE49-F238E27FC236}">
                <a16:creationId xmlns:a16="http://schemas.microsoft.com/office/drawing/2014/main" id="{1042BC6A-17DB-8963-86BE-6EBE1B7E5B39}"/>
              </a:ext>
            </a:extLst>
          </p:cNvPr>
          <p:cNvSpPr/>
          <p:nvPr/>
        </p:nvSpPr>
        <p:spPr>
          <a:xfrm>
            <a:off x="2305455" y="3224308"/>
            <a:ext cx="9192639" cy="1352925"/>
          </a:xfrm>
          <a:prstGeom prst="wedgeRoundRectCallout">
            <a:avLst>
              <a:gd name="adj1" fmla="val -55266"/>
              <a:gd name="adj2" fmla="val 33604"/>
              <a:gd name="adj3" fmla="val 16667"/>
            </a:avLst>
          </a:prstGeom>
          <a:solidFill>
            <a:srgbClr val="FFFFFF"/>
          </a:solidFill>
          <a:ln w="19050" cap="flat" cmpd="sng" algn="ctr">
            <a:solidFill>
              <a:srgbClr val="2D83C4"/>
            </a:solidFill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lvl="0" defTabSz="1219140">
              <a:lnSpc>
                <a:spcPct val="114000"/>
              </a:lnSpc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0.1</a:t>
            </a: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米是把</a:t>
            </a:r>
            <a:r>
              <a:rPr lang="en-US" altLang="zh-CN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1</a:t>
            </a: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米平均分成</a:t>
            </a:r>
            <a:r>
              <a:rPr lang="en-US" altLang="zh-CN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10</a:t>
            </a: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份，表示其中的</a:t>
            </a:r>
            <a:r>
              <a:rPr lang="en-US" altLang="zh-CN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1</a:t>
            </a: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份。</a:t>
            </a:r>
            <a:endParaRPr lang="en-US" altLang="zh-CN" sz="3200" b="1" kern="0" dirty="0">
              <a:solidFill>
                <a:prstClr val="black"/>
              </a:solidFill>
              <a:latin typeface="+mj-lt"/>
              <a:ea typeface="楷体" panose="02010609060101010101" pitchFamily="49" charset="-122"/>
            </a:endParaRPr>
          </a:p>
          <a:p>
            <a:pPr lvl="0" defTabSz="1219140">
              <a:lnSpc>
                <a:spcPct val="114000"/>
              </a:lnSpc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0.01</a:t>
            </a: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米是把</a:t>
            </a:r>
            <a:r>
              <a:rPr lang="en-US" altLang="zh-CN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1</a:t>
            </a: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米平均分成</a:t>
            </a:r>
            <a:r>
              <a:rPr lang="en-US" altLang="zh-CN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100</a:t>
            </a: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份，表示其中的</a:t>
            </a:r>
            <a:r>
              <a:rPr lang="en-US" altLang="zh-CN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1</a:t>
            </a: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份。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65BE1EFD-6E4A-29D1-5D39-864D071B0B36}"/>
              </a:ext>
            </a:extLst>
          </p:cNvPr>
          <p:cNvSpPr txBox="1"/>
          <p:nvPr/>
        </p:nvSpPr>
        <p:spPr>
          <a:xfrm>
            <a:off x="2169199" y="5155673"/>
            <a:ext cx="866815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1200" cap="none" spc="-2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分母是</a:t>
            </a:r>
            <a:r>
              <a:rPr kumimoji="0" lang="en-US" altLang="zh-CN" sz="3600" b="1" i="0" u="none" strike="noStrike" kern="1200" cap="none" spc="-2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kumimoji="0" lang="zh-CN" altLang="en-US" sz="3600" i="0" u="none" strike="noStrike" kern="1200" cap="none" spc="-2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的分数</a:t>
            </a:r>
            <a:r>
              <a:rPr kumimoji="0" lang="zh-CN" altLang="en-US" sz="360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kumimoji="0" lang="zh-CN" altLang="en-US" sz="3600" i="0" u="sng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用两位小数表示</a:t>
            </a:r>
            <a:r>
              <a:rPr kumimoji="0" lang="zh-CN" altLang="en-US" sz="360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en-US" altLang="zh-CN" sz="3600" i="0" u="none" strike="noStrike" kern="1200" cap="none" spc="-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8F582246-8CD0-03D2-ED47-DD4BD000F2A7}"/>
              </a:ext>
            </a:extLst>
          </p:cNvPr>
          <p:cNvSpPr/>
          <p:nvPr/>
        </p:nvSpPr>
        <p:spPr>
          <a:xfrm>
            <a:off x="4552545" y="1731523"/>
            <a:ext cx="3083668" cy="1040860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81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/>
      <p:bldP spid="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>
            <a:extLst>
              <a:ext uri="{FF2B5EF4-FFF2-40B4-BE49-F238E27FC236}">
                <a16:creationId xmlns:a16="http://schemas.microsoft.com/office/drawing/2014/main" id="{C615CF8D-CC03-1C42-5272-D9CC0A13201D}"/>
              </a:ext>
            </a:extLst>
          </p:cNvPr>
          <p:cNvSpPr txBox="1"/>
          <p:nvPr/>
        </p:nvSpPr>
        <p:spPr>
          <a:xfrm>
            <a:off x="537452" y="693381"/>
            <a:ext cx="4889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3333FF"/>
                </a:solidFill>
                <a:latin typeface="+mj-ea"/>
                <a:ea typeface="+mj-ea"/>
              </a:rPr>
              <a:t>小数比较大小的方法：</a:t>
            </a: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7E3078F7-85C3-D8C5-6CAA-378403B79237}"/>
              </a:ext>
            </a:extLst>
          </p:cNvPr>
          <p:cNvGrpSpPr/>
          <p:nvPr/>
        </p:nvGrpSpPr>
        <p:grpSpPr>
          <a:xfrm>
            <a:off x="690664" y="1712482"/>
            <a:ext cx="3821779" cy="4178263"/>
            <a:chOff x="690664" y="2344782"/>
            <a:chExt cx="3821779" cy="4178263"/>
          </a:xfrm>
        </p:grpSpPr>
        <p:sp>
          <p:nvSpPr>
            <p:cNvPr id="56" name="矩形: 圆角 55">
              <a:extLst>
                <a:ext uri="{FF2B5EF4-FFF2-40B4-BE49-F238E27FC236}">
                  <a16:creationId xmlns:a16="http://schemas.microsoft.com/office/drawing/2014/main" id="{6898F820-4126-0228-E4A6-6D630A6249BC}"/>
                </a:ext>
              </a:extLst>
            </p:cNvPr>
            <p:cNvSpPr/>
            <p:nvPr/>
          </p:nvSpPr>
          <p:spPr>
            <a:xfrm>
              <a:off x="690664" y="2344782"/>
              <a:ext cx="3624736" cy="4178263"/>
            </a:xfrm>
            <a:prstGeom prst="roundRect">
              <a:avLst>
                <a:gd name="adj" fmla="val 14520"/>
              </a:avLst>
            </a:prstGeom>
            <a:solidFill>
              <a:srgbClr val="FFFCE0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DC5FD66C-331E-B57D-A35E-C497BB9F0281}"/>
                </a:ext>
              </a:extLst>
            </p:cNvPr>
            <p:cNvGrpSpPr/>
            <p:nvPr/>
          </p:nvGrpSpPr>
          <p:grpSpPr>
            <a:xfrm>
              <a:off x="1173959" y="2597736"/>
              <a:ext cx="3338484" cy="646331"/>
              <a:chOff x="1176121" y="2130357"/>
              <a:chExt cx="3338484" cy="646331"/>
            </a:xfrm>
          </p:grpSpPr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DB79E2C8-8E3E-8F46-957B-2CBFB3BAF7E0}"/>
                  </a:ext>
                </a:extLst>
              </p:cNvPr>
              <p:cNvSpPr txBox="1"/>
              <p:nvPr/>
            </p:nvSpPr>
            <p:spPr>
              <a:xfrm>
                <a:off x="1176121" y="2130357"/>
                <a:ext cx="15953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latin typeface="+mj-lt"/>
                  </a:rPr>
                  <a:t>1.10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4A694A1D-BA78-403F-8D43-20EE07DE9DE6}"/>
                  </a:ext>
                </a:extLst>
              </p:cNvPr>
              <p:cNvSpPr txBox="1"/>
              <p:nvPr/>
            </p:nvSpPr>
            <p:spPr>
              <a:xfrm>
                <a:off x="2919269" y="2130357"/>
                <a:ext cx="15953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latin typeface="+mj-lt"/>
                  </a:rPr>
                  <a:t>0.96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C6F4FBBC-BE26-5408-F9CD-6954F9E66C24}"/>
                  </a:ext>
                </a:extLst>
              </p:cNvPr>
              <p:cNvSpPr/>
              <p:nvPr/>
            </p:nvSpPr>
            <p:spPr>
              <a:xfrm>
                <a:off x="2191338" y="2130357"/>
                <a:ext cx="646331" cy="64633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D22FED01-F081-9681-43E8-B55CAB81C2B5}"/>
                </a:ext>
              </a:extLst>
            </p:cNvPr>
            <p:cNvSpPr txBox="1"/>
            <p:nvPr/>
          </p:nvSpPr>
          <p:spPr>
            <a:xfrm>
              <a:off x="1173959" y="2597736"/>
              <a:ext cx="8377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ED5407D0-BF13-D9BE-4D14-B8F001111685}"/>
                </a:ext>
              </a:extLst>
            </p:cNvPr>
            <p:cNvSpPr txBox="1"/>
            <p:nvPr/>
          </p:nvSpPr>
          <p:spPr>
            <a:xfrm>
              <a:off x="2917107" y="2597736"/>
              <a:ext cx="8377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0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60" name="左中括号 59">
              <a:extLst>
                <a:ext uri="{FF2B5EF4-FFF2-40B4-BE49-F238E27FC236}">
                  <a16:creationId xmlns:a16="http://schemas.microsoft.com/office/drawing/2014/main" id="{1A74EDE1-3716-B238-6047-8C2C871F32BA}"/>
                </a:ext>
              </a:extLst>
            </p:cNvPr>
            <p:cNvSpPr/>
            <p:nvPr/>
          </p:nvSpPr>
          <p:spPr>
            <a:xfrm rot="16200000">
              <a:off x="1915650" y="2628509"/>
              <a:ext cx="674370" cy="1738081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45CE68BB-DD61-5C6A-D4C6-395A0A821217}"/>
                </a:ext>
              </a:extLst>
            </p:cNvPr>
            <p:cNvSpPr txBox="1"/>
            <p:nvPr/>
          </p:nvSpPr>
          <p:spPr>
            <a:xfrm>
              <a:off x="1856790" y="3859561"/>
              <a:ext cx="14402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+mj-lt"/>
                </a:rPr>
                <a:t>1&gt;0</a:t>
              </a:r>
              <a:endParaRPr lang="zh-CN" altLang="en-US" sz="32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62" name="Text Box 32">
              <a:extLst>
                <a:ext uri="{FF2B5EF4-FFF2-40B4-BE49-F238E27FC236}">
                  <a16:creationId xmlns:a16="http://schemas.microsoft.com/office/drawing/2014/main" id="{45AEA549-2135-9BB0-00A3-A79586A81B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5762" y="4485414"/>
              <a:ext cx="3190671" cy="1808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zh-CN" sz="32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先比较整数部分。</a:t>
              </a:r>
              <a:r>
                <a:rPr lang="zh-CN" altLang="en-US" sz="3200" dirty="0">
                  <a:solidFill>
                    <a:srgbClr val="EE1D23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整数部分大的</a:t>
              </a:r>
              <a:r>
                <a:rPr lang="zh-CN" altLang="en-US" sz="32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zh-CN" altLang="en-US" sz="3200" dirty="0">
                  <a:solidFill>
                    <a:srgbClr val="EE1D23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那个数就大</a:t>
              </a:r>
              <a:r>
                <a:rPr lang="zh-CN" altLang="en-US" sz="32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DB293CE6-11CA-DB98-2C9C-667FCBECD057}"/>
              </a:ext>
            </a:extLst>
          </p:cNvPr>
          <p:cNvGrpSpPr/>
          <p:nvPr/>
        </p:nvGrpSpPr>
        <p:grpSpPr>
          <a:xfrm>
            <a:off x="4960806" y="1712482"/>
            <a:ext cx="6682076" cy="4178263"/>
            <a:chOff x="4960806" y="2344782"/>
            <a:chExt cx="6682076" cy="4178263"/>
          </a:xfrm>
        </p:grpSpPr>
        <p:sp>
          <p:nvSpPr>
            <p:cNvPr id="67" name="矩形: 圆角 66">
              <a:extLst>
                <a:ext uri="{FF2B5EF4-FFF2-40B4-BE49-F238E27FC236}">
                  <a16:creationId xmlns:a16="http://schemas.microsoft.com/office/drawing/2014/main" id="{76825F96-794C-F150-86E7-34A11ABBF8C0}"/>
                </a:ext>
              </a:extLst>
            </p:cNvPr>
            <p:cNvSpPr/>
            <p:nvPr/>
          </p:nvSpPr>
          <p:spPr>
            <a:xfrm>
              <a:off x="4960806" y="2344782"/>
              <a:ext cx="6540530" cy="4178263"/>
            </a:xfrm>
            <a:prstGeom prst="roundRect">
              <a:avLst>
                <a:gd name="adj" fmla="val 14520"/>
              </a:avLst>
            </a:prstGeom>
            <a:solidFill>
              <a:srgbClr val="FFFCE0"/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5A5E3BB1-1100-C3D6-24FD-69064D98FB85}"/>
                </a:ext>
              </a:extLst>
            </p:cNvPr>
            <p:cNvGrpSpPr/>
            <p:nvPr/>
          </p:nvGrpSpPr>
          <p:grpSpPr>
            <a:xfrm>
              <a:off x="5288758" y="2597736"/>
              <a:ext cx="3338484" cy="646331"/>
              <a:chOff x="1176121" y="2130357"/>
              <a:chExt cx="3338484" cy="646331"/>
            </a:xfrm>
          </p:grpSpPr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id="{471F2BEC-626E-D598-99F4-5CFBAAF38310}"/>
                  </a:ext>
                </a:extLst>
              </p:cNvPr>
              <p:cNvSpPr txBox="1"/>
              <p:nvPr/>
            </p:nvSpPr>
            <p:spPr>
              <a:xfrm>
                <a:off x="1176121" y="2130357"/>
                <a:ext cx="15953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latin typeface="+mj-lt"/>
                  </a:rPr>
                  <a:t>1.20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id="{F32351DE-CAB3-38C5-1DAF-7DF06497DA59}"/>
                  </a:ext>
                </a:extLst>
              </p:cNvPr>
              <p:cNvSpPr txBox="1"/>
              <p:nvPr/>
            </p:nvSpPr>
            <p:spPr>
              <a:xfrm>
                <a:off x="2919269" y="2130357"/>
                <a:ext cx="15953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latin typeface="+mj-lt"/>
                  </a:rPr>
                  <a:t>1.10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84" name="椭圆 83">
                <a:extLst>
                  <a:ext uri="{FF2B5EF4-FFF2-40B4-BE49-F238E27FC236}">
                    <a16:creationId xmlns:a16="http://schemas.microsoft.com/office/drawing/2014/main" id="{44654B6A-5BEA-0DF7-F931-23B68D448190}"/>
                  </a:ext>
                </a:extLst>
              </p:cNvPr>
              <p:cNvSpPr/>
              <p:nvPr/>
            </p:nvSpPr>
            <p:spPr>
              <a:xfrm>
                <a:off x="2191338" y="2130357"/>
                <a:ext cx="646331" cy="64633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9" name="左中括号 68">
              <a:extLst>
                <a:ext uri="{FF2B5EF4-FFF2-40B4-BE49-F238E27FC236}">
                  <a16:creationId xmlns:a16="http://schemas.microsoft.com/office/drawing/2014/main" id="{41C0BE44-D648-29BE-2AD9-D9D91BB0775B}"/>
                </a:ext>
              </a:extLst>
            </p:cNvPr>
            <p:cNvSpPr/>
            <p:nvPr/>
          </p:nvSpPr>
          <p:spPr>
            <a:xfrm rot="16200000">
              <a:off x="6370623" y="2628509"/>
              <a:ext cx="674370" cy="1738081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9D7E982F-8DE0-763D-FA73-007E2FF27AA1}"/>
                </a:ext>
              </a:extLst>
            </p:cNvPr>
            <p:cNvSpPr txBox="1"/>
            <p:nvPr/>
          </p:nvSpPr>
          <p:spPr>
            <a:xfrm>
              <a:off x="6311763" y="3859561"/>
              <a:ext cx="14402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+mj-lt"/>
                </a:rPr>
                <a:t>2&gt;1</a:t>
              </a:r>
              <a:endParaRPr lang="zh-CN" altLang="en-US" sz="3200" b="1" dirty="0">
                <a:solidFill>
                  <a:srgbClr val="FF0000"/>
                </a:solidFill>
                <a:latin typeface="+mj-lt"/>
              </a:endParaRPr>
            </a:p>
          </p:txBody>
        </p:sp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77BEF415-8CE9-A3B3-5EA5-4B8253FEA2B8}"/>
                </a:ext>
              </a:extLst>
            </p:cNvPr>
            <p:cNvGrpSpPr/>
            <p:nvPr/>
          </p:nvGrpSpPr>
          <p:grpSpPr>
            <a:xfrm>
              <a:off x="8304398" y="2597736"/>
              <a:ext cx="3338484" cy="646331"/>
              <a:chOff x="1176121" y="2130357"/>
              <a:chExt cx="3338484" cy="646331"/>
            </a:xfrm>
          </p:grpSpPr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id="{BD0273F5-659B-3762-E863-3F73861B815A}"/>
                  </a:ext>
                </a:extLst>
              </p:cNvPr>
              <p:cNvSpPr txBox="1"/>
              <p:nvPr/>
            </p:nvSpPr>
            <p:spPr>
              <a:xfrm>
                <a:off x="1176121" y="2130357"/>
                <a:ext cx="15953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latin typeface="+mj-lt"/>
                  </a:rPr>
                  <a:t>0.96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80" name="文本框 79">
                <a:extLst>
                  <a:ext uri="{FF2B5EF4-FFF2-40B4-BE49-F238E27FC236}">
                    <a16:creationId xmlns:a16="http://schemas.microsoft.com/office/drawing/2014/main" id="{A641BF41-630B-5728-FEFE-D92CAB99D53C}"/>
                  </a:ext>
                </a:extLst>
              </p:cNvPr>
              <p:cNvSpPr txBox="1"/>
              <p:nvPr/>
            </p:nvSpPr>
            <p:spPr>
              <a:xfrm>
                <a:off x="2919269" y="2130357"/>
                <a:ext cx="15953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latin typeface="+mj-lt"/>
                  </a:rPr>
                  <a:t>0.88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DC153044-ED5C-BBBC-52D7-83727E2842D4}"/>
                  </a:ext>
                </a:extLst>
              </p:cNvPr>
              <p:cNvSpPr/>
              <p:nvPr/>
            </p:nvSpPr>
            <p:spPr>
              <a:xfrm>
                <a:off x="2191338" y="2130357"/>
                <a:ext cx="646331" cy="64633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2" name="左中括号 71">
              <a:extLst>
                <a:ext uri="{FF2B5EF4-FFF2-40B4-BE49-F238E27FC236}">
                  <a16:creationId xmlns:a16="http://schemas.microsoft.com/office/drawing/2014/main" id="{5D69ACAA-0A6E-A617-D5F0-760F58D0D030}"/>
                </a:ext>
              </a:extLst>
            </p:cNvPr>
            <p:cNvSpPr/>
            <p:nvPr/>
          </p:nvSpPr>
          <p:spPr>
            <a:xfrm rot="16200000">
              <a:off x="9386263" y="2628509"/>
              <a:ext cx="674370" cy="1738081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492BFEA6-5290-7E1A-6682-3BD89D6DDC5B}"/>
                </a:ext>
              </a:extLst>
            </p:cNvPr>
            <p:cNvSpPr txBox="1"/>
            <p:nvPr/>
          </p:nvSpPr>
          <p:spPr>
            <a:xfrm>
              <a:off x="9327403" y="3859561"/>
              <a:ext cx="14402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+mj-lt"/>
                </a:rPr>
                <a:t>9&gt;8</a:t>
              </a:r>
              <a:endParaRPr lang="zh-CN" altLang="en-US" sz="32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80652FBB-ECC1-5C55-5696-D31EDB6D37EB}"/>
                </a:ext>
              </a:extLst>
            </p:cNvPr>
            <p:cNvSpPr txBox="1"/>
            <p:nvPr/>
          </p:nvSpPr>
          <p:spPr>
            <a:xfrm>
              <a:off x="5631575" y="2597736"/>
              <a:ext cx="8377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2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8A6BF09B-440A-863D-FC82-BAED1004C26B}"/>
                </a:ext>
              </a:extLst>
            </p:cNvPr>
            <p:cNvSpPr txBox="1"/>
            <p:nvPr/>
          </p:nvSpPr>
          <p:spPr>
            <a:xfrm>
              <a:off x="7374098" y="2597736"/>
              <a:ext cx="8377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A8E183A9-2684-B0EF-630D-3E35847922E2}"/>
                </a:ext>
              </a:extLst>
            </p:cNvPr>
            <p:cNvSpPr txBox="1"/>
            <p:nvPr/>
          </p:nvSpPr>
          <p:spPr>
            <a:xfrm>
              <a:off x="8648523" y="2597736"/>
              <a:ext cx="8377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9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D56C557D-8ACD-8943-8F17-28B554C14F8C}"/>
                </a:ext>
              </a:extLst>
            </p:cNvPr>
            <p:cNvSpPr txBox="1"/>
            <p:nvPr/>
          </p:nvSpPr>
          <p:spPr>
            <a:xfrm>
              <a:off x="10389324" y="2597736"/>
              <a:ext cx="8377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8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78" name="Text Box 32">
              <a:extLst>
                <a:ext uri="{FF2B5EF4-FFF2-40B4-BE49-F238E27FC236}">
                  <a16:creationId xmlns:a16="http://schemas.microsoft.com/office/drawing/2014/main" id="{446901BC-8926-6630-03C2-CE17DE232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5813" y="4780879"/>
              <a:ext cx="6070515" cy="1217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4000"/>
                </a:lnSpc>
                <a:defRPr sz="32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dirty="0"/>
                <a:t>整数部分相同，就比较小数部分，</a:t>
              </a:r>
              <a:r>
                <a:rPr lang="zh-CN" altLang="en-US" dirty="0">
                  <a:solidFill>
                    <a:srgbClr val="EE1D23"/>
                  </a:solidFill>
                </a:rPr>
                <a:t>小数部分大的</a:t>
              </a:r>
              <a:r>
                <a:rPr lang="zh-CN" altLang="en-US" dirty="0"/>
                <a:t>，</a:t>
              </a:r>
              <a:r>
                <a:rPr lang="zh-CN" altLang="en-US" dirty="0">
                  <a:solidFill>
                    <a:srgbClr val="EE1D23"/>
                  </a:solidFill>
                </a:rPr>
                <a:t>那个数就大</a:t>
              </a:r>
              <a:r>
                <a:rPr lang="zh-CN" altLang="en-US" dirty="0"/>
                <a:t>。</a:t>
              </a:r>
              <a:endParaRPr lang="zh-CN" altLang="zh-CN" dirty="0"/>
            </a:p>
          </p:txBody>
        </p:sp>
      </p:grpSp>
    </p:spTree>
    <p:extLst>
      <p:ext uri="{BB962C8B-B14F-4D97-AF65-F5344CB8AC3E}">
        <p14:creationId xmlns:p14="http://schemas.microsoft.com/office/powerpoint/2010/main" val="422628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CFA3175-28A8-A614-9D17-49EB4E998EE5}"/>
              </a:ext>
            </a:extLst>
          </p:cNvPr>
          <p:cNvSpPr txBox="1"/>
          <p:nvPr/>
        </p:nvSpPr>
        <p:spPr>
          <a:xfrm>
            <a:off x="732006" y="695687"/>
            <a:ext cx="96474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/>
              <a:t>整数、分数和小数，它们之间有什么联系？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C5F1422-15A8-8A5D-7201-B27838F17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431" y="1787894"/>
            <a:ext cx="1700123" cy="2161536"/>
          </a:xfrm>
          <a:prstGeom prst="rect">
            <a:avLst/>
          </a:prstGeom>
        </p:spPr>
      </p:pic>
      <p:sp>
        <p:nvSpPr>
          <p:cNvPr id="6" name="圆角矩形标注 12">
            <a:extLst>
              <a:ext uri="{FF2B5EF4-FFF2-40B4-BE49-F238E27FC236}">
                <a16:creationId xmlns:a16="http://schemas.microsoft.com/office/drawing/2014/main" id="{B59B80C8-CD43-B5A1-C3B8-151836C5E4E9}"/>
              </a:ext>
            </a:extLst>
          </p:cNvPr>
          <p:cNvSpPr/>
          <p:nvPr/>
        </p:nvSpPr>
        <p:spPr>
          <a:xfrm>
            <a:off x="1595336" y="1787894"/>
            <a:ext cx="7713419" cy="1218231"/>
          </a:xfrm>
          <a:prstGeom prst="wedgeRoundRectCallout">
            <a:avLst>
              <a:gd name="adj1" fmla="val 57781"/>
              <a:gd name="adj2" fmla="val 38699"/>
              <a:gd name="adj3" fmla="val 16667"/>
            </a:avLst>
          </a:prstGeom>
          <a:solidFill>
            <a:srgbClr val="FFFFFF"/>
          </a:solidFill>
          <a:ln w="19050" cap="flat" cmpd="sng" algn="ctr">
            <a:solidFill>
              <a:srgbClr val="2D83C4"/>
            </a:solidFill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lvl="0" defTabSz="1219140">
              <a:lnSpc>
                <a:spcPct val="114000"/>
              </a:lnSpc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小数是分数的另一种书写形式；通过单位转换，小数和整数可以相互转化。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69CF15B-FC78-5F8D-3138-692B037A4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06" y="3647873"/>
            <a:ext cx="1460500" cy="2286000"/>
          </a:xfrm>
          <a:prstGeom prst="rect">
            <a:avLst/>
          </a:prstGeom>
        </p:spPr>
      </p:pic>
      <p:sp>
        <p:nvSpPr>
          <p:cNvPr id="10" name="圆角矩形标注 12">
            <a:extLst>
              <a:ext uri="{FF2B5EF4-FFF2-40B4-BE49-F238E27FC236}">
                <a16:creationId xmlns:a16="http://schemas.microsoft.com/office/drawing/2014/main" id="{239BC0CC-9912-8E61-95DE-C88F1F63EB6F}"/>
              </a:ext>
            </a:extLst>
          </p:cNvPr>
          <p:cNvSpPr/>
          <p:nvPr/>
        </p:nvSpPr>
        <p:spPr>
          <a:xfrm>
            <a:off x="2817074" y="4216531"/>
            <a:ext cx="7713418" cy="822398"/>
          </a:xfrm>
          <a:prstGeom prst="wedgeRoundRectCallout">
            <a:avLst>
              <a:gd name="adj1" fmla="val -55266"/>
              <a:gd name="adj2" fmla="val 33604"/>
              <a:gd name="adj3" fmla="val 16667"/>
            </a:avLst>
          </a:prstGeom>
          <a:solidFill>
            <a:srgbClr val="FFFFFF"/>
          </a:solidFill>
          <a:ln w="19050" cap="flat" cmpd="sng" algn="ctr">
            <a:solidFill>
              <a:srgbClr val="2D83C4"/>
            </a:solidFill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lvl="0" defTabSz="1219140">
              <a:lnSpc>
                <a:spcPct val="114000"/>
              </a:lnSpc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有了整数和分数，为什么还需要小数呢？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006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E2C4B3D-FA5B-EC71-1869-3C5147EEA974}"/>
              </a:ext>
            </a:extLst>
          </p:cNvPr>
          <p:cNvSpPr txBox="1"/>
          <p:nvPr/>
        </p:nvSpPr>
        <p:spPr>
          <a:xfrm>
            <a:off x="756797" y="1312931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750E43C-7A75-24D5-B32C-9A7C7703B760}"/>
              </a:ext>
            </a:extLst>
          </p:cNvPr>
          <p:cNvSpPr txBox="1"/>
          <p:nvPr/>
        </p:nvSpPr>
        <p:spPr>
          <a:xfrm>
            <a:off x="756797" y="2123579"/>
            <a:ext cx="10678406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4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1</a:t>
            </a:r>
            <a:r>
              <a:rPr lang="en-US" altLang="zh-CN" sz="3600" dirty="0">
                <a:solidFill>
                  <a:prstClr val="black"/>
                </a:solidFill>
                <a:latin typeface="Times New Roman"/>
                <a:ea typeface="黑体"/>
              </a:rPr>
              <a:t>.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小组交流讨论；</a:t>
            </a:r>
          </a:p>
          <a:p>
            <a:pPr defTabSz="121914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2</a:t>
            </a:r>
            <a:r>
              <a:rPr lang="en-US" altLang="zh-CN" sz="3600" dirty="0">
                <a:solidFill>
                  <a:prstClr val="black"/>
                </a:solidFill>
                <a:latin typeface="Times New Roman"/>
                <a:ea typeface="黑体"/>
              </a:rPr>
              <a:t>.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画一画，写一写，在作业纸上自主整理比小丽更清晰、完整的“知识结构图”。</a:t>
            </a:r>
          </a:p>
        </p:txBody>
      </p:sp>
    </p:spTree>
    <p:extLst>
      <p:ext uri="{BB962C8B-B14F-4D97-AF65-F5344CB8AC3E}">
        <p14:creationId xmlns:p14="http://schemas.microsoft.com/office/powerpoint/2010/main" val="42681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33A83D4-1741-96A9-E165-A81B38BB1F19}"/>
              </a:ext>
            </a:extLst>
          </p:cNvPr>
          <p:cNvSpPr txBox="1"/>
          <p:nvPr/>
        </p:nvSpPr>
        <p:spPr>
          <a:xfrm>
            <a:off x="603116" y="583659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/>
              <a:t>判断。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34BF11C-F024-7BAE-A075-F721DD8612BF}"/>
              </a:ext>
            </a:extLst>
          </p:cNvPr>
          <p:cNvSpPr txBox="1"/>
          <p:nvPr/>
        </p:nvSpPr>
        <p:spPr>
          <a:xfrm>
            <a:off x="603116" y="1500770"/>
            <a:ext cx="112840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j-lt"/>
              </a:rPr>
              <a:t>（</a:t>
            </a:r>
            <a:r>
              <a:rPr lang="en-US" altLang="zh-CN" sz="3200" b="1" dirty="0">
                <a:latin typeface="+mj-lt"/>
              </a:rPr>
              <a:t>1</a:t>
            </a:r>
            <a:r>
              <a:rPr lang="zh-CN" altLang="en-US" sz="3200" b="1" dirty="0">
                <a:latin typeface="+mj-lt"/>
              </a:rPr>
              <a:t>）</a:t>
            </a:r>
            <a:r>
              <a:rPr lang="en-US" altLang="zh-CN" sz="3200" b="1" dirty="0">
                <a:latin typeface="+mj-lt"/>
              </a:rPr>
              <a:t>6</a:t>
            </a:r>
            <a:r>
              <a:rPr lang="zh-CN" altLang="en-US" sz="3200" b="1" dirty="0">
                <a:latin typeface="+mj-lt"/>
              </a:rPr>
              <a:t>分米用分数表示是      分米，用小数表示是</a:t>
            </a:r>
            <a:r>
              <a:rPr lang="en-US" altLang="zh-CN" sz="3200" b="1" dirty="0">
                <a:latin typeface="+mj-lt"/>
              </a:rPr>
              <a:t>0.6</a:t>
            </a:r>
            <a:r>
              <a:rPr lang="zh-CN" altLang="en-US" sz="3200" b="1" dirty="0">
                <a:latin typeface="+mj-lt"/>
              </a:rPr>
              <a:t>分米。</a:t>
            </a:r>
            <a:endParaRPr lang="en-US" altLang="zh-CN" sz="3200" b="1" dirty="0">
              <a:latin typeface="+mj-lt"/>
            </a:endParaRPr>
          </a:p>
          <a:p>
            <a:pPr algn="r"/>
            <a:r>
              <a:rPr lang="zh-CN" altLang="en-US" sz="3200" b="1" dirty="0">
                <a:latin typeface="+mj-lt"/>
              </a:rPr>
              <a:t>（       ）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2244179-3ED7-1DB3-056D-55347F886EC8}"/>
              </a:ext>
            </a:extLst>
          </p:cNvPr>
          <p:cNvGrpSpPr/>
          <p:nvPr/>
        </p:nvGrpSpPr>
        <p:grpSpPr>
          <a:xfrm>
            <a:off x="4992496" y="1218459"/>
            <a:ext cx="933857" cy="1169551"/>
            <a:chOff x="621643" y="2516016"/>
            <a:chExt cx="933857" cy="116955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DC3EA712-FF05-4167-C1BF-96583F3E45F4}"/>
                </a:ext>
              </a:extLst>
            </p:cNvPr>
            <p:cNvSpPr txBox="1"/>
            <p:nvPr/>
          </p:nvSpPr>
          <p:spPr>
            <a:xfrm>
              <a:off x="817413" y="2516016"/>
              <a:ext cx="54231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6</a:t>
              </a:r>
              <a:endParaRPr lang="zh-CN" altLang="en-US" sz="1600" dirty="0"/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31296696-466D-2532-FC48-11631358FD3D}"/>
                </a:ext>
              </a:extLst>
            </p:cNvPr>
            <p:cNvCxnSpPr>
              <a:cxnSpLocks/>
            </p:cNvCxnSpPr>
            <p:nvPr/>
          </p:nvCxnSpPr>
          <p:spPr>
            <a:xfrm>
              <a:off x="838747" y="3100791"/>
              <a:ext cx="49964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5FA4209-18EB-7171-3E97-657D4936A353}"/>
                </a:ext>
              </a:extLst>
            </p:cNvPr>
            <p:cNvSpPr txBox="1"/>
            <p:nvPr/>
          </p:nvSpPr>
          <p:spPr>
            <a:xfrm>
              <a:off x="621643" y="3100792"/>
              <a:ext cx="93385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sz="1600" dirty="0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BB44E0AF-7979-1236-37FD-DF6E61CCF287}"/>
              </a:ext>
            </a:extLst>
          </p:cNvPr>
          <p:cNvSpPr txBox="1"/>
          <p:nvPr/>
        </p:nvSpPr>
        <p:spPr>
          <a:xfrm>
            <a:off x="603116" y="2734796"/>
            <a:ext cx="112840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j-lt"/>
              </a:rPr>
              <a:t>（</a:t>
            </a:r>
            <a:r>
              <a:rPr lang="en-US" altLang="zh-CN" sz="3200" b="1" dirty="0">
                <a:latin typeface="+mj-lt"/>
              </a:rPr>
              <a:t>2</a:t>
            </a:r>
            <a:r>
              <a:rPr lang="zh-CN" altLang="en-US" sz="3200" b="1" dirty="0">
                <a:latin typeface="+mj-lt"/>
              </a:rPr>
              <a:t>）小数都比</a:t>
            </a:r>
            <a:r>
              <a:rPr lang="en-US" altLang="zh-CN" sz="3200" b="1" dirty="0">
                <a:latin typeface="+mj-lt"/>
              </a:rPr>
              <a:t>1</a:t>
            </a:r>
            <a:r>
              <a:rPr lang="zh-CN" altLang="en-US" sz="3200" b="1" dirty="0">
                <a:latin typeface="+mj-lt"/>
              </a:rPr>
              <a:t>小。</a:t>
            </a:r>
            <a:r>
              <a:rPr lang="en-US" altLang="zh-CN" sz="3200" b="1" dirty="0">
                <a:latin typeface="+mj-lt"/>
              </a:rPr>
              <a:t>						     </a:t>
            </a:r>
            <a:r>
              <a:rPr lang="zh-CN" altLang="en-US" sz="3200" b="1" dirty="0">
                <a:latin typeface="+mj-lt"/>
              </a:rPr>
              <a:t>（       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2C65F0B-8425-57D3-4CC8-16A7176CC615}"/>
              </a:ext>
            </a:extLst>
          </p:cNvPr>
          <p:cNvSpPr txBox="1"/>
          <p:nvPr/>
        </p:nvSpPr>
        <p:spPr>
          <a:xfrm>
            <a:off x="603116" y="3763188"/>
            <a:ext cx="112840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j-lt"/>
              </a:rPr>
              <a:t>（</a:t>
            </a:r>
            <a:r>
              <a:rPr lang="en-US" altLang="zh-CN" sz="3200" b="1" dirty="0">
                <a:latin typeface="+mj-lt"/>
              </a:rPr>
              <a:t>3</a:t>
            </a:r>
            <a:r>
              <a:rPr lang="zh-CN" altLang="en-US" sz="3200" b="1" dirty="0">
                <a:latin typeface="+mj-lt"/>
              </a:rPr>
              <a:t>）列竖式计算：</a:t>
            </a:r>
            <a:r>
              <a:rPr lang="en-US" altLang="zh-CN" sz="3200" b="1" dirty="0">
                <a:latin typeface="+mj-lt"/>
              </a:rPr>
              <a:t>10.2+5=10.7</a:t>
            </a:r>
            <a:r>
              <a:rPr lang="zh-CN" altLang="en-US" sz="3200" b="1" dirty="0">
                <a:latin typeface="+mj-lt"/>
              </a:rPr>
              <a:t>。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				 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（       ）</a:t>
            </a:r>
            <a:endParaRPr lang="zh-CN" altLang="en-US" sz="3200" b="1" dirty="0">
              <a:latin typeface="+mj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DE566E2-D5FD-FDFA-9339-1D3FE02083F6}"/>
              </a:ext>
            </a:extLst>
          </p:cNvPr>
          <p:cNvGrpSpPr/>
          <p:nvPr/>
        </p:nvGrpSpPr>
        <p:grpSpPr>
          <a:xfrm>
            <a:off x="2858041" y="4499192"/>
            <a:ext cx="2653445" cy="1754325"/>
            <a:chOff x="2463304" y="4557559"/>
            <a:chExt cx="2653445" cy="1754325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A9A2870-FAC0-7DCE-2757-81F985D7C465}"/>
                </a:ext>
              </a:extLst>
            </p:cNvPr>
            <p:cNvSpPr txBox="1"/>
            <p:nvPr/>
          </p:nvSpPr>
          <p:spPr>
            <a:xfrm>
              <a:off x="2463304" y="4557559"/>
              <a:ext cx="2529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200" b="1" dirty="0">
                  <a:latin typeface="+mj-lt"/>
                </a:rPr>
                <a:t>1    0  .  2</a:t>
              </a:r>
              <a:endParaRPr lang="zh-CN" altLang="en-US" sz="3200" b="1" dirty="0">
                <a:latin typeface="+mj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386A7E8-E6C5-9E4D-301C-1F470C352117}"/>
                </a:ext>
              </a:extLst>
            </p:cNvPr>
            <p:cNvSpPr txBox="1"/>
            <p:nvPr/>
          </p:nvSpPr>
          <p:spPr>
            <a:xfrm>
              <a:off x="2463304" y="5142334"/>
              <a:ext cx="2529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200" b="1" dirty="0">
                  <a:latin typeface="+mj-lt"/>
                </a:rPr>
                <a:t>+                5</a:t>
              </a:r>
              <a:endParaRPr lang="zh-CN" altLang="en-US" sz="3200" b="1" dirty="0">
                <a:latin typeface="+mj-lt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CD7FDFB-62A2-778A-82FC-524059273B0D}"/>
                </a:ext>
              </a:extLst>
            </p:cNvPr>
            <p:cNvCxnSpPr/>
            <p:nvPr/>
          </p:nvCxnSpPr>
          <p:spPr>
            <a:xfrm>
              <a:off x="2616740" y="5727109"/>
              <a:ext cx="250000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F134565-EB1C-E741-EF3A-9B4C8D02165E}"/>
                </a:ext>
              </a:extLst>
            </p:cNvPr>
            <p:cNvSpPr txBox="1"/>
            <p:nvPr/>
          </p:nvSpPr>
          <p:spPr>
            <a:xfrm>
              <a:off x="2463304" y="5727109"/>
              <a:ext cx="2529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200" b="1" dirty="0">
                  <a:latin typeface="+mj-lt"/>
                </a:rPr>
                <a:t>1    0  .  7</a:t>
              </a:r>
              <a:endParaRPr lang="zh-CN" altLang="en-US" sz="3200" b="1" dirty="0">
                <a:latin typeface="+mj-lt"/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3B16B629-4659-60B9-C5FA-A66952ABE116}"/>
              </a:ext>
            </a:extLst>
          </p:cNvPr>
          <p:cNvSpPr txBox="1"/>
          <p:nvPr/>
        </p:nvSpPr>
        <p:spPr>
          <a:xfrm>
            <a:off x="10709876" y="1839708"/>
            <a:ext cx="926611" cy="806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40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4000" b="1" spc="-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63B1FC7F-6677-66AF-6088-8D6433432EB7}"/>
              </a:ext>
            </a:extLst>
          </p:cNvPr>
          <p:cNvGrpSpPr/>
          <p:nvPr/>
        </p:nvGrpSpPr>
        <p:grpSpPr>
          <a:xfrm>
            <a:off x="6461419" y="414902"/>
            <a:ext cx="4648541" cy="1169551"/>
            <a:chOff x="6461419" y="356535"/>
            <a:chExt cx="4648541" cy="1169551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4E47FCC-FD1B-AC8D-8846-12340704AE78}"/>
                </a:ext>
              </a:extLst>
            </p:cNvPr>
            <p:cNvSpPr txBox="1"/>
            <p:nvPr/>
          </p:nvSpPr>
          <p:spPr>
            <a:xfrm>
              <a:off x="6461419" y="633684"/>
              <a:ext cx="464854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楷体"/>
                </a:rPr>
                <a:t>6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楷体"/>
                </a:rPr>
                <a:t>分米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楷体"/>
                </a:rPr>
                <a:t>=      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楷体"/>
                </a:rPr>
                <a:t>米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楷体"/>
                </a:rPr>
                <a:t>=0.6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楷体"/>
                </a:rPr>
                <a:t>米</a:t>
              </a:r>
              <a:endParaRPr lang="zh-CN" altLang="en-US" sz="3200" b="1" dirty="0">
                <a:solidFill>
                  <a:srgbClr val="FF0000"/>
                </a:solidFill>
                <a:latin typeface="+mj-lt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8042D1D2-3F2E-F27B-574D-785D3E5AE88D}"/>
                </a:ext>
              </a:extLst>
            </p:cNvPr>
            <p:cNvGrpSpPr/>
            <p:nvPr/>
          </p:nvGrpSpPr>
          <p:grpSpPr>
            <a:xfrm>
              <a:off x="7663387" y="356535"/>
              <a:ext cx="933857" cy="1169551"/>
              <a:chOff x="621643" y="2516016"/>
              <a:chExt cx="933857" cy="1169551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81F93215-F7AB-81B7-FE4E-0319B94A38B8}"/>
                  </a:ext>
                </a:extLst>
              </p:cNvPr>
              <p:cNvSpPr txBox="1"/>
              <p:nvPr/>
            </p:nvSpPr>
            <p:spPr>
              <a:xfrm>
                <a:off x="817413" y="2516016"/>
                <a:ext cx="54231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  <a:sym typeface="Times New Roman" panose="02020603050405020304" pitchFamily="18" charset="0"/>
                  </a:rPr>
                  <a:t>6</a:t>
                </a:r>
                <a:endParaRPr lang="zh-CN" altLang="en-US" sz="16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1D662180-6686-37C0-02E8-FC8858A337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747" y="3100791"/>
                <a:ext cx="4996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08463892-B69E-D004-D380-314F58A4520D}"/>
                  </a:ext>
                </a:extLst>
              </p:cNvPr>
              <p:cNvSpPr txBox="1"/>
              <p:nvPr/>
            </p:nvSpPr>
            <p:spPr>
              <a:xfrm>
                <a:off x="621643" y="3100792"/>
                <a:ext cx="93385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  <a:sym typeface="Times New Roman" panose="02020603050405020304" pitchFamily="18" charset="0"/>
                  </a:rPr>
                  <a:t>10</a:t>
                </a:r>
                <a:endParaRPr lang="zh-CN" altLang="en-US" sz="16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81F6E5FE-DA3D-662F-F67D-4D761636BAF2}"/>
              </a:ext>
            </a:extLst>
          </p:cNvPr>
          <p:cNvSpPr/>
          <p:nvPr/>
        </p:nvSpPr>
        <p:spPr>
          <a:xfrm>
            <a:off x="5730583" y="1500770"/>
            <a:ext cx="926611" cy="5847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987DF1A-5CD8-AA18-EAB8-55966B7B6E97}"/>
              </a:ext>
            </a:extLst>
          </p:cNvPr>
          <p:cNvSpPr/>
          <p:nvPr/>
        </p:nvSpPr>
        <p:spPr>
          <a:xfrm>
            <a:off x="9941668" y="1500770"/>
            <a:ext cx="856034" cy="5847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2706121-4C26-96A8-DC54-5C688494B239}"/>
              </a:ext>
            </a:extLst>
          </p:cNvPr>
          <p:cNvSpPr txBox="1"/>
          <p:nvPr/>
        </p:nvSpPr>
        <p:spPr>
          <a:xfrm>
            <a:off x="4316233" y="2730386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小数可能比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大，也可能比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小。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E689C60F-0F75-84C3-7EEE-0D068B2CD65F}"/>
              </a:ext>
            </a:extLst>
          </p:cNvPr>
          <p:cNvSpPr/>
          <p:nvPr/>
        </p:nvSpPr>
        <p:spPr>
          <a:xfrm>
            <a:off x="2548171" y="2729217"/>
            <a:ext cx="1449897" cy="5847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5FE14EC-0FE5-8EB3-4E80-4FD6E35058A2}"/>
              </a:ext>
            </a:extLst>
          </p:cNvPr>
          <p:cNvSpPr txBox="1"/>
          <p:nvPr/>
        </p:nvSpPr>
        <p:spPr>
          <a:xfrm>
            <a:off x="10709876" y="2581897"/>
            <a:ext cx="926611" cy="806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40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4000" b="1" spc="-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2220234F-1B91-A3E0-1770-1D1559ABF903}"/>
              </a:ext>
            </a:extLst>
          </p:cNvPr>
          <p:cNvSpPr/>
          <p:nvPr/>
        </p:nvSpPr>
        <p:spPr>
          <a:xfrm>
            <a:off x="4261481" y="4499192"/>
            <a:ext cx="456434" cy="5847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72C56FC2-8C65-AA6F-E99D-2AA031B7C0E9}"/>
              </a:ext>
            </a:extLst>
          </p:cNvPr>
          <p:cNvSpPr/>
          <p:nvPr/>
        </p:nvSpPr>
        <p:spPr>
          <a:xfrm>
            <a:off x="4956560" y="5054767"/>
            <a:ext cx="456434" cy="5847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DC39E56-721D-6132-2EB9-73CE81547E5A}"/>
              </a:ext>
            </a:extLst>
          </p:cNvPr>
          <p:cNvSpPr txBox="1"/>
          <p:nvPr/>
        </p:nvSpPr>
        <p:spPr>
          <a:xfrm>
            <a:off x="340852" y="4485132"/>
            <a:ext cx="41488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相同数位没有对齐。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82DDDA3-9A64-833A-958A-FF656FC35564}"/>
              </a:ext>
            </a:extLst>
          </p:cNvPr>
          <p:cNvSpPr txBox="1"/>
          <p:nvPr/>
        </p:nvSpPr>
        <p:spPr>
          <a:xfrm>
            <a:off x="10709876" y="3623139"/>
            <a:ext cx="926611" cy="806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40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4000" b="1" spc="-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8C471757-F82C-C1D7-5766-0CA62ED88EB3}"/>
              </a:ext>
            </a:extLst>
          </p:cNvPr>
          <p:cNvGrpSpPr/>
          <p:nvPr/>
        </p:nvGrpSpPr>
        <p:grpSpPr>
          <a:xfrm>
            <a:off x="7904422" y="4499192"/>
            <a:ext cx="2653445" cy="1754325"/>
            <a:chOff x="2463304" y="4557559"/>
            <a:chExt cx="2653445" cy="1754325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6DD69959-14CB-9482-9D71-AB7DB88936AD}"/>
                </a:ext>
              </a:extLst>
            </p:cNvPr>
            <p:cNvSpPr txBox="1"/>
            <p:nvPr/>
          </p:nvSpPr>
          <p:spPr>
            <a:xfrm>
              <a:off x="2463304" y="5727109"/>
              <a:ext cx="2529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200" b="1" dirty="0">
                  <a:solidFill>
                    <a:srgbClr val="FF0000"/>
                  </a:solidFill>
                  <a:latin typeface="+mj-lt"/>
                </a:rPr>
                <a:t>1    5  .  2</a:t>
              </a:r>
              <a:endParaRPr lang="zh-CN" altLang="en-US" sz="32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EB8F2442-AC5E-0B41-BBBE-3AB5E57E41A5}"/>
                </a:ext>
              </a:extLst>
            </p:cNvPr>
            <p:cNvSpPr txBox="1"/>
            <p:nvPr/>
          </p:nvSpPr>
          <p:spPr>
            <a:xfrm>
              <a:off x="2463304" y="4557559"/>
              <a:ext cx="2529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200" b="1" dirty="0">
                  <a:solidFill>
                    <a:srgbClr val="FF0000"/>
                  </a:solidFill>
                  <a:latin typeface="+mj-lt"/>
                </a:rPr>
                <a:t>1    0  .  2</a:t>
              </a:r>
              <a:endParaRPr lang="zh-CN" altLang="en-US" sz="32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C2D69DC2-EF11-B637-4601-23B7A6BEB87A}"/>
                </a:ext>
              </a:extLst>
            </p:cNvPr>
            <p:cNvSpPr txBox="1"/>
            <p:nvPr/>
          </p:nvSpPr>
          <p:spPr>
            <a:xfrm>
              <a:off x="2463304" y="5142334"/>
              <a:ext cx="18168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200" b="1" dirty="0">
                  <a:solidFill>
                    <a:srgbClr val="FF0000"/>
                  </a:solidFill>
                  <a:latin typeface="+mj-lt"/>
                </a:rPr>
                <a:t>+         5</a:t>
              </a:r>
              <a:endParaRPr lang="zh-CN" altLang="en-US" sz="32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FDC7EC06-62B5-A65E-1D5E-A48825DFED0B}"/>
                </a:ext>
              </a:extLst>
            </p:cNvPr>
            <p:cNvCxnSpPr/>
            <p:nvPr/>
          </p:nvCxnSpPr>
          <p:spPr>
            <a:xfrm>
              <a:off x="2616740" y="5727109"/>
              <a:ext cx="2500009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1748BEE9-0E4B-E32D-E52D-561886DBB9C9}"/>
              </a:ext>
            </a:extLst>
          </p:cNvPr>
          <p:cNvSpPr txBox="1"/>
          <p:nvPr/>
        </p:nvSpPr>
        <p:spPr>
          <a:xfrm>
            <a:off x="6193888" y="4485132"/>
            <a:ext cx="2190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正确答案：</a:t>
            </a:r>
          </a:p>
        </p:txBody>
      </p:sp>
    </p:spTree>
    <p:extLst>
      <p:ext uri="{BB962C8B-B14F-4D97-AF65-F5344CB8AC3E}">
        <p14:creationId xmlns:p14="http://schemas.microsoft.com/office/powerpoint/2010/main" val="309372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0" grpId="0" animBg="1"/>
      <p:bldP spid="31" grpId="0" animBg="1"/>
      <p:bldP spid="33" grpId="0"/>
      <p:bldP spid="34" grpId="0" animBg="1"/>
      <p:bldP spid="35" grpId="0"/>
      <p:bldP spid="36" grpId="0" animBg="1"/>
      <p:bldP spid="37" grpId="0" animBg="1"/>
      <p:bldP spid="38" grpId="0"/>
      <p:bldP spid="39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89127C-9CED-6C66-24DB-6D0D34329DF7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76BA3D9B-89E3-DB10-59B6-02D1D62204C6}"/>
              </a:ext>
            </a:extLst>
          </p:cNvPr>
          <p:cNvSpPr/>
          <p:nvPr/>
        </p:nvSpPr>
        <p:spPr>
          <a:xfrm>
            <a:off x="500743" y="120902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F2D2DD9-7F73-4CF4-3EEE-1D156226486D}"/>
              </a:ext>
            </a:extLst>
          </p:cNvPr>
          <p:cNvSpPr txBox="1"/>
          <p:nvPr/>
        </p:nvSpPr>
        <p:spPr>
          <a:xfrm>
            <a:off x="1176121" y="1156175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读出下面各数，按要求填数。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CA70EC20-CC1E-2B58-F2BD-172634B9C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3262" y="139674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4" name="20">
            <a:extLst>
              <a:ext uri="{FF2B5EF4-FFF2-40B4-BE49-F238E27FC236}">
                <a16:creationId xmlns:a16="http://schemas.microsoft.com/office/drawing/2014/main" id="{D2C83485-BAB1-A1A6-58A8-C8173332622B}"/>
              </a:ext>
            </a:extLst>
          </p:cNvPr>
          <p:cNvSpPr txBox="1"/>
          <p:nvPr/>
        </p:nvSpPr>
        <p:spPr>
          <a:xfrm>
            <a:off x="528504" y="2231832"/>
            <a:ext cx="90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</a:rPr>
              <a:t>20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25" name="0.9">
            <a:extLst>
              <a:ext uri="{FF2B5EF4-FFF2-40B4-BE49-F238E27FC236}">
                <a16:creationId xmlns:a16="http://schemas.microsoft.com/office/drawing/2014/main" id="{F8DA6312-D1CC-7072-F7A7-7F37435A82B8}"/>
              </a:ext>
            </a:extLst>
          </p:cNvPr>
          <p:cNvSpPr txBox="1"/>
          <p:nvPr/>
        </p:nvSpPr>
        <p:spPr>
          <a:xfrm>
            <a:off x="2319051" y="2231832"/>
            <a:ext cx="90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</a:rPr>
              <a:t>0.9</a:t>
            </a:r>
            <a:endParaRPr lang="zh-CN" altLang="en-US" sz="3600" b="1" dirty="0">
              <a:latin typeface="+mj-lt"/>
            </a:endParaRPr>
          </a:p>
        </p:txBody>
      </p:sp>
      <p:grpSp>
        <p:nvGrpSpPr>
          <p:cNvPr id="26" name="2/3">
            <a:extLst>
              <a:ext uri="{FF2B5EF4-FFF2-40B4-BE49-F238E27FC236}">
                <a16:creationId xmlns:a16="http://schemas.microsoft.com/office/drawing/2014/main" id="{6506C3A7-C7E5-E44F-F48B-A1F29B79CB94}"/>
              </a:ext>
            </a:extLst>
          </p:cNvPr>
          <p:cNvGrpSpPr/>
          <p:nvPr/>
        </p:nvGrpSpPr>
        <p:grpSpPr>
          <a:xfrm>
            <a:off x="1409185" y="1939206"/>
            <a:ext cx="933857" cy="1231582"/>
            <a:chOff x="621643" y="2585966"/>
            <a:chExt cx="933857" cy="1231582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97168C16-930E-49A2-80CE-B512EC654E7F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3</a:t>
              </a:r>
              <a:endParaRPr lang="zh-CN" altLang="en-US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9F83428-45ED-6D78-94AB-1E5AA80A35CA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2</a:t>
              </a:r>
              <a:endParaRPr lang="zh-CN" altLang="en-US" dirty="0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47E5312F-564A-90F5-0D99-81A6123F33DE}"/>
                </a:ext>
              </a:extLst>
            </p:cNvPr>
            <p:cNvCxnSpPr>
              <a:cxnSpLocks/>
            </p:cNvCxnSpPr>
            <p:nvPr/>
          </p:nvCxnSpPr>
          <p:spPr>
            <a:xfrm>
              <a:off x="870449" y="3201757"/>
              <a:ext cx="43624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3/10">
            <a:extLst>
              <a:ext uri="{FF2B5EF4-FFF2-40B4-BE49-F238E27FC236}">
                <a16:creationId xmlns:a16="http://schemas.microsoft.com/office/drawing/2014/main" id="{3B4965AB-9510-E60C-758A-14C35359B511}"/>
              </a:ext>
            </a:extLst>
          </p:cNvPr>
          <p:cNvGrpSpPr/>
          <p:nvPr/>
        </p:nvGrpSpPr>
        <p:grpSpPr>
          <a:xfrm>
            <a:off x="3199732" y="1939206"/>
            <a:ext cx="933857" cy="1231582"/>
            <a:chOff x="621643" y="2585966"/>
            <a:chExt cx="933857" cy="1231582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909DF163-9DFB-051B-E3B9-8BEF0E3E53BB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3</a:t>
              </a:r>
              <a:endParaRPr lang="zh-CN" altLang="en-US" dirty="0"/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0DE41BCC-2847-3EB7-3777-E1AA1F93B73A}"/>
                </a:ext>
              </a:extLst>
            </p:cNvPr>
            <p:cNvCxnSpPr>
              <a:cxnSpLocks/>
            </p:cNvCxnSpPr>
            <p:nvPr/>
          </p:nvCxnSpPr>
          <p:spPr>
            <a:xfrm>
              <a:off x="787145" y="3201757"/>
              <a:ext cx="6028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6D60C9A-EF70-D602-8D02-3DE1BC8F8B3C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dirty="0"/>
            </a:p>
          </p:txBody>
        </p:sp>
      </p:grpSp>
      <p:sp>
        <p:nvSpPr>
          <p:cNvPr id="36" name="4.20">
            <a:extLst>
              <a:ext uri="{FF2B5EF4-FFF2-40B4-BE49-F238E27FC236}">
                <a16:creationId xmlns:a16="http://schemas.microsoft.com/office/drawing/2014/main" id="{97C83E5E-32F9-3625-46EA-E12531E7DE58}"/>
              </a:ext>
            </a:extLst>
          </p:cNvPr>
          <p:cNvSpPr txBox="1"/>
          <p:nvPr/>
        </p:nvSpPr>
        <p:spPr>
          <a:xfrm>
            <a:off x="4109598" y="2231832"/>
            <a:ext cx="130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</a:rPr>
              <a:t>4.20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37" name="18..5">
            <a:extLst>
              <a:ext uri="{FF2B5EF4-FFF2-40B4-BE49-F238E27FC236}">
                <a16:creationId xmlns:a16="http://schemas.microsoft.com/office/drawing/2014/main" id="{91A3773A-7916-34D2-7717-03FE5CF1A8DF}"/>
              </a:ext>
            </a:extLst>
          </p:cNvPr>
          <p:cNvSpPr txBox="1"/>
          <p:nvPr/>
        </p:nvSpPr>
        <p:spPr>
          <a:xfrm>
            <a:off x="5389679" y="2231832"/>
            <a:ext cx="130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</a:rPr>
              <a:t>18.5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38" name="0.03">
            <a:extLst>
              <a:ext uri="{FF2B5EF4-FFF2-40B4-BE49-F238E27FC236}">
                <a16:creationId xmlns:a16="http://schemas.microsoft.com/office/drawing/2014/main" id="{106016B4-02CD-5864-1310-455E671E5309}"/>
              </a:ext>
            </a:extLst>
          </p:cNvPr>
          <p:cNvSpPr txBox="1"/>
          <p:nvPr/>
        </p:nvSpPr>
        <p:spPr>
          <a:xfrm>
            <a:off x="7579626" y="2231832"/>
            <a:ext cx="130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</a:rPr>
              <a:t>0.03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39" name="4">
            <a:extLst>
              <a:ext uri="{FF2B5EF4-FFF2-40B4-BE49-F238E27FC236}">
                <a16:creationId xmlns:a16="http://schemas.microsoft.com/office/drawing/2014/main" id="{BDB92EB7-DBA0-097E-0A97-3642C7145D3D}"/>
              </a:ext>
            </a:extLst>
          </p:cNvPr>
          <p:cNvSpPr txBox="1"/>
          <p:nvPr/>
        </p:nvSpPr>
        <p:spPr>
          <a:xfrm>
            <a:off x="8859707" y="2231832"/>
            <a:ext cx="69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</a:rPr>
              <a:t>4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40" name="0.86">
            <a:extLst>
              <a:ext uri="{FF2B5EF4-FFF2-40B4-BE49-F238E27FC236}">
                <a16:creationId xmlns:a16="http://schemas.microsoft.com/office/drawing/2014/main" id="{A7A5CD2F-8BFB-99FA-0928-41CD1513EADD}"/>
              </a:ext>
            </a:extLst>
          </p:cNvPr>
          <p:cNvSpPr txBox="1"/>
          <p:nvPr/>
        </p:nvSpPr>
        <p:spPr>
          <a:xfrm>
            <a:off x="9532862" y="2231832"/>
            <a:ext cx="1228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</a:rPr>
              <a:t>0.86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41" name="35">
            <a:extLst>
              <a:ext uri="{FF2B5EF4-FFF2-40B4-BE49-F238E27FC236}">
                <a16:creationId xmlns:a16="http://schemas.microsoft.com/office/drawing/2014/main" id="{671F01FE-C163-B9D3-4188-E7ED7DDA8747}"/>
              </a:ext>
            </a:extLst>
          </p:cNvPr>
          <p:cNvSpPr txBox="1"/>
          <p:nvPr/>
        </p:nvSpPr>
        <p:spPr>
          <a:xfrm>
            <a:off x="10737457" y="2231832"/>
            <a:ext cx="924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</a:rPr>
              <a:t>35</a:t>
            </a:r>
            <a:endParaRPr lang="zh-CN" altLang="en-US" sz="3600" b="1" dirty="0">
              <a:latin typeface="+mj-lt"/>
            </a:endParaRPr>
          </a:p>
        </p:txBody>
      </p:sp>
      <p:grpSp>
        <p:nvGrpSpPr>
          <p:cNvPr id="42" name="7/100">
            <a:extLst>
              <a:ext uri="{FF2B5EF4-FFF2-40B4-BE49-F238E27FC236}">
                <a16:creationId xmlns:a16="http://schemas.microsoft.com/office/drawing/2014/main" id="{FFD4782E-CE3D-CA25-CD80-05D3BEEF9221}"/>
              </a:ext>
            </a:extLst>
          </p:cNvPr>
          <p:cNvGrpSpPr/>
          <p:nvPr/>
        </p:nvGrpSpPr>
        <p:grpSpPr>
          <a:xfrm>
            <a:off x="6669760" y="1939206"/>
            <a:ext cx="933857" cy="1231582"/>
            <a:chOff x="621643" y="2585966"/>
            <a:chExt cx="933857" cy="1231582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B0D530C4-E2B3-9C20-F36A-AA24EC9F364E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100</a:t>
              </a:r>
              <a:endParaRPr lang="zh-CN" altLang="en-US" dirty="0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0DD4424C-A8AE-8FF4-08EE-099EA575FD78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7</a:t>
              </a:r>
              <a:endParaRPr lang="zh-CN" altLang="en-US" dirty="0"/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3FCE5C8E-1C7D-F247-24DA-E084206752E1}"/>
                </a:ext>
              </a:extLst>
            </p:cNvPr>
            <p:cNvCxnSpPr>
              <a:cxnSpLocks/>
            </p:cNvCxnSpPr>
            <p:nvPr/>
          </p:nvCxnSpPr>
          <p:spPr>
            <a:xfrm>
              <a:off x="704394" y="3201757"/>
              <a:ext cx="76835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7F498CB8-9406-27D8-21FE-0A218AB1B0F1}"/>
              </a:ext>
            </a:extLst>
          </p:cNvPr>
          <p:cNvCxnSpPr>
            <a:cxnSpLocks/>
          </p:cNvCxnSpPr>
          <p:nvPr/>
        </p:nvCxnSpPr>
        <p:spPr>
          <a:xfrm>
            <a:off x="656677" y="4610910"/>
            <a:ext cx="330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B3E01149-E80B-3394-1FA5-C4D39C4192AD}"/>
              </a:ext>
            </a:extLst>
          </p:cNvPr>
          <p:cNvCxnSpPr>
            <a:cxnSpLocks/>
          </p:cNvCxnSpPr>
          <p:nvPr/>
        </p:nvCxnSpPr>
        <p:spPr>
          <a:xfrm>
            <a:off x="8234279" y="4610910"/>
            <a:ext cx="330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EB25F832-F30F-596B-9C91-0703DC4E7E8C}"/>
              </a:ext>
            </a:extLst>
          </p:cNvPr>
          <p:cNvCxnSpPr>
            <a:cxnSpLocks/>
          </p:cNvCxnSpPr>
          <p:nvPr/>
        </p:nvCxnSpPr>
        <p:spPr>
          <a:xfrm>
            <a:off x="4445478" y="4610910"/>
            <a:ext cx="330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F36D1123-64ED-AED6-A2EF-66AC3B4AC34E}"/>
              </a:ext>
            </a:extLst>
          </p:cNvPr>
          <p:cNvSpPr txBox="1"/>
          <p:nvPr/>
        </p:nvSpPr>
        <p:spPr>
          <a:xfrm>
            <a:off x="1527614" y="4756825"/>
            <a:ext cx="1622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/>
              <a:t>整数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7ACC433F-42D3-EBE9-B545-C3DB99ABA5BC}"/>
              </a:ext>
            </a:extLst>
          </p:cNvPr>
          <p:cNvSpPr txBox="1"/>
          <p:nvPr/>
        </p:nvSpPr>
        <p:spPr>
          <a:xfrm>
            <a:off x="5284922" y="4756825"/>
            <a:ext cx="1622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/>
              <a:t>分数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294DD84D-C17C-321F-9EEB-0E750478E7F9}"/>
              </a:ext>
            </a:extLst>
          </p:cNvPr>
          <p:cNvSpPr txBox="1"/>
          <p:nvPr/>
        </p:nvSpPr>
        <p:spPr>
          <a:xfrm>
            <a:off x="9073723" y="4756825"/>
            <a:ext cx="1622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/>
              <a:t>小数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F73A2286-75C1-9AEF-96F6-3383B5C4A34A}"/>
              </a:ext>
            </a:extLst>
          </p:cNvPr>
          <p:cNvSpPr txBox="1"/>
          <p:nvPr/>
        </p:nvSpPr>
        <p:spPr>
          <a:xfrm>
            <a:off x="528504" y="2226385"/>
            <a:ext cx="90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B3BE8DBA-E8AE-A737-9D2A-A62901359B9B}"/>
              </a:ext>
            </a:extLst>
          </p:cNvPr>
          <p:cNvSpPr txBox="1"/>
          <p:nvPr/>
        </p:nvSpPr>
        <p:spPr>
          <a:xfrm>
            <a:off x="8859707" y="2231832"/>
            <a:ext cx="69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5FD4D1A3-2F06-B7F2-3FD2-47906E822DD4}"/>
              </a:ext>
            </a:extLst>
          </p:cNvPr>
          <p:cNvSpPr txBox="1"/>
          <p:nvPr/>
        </p:nvSpPr>
        <p:spPr>
          <a:xfrm>
            <a:off x="10737457" y="2231832"/>
            <a:ext cx="924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9A688FB9-EDD2-812B-313A-5315FBA2DE7D}"/>
              </a:ext>
            </a:extLst>
          </p:cNvPr>
          <p:cNvGrpSpPr/>
          <p:nvPr/>
        </p:nvGrpSpPr>
        <p:grpSpPr>
          <a:xfrm>
            <a:off x="1409185" y="1939206"/>
            <a:ext cx="933857" cy="1231582"/>
            <a:chOff x="621643" y="2585966"/>
            <a:chExt cx="933857" cy="1231582"/>
          </a:xfrm>
        </p:grpSpPr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97159F9E-E8CB-9D3B-A025-E16B65D4AC0F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3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90EBF411-ACC3-2ECD-B05C-28CB35E3A821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2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51121D01-046D-316F-62C3-2ED7AB10CA06}"/>
                </a:ext>
              </a:extLst>
            </p:cNvPr>
            <p:cNvCxnSpPr>
              <a:cxnSpLocks/>
            </p:cNvCxnSpPr>
            <p:nvPr/>
          </p:nvCxnSpPr>
          <p:spPr>
            <a:xfrm>
              <a:off x="870449" y="3201757"/>
              <a:ext cx="43624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DE97D42-3E7A-8EBA-2520-5A7BA957D5EB}"/>
              </a:ext>
            </a:extLst>
          </p:cNvPr>
          <p:cNvGrpSpPr/>
          <p:nvPr/>
        </p:nvGrpSpPr>
        <p:grpSpPr>
          <a:xfrm>
            <a:off x="3199732" y="1939206"/>
            <a:ext cx="933857" cy="1231582"/>
            <a:chOff x="621643" y="2585966"/>
            <a:chExt cx="933857" cy="1231582"/>
          </a:xfrm>
        </p:grpSpPr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ECFDD77B-F854-26F7-4FA2-8595ED20A749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0953E5F7-96EE-50CC-CB00-223B000FC66A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3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85" name="直接连接符 84">
              <a:extLst>
                <a:ext uri="{FF2B5EF4-FFF2-40B4-BE49-F238E27FC236}">
                  <a16:creationId xmlns:a16="http://schemas.microsoft.com/office/drawing/2014/main" id="{C98B2A8F-85C2-1223-DAE1-9B86453A69F4}"/>
                </a:ext>
              </a:extLst>
            </p:cNvPr>
            <p:cNvCxnSpPr>
              <a:cxnSpLocks/>
            </p:cNvCxnSpPr>
            <p:nvPr/>
          </p:nvCxnSpPr>
          <p:spPr>
            <a:xfrm>
              <a:off x="787145" y="3201757"/>
              <a:ext cx="6028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18D3336D-A6CA-0235-1FAC-C950ED57A95F}"/>
              </a:ext>
            </a:extLst>
          </p:cNvPr>
          <p:cNvGrpSpPr/>
          <p:nvPr/>
        </p:nvGrpSpPr>
        <p:grpSpPr>
          <a:xfrm>
            <a:off x="6669760" y="1939206"/>
            <a:ext cx="933857" cy="1231582"/>
            <a:chOff x="621643" y="2585966"/>
            <a:chExt cx="933857" cy="1231582"/>
          </a:xfrm>
        </p:grpSpPr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9EF61131-7ECF-B11D-0D65-04CE2F7BD08B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FDAD6F86-94A4-BA0A-ED66-C2EE1533CA6B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7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id="{DCB7AB87-198F-2D12-A7AB-1FBFA3279219}"/>
                </a:ext>
              </a:extLst>
            </p:cNvPr>
            <p:cNvCxnSpPr>
              <a:cxnSpLocks/>
            </p:cNvCxnSpPr>
            <p:nvPr/>
          </p:nvCxnSpPr>
          <p:spPr>
            <a:xfrm>
              <a:off x="704394" y="3201757"/>
              <a:ext cx="76835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文本框 95">
            <a:extLst>
              <a:ext uri="{FF2B5EF4-FFF2-40B4-BE49-F238E27FC236}">
                <a16:creationId xmlns:a16="http://schemas.microsoft.com/office/drawing/2014/main" id="{8675DCB1-3681-6BAC-36CB-AA19B15CF04D}"/>
              </a:ext>
            </a:extLst>
          </p:cNvPr>
          <p:cNvSpPr txBox="1"/>
          <p:nvPr/>
        </p:nvSpPr>
        <p:spPr>
          <a:xfrm>
            <a:off x="2319051" y="2231832"/>
            <a:ext cx="90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0.9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D6890564-29F4-D982-4731-A62D8857548E}"/>
              </a:ext>
            </a:extLst>
          </p:cNvPr>
          <p:cNvSpPr txBox="1"/>
          <p:nvPr/>
        </p:nvSpPr>
        <p:spPr>
          <a:xfrm>
            <a:off x="4109598" y="2231832"/>
            <a:ext cx="130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4.20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AE672E99-C9F0-0150-F1BF-C2C818723C72}"/>
              </a:ext>
            </a:extLst>
          </p:cNvPr>
          <p:cNvSpPr txBox="1"/>
          <p:nvPr/>
        </p:nvSpPr>
        <p:spPr>
          <a:xfrm>
            <a:off x="5389679" y="2231832"/>
            <a:ext cx="130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18.5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15DB560A-6CCE-687B-D6C2-F5B04252958C}"/>
              </a:ext>
            </a:extLst>
          </p:cNvPr>
          <p:cNvSpPr txBox="1"/>
          <p:nvPr/>
        </p:nvSpPr>
        <p:spPr>
          <a:xfrm>
            <a:off x="7579626" y="2231832"/>
            <a:ext cx="130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0.03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BD51894A-A3FF-5904-3300-738B0995425B}"/>
              </a:ext>
            </a:extLst>
          </p:cNvPr>
          <p:cNvSpPr txBox="1"/>
          <p:nvPr/>
        </p:nvSpPr>
        <p:spPr>
          <a:xfrm>
            <a:off x="9532862" y="2231832"/>
            <a:ext cx="1228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0.86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7CCEE340-775C-36B0-A5F0-38A44BC2C7CA}"/>
              </a:ext>
            </a:extLst>
          </p:cNvPr>
          <p:cNvSpPr txBox="1"/>
          <p:nvPr/>
        </p:nvSpPr>
        <p:spPr>
          <a:xfrm>
            <a:off x="734100" y="6158992"/>
            <a:ext cx="337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点击对应数字触发动画</a:t>
            </a:r>
          </a:p>
        </p:txBody>
      </p:sp>
    </p:spTree>
    <p:extLst>
      <p:ext uri="{BB962C8B-B14F-4D97-AF65-F5344CB8AC3E}">
        <p14:creationId xmlns:p14="http://schemas.microsoft.com/office/powerpoint/2010/main" val="414562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0.02747 0.26042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1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-0.58125 0.25973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63" y="1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67617 0.25973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15" y="1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6 L 0.26237 0.2129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12" y="1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0.19701 0.21297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44" y="1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6 L -0.00612 0.21297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1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6 L 0.47995 0.17454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97" y="8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6 L 0.40183 0.17454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91" y="8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0.39727 0.17477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57" y="8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7037E-6 L 0.07878 0.25764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1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0.01784 0.25533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1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64" grpId="0"/>
      <p:bldP spid="64" grpId="1"/>
      <p:bldP spid="65" grpId="0"/>
      <p:bldP spid="65" grpId="1"/>
      <p:bldP spid="66" grpId="0"/>
      <p:bldP spid="66" grpId="1"/>
      <p:bldP spid="96" grpId="0"/>
      <p:bldP spid="96" grpId="1"/>
      <p:bldP spid="97" grpId="0"/>
      <p:bldP spid="97" grpId="1"/>
      <p:bldP spid="98" grpId="0"/>
      <p:bldP spid="98" grpId="1"/>
      <p:bldP spid="99" grpId="0"/>
      <p:bldP spid="99" grpId="1"/>
      <p:bldP spid="100" grpId="0"/>
      <p:bldP spid="10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2FD8E655-4F79-2805-7120-D8B1187B9073}"/>
              </a:ext>
            </a:extLst>
          </p:cNvPr>
          <p:cNvSpPr/>
          <p:nvPr/>
        </p:nvSpPr>
        <p:spPr>
          <a:xfrm>
            <a:off x="500743" y="120902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E1C20EA-4B3F-97E2-1BD0-3F9BBEFF1D2F}"/>
              </a:ext>
            </a:extLst>
          </p:cNvPr>
          <p:cNvSpPr txBox="1"/>
          <p:nvPr/>
        </p:nvSpPr>
        <p:spPr>
          <a:xfrm>
            <a:off x="1176121" y="1156175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用小数表示下面的价格，并把它们从小到大排序。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0CFBF9E-C0DE-6462-DED8-E69E07BAA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92203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B7DD7F4-8098-7BC1-1FC0-61F103313FB9}"/>
              </a:ext>
            </a:extLst>
          </p:cNvPr>
          <p:cNvGrpSpPr/>
          <p:nvPr/>
        </p:nvGrpSpPr>
        <p:grpSpPr>
          <a:xfrm>
            <a:off x="449209" y="2548612"/>
            <a:ext cx="3026229" cy="1622295"/>
            <a:chOff x="349270" y="2422151"/>
            <a:chExt cx="3026229" cy="1622295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220FD69-5630-F515-1E20-7443DED71035}"/>
                </a:ext>
              </a:extLst>
            </p:cNvPr>
            <p:cNvSpPr txBox="1"/>
            <p:nvPr/>
          </p:nvSpPr>
          <p:spPr>
            <a:xfrm>
              <a:off x="349270" y="2422151"/>
              <a:ext cx="3026229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3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元</a:t>
              </a:r>
              <a:r>
                <a:rPr lang="en-US" altLang="zh-CN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5</a:t>
              </a:r>
              <a:r>
                <a:rPr lang="zh-CN" altLang="en-US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角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A8B4572-6E37-3FF4-2B5D-0998255EA948}"/>
                </a:ext>
              </a:extLst>
            </p:cNvPr>
            <p:cNvSpPr txBox="1"/>
            <p:nvPr/>
          </p:nvSpPr>
          <p:spPr>
            <a:xfrm>
              <a:off x="349270" y="3375609"/>
              <a:ext cx="3026229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+mn-ea"/>
                  <a:cs typeface="Arial" panose="020B0604020202020204" pitchFamily="34" charset="0"/>
                  <a:sym typeface="Times New Roman" panose="02020603050405020304" pitchFamily="18" charset="0"/>
                </a:rPr>
                <a:t>(      )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Arial" panose="020B0604020202020204" pitchFamily="34" charset="0"/>
                  <a:sym typeface="Times New Roman" panose="02020603050405020304" pitchFamily="18" charset="0"/>
                </a:rPr>
                <a:t>元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9D03906-BAE1-24C4-AC76-A6032C87F545}"/>
              </a:ext>
            </a:extLst>
          </p:cNvPr>
          <p:cNvGrpSpPr/>
          <p:nvPr/>
        </p:nvGrpSpPr>
        <p:grpSpPr>
          <a:xfrm>
            <a:off x="3204993" y="2548612"/>
            <a:ext cx="3026229" cy="1622295"/>
            <a:chOff x="3141109" y="2422151"/>
            <a:chExt cx="3026229" cy="1622295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DCF80F0-6641-E238-E937-45461378C91B}"/>
                </a:ext>
              </a:extLst>
            </p:cNvPr>
            <p:cNvSpPr txBox="1"/>
            <p:nvPr/>
          </p:nvSpPr>
          <p:spPr>
            <a:xfrm>
              <a:off x="3141109" y="2422151"/>
              <a:ext cx="3026229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5</a:t>
              </a:r>
              <a:r>
                <a:rPr lang="zh-CN" altLang="en-US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角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E982D6D-2FC8-D0F5-C467-8A6C7F901FEB}"/>
                </a:ext>
              </a:extLst>
            </p:cNvPr>
            <p:cNvSpPr txBox="1"/>
            <p:nvPr/>
          </p:nvSpPr>
          <p:spPr>
            <a:xfrm>
              <a:off x="3141109" y="3375609"/>
              <a:ext cx="3026229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+mn-ea"/>
                  <a:cs typeface="Arial" panose="020B0604020202020204" pitchFamily="34" charset="0"/>
                  <a:sym typeface="Times New Roman" panose="02020603050405020304" pitchFamily="18" charset="0"/>
                </a:rPr>
                <a:t>(      )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Arial" panose="020B0604020202020204" pitchFamily="34" charset="0"/>
                  <a:sym typeface="Times New Roman" panose="02020603050405020304" pitchFamily="18" charset="0"/>
                </a:rPr>
                <a:t>元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997EE6A-79BD-888D-60C4-A45508706F8A}"/>
              </a:ext>
            </a:extLst>
          </p:cNvPr>
          <p:cNvGrpSpPr/>
          <p:nvPr/>
        </p:nvGrpSpPr>
        <p:grpSpPr>
          <a:xfrm>
            <a:off x="5960777" y="2548612"/>
            <a:ext cx="3026229" cy="1622295"/>
            <a:chOff x="5824784" y="2422151"/>
            <a:chExt cx="3026229" cy="1622295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9E62AAC-6529-BA79-6ED0-8F09ADE4C599}"/>
                </a:ext>
              </a:extLst>
            </p:cNvPr>
            <p:cNvSpPr txBox="1"/>
            <p:nvPr/>
          </p:nvSpPr>
          <p:spPr>
            <a:xfrm>
              <a:off x="5824784" y="2422151"/>
              <a:ext cx="3026229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4</a:t>
              </a:r>
              <a:r>
                <a:rPr lang="zh-CN" altLang="en-US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元</a:t>
              </a:r>
              <a:r>
                <a:rPr lang="en-US" altLang="zh-CN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9</a:t>
              </a:r>
              <a:r>
                <a:rPr lang="zh-CN" altLang="en-US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角</a:t>
              </a:r>
              <a:r>
                <a:rPr lang="en-US" altLang="zh-CN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9</a:t>
              </a:r>
              <a:r>
                <a:rPr lang="zh-CN" altLang="en-US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分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5AE01C6-7A97-BE5D-F492-B7FAC02915E8}"/>
                </a:ext>
              </a:extLst>
            </p:cNvPr>
            <p:cNvSpPr txBox="1"/>
            <p:nvPr/>
          </p:nvSpPr>
          <p:spPr>
            <a:xfrm>
              <a:off x="5824784" y="3375609"/>
              <a:ext cx="3026229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+mn-ea"/>
                  <a:cs typeface="Arial" panose="020B0604020202020204" pitchFamily="34" charset="0"/>
                  <a:sym typeface="Times New Roman" panose="02020603050405020304" pitchFamily="18" charset="0"/>
                </a:rPr>
                <a:t>(      )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Arial" panose="020B0604020202020204" pitchFamily="34" charset="0"/>
                  <a:sym typeface="Times New Roman" panose="02020603050405020304" pitchFamily="18" charset="0"/>
                </a:rPr>
                <a:t>元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D2168FF-8905-7E83-E891-02ACCB25429F}"/>
              </a:ext>
            </a:extLst>
          </p:cNvPr>
          <p:cNvGrpSpPr/>
          <p:nvPr/>
        </p:nvGrpSpPr>
        <p:grpSpPr>
          <a:xfrm>
            <a:off x="8716562" y="2548612"/>
            <a:ext cx="3026229" cy="1622295"/>
            <a:chOff x="8616623" y="2422151"/>
            <a:chExt cx="3026229" cy="1622295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4CA1BCA-3463-1BFB-3CB4-CF7B7F1507D4}"/>
                </a:ext>
              </a:extLst>
            </p:cNvPr>
            <p:cNvSpPr txBox="1"/>
            <p:nvPr/>
          </p:nvSpPr>
          <p:spPr>
            <a:xfrm>
              <a:off x="8616623" y="2422151"/>
              <a:ext cx="3026229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3</a:t>
              </a:r>
              <a:r>
                <a:rPr lang="zh-CN" altLang="en-US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元</a:t>
              </a:r>
              <a:r>
                <a:rPr lang="en-US" altLang="zh-CN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4</a:t>
              </a:r>
              <a:r>
                <a:rPr lang="zh-CN" altLang="en-US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角</a:t>
              </a:r>
              <a:r>
                <a:rPr lang="en-US" altLang="zh-CN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9</a:t>
              </a:r>
              <a:r>
                <a:rPr lang="zh-CN" altLang="en-US" sz="3600" b="1" dirty="0">
                  <a:solidFill>
                    <a:prstClr val="black"/>
                  </a:solidFill>
                  <a:latin typeface="+mj-lt"/>
                  <a:ea typeface="楷体" panose="02010609060101010101" pitchFamily="49" charset="-122"/>
                  <a:cs typeface="Arial" panose="020B0604020202020204" pitchFamily="34" charset="0"/>
                  <a:sym typeface="Times New Roman" panose="02020603050405020304" pitchFamily="18" charset="0"/>
                </a:rPr>
                <a:t>分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03A4212-E69E-C70C-0C7B-546D3D35B5D7}"/>
                </a:ext>
              </a:extLst>
            </p:cNvPr>
            <p:cNvSpPr txBox="1"/>
            <p:nvPr/>
          </p:nvSpPr>
          <p:spPr>
            <a:xfrm>
              <a:off x="8616623" y="3375609"/>
              <a:ext cx="3026229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+mn-ea"/>
                  <a:cs typeface="Arial" panose="020B0604020202020204" pitchFamily="34" charset="0"/>
                  <a:sym typeface="Times New Roman" panose="02020603050405020304" pitchFamily="18" charset="0"/>
                </a:rPr>
                <a:t>(      )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Arial" panose="020B0604020202020204" pitchFamily="34" charset="0"/>
                  <a:sym typeface="Times New Roman" panose="02020603050405020304" pitchFamily="18" charset="0"/>
                </a:rPr>
                <a:t>元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 panose="020B06040202020202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828D7AB1-3EC7-1981-ADB0-8FC614F6C59B}"/>
              </a:ext>
            </a:extLst>
          </p:cNvPr>
          <p:cNvSpPr txBox="1"/>
          <p:nvPr/>
        </p:nvSpPr>
        <p:spPr>
          <a:xfrm>
            <a:off x="1361872" y="3534304"/>
            <a:ext cx="972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3.5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39AA34A-CB8F-8402-5B63-63BF2FCCF356}"/>
              </a:ext>
            </a:extLst>
          </p:cNvPr>
          <p:cNvSpPr txBox="1"/>
          <p:nvPr/>
        </p:nvSpPr>
        <p:spPr>
          <a:xfrm>
            <a:off x="4117656" y="3534304"/>
            <a:ext cx="972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0.5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96BDBE3-822D-82EE-6732-3887A0703BA5}"/>
              </a:ext>
            </a:extLst>
          </p:cNvPr>
          <p:cNvSpPr txBox="1"/>
          <p:nvPr/>
        </p:nvSpPr>
        <p:spPr>
          <a:xfrm>
            <a:off x="6765952" y="3534304"/>
            <a:ext cx="1278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4.99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A53DA0E-00BC-E028-04B7-60F14F09E6F0}"/>
              </a:ext>
            </a:extLst>
          </p:cNvPr>
          <p:cNvSpPr txBox="1"/>
          <p:nvPr/>
        </p:nvSpPr>
        <p:spPr>
          <a:xfrm>
            <a:off x="9521736" y="3534304"/>
            <a:ext cx="1278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3.49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856BF1C-5EB3-4BE6-3BA3-0798C68188F3}"/>
              </a:ext>
            </a:extLst>
          </p:cNvPr>
          <p:cNvSpPr txBox="1"/>
          <p:nvPr/>
        </p:nvSpPr>
        <p:spPr>
          <a:xfrm>
            <a:off x="2950443" y="4935087"/>
            <a:ext cx="6283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0.5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&lt;3.49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&lt;3.5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&lt;4.99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</a:t>
            </a:r>
          </a:p>
        </p:txBody>
      </p:sp>
    </p:spTree>
    <p:extLst>
      <p:ext uri="{BB962C8B-B14F-4D97-AF65-F5344CB8AC3E}">
        <p14:creationId xmlns:p14="http://schemas.microsoft.com/office/powerpoint/2010/main" val="173012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>
            <a:extLst>
              <a:ext uri="{FF2B5EF4-FFF2-40B4-BE49-F238E27FC236}">
                <a16:creationId xmlns:a16="http://schemas.microsoft.com/office/drawing/2014/main" id="{BE37E608-F235-6D3D-EFDE-D81C343EEEC9}"/>
              </a:ext>
            </a:extLst>
          </p:cNvPr>
          <p:cNvSpPr/>
          <p:nvPr/>
        </p:nvSpPr>
        <p:spPr>
          <a:xfrm>
            <a:off x="500743" y="99501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03F8613-912C-78CF-EB29-3511A0BFB573}"/>
              </a:ext>
            </a:extLst>
          </p:cNvPr>
          <p:cNvSpPr txBox="1"/>
          <p:nvPr/>
        </p:nvSpPr>
        <p:spPr>
          <a:xfrm>
            <a:off x="1088572" y="3080181"/>
            <a:ext cx="1052625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《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动脑筋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》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比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《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童话故事选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》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便宜多少钱？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A84F78F-92B5-94CA-9B8D-76E62881247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5672" y="629870"/>
            <a:ext cx="10295585" cy="1866146"/>
          </a:xfrm>
          <a:prstGeom prst="rect">
            <a:avLst/>
          </a:prstGeom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CA7214AB-A37B-F814-A93F-9F106CE3E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51376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572B1EB-6391-995F-B63D-EC83DF93C127}"/>
              </a:ext>
            </a:extLst>
          </p:cNvPr>
          <p:cNvSpPr txBox="1"/>
          <p:nvPr/>
        </p:nvSpPr>
        <p:spPr>
          <a:xfrm>
            <a:off x="2619703" y="3940008"/>
            <a:ext cx="2973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10.8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8.4=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8E963D4-EF81-7C9F-0787-CDFD8C3600B4}"/>
              </a:ext>
            </a:extLst>
          </p:cNvPr>
          <p:cNvSpPr txBox="1"/>
          <p:nvPr/>
        </p:nvSpPr>
        <p:spPr>
          <a:xfrm>
            <a:off x="4516095" y="3940008"/>
            <a:ext cx="2973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2.4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（元）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E02FB696-7045-90F7-6F5C-521A9E2F59F5}"/>
              </a:ext>
            </a:extLst>
          </p:cNvPr>
          <p:cNvGrpSpPr/>
          <p:nvPr/>
        </p:nvGrpSpPr>
        <p:grpSpPr>
          <a:xfrm>
            <a:off x="8893399" y="4122175"/>
            <a:ext cx="2721427" cy="1974664"/>
            <a:chOff x="8050205" y="3813200"/>
            <a:chExt cx="2721427" cy="1974664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1D72D5E1-97AF-7BD4-9AAB-2CAE933A7406}"/>
                </a:ext>
              </a:extLst>
            </p:cNvPr>
            <p:cNvSpPr txBox="1"/>
            <p:nvPr/>
          </p:nvSpPr>
          <p:spPr>
            <a:xfrm>
              <a:off x="8050205" y="3813200"/>
              <a:ext cx="2529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1    0  .  8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CAF5BC0-B109-137F-A21A-A1325E86B3F8}"/>
                </a:ext>
              </a:extLst>
            </p:cNvPr>
            <p:cNvSpPr txBox="1"/>
            <p:nvPr/>
          </p:nvSpPr>
          <p:spPr>
            <a:xfrm>
              <a:off x="8050205" y="4495202"/>
              <a:ext cx="2529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8  .  4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D19CF58-9A31-5943-FC15-4A5BB98E3524}"/>
                </a:ext>
              </a:extLst>
            </p:cNvPr>
            <p:cNvSpPr txBox="1"/>
            <p:nvPr/>
          </p:nvSpPr>
          <p:spPr>
            <a:xfrm>
              <a:off x="8050205" y="4495202"/>
              <a:ext cx="6527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n-ea"/>
                </a:rPr>
                <a:t>-</a:t>
              </a:r>
              <a:endParaRPr lang="zh-CN" altLang="en-US" sz="3600" b="1" dirty="0">
                <a:solidFill>
                  <a:srgbClr val="FF0000"/>
                </a:solidFill>
                <a:latin typeface="+mn-ea"/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A03CA597-B45E-C6EB-D129-2852355A2075}"/>
                </a:ext>
              </a:extLst>
            </p:cNvPr>
            <p:cNvCxnSpPr>
              <a:cxnSpLocks/>
            </p:cNvCxnSpPr>
            <p:nvPr/>
          </p:nvCxnSpPr>
          <p:spPr>
            <a:xfrm>
              <a:off x="8101584" y="5141533"/>
              <a:ext cx="267004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1D68A8F-E9B3-2B61-0AF5-2D1336403B13}"/>
                </a:ext>
              </a:extLst>
            </p:cNvPr>
            <p:cNvSpPr txBox="1"/>
            <p:nvPr/>
          </p:nvSpPr>
          <p:spPr>
            <a:xfrm>
              <a:off x="8050205" y="5141533"/>
              <a:ext cx="25291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2  .  4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3D2CBB04-E057-09C5-1F5A-56C38A7D9D92}"/>
              </a:ext>
            </a:extLst>
          </p:cNvPr>
          <p:cNvSpPr txBox="1"/>
          <p:nvPr/>
        </p:nvSpPr>
        <p:spPr>
          <a:xfrm>
            <a:off x="1395672" y="4869809"/>
            <a:ext cx="7069969" cy="1358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动脑筋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》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比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童话故事选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》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便宜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2.4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114917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B4E15F4C-2AD5-403B-4B79-30AAA506AF9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5672" y="629870"/>
            <a:ext cx="10295585" cy="186614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662787B0-3B9D-18A3-C7E5-8073A7D7B6BF}"/>
              </a:ext>
            </a:extLst>
          </p:cNvPr>
          <p:cNvSpPr txBox="1"/>
          <p:nvPr/>
        </p:nvSpPr>
        <p:spPr>
          <a:xfrm>
            <a:off x="1088572" y="2745205"/>
            <a:ext cx="1052625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《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动脑筋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》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《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童话故事选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》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各买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本，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元够吗？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E792F1F-59A1-FA16-B4B7-7DEA8600AA46}"/>
              </a:ext>
            </a:extLst>
          </p:cNvPr>
          <p:cNvSpPr txBox="1"/>
          <p:nvPr/>
        </p:nvSpPr>
        <p:spPr>
          <a:xfrm>
            <a:off x="2619703" y="3940008"/>
            <a:ext cx="2973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8.4+10.8=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C28464B0-5C26-F4C1-82EF-B0CDAF307EFD}"/>
              </a:ext>
            </a:extLst>
          </p:cNvPr>
          <p:cNvGrpSpPr/>
          <p:nvPr/>
        </p:nvGrpSpPr>
        <p:grpSpPr>
          <a:xfrm>
            <a:off x="8893399" y="3717731"/>
            <a:ext cx="2721427" cy="1974664"/>
            <a:chOff x="8294452" y="4023062"/>
            <a:chExt cx="2721427" cy="1974664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DD3D7BE0-173A-19D7-9755-1A22E71228E6}"/>
                </a:ext>
              </a:extLst>
            </p:cNvPr>
            <p:cNvGrpSpPr/>
            <p:nvPr/>
          </p:nvGrpSpPr>
          <p:grpSpPr>
            <a:xfrm>
              <a:off x="8294452" y="4023062"/>
              <a:ext cx="2721427" cy="1974664"/>
              <a:chOff x="8050205" y="3813200"/>
              <a:chExt cx="2721427" cy="1974664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9175027-9F3E-0476-2FD9-2168366A2AB6}"/>
                  </a:ext>
                </a:extLst>
              </p:cNvPr>
              <p:cNvSpPr txBox="1"/>
              <p:nvPr/>
            </p:nvSpPr>
            <p:spPr>
              <a:xfrm>
                <a:off x="8050205" y="3813200"/>
                <a:ext cx="25291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F0000"/>
                    </a:solidFill>
                    <a:latin typeface="+mj-lt"/>
                  </a:rPr>
                  <a:t>1    0  .  8</a:t>
                </a:r>
                <a:endParaRPr lang="zh-CN" altLang="en-US" sz="36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55D829E3-0A28-4FB3-4C7E-BF8971AF971C}"/>
                  </a:ext>
                </a:extLst>
              </p:cNvPr>
              <p:cNvSpPr txBox="1"/>
              <p:nvPr/>
            </p:nvSpPr>
            <p:spPr>
              <a:xfrm>
                <a:off x="8050205" y="4495202"/>
                <a:ext cx="25291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F0000"/>
                    </a:solidFill>
                    <a:latin typeface="+mj-lt"/>
                  </a:rPr>
                  <a:t>8  .  4</a:t>
                </a:r>
                <a:endParaRPr lang="zh-CN" altLang="en-US" sz="36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01466E89-B4A3-9E1B-1B5A-68DC510D550C}"/>
                  </a:ext>
                </a:extLst>
              </p:cNvPr>
              <p:cNvSpPr txBox="1"/>
              <p:nvPr/>
            </p:nvSpPr>
            <p:spPr>
              <a:xfrm>
                <a:off x="8050205" y="4495202"/>
                <a:ext cx="6527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F0000"/>
                    </a:solidFill>
                    <a:latin typeface="+mj-lt"/>
                  </a:rPr>
                  <a:t>+</a:t>
                </a:r>
                <a:endParaRPr lang="zh-CN" altLang="en-US" sz="36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23BCBF5A-1F52-353A-BA3B-7C2A161E10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01584" y="5141533"/>
                <a:ext cx="2670048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6F2B01DE-0E88-1D75-66B7-02E5A596DE08}"/>
                  </a:ext>
                </a:extLst>
              </p:cNvPr>
              <p:cNvSpPr txBox="1"/>
              <p:nvPr/>
            </p:nvSpPr>
            <p:spPr>
              <a:xfrm>
                <a:off x="8050205" y="5141533"/>
                <a:ext cx="25291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F0000"/>
                    </a:solidFill>
                    <a:latin typeface="+mj-lt"/>
                  </a:rPr>
                  <a:t>1    9  .  2</a:t>
                </a:r>
                <a:endParaRPr lang="zh-CN" altLang="en-US" sz="36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06764CC3-BC85-2503-E0B9-F4E49C21FD7E}"/>
                </a:ext>
              </a:extLst>
            </p:cNvPr>
            <p:cNvSpPr txBox="1"/>
            <p:nvPr/>
          </p:nvSpPr>
          <p:spPr>
            <a:xfrm>
              <a:off x="9902190" y="5006276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zh-CN" altLang="en-US" sz="20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AE34DD87-5771-49DB-D480-CE6D04A28A2A}"/>
              </a:ext>
            </a:extLst>
          </p:cNvPr>
          <p:cNvSpPr txBox="1"/>
          <p:nvPr/>
        </p:nvSpPr>
        <p:spPr>
          <a:xfrm>
            <a:off x="4609149" y="3940008"/>
            <a:ext cx="2973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19.2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（元）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F2BC2E0-E0F0-78A0-2D84-208306A7A7F9}"/>
              </a:ext>
            </a:extLst>
          </p:cNvPr>
          <p:cNvSpPr txBox="1"/>
          <p:nvPr/>
        </p:nvSpPr>
        <p:spPr>
          <a:xfrm>
            <a:off x="3136710" y="4645701"/>
            <a:ext cx="2772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19.2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＜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5339446-2723-B093-F1FA-185155FA97AE}"/>
              </a:ext>
            </a:extLst>
          </p:cNvPr>
          <p:cNvSpPr txBox="1"/>
          <p:nvPr/>
        </p:nvSpPr>
        <p:spPr>
          <a:xfrm>
            <a:off x="1228274" y="5351394"/>
            <a:ext cx="7991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动脑筋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》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和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童话故事选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》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各买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本，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20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元够。</a:t>
            </a:r>
          </a:p>
        </p:txBody>
      </p:sp>
    </p:spTree>
    <p:extLst>
      <p:ext uri="{BB962C8B-B14F-4D97-AF65-F5344CB8AC3E}">
        <p14:creationId xmlns:p14="http://schemas.microsoft.com/office/powerpoint/2010/main" val="244053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D4F65E5-8CC7-27F9-6942-20205BF94D0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5672" y="629870"/>
            <a:ext cx="10295585" cy="186614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958B3C0-9B18-CC23-80F2-B95196DFFAB8}"/>
              </a:ext>
            </a:extLst>
          </p:cNvPr>
          <p:cNvSpPr txBox="1"/>
          <p:nvPr/>
        </p:nvSpPr>
        <p:spPr>
          <a:xfrm>
            <a:off x="1088572" y="2745205"/>
            <a:ext cx="1052625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）请提出其他数学问题并解答。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D141867-8ADB-CE45-D972-76EBBDFE1827}"/>
              </a:ext>
            </a:extLst>
          </p:cNvPr>
          <p:cNvSpPr txBox="1"/>
          <p:nvPr/>
        </p:nvSpPr>
        <p:spPr>
          <a:xfrm>
            <a:off x="351214" y="3599540"/>
            <a:ext cx="12000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答案不唯一，例：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《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童话故事选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》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比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《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儿童文学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》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便宜多少钱？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4D8D6AC-FDC1-9503-8172-5A7D446C8975}"/>
              </a:ext>
            </a:extLst>
          </p:cNvPr>
          <p:cNvSpPr txBox="1"/>
          <p:nvPr/>
        </p:nvSpPr>
        <p:spPr>
          <a:xfrm>
            <a:off x="2794798" y="4345127"/>
            <a:ext cx="4355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12.5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10.8=1.7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（元）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BB2AB9-A3F1-1769-035B-F60ACA3FD009}"/>
              </a:ext>
            </a:extLst>
          </p:cNvPr>
          <p:cNvSpPr txBox="1"/>
          <p:nvPr/>
        </p:nvSpPr>
        <p:spPr>
          <a:xfrm>
            <a:off x="1380393" y="5090714"/>
            <a:ext cx="9431213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答：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《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童话故事选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》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比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《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儿童文学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》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便宜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1.7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204346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8C9F3EDD-360D-8EC9-CCDA-72050E51AE6D}"/>
              </a:ext>
            </a:extLst>
          </p:cNvPr>
          <p:cNvSpPr/>
          <p:nvPr/>
        </p:nvSpPr>
        <p:spPr>
          <a:xfrm>
            <a:off x="500743" y="94637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1748187-8119-8BD4-E4F5-CB313719F148}"/>
              </a:ext>
            </a:extLst>
          </p:cNvPr>
          <p:cNvSpPr txBox="1"/>
          <p:nvPr/>
        </p:nvSpPr>
        <p:spPr>
          <a:xfrm>
            <a:off x="1176121" y="893527"/>
            <a:ext cx="10515136" cy="135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用                   四张卡片可以组成多少个小数？（四张卡片都要用上。）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F82633C-CA9E-B7A1-CEF5-14DFA0C92E41}"/>
              </a:ext>
            </a:extLst>
          </p:cNvPr>
          <p:cNvSpPr/>
          <p:nvPr/>
        </p:nvSpPr>
        <p:spPr>
          <a:xfrm>
            <a:off x="1804157" y="946374"/>
            <a:ext cx="505838" cy="6712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1F2F702-784C-071A-B900-4F5DBCF5113D}"/>
              </a:ext>
            </a:extLst>
          </p:cNvPr>
          <p:cNvSpPr/>
          <p:nvPr/>
        </p:nvSpPr>
        <p:spPr>
          <a:xfrm>
            <a:off x="2385083" y="946374"/>
            <a:ext cx="505838" cy="6712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126EA9C-532D-3A67-8A19-EF0896F64389}"/>
              </a:ext>
            </a:extLst>
          </p:cNvPr>
          <p:cNvSpPr/>
          <p:nvPr/>
        </p:nvSpPr>
        <p:spPr>
          <a:xfrm>
            <a:off x="2966009" y="946374"/>
            <a:ext cx="505838" cy="6712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9348C37-234F-8435-E656-573A9583349A}"/>
              </a:ext>
            </a:extLst>
          </p:cNvPr>
          <p:cNvSpPr/>
          <p:nvPr/>
        </p:nvSpPr>
        <p:spPr>
          <a:xfrm>
            <a:off x="3546936" y="946374"/>
            <a:ext cx="505838" cy="6712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.</a:t>
            </a:r>
            <a:endParaRPr lang="zh-CN" altLang="en-US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43E60619-2571-CEC0-52AC-1052CFAB6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4462" y="181039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948DB141-C870-0F8B-8F82-21173FB53D4F}"/>
              </a:ext>
            </a:extLst>
          </p:cNvPr>
          <p:cNvGrpSpPr/>
          <p:nvPr/>
        </p:nvGrpSpPr>
        <p:grpSpPr>
          <a:xfrm>
            <a:off x="1684691" y="3005962"/>
            <a:ext cx="8837812" cy="646331"/>
            <a:chOff x="1684691" y="3172341"/>
            <a:chExt cx="8837812" cy="646331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C8686A2-B2F1-103C-0F6B-567CAC817FB9}"/>
                </a:ext>
              </a:extLst>
            </p:cNvPr>
            <p:cNvSpPr txBox="1"/>
            <p:nvPr/>
          </p:nvSpPr>
          <p:spPr>
            <a:xfrm>
              <a:off x="1684691" y="3172341"/>
              <a:ext cx="1400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12.3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11AD3EE-0924-C10F-7C30-2764E845C139}"/>
                </a:ext>
              </a:extLst>
            </p:cNvPr>
            <p:cNvSpPr txBox="1"/>
            <p:nvPr/>
          </p:nvSpPr>
          <p:spPr>
            <a:xfrm>
              <a:off x="3172097" y="3172341"/>
              <a:ext cx="1400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13.2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EF8C8D1-1218-54DB-AAEB-AA98A46EF05B}"/>
                </a:ext>
              </a:extLst>
            </p:cNvPr>
            <p:cNvSpPr txBox="1"/>
            <p:nvPr/>
          </p:nvSpPr>
          <p:spPr>
            <a:xfrm>
              <a:off x="4659503" y="3172341"/>
              <a:ext cx="1400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21.3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EFE5958-3C36-6621-1EE3-7CD762567657}"/>
                </a:ext>
              </a:extLst>
            </p:cNvPr>
            <p:cNvSpPr txBox="1"/>
            <p:nvPr/>
          </p:nvSpPr>
          <p:spPr>
            <a:xfrm>
              <a:off x="6146909" y="3172341"/>
              <a:ext cx="1400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23.1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ABB51544-856E-FC6B-34EC-E434A2777C81}"/>
                </a:ext>
              </a:extLst>
            </p:cNvPr>
            <p:cNvSpPr txBox="1"/>
            <p:nvPr/>
          </p:nvSpPr>
          <p:spPr>
            <a:xfrm>
              <a:off x="7634315" y="3172341"/>
              <a:ext cx="1400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31.2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8E8D33C-FF7E-C592-DCD3-0611545ABC92}"/>
                </a:ext>
              </a:extLst>
            </p:cNvPr>
            <p:cNvSpPr txBox="1"/>
            <p:nvPr/>
          </p:nvSpPr>
          <p:spPr>
            <a:xfrm>
              <a:off x="9121720" y="3172341"/>
              <a:ext cx="1400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32.1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E3D22FCE-B19C-400B-C86F-909A0A6AB845}"/>
              </a:ext>
            </a:extLst>
          </p:cNvPr>
          <p:cNvGrpSpPr/>
          <p:nvPr/>
        </p:nvGrpSpPr>
        <p:grpSpPr>
          <a:xfrm>
            <a:off x="1684691" y="3867189"/>
            <a:ext cx="8837811" cy="646331"/>
            <a:chOff x="1684691" y="4642804"/>
            <a:chExt cx="8837811" cy="646331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4BD8901B-D42C-570B-090C-1A4F48B5A478}"/>
                </a:ext>
              </a:extLst>
            </p:cNvPr>
            <p:cNvSpPr txBox="1"/>
            <p:nvPr/>
          </p:nvSpPr>
          <p:spPr>
            <a:xfrm>
              <a:off x="1684691" y="4642804"/>
              <a:ext cx="1400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1.23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E559E8E2-E021-8462-8C94-C1E6B6E427F9}"/>
                </a:ext>
              </a:extLst>
            </p:cNvPr>
            <p:cNvSpPr txBox="1"/>
            <p:nvPr/>
          </p:nvSpPr>
          <p:spPr>
            <a:xfrm>
              <a:off x="3172097" y="4642804"/>
              <a:ext cx="1400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1.32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57DE73B-9C9E-6F0C-25E3-6D25ABBE1EAC}"/>
                </a:ext>
              </a:extLst>
            </p:cNvPr>
            <p:cNvSpPr txBox="1"/>
            <p:nvPr/>
          </p:nvSpPr>
          <p:spPr>
            <a:xfrm>
              <a:off x="4659501" y="4642804"/>
              <a:ext cx="1400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2.13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E828411-FF7B-3A3B-73C9-98A5A3444E4E}"/>
                </a:ext>
              </a:extLst>
            </p:cNvPr>
            <p:cNvSpPr txBox="1"/>
            <p:nvPr/>
          </p:nvSpPr>
          <p:spPr>
            <a:xfrm>
              <a:off x="6146908" y="4642804"/>
              <a:ext cx="1400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2.31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597580CD-5EE1-9B81-A59C-0C3F3FCB11AC}"/>
                </a:ext>
              </a:extLst>
            </p:cNvPr>
            <p:cNvSpPr txBox="1"/>
            <p:nvPr/>
          </p:nvSpPr>
          <p:spPr>
            <a:xfrm>
              <a:off x="7634315" y="4642804"/>
              <a:ext cx="1400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3.12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B278F151-E4C8-4BAE-8C6C-F4A004B2A88C}"/>
                </a:ext>
              </a:extLst>
            </p:cNvPr>
            <p:cNvSpPr txBox="1"/>
            <p:nvPr/>
          </p:nvSpPr>
          <p:spPr>
            <a:xfrm>
              <a:off x="9121719" y="4642804"/>
              <a:ext cx="1400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3.21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C121025D-9EE6-2F65-5B60-837D8B31AE1F}"/>
              </a:ext>
            </a:extLst>
          </p:cNvPr>
          <p:cNvSpPr txBox="1"/>
          <p:nvPr/>
        </p:nvSpPr>
        <p:spPr>
          <a:xfrm>
            <a:off x="1677662" y="4749941"/>
            <a:ext cx="5916233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答：可以组成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12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个小数。</a:t>
            </a:r>
          </a:p>
        </p:txBody>
      </p:sp>
    </p:spTree>
    <p:extLst>
      <p:ext uri="{BB962C8B-B14F-4D97-AF65-F5344CB8AC3E}">
        <p14:creationId xmlns:p14="http://schemas.microsoft.com/office/powerpoint/2010/main" val="329500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6E9B4-D0BD-BD5E-0CDE-719EDFD3D3B1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D75E5F0-FFCA-4DF8-A4F9-F46A71887E97}"/>
              </a:ext>
            </a:extLst>
          </p:cNvPr>
          <p:cNvSpPr txBox="1"/>
          <p:nvPr/>
        </p:nvSpPr>
        <p:spPr>
          <a:xfrm>
            <a:off x="1128615" y="2616758"/>
            <a:ext cx="9934771" cy="1624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</a:rPr>
              <a:t>    </a:t>
            </a:r>
            <a:r>
              <a:rPr lang="zh-CN" altLang="zh-CN" sz="3600" b="1" dirty="0">
                <a:solidFill>
                  <a:prstClr val="black"/>
                </a:solidFill>
                <a:latin typeface="楷体" panose="02010609060101010101" pitchFamily="49" charset="-122"/>
              </a:rPr>
              <a:t>通过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</a:rPr>
              <a:t>本节课</a:t>
            </a:r>
            <a:r>
              <a:rPr lang="zh-CN" altLang="zh-CN" sz="3600" b="1" dirty="0">
                <a:solidFill>
                  <a:prstClr val="black"/>
                </a:solidFill>
                <a:latin typeface="楷体" panose="02010609060101010101" pitchFamily="49" charset="-122"/>
              </a:rPr>
              <a:t>的整理和复习，你有什么收获？还有什么想研究的问题？</a:t>
            </a:r>
          </a:p>
        </p:txBody>
      </p:sp>
    </p:spTree>
    <p:extLst>
      <p:ext uri="{BB962C8B-B14F-4D97-AF65-F5344CB8AC3E}">
        <p14:creationId xmlns:p14="http://schemas.microsoft.com/office/powerpoint/2010/main" val="3865007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B361E1-44AC-9ED3-89C7-271848344143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4F5B74-7B5B-6112-53AC-E81B91102318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7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小学数学">
      <a:majorFont>
        <a:latin typeface="Times New Roman"/>
        <a:ea typeface="黑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883</Words>
  <Application>Microsoft Office PowerPoint</Application>
  <PresentationFormat>宽屏</PresentationFormat>
  <Paragraphs>175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黑体</vt:lpstr>
      <vt:lpstr>楷体</vt:lpstr>
      <vt:lpstr>思源黑体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56</cp:revision>
  <dcterms:created xsi:type="dcterms:W3CDTF">2025-11-01T01:48:06Z</dcterms:created>
  <dcterms:modified xsi:type="dcterms:W3CDTF">2026-01-28T08:00:44Z</dcterms:modified>
</cp:coreProperties>
</file>