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65" r:id="rId6"/>
    <p:sldId id="266" r:id="rId7"/>
    <p:sldId id="267" r:id="rId8"/>
    <p:sldId id="274" r:id="rId9"/>
    <p:sldId id="276" r:id="rId10"/>
    <p:sldId id="270" r:id="rId11"/>
    <p:sldId id="272" r:id="rId12"/>
    <p:sldId id="271" r:id="rId13"/>
    <p:sldId id="275" r:id="rId14"/>
    <p:sldId id="260" r:id="rId15"/>
    <p:sldId id="261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FFFCE0"/>
    <a:srgbClr val="3333FF"/>
    <a:srgbClr val="F58220"/>
    <a:srgbClr val="FFFFFF"/>
    <a:srgbClr val="DFEDDC"/>
    <a:srgbClr val="FF7C80"/>
    <a:srgbClr val="B0D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4" y="12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A163C57-AFAB-9511-F8C9-45D160E77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5493C7C-B0AC-B03E-1AD3-3F40AA7697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0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1E49251-FDA7-07E1-E725-66DD56B48181}"/>
              </a:ext>
            </a:extLst>
          </p:cNvPr>
          <p:cNvGrpSpPr/>
          <p:nvPr userDrawn="1"/>
        </p:nvGrpSpPr>
        <p:grpSpPr>
          <a:xfrm>
            <a:off x="111616" y="173559"/>
            <a:ext cx="11968769" cy="802790"/>
            <a:chOff x="356175" y="334658"/>
            <a:chExt cx="11968769" cy="802790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C2C86494-5EBC-36B7-4727-5BDD91313928}"/>
                </a:ext>
              </a:extLst>
            </p:cNvPr>
            <p:cNvSpPr/>
            <p:nvPr/>
          </p:nvSpPr>
          <p:spPr>
            <a:xfrm>
              <a:off x="356175" y="334658"/>
              <a:ext cx="11968769" cy="802790"/>
            </a:xfrm>
            <a:prstGeom prst="roundRect">
              <a:avLst>
                <a:gd name="adj" fmla="val 50000"/>
              </a:avLst>
            </a:prstGeom>
            <a:solidFill>
              <a:srgbClr val="61A352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5" name="Rounded Rectangle 176_1">
              <a:extLst>
                <a:ext uri="{FF2B5EF4-FFF2-40B4-BE49-F238E27FC236}">
                  <a16:creationId xmlns:a16="http://schemas.microsoft.com/office/drawing/2014/main" id="{26774E59-4D9B-C1F5-498E-ABE65CDBB581}"/>
                </a:ext>
              </a:extLst>
            </p:cNvPr>
            <p:cNvSpPr/>
            <p:nvPr/>
          </p:nvSpPr>
          <p:spPr>
            <a:xfrm>
              <a:off x="497874" y="443405"/>
              <a:ext cx="4323765" cy="58529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B510CFB4-7017-4F6C-A53C-7283CE9A02DE}"/>
                </a:ext>
              </a:extLst>
            </p:cNvPr>
            <p:cNvSpPr/>
            <p:nvPr/>
          </p:nvSpPr>
          <p:spPr>
            <a:xfrm>
              <a:off x="4414351" y="608759"/>
              <a:ext cx="224769" cy="254588"/>
            </a:xfrm>
            <a:custGeom>
              <a:avLst/>
              <a:gdLst>
                <a:gd name="connsiteX0" fmla="*/ 0 w 477917"/>
                <a:gd name="connsiteY0" fmla="*/ 0 h 541319"/>
                <a:gd name="connsiteX1" fmla="*/ 207258 w 477917"/>
                <a:gd name="connsiteY1" fmla="*/ 0 h 541319"/>
                <a:gd name="connsiteX2" fmla="*/ 477917 w 477917"/>
                <a:gd name="connsiteY2" fmla="*/ 270660 h 541319"/>
                <a:gd name="connsiteX3" fmla="*/ 207258 w 477917"/>
                <a:gd name="connsiteY3" fmla="*/ 541319 h 541319"/>
                <a:gd name="connsiteX4" fmla="*/ 0 w 477917"/>
                <a:gd name="connsiteY4" fmla="*/ 541319 h 541319"/>
                <a:gd name="connsiteX5" fmla="*/ 270659 w 477917"/>
                <a:gd name="connsiteY5" fmla="*/ 270660 h 5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917" h="541319">
                  <a:moveTo>
                    <a:pt x="0" y="0"/>
                  </a:moveTo>
                  <a:lnTo>
                    <a:pt x="207258" y="0"/>
                  </a:lnTo>
                  <a:lnTo>
                    <a:pt x="477917" y="270660"/>
                  </a:lnTo>
                  <a:lnTo>
                    <a:pt x="207258" y="541319"/>
                  </a:lnTo>
                  <a:lnTo>
                    <a:pt x="0" y="541319"/>
                  </a:lnTo>
                  <a:lnTo>
                    <a:pt x="270659" y="270660"/>
                  </a:lnTo>
                  <a:close/>
                </a:path>
              </a:pathLst>
            </a:custGeom>
            <a:solidFill>
              <a:srgbClr val="61A352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</p:grpSp>
      <p:pic>
        <p:nvPicPr>
          <p:cNvPr id="14" name="图片 1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79EBEF8-1EDB-A282-D53C-F454C1BD2D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ACEA86D-E55A-4224-0D7B-3B97A9E10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5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67D0ACF0-9552-AEBC-A43C-ABB93FBD6E20}"/>
              </a:ext>
            </a:extLst>
          </p:cNvPr>
          <p:cNvGrpSpPr/>
          <p:nvPr userDrawn="1"/>
        </p:nvGrpSpPr>
        <p:grpSpPr>
          <a:xfrm>
            <a:off x="10466502" y="128587"/>
            <a:ext cx="1703272" cy="1692862"/>
            <a:chOff x="10466502" y="128587"/>
            <a:chExt cx="1703272" cy="1692862"/>
          </a:xfrm>
        </p:grpSpPr>
        <p:grpSp>
          <p:nvGrpSpPr>
            <p:cNvPr id="24" name="图形 2">
              <a:extLst>
                <a:ext uri="{FF2B5EF4-FFF2-40B4-BE49-F238E27FC236}">
                  <a16:creationId xmlns:a16="http://schemas.microsoft.com/office/drawing/2014/main" id="{81568824-3B53-25AD-2B99-4E9DB9BAF9D0}"/>
                </a:ext>
              </a:extLst>
            </p:cNvPr>
            <p:cNvGrpSpPr/>
            <p:nvPr/>
          </p:nvGrpSpPr>
          <p:grpSpPr>
            <a:xfrm>
              <a:off x="10466502" y="128587"/>
              <a:ext cx="1342793" cy="522424"/>
              <a:chOff x="6643199" y="1758469"/>
              <a:chExt cx="649227" cy="252587"/>
            </a:xfrm>
          </p:grpSpPr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40B04FCB-951D-B0B8-071D-FDC32CFDC45D}"/>
                  </a:ext>
                </a:extLst>
              </p:cNvPr>
              <p:cNvSpPr/>
              <p:nvPr/>
            </p:nvSpPr>
            <p:spPr>
              <a:xfrm>
                <a:off x="6643199" y="1758469"/>
                <a:ext cx="287439" cy="229682"/>
              </a:xfrm>
              <a:custGeom>
                <a:avLst/>
                <a:gdLst>
                  <a:gd name="connsiteX0" fmla="*/ 250626 w 287439"/>
                  <a:gd name="connsiteY0" fmla="*/ 0 h 229682"/>
                  <a:gd name="connsiteX1" fmla="*/ 0 w 287439"/>
                  <a:gd name="connsiteY1" fmla="*/ 229683 h 229682"/>
                  <a:gd name="connsiteX2" fmla="*/ 287439 w 287439"/>
                  <a:gd name="connsiteY2" fmla="*/ 111518 h 229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7439" h="229682">
                    <a:moveTo>
                      <a:pt x="250626" y="0"/>
                    </a:moveTo>
                    <a:lnTo>
                      <a:pt x="0" y="229683"/>
                    </a:lnTo>
                    <a:lnTo>
                      <a:pt x="287439" y="111518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2660662C-DB84-B76B-3043-FD791CB69C45}"/>
                  </a:ext>
                </a:extLst>
              </p:cNvPr>
              <p:cNvSpPr/>
              <p:nvPr/>
            </p:nvSpPr>
            <p:spPr>
              <a:xfrm>
                <a:off x="6643199" y="1889625"/>
                <a:ext cx="649227" cy="98525"/>
              </a:xfrm>
              <a:custGeom>
                <a:avLst/>
                <a:gdLst>
                  <a:gd name="connsiteX0" fmla="*/ 649228 w 649227"/>
                  <a:gd name="connsiteY0" fmla="*/ 51791 h 98525"/>
                  <a:gd name="connsiteX1" fmla="*/ 0 w 649227"/>
                  <a:gd name="connsiteY1" fmla="*/ 98526 h 98525"/>
                  <a:gd name="connsiteX2" fmla="*/ 351122 w 649227"/>
                  <a:gd name="connsiteY2" fmla="*/ 0 h 98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9227" h="98525">
                    <a:moveTo>
                      <a:pt x="649228" y="51791"/>
                    </a:moveTo>
                    <a:lnTo>
                      <a:pt x="0" y="98526"/>
                    </a:lnTo>
                    <a:lnTo>
                      <a:pt x="351122" y="0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D901B7F4-4BCC-8FDF-4792-CCA91D01148A}"/>
                  </a:ext>
                </a:extLst>
              </p:cNvPr>
              <p:cNvSpPr/>
              <p:nvPr/>
            </p:nvSpPr>
            <p:spPr>
              <a:xfrm>
                <a:off x="6643199" y="1872515"/>
                <a:ext cx="286296" cy="115636"/>
              </a:xfrm>
              <a:custGeom>
                <a:avLst/>
                <a:gdLst>
                  <a:gd name="connsiteX0" fmla="*/ 281293 w 286296"/>
                  <a:gd name="connsiteY0" fmla="*/ 0 h 115636"/>
                  <a:gd name="connsiteX1" fmla="*/ 286297 w 286296"/>
                  <a:gd name="connsiteY1" fmla="*/ 35301 h 115636"/>
                  <a:gd name="connsiteX2" fmla="*/ 0 w 286296"/>
                  <a:gd name="connsiteY2" fmla="*/ 115637 h 11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296" h="115636">
                    <a:moveTo>
                      <a:pt x="281293" y="0"/>
                    </a:moveTo>
                    <a:lnTo>
                      <a:pt x="286297" y="35301"/>
                    </a:lnTo>
                    <a:lnTo>
                      <a:pt x="0" y="115637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4ADC8C43-C8C9-FF0F-7ECD-35E04B0A9D58}"/>
                  </a:ext>
                </a:extLst>
              </p:cNvPr>
              <p:cNvSpPr/>
              <p:nvPr/>
            </p:nvSpPr>
            <p:spPr>
              <a:xfrm>
                <a:off x="6643199" y="1961112"/>
                <a:ext cx="388818" cy="49944"/>
              </a:xfrm>
              <a:custGeom>
                <a:avLst/>
                <a:gdLst>
                  <a:gd name="connsiteX0" fmla="*/ 0 w 388818"/>
                  <a:gd name="connsiteY0" fmla="*/ 27040 h 49944"/>
                  <a:gd name="connsiteX1" fmla="*/ 388818 w 388818"/>
                  <a:gd name="connsiteY1" fmla="*/ 49944 h 49944"/>
                  <a:gd name="connsiteX2" fmla="*/ 375632 w 388818"/>
                  <a:gd name="connsiteY2" fmla="*/ 0 h 49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8818" h="49944">
                    <a:moveTo>
                      <a:pt x="0" y="27040"/>
                    </a:moveTo>
                    <a:lnTo>
                      <a:pt x="388818" y="49944"/>
                    </a:lnTo>
                    <a:lnTo>
                      <a:pt x="375632" y="0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</p:grp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3CC45D05-2050-6D6C-5D25-B1F5EA39DFD3}"/>
                </a:ext>
              </a:extLst>
            </p:cNvPr>
            <p:cNvSpPr/>
            <p:nvPr/>
          </p:nvSpPr>
          <p:spPr>
            <a:xfrm>
              <a:off x="11137899" y="219124"/>
              <a:ext cx="1031875" cy="1602325"/>
            </a:xfrm>
            <a:custGeom>
              <a:avLst/>
              <a:gdLst>
                <a:gd name="connsiteX0" fmla="*/ 452926 w 1031875"/>
                <a:gd name="connsiteY0" fmla="*/ 1545024 h 1602325"/>
                <a:gd name="connsiteX1" fmla="*/ 462684 w 1031875"/>
                <a:gd name="connsiteY1" fmla="*/ 1549795 h 1602325"/>
                <a:gd name="connsiteX2" fmla="*/ 460087 w 1031875"/>
                <a:gd name="connsiteY2" fmla="*/ 1566660 h 1602325"/>
                <a:gd name="connsiteX3" fmla="*/ 459705 w 1031875"/>
                <a:gd name="connsiteY3" fmla="*/ 1566906 h 1602325"/>
                <a:gd name="connsiteX4" fmla="*/ 405177 w 1031875"/>
                <a:gd name="connsiteY4" fmla="*/ 1600001 h 1602325"/>
                <a:gd name="connsiteX5" fmla="*/ 384477 w 1031875"/>
                <a:gd name="connsiteY5" fmla="*/ 1597274 h 1602325"/>
                <a:gd name="connsiteX6" fmla="*/ 387784 w 1031875"/>
                <a:gd name="connsiteY6" fmla="*/ 1580206 h 1602325"/>
                <a:gd name="connsiteX7" fmla="*/ 441935 w 1031875"/>
                <a:gd name="connsiteY7" fmla="*/ 1547339 h 1602325"/>
                <a:gd name="connsiteX8" fmla="*/ 452926 w 1031875"/>
                <a:gd name="connsiteY8" fmla="*/ 1545024 h 1602325"/>
                <a:gd name="connsiteX9" fmla="*/ 619900 w 1031875"/>
                <a:gd name="connsiteY9" fmla="*/ 1428266 h 1602325"/>
                <a:gd name="connsiteX10" fmla="*/ 640807 w 1031875"/>
                <a:gd name="connsiteY10" fmla="*/ 1429197 h 1602325"/>
                <a:gd name="connsiteX11" fmla="*/ 639813 w 1031875"/>
                <a:gd name="connsiteY11" fmla="*/ 1446617 h 1602325"/>
                <a:gd name="connsiteX12" fmla="*/ 551525 w 1031875"/>
                <a:gd name="connsiteY12" fmla="*/ 1508696 h 1602325"/>
                <a:gd name="connsiteX13" fmla="*/ 551473 w 1031875"/>
                <a:gd name="connsiteY13" fmla="*/ 1508732 h 1602325"/>
                <a:gd name="connsiteX14" fmla="*/ 530512 w 1031875"/>
                <a:gd name="connsiteY14" fmla="*/ 1506696 h 1602325"/>
                <a:gd name="connsiteX15" fmla="*/ 532638 w 1031875"/>
                <a:gd name="connsiteY15" fmla="*/ 1489419 h 1602325"/>
                <a:gd name="connsiteX16" fmla="*/ 619900 w 1031875"/>
                <a:gd name="connsiteY16" fmla="*/ 1428266 h 1602325"/>
                <a:gd name="connsiteX17" fmla="*/ 789235 w 1031875"/>
                <a:gd name="connsiteY17" fmla="*/ 1289178 h 1602325"/>
                <a:gd name="connsiteX18" fmla="*/ 800061 w 1031875"/>
                <a:gd name="connsiteY18" fmla="*/ 1291961 h 1602325"/>
                <a:gd name="connsiteX19" fmla="*/ 801958 w 1031875"/>
                <a:gd name="connsiteY19" fmla="*/ 1309173 h 1602325"/>
                <a:gd name="connsiteX20" fmla="*/ 723751 w 1031875"/>
                <a:gd name="connsiteY20" fmla="*/ 1380299 h 1602325"/>
                <a:gd name="connsiteX21" fmla="*/ 722415 w 1031875"/>
                <a:gd name="connsiteY21" fmla="*/ 1381293 h 1602325"/>
                <a:gd name="connsiteX22" fmla="*/ 702790 w 1031875"/>
                <a:gd name="connsiteY22" fmla="*/ 1380470 h 1602325"/>
                <a:gd name="connsiteX23" fmla="*/ 702577 w 1031875"/>
                <a:gd name="connsiteY23" fmla="*/ 1363187 h 1602325"/>
                <a:gd name="connsiteX24" fmla="*/ 779188 w 1031875"/>
                <a:gd name="connsiteY24" fmla="*/ 1293523 h 1602325"/>
                <a:gd name="connsiteX25" fmla="*/ 789235 w 1031875"/>
                <a:gd name="connsiteY25" fmla="*/ 1289178 h 1602325"/>
                <a:gd name="connsiteX26" fmla="*/ 915429 w 1031875"/>
                <a:gd name="connsiteY26" fmla="*/ 1132655 h 1602325"/>
                <a:gd name="connsiteX27" fmla="*/ 926720 w 1031875"/>
                <a:gd name="connsiteY27" fmla="*/ 1133527 h 1602325"/>
                <a:gd name="connsiteX28" fmla="*/ 932897 w 1031875"/>
                <a:gd name="connsiteY28" fmla="*/ 1150045 h 1602325"/>
                <a:gd name="connsiteX29" fmla="*/ 929641 w 1031875"/>
                <a:gd name="connsiteY29" fmla="*/ 1155066 h 1602325"/>
                <a:gd name="connsiteX30" fmla="*/ 872377 w 1031875"/>
                <a:gd name="connsiteY30" fmla="*/ 1232488 h 1602325"/>
                <a:gd name="connsiteX31" fmla="*/ 869388 w 1031875"/>
                <a:gd name="connsiteY31" fmla="*/ 1235146 h 1602325"/>
                <a:gd name="connsiteX32" fmla="*/ 851778 w 1031875"/>
                <a:gd name="connsiteY32" fmla="*/ 1235696 h 1602325"/>
                <a:gd name="connsiteX33" fmla="*/ 847883 w 1031875"/>
                <a:gd name="connsiteY33" fmla="*/ 1218712 h 1602325"/>
                <a:gd name="connsiteX34" fmla="*/ 903556 w 1031875"/>
                <a:gd name="connsiteY34" fmla="*/ 1143459 h 1602325"/>
                <a:gd name="connsiteX35" fmla="*/ 906692 w 1031875"/>
                <a:gd name="connsiteY35" fmla="*/ 1138620 h 1602325"/>
                <a:gd name="connsiteX36" fmla="*/ 915429 w 1031875"/>
                <a:gd name="connsiteY36" fmla="*/ 1132655 h 1602325"/>
                <a:gd name="connsiteX37" fmla="*/ 1002030 w 1031875"/>
                <a:gd name="connsiteY37" fmla="*/ 954388 h 1602325"/>
                <a:gd name="connsiteX38" fmla="*/ 1013354 w 1031875"/>
                <a:gd name="connsiteY38" fmla="*/ 968933 h 1602325"/>
                <a:gd name="connsiteX39" fmla="*/ 980566 w 1031875"/>
                <a:gd name="connsiteY39" fmla="*/ 1061746 h 1602325"/>
                <a:gd name="connsiteX40" fmla="*/ 975923 w 1031875"/>
                <a:gd name="connsiteY40" fmla="*/ 1067078 h 1602325"/>
                <a:gd name="connsiteX41" fmla="*/ 961548 w 1031875"/>
                <a:gd name="connsiteY41" fmla="*/ 1069016 h 1602325"/>
                <a:gd name="connsiteX42" fmla="*/ 952734 w 1031875"/>
                <a:gd name="connsiteY42" fmla="*/ 1053336 h 1602325"/>
                <a:gd name="connsiteX43" fmla="*/ 984386 w 1031875"/>
                <a:gd name="connsiteY43" fmla="*/ 963725 h 1602325"/>
                <a:gd name="connsiteX44" fmla="*/ 1002030 w 1031875"/>
                <a:gd name="connsiteY44" fmla="*/ 954388 h 1602325"/>
                <a:gd name="connsiteX45" fmla="*/ 1012748 w 1031875"/>
                <a:gd name="connsiteY45" fmla="*/ 765242 h 1602325"/>
                <a:gd name="connsiteX46" fmla="*/ 1028880 w 1031875"/>
                <a:gd name="connsiteY46" fmla="*/ 776279 h 1602325"/>
                <a:gd name="connsiteX47" fmla="*/ 1030070 w 1031875"/>
                <a:gd name="connsiteY47" fmla="*/ 873177 h 1602325"/>
                <a:gd name="connsiteX48" fmla="*/ 1024541 w 1031875"/>
                <a:gd name="connsiteY48" fmla="*/ 881874 h 1602325"/>
                <a:gd name="connsiteX49" fmla="*/ 1014257 w 1031875"/>
                <a:gd name="connsiteY49" fmla="*/ 884522 h 1602325"/>
                <a:gd name="connsiteX50" fmla="*/ 1000496 w 1031875"/>
                <a:gd name="connsiteY50" fmla="*/ 871487 h 1602325"/>
                <a:gd name="connsiteX51" fmla="*/ 999362 w 1031875"/>
                <a:gd name="connsiteY51" fmla="*/ 778542 h 1602325"/>
                <a:gd name="connsiteX52" fmla="*/ 1012748 w 1031875"/>
                <a:gd name="connsiteY52" fmla="*/ 765242 h 1602325"/>
                <a:gd name="connsiteX53" fmla="*/ 684334 w 1031875"/>
                <a:gd name="connsiteY53" fmla="*/ 621237 h 1602325"/>
                <a:gd name="connsiteX54" fmla="*/ 695533 w 1031875"/>
                <a:gd name="connsiteY54" fmla="*/ 622722 h 1602325"/>
                <a:gd name="connsiteX55" fmla="*/ 796220 w 1031875"/>
                <a:gd name="connsiteY55" fmla="*/ 635931 h 1602325"/>
                <a:gd name="connsiteX56" fmla="*/ 813559 w 1031875"/>
                <a:gd name="connsiteY56" fmla="*/ 645641 h 1602325"/>
                <a:gd name="connsiteX57" fmla="*/ 808256 w 1031875"/>
                <a:gd name="connsiteY57" fmla="*/ 657485 h 1602325"/>
                <a:gd name="connsiteX58" fmla="*/ 801783 w 1031875"/>
                <a:gd name="connsiteY58" fmla="*/ 659939 h 1602325"/>
                <a:gd name="connsiteX59" fmla="*/ 679978 w 1031875"/>
                <a:gd name="connsiteY59" fmla="*/ 643531 h 1602325"/>
                <a:gd name="connsiteX60" fmla="*/ 675139 w 1031875"/>
                <a:gd name="connsiteY60" fmla="*/ 626715 h 1602325"/>
                <a:gd name="connsiteX61" fmla="*/ 684334 w 1031875"/>
                <a:gd name="connsiteY61" fmla="*/ 621237 h 1602325"/>
                <a:gd name="connsiteX62" fmla="*/ 955379 w 1031875"/>
                <a:gd name="connsiteY62" fmla="*/ 584233 h 1602325"/>
                <a:gd name="connsiteX63" fmla="*/ 964078 w 1031875"/>
                <a:gd name="connsiteY63" fmla="*/ 590237 h 1602325"/>
                <a:gd name="connsiteX64" fmla="*/ 1007525 w 1031875"/>
                <a:gd name="connsiteY64" fmla="*/ 680764 h 1602325"/>
                <a:gd name="connsiteX65" fmla="*/ 1002517 w 1031875"/>
                <a:gd name="connsiteY65" fmla="*/ 693641 h 1602325"/>
                <a:gd name="connsiteX66" fmla="*/ 997295 w 1031875"/>
                <a:gd name="connsiteY66" fmla="*/ 695854 h 1602325"/>
                <a:gd name="connsiteX67" fmla="*/ 978997 w 1031875"/>
                <a:gd name="connsiteY67" fmla="*/ 687421 h 1602325"/>
                <a:gd name="connsiteX68" fmla="*/ 937794 w 1031875"/>
                <a:gd name="connsiteY68" fmla="*/ 601549 h 1602325"/>
                <a:gd name="connsiteX69" fmla="*/ 944077 w 1031875"/>
                <a:gd name="connsiteY69" fmla="*/ 585058 h 1602325"/>
                <a:gd name="connsiteX70" fmla="*/ 955379 w 1031875"/>
                <a:gd name="connsiteY70" fmla="*/ 584233 h 1602325"/>
                <a:gd name="connsiteX71" fmla="*/ 963150 w 1031875"/>
                <a:gd name="connsiteY71" fmla="*/ 511145 h 1602325"/>
                <a:gd name="connsiteX72" fmla="*/ 972435 w 1031875"/>
                <a:gd name="connsiteY72" fmla="*/ 526640 h 1602325"/>
                <a:gd name="connsiteX73" fmla="*/ 909160 w 1031875"/>
                <a:gd name="connsiteY73" fmla="*/ 611725 h 1602325"/>
                <a:gd name="connsiteX74" fmla="*/ 907938 w 1031875"/>
                <a:gd name="connsiteY74" fmla="*/ 612623 h 1602325"/>
                <a:gd name="connsiteX75" fmla="*/ 888196 w 1031875"/>
                <a:gd name="connsiteY75" fmla="*/ 611701 h 1602325"/>
                <a:gd name="connsiteX76" fmla="*/ 888226 w 1031875"/>
                <a:gd name="connsiteY76" fmla="*/ 594416 h 1602325"/>
                <a:gd name="connsiteX77" fmla="*/ 944357 w 1031875"/>
                <a:gd name="connsiteY77" fmla="*/ 518801 h 1602325"/>
                <a:gd name="connsiteX78" fmla="*/ 963150 w 1031875"/>
                <a:gd name="connsiteY78" fmla="*/ 511145 h 1602325"/>
                <a:gd name="connsiteX79" fmla="*/ 683753 w 1031875"/>
                <a:gd name="connsiteY79" fmla="*/ 463320 h 1602325"/>
                <a:gd name="connsiteX80" fmla="*/ 692797 w 1031875"/>
                <a:gd name="connsiteY80" fmla="*/ 468966 h 1602325"/>
                <a:gd name="connsiteX81" fmla="*/ 687503 w 1031875"/>
                <a:gd name="connsiteY81" fmla="*/ 485690 h 1602325"/>
                <a:gd name="connsiteX82" fmla="*/ 654866 w 1031875"/>
                <a:gd name="connsiteY82" fmla="*/ 512462 h 1602325"/>
                <a:gd name="connsiteX83" fmla="*/ 644606 w 1031875"/>
                <a:gd name="connsiteY83" fmla="*/ 553868 h 1602325"/>
                <a:gd name="connsiteX84" fmla="*/ 639087 w 1031875"/>
                <a:gd name="connsiteY84" fmla="*/ 564429 h 1602325"/>
                <a:gd name="connsiteX85" fmla="*/ 631064 w 1031875"/>
                <a:gd name="connsiteY85" fmla="*/ 567060 h 1602325"/>
                <a:gd name="connsiteX86" fmla="*/ 615063 w 1031875"/>
                <a:gd name="connsiteY86" fmla="*/ 555896 h 1602325"/>
                <a:gd name="connsiteX87" fmla="*/ 629055 w 1031875"/>
                <a:gd name="connsiteY87" fmla="*/ 500437 h 1602325"/>
                <a:gd name="connsiteX88" fmla="*/ 672513 w 1031875"/>
                <a:gd name="connsiteY88" fmla="*/ 464601 h 1602325"/>
                <a:gd name="connsiteX89" fmla="*/ 683753 w 1031875"/>
                <a:gd name="connsiteY89" fmla="*/ 463320 h 1602325"/>
                <a:gd name="connsiteX90" fmla="*/ 795826 w 1031875"/>
                <a:gd name="connsiteY90" fmla="*/ 453556 h 1602325"/>
                <a:gd name="connsiteX91" fmla="*/ 799819 w 1031875"/>
                <a:gd name="connsiteY91" fmla="*/ 454593 h 1602325"/>
                <a:gd name="connsiteX92" fmla="*/ 897126 w 1031875"/>
                <a:gd name="connsiteY92" fmla="*/ 509297 h 1602325"/>
                <a:gd name="connsiteX93" fmla="*/ 896224 w 1031875"/>
                <a:gd name="connsiteY93" fmla="*/ 526564 h 1602325"/>
                <a:gd name="connsiteX94" fmla="*/ 895449 w 1031875"/>
                <a:gd name="connsiteY94" fmla="*/ 527109 h 1602325"/>
                <a:gd name="connsiteX95" fmla="*/ 875276 w 1031875"/>
                <a:gd name="connsiteY95" fmla="*/ 525820 h 1602325"/>
                <a:gd name="connsiteX96" fmla="*/ 790512 w 1031875"/>
                <a:gd name="connsiteY96" fmla="*/ 477801 h 1602325"/>
                <a:gd name="connsiteX97" fmla="*/ 787349 w 1031875"/>
                <a:gd name="connsiteY97" fmla="*/ 476978 h 1602325"/>
                <a:gd name="connsiteX98" fmla="*/ 777385 w 1031875"/>
                <a:gd name="connsiteY98" fmla="*/ 461771 h 1602325"/>
                <a:gd name="connsiteX99" fmla="*/ 795826 w 1031875"/>
                <a:gd name="connsiteY99" fmla="*/ 453556 h 1602325"/>
                <a:gd name="connsiteX100" fmla="*/ 947212 w 1031875"/>
                <a:gd name="connsiteY100" fmla="*/ 324206 h 1602325"/>
                <a:gd name="connsiteX101" fmla="*/ 965847 w 1031875"/>
                <a:gd name="connsiteY101" fmla="*/ 332123 h 1602325"/>
                <a:gd name="connsiteX102" fmla="*/ 987842 w 1031875"/>
                <a:gd name="connsiteY102" fmla="*/ 428411 h 1602325"/>
                <a:gd name="connsiteX103" fmla="*/ 982288 w 1031875"/>
                <a:gd name="connsiteY103" fmla="*/ 438544 h 1602325"/>
                <a:gd name="connsiteX104" fmla="*/ 973748 w 1031875"/>
                <a:gd name="connsiteY104" fmla="*/ 441204 h 1602325"/>
                <a:gd name="connsiteX105" fmla="*/ 958236 w 1031875"/>
                <a:gd name="connsiteY105" fmla="*/ 429580 h 1602325"/>
                <a:gd name="connsiteX106" fmla="*/ 937613 w 1031875"/>
                <a:gd name="connsiteY106" fmla="*/ 339570 h 1602325"/>
                <a:gd name="connsiteX107" fmla="*/ 947212 w 1031875"/>
                <a:gd name="connsiteY107" fmla="*/ 324206 h 1602325"/>
                <a:gd name="connsiteX108" fmla="*/ 828152 w 1031875"/>
                <a:gd name="connsiteY108" fmla="*/ 162884 h 1602325"/>
                <a:gd name="connsiteX109" fmla="*/ 849073 w 1031875"/>
                <a:gd name="connsiteY109" fmla="*/ 163968 h 1602325"/>
                <a:gd name="connsiteX110" fmla="*/ 867465 w 1031875"/>
                <a:gd name="connsiteY110" fmla="*/ 182014 h 1602325"/>
                <a:gd name="connsiteX111" fmla="*/ 917971 w 1031875"/>
                <a:gd name="connsiteY111" fmla="*/ 243017 h 1602325"/>
                <a:gd name="connsiteX112" fmla="*/ 914399 w 1031875"/>
                <a:gd name="connsiteY112" fmla="*/ 258643 h 1602325"/>
                <a:gd name="connsiteX113" fmla="*/ 912517 w 1031875"/>
                <a:gd name="connsiteY113" fmla="*/ 259704 h 1602325"/>
                <a:gd name="connsiteX114" fmla="*/ 892277 w 1031875"/>
                <a:gd name="connsiteY114" fmla="*/ 255205 h 1602325"/>
                <a:gd name="connsiteX115" fmla="*/ 844320 w 1031875"/>
                <a:gd name="connsiteY115" fmla="*/ 197287 h 1602325"/>
                <a:gd name="connsiteX116" fmla="*/ 826841 w 1031875"/>
                <a:gd name="connsiteY116" fmla="*/ 180133 h 1602325"/>
                <a:gd name="connsiteX117" fmla="*/ 828152 w 1031875"/>
                <a:gd name="connsiteY117" fmla="*/ 162884 h 1602325"/>
                <a:gd name="connsiteX118" fmla="*/ 108270 w 1031875"/>
                <a:gd name="connsiteY118" fmla="*/ 74608 h 1602325"/>
                <a:gd name="connsiteX119" fmla="*/ 117547 w 1031875"/>
                <a:gd name="connsiteY119" fmla="*/ 79990 h 1602325"/>
                <a:gd name="connsiteX120" fmla="*/ 114308 w 1031875"/>
                <a:gd name="connsiteY120" fmla="*/ 96069 h 1602325"/>
                <a:gd name="connsiteX121" fmla="*/ 112966 w 1031875"/>
                <a:gd name="connsiteY121" fmla="*/ 96856 h 1602325"/>
                <a:gd name="connsiteX122" fmla="*/ 25210 w 1031875"/>
                <a:gd name="connsiteY122" fmla="*/ 154145 h 1602325"/>
                <a:gd name="connsiteX123" fmla="*/ 4249 w 1031875"/>
                <a:gd name="connsiteY123" fmla="*/ 153994 h 1602325"/>
                <a:gd name="connsiteX124" fmla="*/ 4433 w 1031875"/>
                <a:gd name="connsiteY124" fmla="*/ 136711 h 1602325"/>
                <a:gd name="connsiteX125" fmla="*/ 97092 w 1031875"/>
                <a:gd name="connsiteY125" fmla="*/ 76212 h 1602325"/>
                <a:gd name="connsiteX126" fmla="*/ 108270 w 1031875"/>
                <a:gd name="connsiteY126" fmla="*/ 74608 h 1602325"/>
                <a:gd name="connsiteX127" fmla="*/ 651034 w 1031875"/>
                <a:gd name="connsiteY127" fmla="*/ 45884 h 1602325"/>
                <a:gd name="connsiteX128" fmla="*/ 662360 w 1031875"/>
                <a:gd name="connsiteY128" fmla="*/ 46450 h 1602325"/>
                <a:gd name="connsiteX129" fmla="*/ 762766 w 1031875"/>
                <a:gd name="connsiteY129" fmla="*/ 97627 h 1602325"/>
                <a:gd name="connsiteX130" fmla="*/ 765539 w 1031875"/>
                <a:gd name="connsiteY130" fmla="*/ 114759 h 1602325"/>
                <a:gd name="connsiteX131" fmla="*/ 763022 w 1031875"/>
                <a:gd name="connsiteY131" fmla="*/ 116885 h 1602325"/>
                <a:gd name="connsiteX132" fmla="*/ 744766 w 1031875"/>
                <a:gd name="connsiteY132" fmla="*/ 117046 h 1602325"/>
                <a:gd name="connsiteX133" fmla="*/ 649380 w 1031875"/>
                <a:gd name="connsiteY133" fmla="*/ 68426 h 1602325"/>
                <a:gd name="connsiteX134" fmla="*/ 642545 w 1031875"/>
                <a:gd name="connsiteY134" fmla="*/ 52086 h 1602325"/>
                <a:gd name="connsiteX135" fmla="*/ 651034 w 1031875"/>
                <a:gd name="connsiteY135" fmla="*/ 45884 h 1602325"/>
                <a:gd name="connsiteX136" fmla="*/ 316421 w 1031875"/>
                <a:gd name="connsiteY136" fmla="*/ 6880 h 1602325"/>
                <a:gd name="connsiteX137" fmla="*/ 333537 w 1031875"/>
                <a:gd name="connsiteY137" fmla="*/ 16857 h 1602325"/>
                <a:gd name="connsiteX138" fmla="*/ 328177 w 1031875"/>
                <a:gd name="connsiteY138" fmla="*/ 28475 h 1602325"/>
                <a:gd name="connsiteX139" fmla="*/ 321429 w 1031875"/>
                <a:gd name="connsiteY139" fmla="*/ 30970 h 1602325"/>
                <a:gd name="connsiteX140" fmla="*/ 213220 w 1031875"/>
                <a:gd name="connsiteY140" fmla="*/ 55439 h 1602325"/>
                <a:gd name="connsiteX141" fmla="*/ 194081 w 1031875"/>
                <a:gd name="connsiteY141" fmla="*/ 48392 h 1602325"/>
                <a:gd name="connsiteX142" fmla="*/ 202629 w 1031875"/>
                <a:gd name="connsiteY142" fmla="*/ 32611 h 1602325"/>
                <a:gd name="connsiteX143" fmla="*/ 316421 w 1031875"/>
                <a:gd name="connsiteY143" fmla="*/ 6880 h 1602325"/>
                <a:gd name="connsiteX144" fmla="*/ 434176 w 1031875"/>
                <a:gd name="connsiteY144" fmla="*/ 5 h 1602325"/>
                <a:gd name="connsiteX145" fmla="*/ 546651 w 1031875"/>
                <a:gd name="connsiteY145" fmla="*/ 12200 h 1602325"/>
                <a:gd name="connsiteX146" fmla="*/ 551306 w 1031875"/>
                <a:gd name="connsiteY146" fmla="*/ 13132 h 1602325"/>
                <a:gd name="connsiteX147" fmla="*/ 562131 w 1031875"/>
                <a:gd name="connsiteY147" fmla="*/ 27932 h 1602325"/>
                <a:gd name="connsiteX148" fmla="*/ 557015 w 1031875"/>
                <a:gd name="connsiteY148" fmla="*/ 34532 h 1602325"/>
                <a:gd name="connsiteX149" fmla="*/ 544181 w 1031875"/>
                <a:gd name="connsiteY149" fmla="*/ 36858 h 1602325"/>
                <a:gd name="connsiteX150" fmla="*/ 539798 w 1031875"/>
                <a:gd name="connsiteY150" fmla="*/ 35980 h 1602325"/>
                <a:gd name="connsiteX151" fmla="*/ 433278 w 1031875"/>
                <a:gd name="connsiteY151" fmla="*/ 24438 h 1602325"/>
                <a:gd name="connsiteX152" fmla="*/ 418913 w 1031875"/>
                <a:gd name="connsiteY152" fmla="*/ 11853 h 1602325"/>
                <a:gd name="connsiteX153" fmla="*/ 434176 w 1031875"/>
                <a:gd name="connsiteY153" fmla="*/ 5 h 160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1031875" h="1602325">
                  <a:moveTo>
                    <a:pt x="452926" y="1545024"/>
                  </a:moveTo>
                  <a:cubicBezTo>
                    <a:pt x="456681" y="1545468"/>
                    <a:pt x="460230" y="1547094"/>
                    <a:pt x="462684" y="1549795"/>
                  </a:cubicBezTo>
                  <a:cubicBezTo>
                    <a:pt x="467496" y="1555092"/>
                    <a:pt x="466308" y="1562560"/>
                    <a:pt x="460087" y="1566660"/>
                  </a:cubicBezTo>
                  <a:cubicBezTo>
                    <a:pt x="459962" y="1566743"/>
                    <a:pt x="459835" y="1566825"/>
                    <a:pt x="459705" y="1566906"/>
                  </a:cubicBezTo>
                  <a:cubicBezTo>
                    <a:pt x="442352" y="1577620"/>
                    <a:pt x="424513" y="1588447"/>
                    <a:pt x="405177" y="1600001"/>
                  </a:cubicBezTo>
                  <a:cubicBezTo>
                    <a:pt x="398550" y="1603960"/>
                    <a:pt x="389278" y="1602740"/>
                    <a:pt x="384477" y="1597274"/>
                  </a:cubicBezTo>
                  <a:cubicBezTo>
                    <a:pt x="379671" y="1591811"/>
                    <a:pt x="381146" y="1584234"/>
                    <a:pt x="387784" y="1580206"/>
                  </a:cubicBezTo>
                  <a:cubicBezTo>
                    <a:pt x="406996" y="1568727"/>
                    <a:pt x="424706" y="1557977"/>
                    <a:pt x="441935" y="1547339"/>
                  </a:cubicBezTo>
                  <a:cubicBezTo>
                    <a:pt x="445211" y="1545316"/>
                    <a:pt x="449171" y="1544579"/>
                    <a:pt x="452926" y="1545024"/>
                  </a:cubicBezTo>
                  <a:close/>
                  <a:moveTo>
                    <a:pt x="619900" y="1428266"/>
                  </a:moveTo>
                  <a:cubicBezTo>
                    <a:pt x="626018" y="1423733"/>
                    <a:pt x="635347" y="1424168"/>
                    <a:pt x="640807" y="1429197"/>
                  </a:cubicBezTo>
                  <a:cubicBezTo>
                    <a:pt x="646271" y="1434223"/>
                    <a:pt x="645913" y="1442117"/>
                    <a:pt x="639813" y="1446617"/>
                  </a:cubicBezTo>
                  <a:cubicBezTo>
                    <a:pt x="612437" y="1466829"/>
                    <a:pt x="582961" y="1487950"/>
                    <a:pt x="551525" y="1508696"/>
                  </a:cubicBezTo>
                  <a:cubicBezTo>
                    <a:pt x="551511" y="1508706"/>
                    <a:pt x="551490" y="1508720"/>
                    <a:pt x="551473" y="1508732"/>
                  </a:cubicBezTo>
                  <a:cubicBezTo>
                    <a:pt x="545106" y="1512931"/>
                    <a:pt x="535643" y="1511931"/>
                    <a:pt x="530512" y="1506696"/>
                  </a:cubicBezTo>
                  <a:cubicBezTo>
                    <a:pt x="525367" y="1501444"/>
                    <a:pt x="526271" y="1493662"/>
                    <a:pt x="532638" y="1489419"/>
                  </a:cubicBezTo>
                  <a:cubicBezTo>
                    <a:pt x="563567" y="1468808"/>
                    <a:pt x="592901" y="1448205"/>
                    <a:pt x="619900" y="1428266"/>
                  </a:cubicBezTo>
                  <a:close/>
                  <a:moveTo>
                    <a:pt x="789235" y="1289178"/>
                  </a:moveTo>
                  <a:cubicBezTo>
                    <a:pt x="793013" y="1288894"/>
                    <a:pt x="796920" y="1289798"/>
                    <a:pt x="800061" y="1291961"/>
                  </a:cubicBezTo>
                  <a:cubicBezTo>
                    <a:pt x="806351" y="1296284"/>
                    <a:pt x="807197" y="1303991"/>
                    <a:pt x="801958" y="1309173"/>
                  </a:cubicBezTo>
                  <a:cubicBezTo>
                    <a:pt x="778004" y="1332869"/>
                    <a:pt x="751689" y="1356799"/>
                    <a:pt x="723751" y="1380299"/>
                  </a:cubicBezTo>
                  <a:cubicBezTo>
                    <a:pt x="723326" y="1380654"/>
                    <a:pt x="722880" y="1380986"/>
                    <a:pt x="722415" y="1381293"/>
                  </a:cubicBezTo>
                  <a:cubicBezTo>
                    <a:pt x="716642" y="1385101"/>
                    <a:pt x="708202" y="1384843"/>
                    <a:pt x="702790" y="1380470"/>
                  </a:cubicBezTo>
                  <a:cubicBezTo>
                    <a:pt x="696944" y="1375743"/>
                    <a:pt x="696850" y="1368006"/>
                    <a:pt x="702577" y="1363187"/>
                  </a:cubicBezTo>
                  <a:cubicBezTo>
                    <a:pt x="729965" y="1340155"/>
                    <a:pt x="755740" y="1316715"/>
                    <a:pt x="779188" y="1293523"/>
                  </a:cubicBezTo>
                  <a:cubicBezTo>
                    <a:pt x="781811" y="1290934"/>
                    <a:pt x="785458" y="1289462"/>
                    <a:pt x="789235" y="1289178"/>
                  </a:cubicBezTo>
                  <a:close/>
                  <a:moveTo>
                    <a:pt x="915429" y="1132655"/>
                  </a:moveTo>
                  <a:cubicBezTo>
                    <a:pt x="919053" y="1131732"/>
                    <a:pt x="923103" y="1131950"/>
                    <a:pt x="926720" y="1133527"/>
                  </a:cubicBezTo>
                  <a:cubicBezTo>
                    <a:pt x="933957" y="1136684"/>
                    <a:pt x="936721" y="1144078"/>
                    <a:pt x="932897" y="1150045"/>
                  </a:cubicBezTo>
                  <a:cubicBezTo>
                    <a:pt x="931819" y="1151723"/>
                    <a:pt x="930733" y="1153398"/>
                    <a:pt x="929641" y="1155066"/>
                  </a:cubicBezTo>
                  <a:cubicBezTo>
                    <a:pt x="912611" y="1181092"/>
                    <a:pt x="893346" y="1207137"/>
                    <a:pt x="872377" y="1232488"/>
                  </a:cubicBezTo>
                  <a:cubicBezTo>
                    <a:pt x="871522" y="1233519"/>
                    <a:pt x="870516" y="1234404"/>
                    <a:pt x="869388" y="1235146"/>
                  </a:cubicBezTo>
                  <a:cubicBezTo>
                    <a:pt x="864441" y="1238412"/>
                    <a:pt x="857290" y="1238796"/>
                    <a:pt x="851778" y="1235696"/>
                  </a:cubicBezTo>
                  <a:cubicBezTo>
                    <a:pt x="845018" y="1231891"/>
                    <a:pt x="843273" y="1224288"/>
                    <a:pt x="847883" y="1218712"/>
                  </a:cubicBezTo>
                  <a:cubicBezTo>
                    <a:pt x="868277" y="1194059"/>
                    <a:pt x="887011" y="1168739"/>
                    <a:pt x="903556" y="1143459"/>
                  </a:cubicBezTo>
                  <a:cubicBezTo>
                    <a:pt x="904608" y="1141852"/>
                    <a:pt x="905652" y="1140237"/>
                    <a:pt x="906692" y="1138620"/>
                  </a:cubicBezTo>
                  <a:cubicBezTo>
                    <a:pt x="908606" y="1135639"/>
                    <a:pt x="911805" y="1133577"/>
                    <a:pt x="915429" y="1132655"/>
                  </a:cubicBezTo>
                  <a:close/>
                  <a:moveTo>
                    <a:pt x="1002030" y="954388"/>
                  </a:moveTo>
                  <a:cubicBezTo>
                    <a:pt x="1010024" y="955824"/>
                    <a:pt x="1015097" y="962336"/>
                    <a:pt x="1013354" y="968933"/>
                  </a:cubicBezTo>
                  <a:cubicBezTo>
                    <a:pt x="1005097" y="1000145"/>
                    <a:pt x="994067" y="1031374"/>
                    <a:pt x="980566" y="1061746"/>
                  </a:cubicBezTo>
                  <a:cubicBezTo>
                    <a:pt x="979597" y="1063917"/>
                    <a:pt x="977964" y="1065732"/>
                    <a:pt x="975923" y="1067078"/>
                  </a:cubicBezTo>
                  <a:cubicBezTo>
                    <a:pt x="972009" y="1069658"/>
                    <a:pt x="966601" y="1070543"/>
                    <a:pt x="961548" y="1069016"/>
                  </a:cubicBezTo>
                  <a:cubicBezTo>
                    <a:pt x="953864" y="1066693"/>
                    <a:pt x="949917" y="1059673"/>
                    <a:pt x="952734" y="1053336"/>
                  </a:cubicBezTo>
                  <a:cubicBezTo>
                    <a:pt x="965770" y="1024002"/>
                    <a:pt x="976419" y="993856"/>
                    <a:pt x="984386" y="963725"/>
                  </a:cubicBezTo>
                  <a:cubicBezTo>
                    <a:pt x="986131" y="957127"/>
                    <a:pt x="994031" y="952953"/>
                    <a:pt x="1002030" y="954388"/>
                  </a:cubicBezTo>
                  <a:close/>
                  <a:moveTo>
                    <a:pt x="1012748" y="765242"/>
                  </a:moveTo>
                  <a:cubicBezTo>
                    <a:pt x="1020901" y="764617"/>
                    <a:pt x="1028120" y="769562"/>
                    <a:pt x="1028880" y="776279"/>
                  </a:cubicBezTo>
                  <a:cubicBezTo>
                    <a:pt x="1032425" y="807762"/>
                    <a:pt x="1032825" y="840362"/>
                    <a:pt x="1030070" y="873177"/>
                  </a:cubicBezTo>
                  <a:cubicBezTo>
                    <a:pt x="1029770" y="876724"/>
                    <a:pt x="1027659" y="879814"/>
                    <a:pt x="1024541" y="881874"/>
                  </a:cubicBezTo>
                  <a:cubicBezTo>
                    <a:pt x="1021740" y="883723"/>
                    <a:pt x="1018123" y="884742"/>
                    <a:pt x="1014257" y="884522"/>
                  </a:cubicBezTo>
                  <a:cubicBezTo>
                    <a:pt x="1006094" y="884056"/>
                    <a:pt x="999929" y="878221"/>
                    <a:pt x="1000496" y="871487"/>
                  </a:cubicBezTo>
                  <a:cubicBezTo>
                    <a:pt x="1003141" y="839984"/>
                    <a:pt x="1002761" y="808713"/>
                    <a:pt x="999362" y="778542"/>
                  </a:cubicBezTo>
                  <a:cubicBezTo>
                    <a:pt x="998604" y="771820"/>
                    <a:pt x="1004601" y="765862"/>
                    <a:pt x="1012748" y="765242"/>
                  </a:cubicBezTo>
                  <a:close/>
                  <a:moveTo>
                    <a:pt x="684334" y="621237"/>
                  </a:moveTo>
                  <a:cubicBezTo>
                    <a:pt x="688024" y="620514"/>
                    <a:pt x="692048" y="620951"/>
                    <a:pt x="695533" y="622722"/>
                  </a:cubicBezTo>
                  <a:cubicBezTo>
                    <a:pt x="723280" y="636823"/>
                    <a:pt x="759981" y="641639"/>
                    <a:pt x="796220" y="635931"/>
                  </a:cubicBezTo>
                  <a:cubicBezTo>
                    <a:pt x="804263" y="634664"/>
                    <a:pt x="812026" y="639010"/>
                    <a:pt x="813559" y="645641"/>
                  </a:cubicBezTo>
                  <a:cubicBezTo>
                    <a:pt x="814628" y="650250"/>
                    <a:pt x="812409" y="654747"/>
                    <a:pt x="808256" y="657485"/>
                  </a:cubicBezTo>
                  <a:cubicBezTo>
                    <a:pt x="806430" y="658688"/>
                    <a:pt x="804238" y="659553"/>
                    <a:pt x="801783" y="659939"/>
                  </a:cubicBezTo>
                  <a:cubicBezTo>
                    <a:pt x="757714" y="666878"/>
                    <a:pt x="714460" y="661053"/>
                    <a:pt x="679978" y="643531"/>
                  </a:cubicBezTo>
                  <a:cubicBezTo>
                    <a:pt x="673009" y="639989"/>
                    <a:pt x="670844" y="632461"/>
                    <a:pt x="675139" y="626715"/>
                  </a:cubicBezTo>
                  <a:cubicBezTo>
                    <a:pt x="677288" y="623844"/>
                    <a:pt x="680644" y="621960"/>
                    <a:pt x="684334" y="621237"/>
                  </a:cubicBezTo>
                  <a:close/>
                  <a:moveTo>
                    <a:pt x="955379" y="584233"/>
                  </a:moveTo>
                  <a:cubicBezTo>
                    <a:pt x="958997" y="585170"/>
                    <a:pt x="962182" y="587246"/>
                    <a:pt x="964078" y="590237"/>
                  </a:cubicBezTo>
                  <a:cubicBezTo>
                    <a:pt x="982023" y="618595"/>
                    <a:pt x="996640" y="649054"/>
                    <a:pt x="1007525" y="680764"/>
                  </a:cubicBezTo>
                  <a:cubicBezTo>
                    <a:pt x="1009193" y="685640"/>
                    <a:pt x="1007031" y="690663"/>
                    <a:pt x="1002517" y="693641"/>
                  </a:cubicBezTo>
                  <a:cubicBezTo>
                    <a:pt x="1001019" y="694631"/>
                    <a:pt x="999258" y="695394"/>
                    <a:pt x="997295" y="695854"/>
                  </a:cubicBezTo>
                  <a:cubicBezTo>
                    <a:pt x="989419" y="697691"/>
                    <a:pt x="981225" y="693916"/>
                    <a:pt x="978997" y="687421"/>
                  </a:cubicBezTo>
                  <a:cubicBezTo>
                    <a:pt x="968665" y="657314"/>
                    <a:pt x="954802" y="628422"/>
                    <a:pt x="937794" y="601549"/>
                  </a:cubicBezTo>
                  <a:cubicBezTo>
                    <a:pt x="934003" y="595564"/>
                    <a:pt x="936833" y="588194"/>
                    <a:pt x="944077" y="585058"/>
                  </a:cubicBezTo>
                  <a:cubicBezTo>
                    <a:pt x="947708" y="583496"/>
                    <a:pt x="951760" y="583295"/>
                    <a:pt x="955379" y="584233"/>
                  </a:cubicBezTo>
                  <a:close/>
                  <a:moveTo>
                    <a:pt x="963150" y="511145"/>
                  </a:moveTo>
                  <a:cubicBezTo>
                    <a:pt x="970903" y="513309"/>
                    <a:pt x="975063" y="520246"/>
                    <a:pt x="972435" y="526640"/>
                  </a:cubicBezTo>
                  <a:cubicBezTo>
                    <a:pt x="959032" y="559279"/>
                    <a:pt x="937148" y="588701"/>
                    <a:pt x="909160" y="611725"/>
                  </a:cubicBezTo>
                  <a:cubicBezTo>
                    <a:pt x="908770" y="612046"/>
                    <a:pt x="908361" y="612345"/>
                    <a:pt x="907938" y="612623"/>
                  </a:cubicBezTo>
                  <a:cubicBezTo>
                    <a:pt x="902116" y="616464"/>
                    <a:pt x="893588" y="616161"/>
                    <a:pt x="888196" y="611701"/>
                  </a:cubicBezTo>
                  <a:cubicBezTo>
                    <a:pt x="882420" y="606924"/>
                    <a:pt x="882430" y="599184"/>
                    <a:pt x="888226" y="594416"/>
                  </a:cubicBezTo>
                  <a:cubicBezTo>
                    <a:pt x="913000" y="574038"/>
                    <a:pt x="932411" y="547892"/>
                    <a:pt x="944357" y="518801"/>
                  </a:cubicBezTo>
                  <a:cubicBezTo>
                    <a:pt x="946978" y="512414"/>
                    <a:pt x="955400" y="508980"/>
                    <a:pt x="963150" y="511145"/>
                  </a:cubicBezTo>
                  <a:close/>
                  <a:moveTo>
                    <a:pt x="683753" y="463320"/>
                  </a:moveTo>
                  <a:cubicBezTo>
                    <a:pt x="687423" y="464110"/>
                    <a:pt x="690727" y="466055"/>
                    <a:pt x="692797" y="468966"/>
                  </a:cubicBezTo>
                  <a:cubicBezTo>
                    <a:pt x="696936" y="474791"/>
                    <a:pt x="694539" y="482288"/>
                    <a:pt x="687503" y="485690"/>
                  </a:cubicBezTo>
                  <a:cubicBezTo>
                    <a:pt x="673409" y="492503"/>
                    <a:pt x="662283" y="501629"/>
                    <a:pt x="654866" y="512462"/>
                  </a:cubicBezTo>
                  <a:cubicBezTo>
                    <a:pt x="646634" y="524475"/>
                    <a:pt x="643082" y="538792"/>
                    <a:pt x="644606" y="553868"/>
                  </a:cubicBezTo>
                  <a:cubicBezTo>
                    <a:pt x="645029" y="558083"/>
                    <a:pt x="642812" y="561972"/>
                    <a:pt x="639087" y="564429"/>
                  </a:cubicBezTo>
                  <a:cubicBezTo>
                    <a:pt x="636866" y="565893"/>
                    <a:pt x="634111" y="566850"/>
                    <a:pt x="631064" y="567060"/>
                  </a:cubicBezTo>
                  <a:cubicBezTo>
                    <a:pt x="622905" y="567618"/>
                    <a:pt x="615742" y="562622"/>
                    <a:pt x="615063" y="555896"/>
                  </a:cubicBezTo>
                  <a:cubicBezTo>
                    <a:pt x="613046" y="535912"/>
                    <a:pt x="617882" y="516737"/>
                    <a:pt x="629055" y="500437"/>
                  </a:cubicBezTo>
                  <a:cubicBezTo>
                    <a:pt x="639048" y="485852"/>
                    <a:pt x="653911" y="473590"/>
                    <a:pt x="672513" y="464601"/>
                  </a:cubicBezTo>
                  <a:cubicBezTo>
                    <a:pt x="676046" y="462894"/>
                    <a:pt x="680083" y="462530"/>
                    <a:pt x="683753" y="463320"/>
                  </a:cubicBezTo>
                  <a:close/>
                  <a:moveTo>
                    <a:pt x="795826" y="453556"/>
                  </a:moveTo>
                  <a:cubicBezTo>
                    <a:pt x="797164" y="453885"/>
                    <a:pt x="798496" y="454229"/>
                    <a:pt x="799819" y="454593"/>
                  </a:cubicBezTo>
                  <a:cubicBezTo>
                    <a:pt x="834495" y="464022"/>
                    <a:pt x="867238" y="482432"/>
                    <a:pt x="897126" y="509297"/>
                  </a:cubicBezTo>
                  <a:cubicBezTo>
                    <a:pt x="902658" y="514269"/>
                    <a:pt x="902251" y="522002"/>
                    <a:pt x="896224" y="526564"/>
                  </a:cubicBezTo>
                  <a:cubicBezTo>
                    <a:pt x="895970" y="526755"/>
                    <a:pt x="895709" y="526937"/>
                    <a:pt x="895449" y="527109"/>
                  </a:cubicBezTo>
                  <a:cubicBezTo>
                    <a:pt x="889416" y="531092"/>
                    <a:pt x="880579" y="530587"/>
                    <a:pt x="875276" y="525820"/>
                  </a:cubicBezTo>
                  <a:cubicBezTo>
                    <a:pt x="848856" y="502069"/>
                    <a:pt x="820339" y="485914"/>
                    <a:pt x="790512" y="477801"/>
                  </a:cubicBezTo>
                  <a:cubicBezTo>
                    <a:pt x="789449" y="477511"/>
                    <a:pt x="788401" y="477238"/>
                    <a:pt x="787349" y="476978"/>
                  </a:cubicBezTo>
                  <a:cubicBezTo>
                    <a:pt x="779504" y="475048"/>
                    <a:pt x="775045" y="468242"/>
                    <a:pt x="777385" y="461771"/>
                  </a:cubicBezTo>
                  <a:cubicBezTo>
                    <a:pt x="779732" y="455305"/>
                    <a:pt x="787984" y="451626"/>
                    <a:pt x="795826" y="453556"/>
                  </a:cubicBezTo>
                  <a:close/>
                  <a:moveTo>
                    <a:pt x="947212" y="324206"/>
                  </a:moveTo>
                  <a:cubicBezTo>
                    <a:pt x="955010" y="322150"/>
                    <a:pt x="963350" y="325695"/>
                    <a:pt x="965847" y="332123"/>
                  </a:cubicBezTo>
                  <a:cubicBezTo>
                    <a:pt x="978649" y="365122"/>
                    <a:pt x="986054" y="397517"/>
                    <a:pt x="987842" y="428411"/>
                  </a:cubicBezTo>
                  <a:cubicBezTo>
                    <a:pt x="988084" y="432484"/>
                    <a:pt x="985872" y="436182"/>
                    <a:pt x="982288" y="438544"/>
                  </a:cubicBezTo>
                  <a:cubicBezTo>
                    <a:pt x="979935" y="440098"/>
                    <a:pt x="976988" y="441074"/>
                    <a:pt x="973748" y="441204"/>
                  </a:cubicBezTo>
                  <a:cubicBezTo>
                    <a:pt x="965570" y="441526"/>
                    <a:pt x="958624" y="436324"/>
                    <a:pt x="958236" y="429580"/>
                  </a:cubicBezTo>
                  <a:cubicBezTo>
                    <a:pt x="956569" y="400818"/>
                    <a:pt x="949625" y="370536"/>
                    <a:pt x="937613" y="339570"/>
                  </a:cubicBezTo>
                  <a:cubicBezTo>
                    <a:pt x="935118" y="333142"/>
                    <a:pt x="939405" y="326267"/>
                    <a:pt x="947212" y="324206"/>
                  </a:cubicBezTo>
                  <a:close/>
                  <a:moveTo>
                    <a:pt x="828152" y="162884"/>
                  </a:moveTo>
                  <a:cubicBezTo>
                    <a:pt x="834366" y="158399"/>
                    <a:pt x="843661" y="158903"/>
                    <a:pt x="849073" y="163968"/>
                  </a:cubicBezTo>
                  <a:cubicBezTo>
                    <a:pt x="855348" y="169835"/>
                    <a:pt x="861538" y="175907"/>
                    <a:pt x="867465" y="182014"/>
                  </a:cubicBezTo>
                  <a:cubicBezTo>
                    <a:pt x="886204" y="201320"/>
                    <a:pt x="903195" y="221845"/>
                    <a:pt x="917971" y="243017"/>
                  </a:cubicBezTo>
                  <a:cubicBezTo>
                    <a:pt x="921670" y="248313"/>
                    <a:pt x="920015" y="254940"/>
                    <a:pt x="914399" y="258643"/>
                  </a:cubicBezTo>
                  <a:cubicBezTo>
                    <a:pt x="913811" y="259032"/>
                    <a:pt x="913186" y="259386"/>
                    <a:pt x="912517" y="259704"/>
                  </a:cubicBezTo>
                  <a:cubicBezTo>
                    <a:pt x="905419" y="263072"/>
                    <a:pt x="896358" y="261056"/>
                    <a:pt x="892277" y="255205"/>
                  </a:cubicBezTo>
                  <a:cubicBezTo>
                    <a:pt x="878249" y="235109"/>
                    <a:pt x="862115" y="215622"/>
                    <a:pt x="844320" y="197287"/>
                  </a:cubicBezTo>
                  <a:cubicBezTo>
                    <a:pt x="838686" y="191482"/>
                    <a:pt x="832803" y="185711"/>
                    <a:pt x="826841" y="180133"/>
                  </a:cubicBezTo>
                  <a:cubicBezTo>
                    <a:pt x="821427" y="175071"/>
                    <a:pt x="822016" y="167347"/>
                    <a:pt x="828152" y="162884"/>
                  </a:cubicBezTo>
                  <a:close/>
                  <a:moveTo>
                    <a:pt x="108270" y="74608"/>
                  </a:moveTo>
                  <a:cubicBezTo>
                    <a:pt x="111972" y="75291"/>
                    <a:pt x="115357" y="77139"/>
                    <a:pt x="117547" y="79990"/>
                  </a:cubicBezTo>
                  <a:cubicBezTo>
                    <a:pt x="121632" y="85305"/>
                    <a:pt x="120129" y="92228"/>
                    <a:pt x="114308" y="96069"/>
                  </a:cubicBezTo>
                  <a:cubicBezTo>
                    <a:pt x="113883" y="96350"/>
                    <a:pt x="113435" y="96612"/>
                    <a:pt x="112966" y="96856"/>
                  </a:cubicBezTo>
                  <a:cubicBezTo>
                    <a:pt x="81166" y="113484"/>
                    <a:pt x="51459" y="132875"/>
                    <a:pt x="25210" y="154145"/>
                  </a:cubicBezTo>
                  <a:cubicBezTo>
                    <a:pt x="19423" y="158851"/>
                    <a:pt x="9989" y="158812"/>
                    <a:pt x="4249" y="153994"/>
                  </a:cubicBezTo>
                  <a:cubicBezTo>
                    <a:pt x="-1486" y="149181"/>
                    <a:pt x="-1407" y="141443"/>
                    <a:pt x="4433" y="136711"/>
                  </a:cubicBezTo>
                  <a:cubicBezTo>
                    <a:pt x="32169" y="114237"/>
                    <a:pt x="63533" y="93757"/>
                    <a:pt x="97092" y="76212"/>
                  </a:cubicBezTo>
                  <a:cubicBezTo>
                    <a:pt x="100549" y="74405"/>
                    <a:pt x="104568" y="73924"/>
                    <a:pt x="108270" y="74608"/>
                  </a:cubicBezTo>
                  <a:close/>
                  <a:moveTo>
                    <a:pt x="651034" y="45884"/>
                  </a:moveTo>
                  <a:cubicBezTo>
                    <a:pt x="654620" y="44864"/>
                    <a:pt x="658679" y="44972"/>
                    <a:pt x="662360" y="46450"/>
                  </a:cubicBezTo>
                  <a:cubicBezTo>
                    <a:pt x="697511" y="60568"/>
                    <a:pt x="731295" y="77787"/>
                    <a:pt x="762766" y="97627"/>
                  </a:cubicBezTo>
                  <a:cubicBezTo>
                    <a:pt x="769268" y="101725"/>
                    <a:pt x="770510" y="109398"/>
                    <a:pt x="765539" y="114759"/>
                  </a:cubicBezTo>
                  <a:cubicBezTo>
                    <a:pt x="764795" y="115567"/>
                    <a:pt x="763947" y="116276"/>
                    <a:pt x="763022" y="116885"/>
                  </a:cubicBezTo>
                  <a:cubicBezTo>
                    <a:pt x="757829" y="120314"/>
                    <a:pt x="750289" y="120526"/>
                    <a:pt x="744766" y="117046"/>
                  </a:cubicBezTo>
                  <a:cubicBezTo>
                    <a:pt x="714856" y="98191"/>
                    <a:pt x="682764" y="81834"/>
                    <a:pt x="649380" y="68426"/>
                  </a:cubicBezTo>
                  <a:cubicBezTo>
                    <a:pt x="642024" y="65470"/>
                    <a:pt x="638960" y="58154"/>
                    <a:pt x="642545" y="52086"/>
                  </a:cubicBezTo>
                  <a:cubicBezTo>
                    <a:pt x="644334" y="49052"/>
                    <a:pt x="647447" y="46905"/>
                    <a:pt x="651034" y="45884"/>
                  </a:cubicBezTo>
                  <a:close/>
                  <a:moveTo>
                    <a:pt x="316421" y="6880"/>
                  </a:moveTo>
                  <a:cubicBezTo>
                    <a:pt x="324488" y="5738"/>
                    <a:pt x="332151" y="10205"/>
                    <a:pt x="333537" y="16857"/>
                  </a:cubicBezTo>
                  <a:cubicBezTo>
                    <a:pt x="334477" y="21399"/>
                    <a:pt x="332253" y="25785"/>
                    <a:pt x="328177" y="28475"/>
                  </a:cubicBezTo>
                  <a:cubicBezTo>
                    <a:pt x="326282" y="29724"/>
                    <a:pt x="323990" y="30607"/>
                    <a:pt x="321429" y="30970"/>
                  </a:cubicBezTo>
                  <a:cubicBezTo>
                    <a:pt x="284569" y="36183"/>
                    <a:pt x="248161" y="44416"/>
                    <a:pt x="213220" y="55439"/>
                  </a:cubicBezTo>
                  <a:cubicBezTo>
                    <a:pt x="205574" y="57853"/>
                    <a:pt x="197006" y="54695"/>
                    <a:pt x="194081" y="48392"/>
                  </a:cubicBezTo>
                  <a:cubicBezTo>
                    <a:pt x="191155" y="42087"/>
                    <a:pt x="194962" y="35028"/>
                    <a:pt x="202629" y="32611"/>
                  </a:cubicBezTo>
                  <a:cubicBezTo>
                    <a:pt x="239370" y="21019"/>
                    <a:pt x="277656" y="12364"/>
                    <a:pt x="316421" y="6880"/>
                  </a:cubicBezTo>
                  <a:close/>
                  <a:moveTo>
                    <a:pt x="434176" y="5"/>
                  </a:moveTo>
                  <a:cubicBezTo>
                    <a:pt x="472399" y="957"/>
                    <a:pt x="510241" y="5061"/>
                    <a:pt x="546651" y="12200"/>
                  </a:cubicBezTo>
                  <a:cubicBezTo>
                    <a:pt x="548203" y="12504"/>
                    <a:pt x="549758" y="12815"/>
                    <a:pt x="551306" y="13132"/>
                  </a:cubicBezTo>
                  <a:cubicBezTo>
                    <a:pt x="559255" y="14755"/>
                    <a:pt x="564098" y="21380"/>
                    <a:pt x="562131" y="27932"/>
                  </a:cubicBezTo>
                  <a:cubicBezTo>
                    <a:pt x="561316" y="30643"/>
                    <a:pt x="559467" y="32913"/>
                    <a:pt x="557015" y="34532"/>
                  </a:cubicBezTo>
                  <a:cubicBezTo>
                    <a:pt x="553534" y="36827"/>
                    <a:pt x="548843" y="37810"/>
                    <a:pt x="544181" y="36858"/>
                  </a:cubicBezTo>
                  <a:cubicBezTo>
                    <a:pt x="542720" y="36558"/>
                    <a:pt x="541264" y="36269"/>
                    <a:pt x="539798" y="35980"/>
                  </a:cubicBezTo>
                  <a:cubicBezTo>
                    <a:pt x="505331" y="29224"/>
                    <a:pt x="469498" y="25340"/>
                    <a:pt x="433278" y="24438"/>
                  </a:cubicBezTo>
                  <a:cubicBezTo>
                    <a:pt x="425098" y="24234"/>
                    <a:pt x="418665" y="18601"/>
                    <a:pt x="418913" y="11853"/>
                  </a:cubicBezTo>
                  <a:cubicBezTo>
                    <a:pt x="419155" y="5110"/>
                    <a:pt x="425990" y="-194"/>
                    <a:pt x="434176" y="5"/>
                  </a:cubicBezTo>
                  <a:close/>
                </a:path>
              </a:pathLst>
            </a:custGeom>
            <a:solidFill>
              <a:srgbClr val="61A352">
                <a:lumMod val="40000"/>
                <a:lumOff val="60000"/>
                <a:alpha val="60000"/>
              </a:srgbClr>
            </a:solidFill>
            <a:ln w="137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ea typeface="思源黑体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1F19A914-D346-FF1B-0390-3F6786A810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  <p:pic>
        <p:nvPicPr>
          <p:cNvPr id="4" name="图片 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887196D-D44C-3016-1920-6FE8035BC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391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5376E905-BE1A-D152-B742-E9D58470CFF0}"/>
              </a:ext>
            </a:extLst>
          </p:cNvPr>
          <p:cNvGrpSpPr/>
          <p:nvPr/>
        </p:nvGrpSpPr>
        <p:grpSpPr>
          <a:xfrm>
            <a:off x="2693623" y="1673390"/>
            <a:ext cx="6418674" cy="923331"/>
            <a:chOff x="3319498" y="1505919"/>
            <a:chExt cx="6418674" cy="923331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D94595D-A9A6-65CC-BBC1-8EB20F27191A}"/>
                </a:ext>
              </a:extLst>
            </p:cNvPr>
            <p:cNvSpPr txBox="1"/>
            <p:nvPr/>
          </p:nvSpPr>
          <p:spPr>
            <a:xfrm>
              <a:off x="3403236" y="1552085"/>
              <a:ext cx="633493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4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小数的初步认识</a:t>
              </a:r>
              <a:endPara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5DE8AE6-6716-854C-060D-22D0B9FC80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505919"/>
              <a:ext cx="923331" cy="923331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六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4742F93A-219F-0261-7A83-7A8D9456D473}"/>
              </a:ext>
            </a:extLst>
          </p:cNvPr>
          <p:cNvSpPr txBox="1"/>
          <p:nvPr/>
        </p:nvSpPr>
        <p:spPr>
          <a:xfrm>
            <a:off x="1239304" y="2908159"/>
            <a:ext cx="778796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1500" b="1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  <a:cs typeface="+mn-e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简单的小数加、减法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17B2BC2-5DAF-6C14-FEDA-ED4DED83B0FC}"/>
              </a:ext>
            </a:extLst>
          </p:cNvPr>
          <p:cNvSpPr txBox="1"/>
          <p:nvPr/>
        </p:nvSpPr>
        <p:spPr>
          <a:xfrm>
            <a:off x="2467610" y="4419926"/>
            <a:ext cx="42595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2F2F2F"/>
                </a:solidFill>
                <a:ea typeface="思源黑体"/>
                <a:cs typeface="+mn-ea"/>
                <a:sym typeface="+mn-lt"/>
              </a:rPr>
              <a:t>R·</a:t>
            </a:r>
            <a:r>
              <a:rPr lang="zh-CN" altLang="en-US" sz="2000" b="1" dirty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三年级数学下册</a:t>
            </a:r>
          </a:p>
        </p:txBody>
      </p:sp>
    </p:spTree>
    <p:extLst>
      <p:ext uri="{BB962C8B-B14F-4D97-AF65-F5344CB8AC3E}">
        <p14:creationId xmlns:p14="http://schemas.microsoft.com/office/powerpoint/2010/main" val="1746459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49D1D55-6176-4EC5-0B89-71839B5C95B6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E4357E7-40CD-588A-B636-2B5E1DC262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999199"/>
              </p:ext>
            </p:extLst>
          </p:nvPr>
        </p:nvGraphicFramePr>
        <p:xfrm>
          <a:off x="1149485" y="5300586"/>
          <a:ext cx="9893031" cy="11659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28781">
                  <a:extLst>
                    <a:ext uri="{9D8B030D-6E8A-4147-A177-3AD203B41FA5}">
                      <a16:colId xmlns:a16="http://schemas.microsoft.com/office/drawing/2014/main" val="3977762399"/>
                    </a:ext>
                  </a:extLst>
                </a:gridCol>
                <a:gridCol w="1327375">
                  <a:extLst>
                    <a:ext uri="{9D8B030D-6E8A-4147-A177-3AD203B41FA5}">
                      <a16:colId xmlns:a16="http://schemas.microsoft.com/office/drawing/2014/main" val="3734506823"/>
                    </a:ext>
                  </a:extLst>
                </a:gridCol>
                <a:gridCol w="1327375">
                  <a:extLst>
                    <a:ext uri="{9D8B030D-6E8A-4147-A177-3AD203B41FA5}">
                      <a16:colId xmlns:a16="http://schemas.microsoft.com/office/drawing/2014/main" val="4065386932"/>
                    </a:ext>
                  </a:extLst>
                </a:gridCol>
                <a:gridCol w="1327375">
                  <a:extLst>
                    <a:ext uri="{9D8B030D-6E8A-4147-A177-3AD203B41FA5}">
                      <a16:colId xmlns:a16="http://schemas.microsoft.com/office/drawing/2014/main" val="4180764481"/>
                    </a:ext>
                  </a:extLst>
                </a:gridCol>
                <a:gridCol w="1327375">
                  <a:extLst>
                    <a:ext uri="{9D8B030D-6E8A-4147-A177-3AD203B41FA5}">
                      <a16:colId xmlns:a16="http://schemas.microsoft.com/office/drawing/2014/main" val="4236563595"/>
                    </a:ext>
                  </a:extLst>
                </a:gridCol>
                <a:gridCol w="1327375">
                  <a:extLst>
                    <a:ext uri="{9D8B030D-6E8A-4147-A177-3AD203B41FA5}">
                      <a16:colId xmlns:a16="http://schemas.microsoft.com/office/drawing/2014/main" val="131904034"/>
                    </a:ext>
                  </a:extLst>
                </a:gridCol>
                <a:gridCol w="1327375">
                  <a:extLst>
                    <a:ext uri="{9D8B030D-6E8A-4147-A177-3AD203B41FA5}">
                      <a16:colId xmlns:a16="http://schemas.microsoft.com/office/drawing/2014/main" val="1171022023"/>
                    </a:ext>
                  </a:extLst>
                </a:gridCol>
              </a:tblGrid>
              <a:tr h="5829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商品名称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橡皮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铅笔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卷笔刀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水彩笔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笔袋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笔记本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563842"/>
                  </a:ext>
                </a:extLst>
              </a:tr>
              <a:tr h="5829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单价</a:t>
                      </a:r>
                      <a:r>
                        <a:rPr lang="en-US" altLang="zh-CN" sz="2800" b="1" dirty="0">
                          <a:latin typeface="+mj-lt"/>
                        </a:rPr>
                        <a:t>/</a:t>
                      </a:r>
                      <a:r>
                        <a:rPr lang="zh-CN" altLang="en-US" sz="2800" b="1" dirty="0">
                          <a:latin typeface="+mj-lt"/>
                        </a:rPr>
                        <a:t>元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2.3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1.5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13.2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15.8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3.8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1.5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481082"/>
                  </a:ext>
                </a:extLst>
              </a:tr>
            </a:tbl>
          </a:graphicData>
        </a:graphic>
      </p:graphicFrame>
      <p:pic>
        <p:nvPicPr>
          <p:cNvPr id="15" name="图片 14">
            <a:extLst>
              <a:ext uri="{FF2B5EF4-FFF2-40B4-BE49-F238E27FC236}">
                <a16:creationId xmlns:a16="http://schemas.microsoft.com/office/drawing/2014/main" id="{DBCA0DA1-7F9C-E97A-EFFA-17D6927DB0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41" y="1112600"/>
            <a:ext cx="7154612" cy="402446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2143136-3985-BE70-0EF4-B7E29F195E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306" y="3255335"/>
            <a:ext cx="1750979" cy="1881734"/>
          </a:xfrm>
          <a:prstGeom prst="rect">
            <a:avLst/>
          </a:prstGeom>
        </p:spPr>
      </p:pic>
      <p:sp>
        <p:nvSpPr>
          <p:cNvPr id="18" name="AutoShape 27">
            <a:extLst>
              <a:ext uri="{FF2B5EF4-FFF2-40B4-BE49-F238E27FC236}">
                <a16:creationId xmlns:a16="http://schemas.microsoft.com/office/drawing/2014/main" id="{AE6607EA-5245-E414-98A7-22E9EEC7F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1779" y="1746677"/>
            <a:ext cx="4473102" cy="1239714"/>
          </a:xfrm>
          <a:prstGeom prst="wedgeRoundRectCallout">
            <a:avLst>
              <a:gd name="adj1" fmla="val 33311"/>
              <a:gd name="adj2" fmla="val 91826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14000"/>
              </a:lnSpc>
            </a:pPr>
            <a:r>
              <a:rPr lang="zh-CN" altLang="en-US" sz="3200" b="1" dirty="0">
                <a:latin typeface="楷体" panose="02010609060101010101" pitchFamily="49" charset="-122"/>
              </a:rPr>
              <a:t>观察这张价格表，你能了解到哪些信息？</a:t>
            </a:r>
          </a:p>
        </p:txBody>
      </p:sp>
    </p:spTree>
    <p:extLst>
      <p:ext uri="{BB962C8B-B14F-4D97-AF65-F5344CB8AC3E}">
        <p14:creationId xmlns:p14="http://schemas.microsoft.com/office/powerpoint/2010/main" val="280402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07DD162-5261-7B1B-C437-CAD93C188DA2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E1443DE-EAAE-C907-A718-D070ABEC5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516" y="1145026"/>
            <a:ext cx="904663" cy="90466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4C53935-4EDC-1DAF-A45E-340AB3924B7D}"/>
              </a:ext>
            </a:extLst>
          </p:cNvPr>
          <p:cNvSpPr txBox="1"/>
          <p:nvPr/>
        </p:nvSpPr>
        <p:spPr>
          <a:xfrm>
            <a:off x="1497897" y="2641651"/>
            <a:ext cx="104087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（</a:t>
            </a:r>
            <a:r>
              <a:rPr lang="en-US" altLang="zh-CN" sz="3600" b="1" dirty="0">
                <a:latin typeface="+mj-lt"/>
                <a:ea typeface="楷体" panose="02010609060101010101" pitchFamily="49" charset="-122"/>
              </a:rPr>
              <a:t>1</a:t>
            </a: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）买一支铅笔和一个笔袋，一共多少钱？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E0BC1CB6-8003-2D79-7DA5-FDEA4F952A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126232"/>
              </p:ext>
            </p:extLst>
          </p:nvPr>
        </p:nvGraphicFramePr>
        <p:xfrm>
          <a:off x="1624519" y="1300668"/>
          <a:ext cx="9893031" cy="11659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28781">
                  <a:extLst>
                    <a:ext uri="{9D8B030D-6E8A-4147-A177-3AD203B41FA5}">
                      <a16:colId xmlns:a16="http://schemas.microsoft.com/office/drawing/2014/main" val="3977762399"/>
                    </a:ext>
                  </a:extLst>
                </a:gridCol>
                <a:gridCol w="1327375">
                  <a:extLst>
                    <a:ext uri="{9D8B030D-6E8A-4147-A177-3AD203B41FA5}">
                      <a16:colId xmlns:a16="http://schemas.microsoft.com/office/drawing/2014/main" val="3734506823"/>
                    </a:ext>
                  </a:extLst>
                </a:gridCol>
                <a:gridCol w="1327375">
                  <a:extLst>
                    <a:ext uri="{9D8B030D-6E8A-4147-A177-3AD203B41FA5}">
                      <a16:colId xmlns:a16="http://schemas.microsoft.com/office/drawing/2014/main" val="4065386932"/>
                    </a:ext>
                  </a:extLst>
                </a:gridCol>
                <a:gridCol w="1327375">
                  <a:extLst>
                    <a:ext uri="{9D8B030D-6E8A-4147-A177-3AD203B41FA5}">
                      <a16:colId xmlns:a16="http://schemas.microsoft.com/office/drawing/2014/main" val="4180764481"/>
                    </a:ext>
                  </a:extLst>
                </a:gridCol>
                <a:gridCol w="1327375">
                  <a:extLst>
                    <a:ext uri="{9D8B030D-6E8A-4147-A177-3AD203B41FA5}">
                      <a16:colId xmlns:a16="http://schemas.microsoft.com/office/drawing/2014/main" val="4236563595"/>
                    </a:ext>
                  </a:extLst>
                </a:gridCol>
                <a:gridCol w="1327375">
                  <a:extLst>
                    <a:ext uri="{9D8B030D-6E8A-4147-A177-3AD203B41FA5}">
                      <a16:colId xmlns:a16="http://schemas.microsoft.com/office/drawing/2014/main" val="131904034"/>
                    </a:ext>
                  </a:extLst>
                </a:gridCol>
                <a:gridCol w="1327375">
                  <a:extLst>
                    <a:ext uri="{9D8B030D-6E8A-4147-A177-3AD203B41FA5}">
                      <a16:colId xmlns:a16="http://schemas.microsoft.com/office/drawing/2014/main" val="1171022023"/>
                    </a:ext>
                  </a:extLst>
                </a:gridCol>
              </a:tblGrid>
              <a:tr h="5829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商品名称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橡皮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铅笔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卷笔刀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水彩笔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笔袋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笔记本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563842"/>
                  </a:ext>
                </a:extLst>
              </a:tr>
              <a:tr h="5829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单价</a:t>
                      </a:r>
                      <a:r>
                        <a:rPr lang="en-US" altLang="zh-CN" sz="2800" b="1" dirty="0">
                          <a:latin typeface="+mj-lt"/>
                        </a:rPr>
                        <a:t>/</a:t>
                      </a:r>
                      <a:r>
                        <a:rPr lang="zh-CN" altLang="en-US" sz="2800" b="1" dirty="0">
                          <a:latin typeface="+mj-lt"/>
                        </a:rPr>
                        <a:t>元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2.3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1.5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13.2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15.8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3.8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1.5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481082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E0A3D9D4-0886-8191-E871-00665348C1C5}"/>
              </a:ext>
            </a:extLst>
          </p:cNvPr>
          <p:cNvSpPr/>
          <p:nvPr/>
        </p:nvSpPr>
        <p:spPr>
          <a:xfrm>
            <a:off x="4951378" y="1370187"/>
            <a:ext cx="1186775" cy="10269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0916F8D-7EF1-C6D8-10C2-39401D13A62A}"/>
              </a:ext>
            </a:extLst>
          </p:cNvPr>
          <p:cNvSpPr/>
          <p:nvPr/>
        </p:nvSpPr>
        <p:spPr>
          <a:xfrm>
            <a:off x="8929990" y="1370187"/>
            <a:ext cx="1186775" cy="10269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24A466E-C5A2-732F-F88A-8E8FF2985900}"/>
              </a:ext>
            </a:extLst>
          </p:cNvPr>
          <p:cNvSpPr txBox="1"/>
          <p:nvPr/>
        </p:nvSpPr>
        <p:spPr>
          <a:xfrm>
            <a:off x="3312266" y="3471184"/>
            <a:ext cx="4464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j-lt"/>
              </a:rPr>
              <a:t>1.5+3.8=______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394337D-270C-315E-F876-AD7D8372E1A6}"/>
              </a:ext>
            </a:extLst>
          </p:cNvPr>
          <p:cNvSpPr txBox="1"/>
          <p:nvPr/>
        </p:nvSpPr>
        <p:spPr>
          <a:xfrm>
            <a:off x="1455179" y="4253525"/>
            <a:ext cx="9269944" cy="1355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3366FF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1.</a:t>
            </a:r>
            <a:r>
              <a:rPr lang="zh-CN" altLang="en-US" sz="3600" b="1" dirty="0">
                <a:solidFill>
                  <a:srgbClr val="3366FF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独立思考；</a:t>
            </a:r>
            <a:endParaRPr lang="en-US" altLang="zh-CN" sz="3600" b="1" dirty="0">
              <a:solidFill>
                <a:srgbClr val="3366FF"/>
              </a:solidFill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3366FF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2.</a:t>
            </a:r>
            <a:r>
              <a:rPr lang="zh-CN" altLang="en-US" sz="3600" b="1" dirty="0">
                <a:solidFill>
                  <a:srgbClr val="3366FF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画一画，写一写，表示出你的思考过程。</a:t>
            </a:r>
            <a:endParaRPr lang="en-US" altLang="zh-CN" sz="3600" b="1" dirty="0">
              <a:solidFill>
                <a:srgbClr val="3366FF"/>
              </a:solidFill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238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>
            <a:extLst>
              <a:ext uri="{FF2B5EF4-FFF2-40B4-BE49-F238E27FC236}">
                <a16:creationId xmlns:a16="http://schemas.microsoft.com/office/drawing/2014/main" id="{75CDEE43-21EF-E435-38F8-A1F906514ABB}"/>
              </a:ext>
            </a:extLst>
          </p:cNvPr>
          <p:cNvGrpSpPr/>
          <p:nvPr/>
        </p:nvGrpSpPr>
        <p:grpSpPr>
          <a:xfrm>
            <a:off x="5779001" y="3253258"/>
            <a:ext cx="5360791" cy="650719"/>
            <a:chOff x="5779001" y="3253258"/>
            <a:chExt cx="5360791" cy="650719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1E41E43-D9D2-A19C-5D32-C25507C76372}"/>
                </a:ext>
              </a:extLst>
            </p:cNvPr>
            <p:cNvSpPr txBox="1"/>
            <p:nvPr/>
          </p:nvSpPr>
          <p:spPr>
            <a:xfrm>
              <a:off x="6295374" y="3257646"/>
              <a:ext cx="20752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j-lt"/>
                </a:rPr>
                <a:t>3    8  </a:t>
              </a:r>
              <a:r>
                <a:rPr lang="zh-CN" altLang="en-US" sz="3600" b="1" dirty="0">
                  <a:latin typeface="+mj-lt"/>
                </a:rPr>
                <a:t>角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A780516E-746F-DD31-F6E2-924D83C2C892}"/>
                </a:ext>
              </a:extLst>
            </p:cNvPr>
            <p:cNvSpPr txBox="1"/>
            <p:nvPr/>
          </p:nvSpPr>
          <p:spPr>
            <a:xfrm>
              <a:off x="5779001" y="3257646"/>
              <a:ext cx="7133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j-lt"/>
                </a:rPr>
                <a:t>+</a:t>
              </a:r>
              <a:endParaRPr lang="zh-CN" altLang="en-US" sz="3600" b="1" dirty="0">
                <a:latin typeface="+mj-lt"/>
              </a:endParaRPr>
            </a:p>
          </p:txBody>
        </p:sp>
        <p:cxnSp>
          <p:nvCxnSpPr>
            <p:cNvPr id="41" name="直接箭头连接符 40">
              <a:extLst>
                <a:ext uri="{FF2B5EF4-FFF2-40B4-BE49-F238E27FC236}">
                  <a16:creationId xmlns:a16="http://schemas.microsoft.com/office/drawing/2014/main" id="{CC7E0F07-4F5B-1414-16A5-A6EE4AFB30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70611" y="3580811"/>
              <a:ext cx="715023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2AC355E1-D081-3512-D86E-433EBEFA9ADE}"/>
                </a:ext>
              </a:extLst>
            </p:cNvPr>
            <p:cNvSpPr txBox="1"/>
            <p:nvPr/>
          </p:nvSpPr>
          <p:spPr>
            <a:xfrm>
              <a:off x="9064555" y="3253258"/>
              <a:ext cx="20752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3.8</a:t>
              </a:r>
              <a:r>
                <a:rPr lang="zh-CN" altLang="en-US" sz="3600" b="1" dirty="0">
                  <a:latin typeface="+mj-lt"/>
                </a:rPr>
                <a:t>元</a:t>
              </a: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73E22020-5276-74EE-2C7F-96F668802F86}"/>
              </a:ext>
            </a:extLst>
          </p:cNvPr>
          <p:cNvSpPr txBox="1"/>
          <p:nvPr/>
        </p:nvSpPr>
        <p:spPr>
          <a:xfrm>
            <a:off x="3312266" y="679345"/>
            <a:ext cx="4464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j-lt"/>
              </a:rPr>
              <a:t>1.5+3.8=________</a:t>
            </a:r>
            <a:endParaRPr lang="zh-CN" altLang="en-US" sz="3600" b="1" dirty="0">
              <a:latin typeface="+mj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49F2C96-5F9A-51D6-2D29-4C6E0B5B4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421" y="596574"/>
            <a:ext cx="1795409" cy="2597846"/>
          </a:xfrm>
          <a:prstGeom prst="rect">
            <a:avLst/>
          </a:prstGeom>
        </p:spPr>
      </p:pic>
      <p:sp>
        <p:nvSpPr>
          <p:cNvPr id="7" name="AutoShape 27">
            <a:extLst>
              <a:ext uri="{FF2B5EF4-FFF2-40B4-BE49-F238E27FC236}">
                <a16:creationId xmlns:a16="http://schemas.microsoft.com/office/drawing/2014/main" id="{3FBD52C3-6584-F28E-EF22-08381B9FC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6442" y="1561854"/>
            <a:ext cx="4473102" cy="670647"/>
          </a:xfrm>
          <a:prstGeom prst="wedgeRoundRectCallout">
            <a:avLst>
              <a:gd name="adj1" fmla="val 59625"/>
              <a:gd name="adj2" fmla="val -29198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14000"/>
              </a:lnSpc>
            </a:pPr>
            <a:r>
              <a:rPr lang="zh-CN" altLang="en-US" sz="3200" b="1" dirty="0">
                <a:latin typeface="楷体" panose="02010609060101010101" pitchFamily="49" charset="-122"/>
              </a:rPr>
              <a:t>可以转化为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</a:rPr>
              <a:t>整数</a:t>
            </a:r>
            <a:r>
              <a:rPr lang="zh-CN" altLang="en-US" sz="3200" b="1" dirty="0">
                <a:latin typeface="楷体" panose="02010609060101010101" pitchFamily="49" charset="-122"/>
              </a:rPr>
              <a:t>计算。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A182F3F-EA42-9BDC-2FBA-7B8C392A9B4E}"/>
              </a:ext>
            </a:extLst>
          </p:cNvPr>
          <p:cNvSpPr txBox="1"/>
          <p:nvPr/>
        </p:nvSpPr>
        <p:spPr>
          <a:xfrm>
            <a:off x="901428" y="2588118"/>
            <a:ext cx="3427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j-lt"/>
              </a:rPr>
              <a:t>1.5</a:t>
            </a:r>
            <a:r>
              <a:rPr lang="zh-CN" altLang="en-US" sz="3600" b="1" dirty="0">
                <a:latin typeface="+mj-lt"/>
              </a:rPr>
              <a:t>元  </a:t>
            </a:r>
            <a:r>
              <a:rPr lang="en-US" altLang="zh-CN" sz="3600" b="1" dirty="0">
                <a:latin typeface="+mj-lt"/>
              </a:rPr>
              <a:t>+  3.8</a:t>
            </a:r>
            <a:r>
              <a:rPr lang="zh-CN" altLang="en-US" sz="3600" b="1" dirty="0">
                <a:latin typeface="+mj-lt"/>
              </a:rPr>
              <a:t>元</a:t>
            </a: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092B527A-0B4A-F64A-9E90-9A0209B35996}"/>
              </a:ext>
            </a:extLst>
          </p:cNvPr>
          <p:cNvCxnSpPr/>
          <p:nvPr/>
        </p:nvCxnSpPr>
        <p:spPr>
          <a:xfrm>
            <a:off x="1527242" y="3234449"/>
            <a:ext cx="0" cy="5112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A3E3C94F-EF97-ED68-14A7-7412BD5CCD92}"/>
              </a:ext>
            </a:extLst>
          </p:cNvPr>
          <p:cNvSpPr txBox="1"/>
          <p:nvPr/>
        </p:nvSpPr>
        <p:spPr>
          <a:xfrm>
            <a:off x="901428" y="3816515"/>
            <a:ext cx="1472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j-lt"/>
              </a:rPr>
              <a:t>15</a:t>
            </a:r>
            <a:r>
              <a:rPr lang="zh-CN" altLang="en-US" sz="3600" b="1" dirty="0">
                <a:latin typeface="+mj-lt"/>
              </a:rPr>
              <a:t>角</a:t>
            </a: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9B90D22D-7CD8-D436-B5BC-430FD9391678}"/>
              </a:ext>
            </a:extLst>
          </p:cNvPr>
          <p:cNvCxnSpPr/>
          <p:nvPr/>
        </p:nvCxnSpPr>
        <p:spPr>
          <a:xfrm>
            <a:off x="3208505" y="3234449"/>
            <a:ext cx="0" cy="5112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D6966553-E94A-E764-9E52-F1CEC487A320}"/>
              </a:ext>
            </a:extLst>
          </p:cNvPr>
          <p:cNvSpPr txBox="1"/>
          <p:nvPr/>
        </p:nvSpPr>
        <p:spPr>
          <a:xfrm>
            <a:off x="2582691" y="3816515"/>
            <a:ext cx="1472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j-lt"/>
              </a:rPr>
              <a:t>38</a:t>
            </a:r>
            <a:r>
              <a:rPr lang="zh-CN" altLang="en-US" sz="3600" b="1" dirty="0">
                <a:latin typeface="+mj-lt"/>
              </a:rPr>
              <a:t>角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AD1E6E5-E7EE-74D2-D23F-FAA9EDFF68BB}"/>
              </a:ext>
            </a:extLst>
          </p:cNvPr>
          <p:cNvSpPr txBox="1"/>
          <p:nvPr/>
        </p:nvSpPr>
        <p:spPr>
          <a:xfrm>
            <a:off x="2020919" y="3817077"/>
            <a:ext cx="914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j-lt"/>
              </a:rPr>
              <a:t>+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28BD324-183F-051A-967A-D14AAB989CAA}"/>
              </a:ext>
            </a:extLst>
          </p:cNvPr>
          <p:cNvSpPr txBox="1"/>
          <p:nvPr/>
        </p:nvSpPr>
        <p:spPr>
          <a:xfrm>
            <a:off x="3704574" y="3815953"/>
            <a:ext cx="2414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=  53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角</a:t>
            </a: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155CBA12-F8A8-26D9-01F6-996CFA46D060}"/>
              </a:ext>
            </a:extLst>
          </p:cNvPr>
          <p:cNvCxnSpPr>
            <a:cxnSpLocks/>
          </p:cNvCxnSpPr>
          <p:nvPr/>
        </p:nvCxnSpPr>
        <p:spPr>
          <a:xfrm flipV="1">
            <a:off x="4619016" y="3234449"/>
            <a:ext cx="0" cy="5112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09222242-BA13-9AB2-9446-CE1A2003922F}"/>
              </a:ext>
            </a:extLst>
          </p:cNvPr>
          <p:cNvSpPr txBox="1"/>
          <p:nvPr/>
        </p:nvSpPr>
        <p:spPr>
          <a:xfrm>
            <a:off x="3704574" y="2583491"/>
            <a:ext cx="2414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=  5.3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元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4C60725D-3C3A-15D3-3EFA-A92FAFE3DCAA}"/>
              </a:ext>
            </a:extLst>
          </p:cNvPr>
          <p:cNvCxnSpPr>
            <a:cxnSpLocks/>
          </p:cNvCxnSpPr>
          <p:nvPr/>
        </p:nvCxnSpPr>
        <p:spPr>
          <a:xfrm>
            <a:off x="5963055" y="3903977"/>
            <a:ext cx="26167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9E962883-287C-E5CF-AEA4-2BBEA853894F}"/>
              </a:ext>
            </a:extLst>
          </p:cNvPr>
          <p:cNvSpPr txBox="1"/>
          <p:nvPr/>
        </p:nvSpPr>
        <p:spPr>
          <a:xfrm>
            <a:off x="6295374" y="3939613"/>
            <a:ext cx="2075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5    3  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角</a:t>
            </a:r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E0160515-3E4A-79E3-2CB2-B738ADDA62B2}"/>
              </a:ext>
            </a:extLst>
          </p:cNvPr>
          <p:cNvGrpSpPr/>
          <p:nvPr/>
        </p:nvGrpSpPr>
        <p:grpSpPr>
          <a:xfrm>
            <a:off x="6295374" y="2578864"/>
            <a:ext cx="4844418" cy="646331"/>
            <a:chOff x="6295374" y="2578864"/>
            <a:chExt cx="4844418" cy="646331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F7125D4-B0CD-9978-5929-639843A1EA74}"/>
                </a:ext>
              </a:extLst>
            </p:cNvPr>
            <p:cNvSpPr txBox="1"/>
            <p:nvPr/>
          </p:nvSpPr>
          <p:spPr>
            <a:xfrm>
              <a:off x="6295374" y="2578864"/>
              <a:ext cx="20752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j-lt"/>
                </a:rPr>
                <a:t>1    5  </a:t>
              </a:r>
              <a:r>
                <a:rPr lang="zh-CN" altLang="en-US" sz="3600" b="1" dirty="0">
                  <a:latin typeface="+mj-lt"/>
                </a:rPr>
                <a:t>角</a:t>
              </a:r>
            </a:p>
          </p:txBody>
        </p:sp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7E9681E8-EDDC-FCF8-7432-A166082CA2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70611" y="2902030"/>
              <a:ext cx="715023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698F5BD4-12DC-1F84-87EF-E27DDCE5067B}"/>
                </a:ext>
              </a:extLst>
            </p:cNvPr>
            <p:cNvSpPr txBox="1"/>
            <p:nvPr/>
          </p:nvSpPr>
          <p:spPr>
            <a:xfrm>
              <a:off x="9064555" y="2578864"/>
              <a:ext cx="20752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1.5</a:t>
              </a:r>
              <a:r>
                <a:rPr lang="zh-CN" altLang="en-US" sz="3600" b="1" dirty="0">
                  <a:latin typeface="+mj-lt"/>
                </a:rPr>
                <a:t>元</a:t>
              </a:r>
            </a:p>
          </p:txBody>
        </p:sp>
      </p:grpSp>
      <p:sp>
        <p:nvSpPr>
          <p:cNvPr id="62" name="文本框 61">
            <a:extLst>
              <a:ext uri="{FF2B5EF4-FFF2-40B4-BE49-F238E27FC236}">
                <a16:creationId xmlns:a16="http://schemas.microsoft.com/office/drawing/2014/main" id="{6D59596E-307E-33C4-1456-B159321DBB4F}"/>
              </a:ext>
            </a:extLst>
          </p:cNvPr>
          <p:cNvSpPr txBox="1"/>
          <p:nvPr/>
        </p:nvSpPr>
        <p:spPr>
          <a:xfrm>
            <a:off x="7080073" y="3534096"/>
            <a:ext cx="5058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2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5B41DFA9-DAE5-CE8C-9FDB-C8DD8719C526}"/>
              </a:ext>
            </a:extLst>
          </p:cNvPr>
          <p:cNvSpPr txBox="1"/>
          <p:nvPr/>
        </p:nvSpPr>
        <p:spPr>
          <a:xfrm>
            <a:off x="5879557" y="4804344"/>
            <a:ext cx="310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53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角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=5.3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元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36D0E3FD-330C-E863-410C-BB96F4D5560A}"/>
              </a:ext>
            </a:extLst>
          </p:cNvPr>
          <p:cNvSpPr txBox="1"/>
          <p:nvPr/>
        </p:nvSpPr>
        <p:spPr>
          <a:xfrm>
            <a:off x="5066889" y="677430"/>
            <a:ext cx="2414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5.3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（元）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06CE1FFD-DE6D-F01B-5ED0-22C64CE49419}"/>
              </a:ext>
            </a:extLst>
          </p:cNvPr>
          <p:cNvSpPr txBox="1"/>
          <p:nvPr/>
        </p:nvSpPr>
        <p:spPr>
          <a:xfrm>
            <a:off x="4508708" y="5664210"/>
            <a:ext cx="3967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答：一共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5.3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116405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2" grpId="0"/>
      <p:bldP spid="14" grpId="0"/>
      <p:bldP spid="15" grpId="0"/>
      <p:bldP spid="16" grpId="0"/>
      <p:bldP spid="18" grpId="0"/>
      <p:bldP spid="31" grpId="0"/>
      <p:bldP spid="62" grpId="0"/>
      <p:bldP spid="63" grpId="0"/>
      <p:bldP spid="64" grpId="0"/>
      <p:bldP spid="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F4586E4-5566-4A61-8F2A-3D72AC66C349}"/>
              </a:ext>
            </a:extLst>
          </p:cNvPr>
          <p:cNvSpPr txBox="1"/>
          <p:nvPr/>
        </p:nvSpPr>
        <p:spPr>
          <a:xfrm>
            <a:off x="3312266" y="679345"/>
            <a:ext cx="4464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j-lt"/>
              </a:rPr>
              <a:t>1.5+3.8=________</a:t>
            </a:r>
            <a:endParaRPr lang="zh-CN" altLang="en-US" sz="3600" b="1" dirty="0">
              <a:latin typeface="+mj-lt"/>
            </a:endParaRPr>
          </a:p>
        </p:txBody>
      </p:sp>
      <p:pic>
        <p:nvPicPr>
          <p:cNvPr id="67" name="图片 66">
            <a:extLst>
              <a:ext uri="{FF2B5EF4-FFF2-40B4-BE49-F238E27FC236}">
                <a16:creationId xmlns:a16="http://schemas.microsoft.com/office/drawing/2014/main" id="{8D2AB1D4-3CC6-E2D6-C76F-26ACC3BA73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5861" y="880114"/>
            <a:ext cx="1795408" cy="2021915"/>
          </a:xfrm>
          <a:prstGeom prst="rect">
            <a:avLst/>
          </a:prstGeom>
        </p:spPr>
      </p:pic>
      <p:sp>
        <p:nvSpPr>
          <p:cNvPr id="3" name="AutoShape 27">
            <a:extLst>
              <a:ext uri="{FF2B5EF4-FFF2-40B4-BE49-F238E27FC236}">
                <a16:creationId xmlns:a16="http://schemas.microsoft.com/office/drawing/2014/main" id="{A8013BC1-282D-AEBD-5DC0-6ED3829D3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8064" y="1620698"/>
            <a:ext cx="4057286" cy="670647"/>
          </a:xfrm>
          <a:prstGeom prst="wedgeRoundRectCallout">
            <a:avLst>
              <a:gd name="adj1" fmla="val 60353"/>
              <a:gd name="adj2" fmla="val 9965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14000"/>
              </a:lnSpc>
            </a:pPr>
            <a:r>
              <a:rPr lang="zh-CN" altLang="en-US" sz="3200" b="1" dirty="0">
                <a:latin typeface="楷体" panose="02010609060101010101" pitchFamily="49" charset="-122"/>
              </a:rPr>
              <a:t>还可以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</a:rPr>
              <a:t>列竖式</a:t>
            </a:r>
            <a:r>
              <a:rPr lang="zh-CN" altLang="en-US" sz="3200" b="1" dirty="0">
                <a:latin typeface="楷体" panose="02010609060101010101" pitchFamily="49" charset="-122"/>
              </a:rPr>
              <a:t>计算。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26E499CD-62C0-9A4E-9759-01898D7F5B32}"/>
              </a:ext>
            </a:extLst>
          </p:cNvPr>
          <p:cNvGrpSpPr/>
          <p:nvPr/>
        </p:nvGrpSpPr>
        <p:grpSpPr>
          <a:xfrm>
            <a:off x="818659" y="2429246"/>
            <a:ext cx="2493607" cy="1325113"/>
            <a:chOff x="3206802" y="2429246"/>
            <a:chExt cx="2493607" cy="1325113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37B17CF7-2A6D-BC97-A102-FBCE79E37EFB}"/>
                </a:ext>
              </a:extLst>
            </p:cNvPr>
            <p:cNvGrpSpPr/>
            <p:nvPr/>
          </p:nvGrpSpPr>
          <p:grpSpPr>
            <a:xfrm>
              <a:off x="3206802" y="3108028"/>
              <a:ext cx="2284422" cy="646331"/>
              <a:chOff x="6086189" y="3257646"/>
              <a:chExt cx="2284422" cy="646331"/>
            </a:xfrm>
          </p:grpSpPr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193D2CD8-DDC8-0230-5981-70C99EA86248}"/>
                  </a:ext>
                </a:extLst>
              </p:cNvPr>
              <p:cNvSpPr txBox="1"/>
              <p:nvPr/>
            </p:nvSpPr>
            <p:spPr>
              <a:xfrm>
                <a:off x="6295374" y="3257646"/>
                <a:ext cx="207523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j-lt"/>
                  </a:rPr>
                  <a:t>3   .   8</a:t>
                </a:r>
                <a:endParaRPr lang="zh-CN" altLang="en-US" sz="3600" b="1" dirty="0">
                  <a:latin typeface="+mj-lt"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359A6191-ADDD-D8FF-F61C-591BBFA9A212}"/>
                  </a:ext>
                </a:extLst>
              </p:cNvPr>
              <p:cNvSpPr txBox="1"/>
              <p:nvPr/>
            </p:nvSpPr>
            <p:spPr>
              <a:xfrm>
                <a:off x="6086189" y="3257646"/>
                <a:ext cx="71336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j-lt"/>
                  </a:rPr>
                  <a:t>+</a:t>
                </a:r>
                <a:endParaRPr lang="zh-CN" altLang="en-US" sz="3600" b="1" dirty="0">
                  <a:latin typeface="+mj-lt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0CD897D3-28A0-63FB-3C18-BE4B823771E4}"/>
                </a:ext>
              </a:extLst>
            </p:cNvPr>
            <p:cNvCxnSpPr>
              <a:cxnSpLocks/>
            </p:cNvCxnSpPr>
            <p:nvPr/>
          </p:nvCxnSpPr>
          <p:spPr>
            <a:xfrm>
              <a:off x="3336587" y="3754359"/>
              <a:ext cx="236382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5162E5B-841C-8497-5228-D974AF2E424E}"/>
                </a:ext>
              </a:extLst>
            </p:cNvPr>
            <p:cNvSpPr txBox="1"/>
            <p:nvPr/>
          </p:nvSpPr>
          <p:spPr>
            <a:xfrm>
              <a:off x="3415987" y="2429246"/>
              <a:ext cx="20752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j-lt"/>
                </a:rPr>
                <a:t>1   .   5</a:t>
              </a:r>
              <a:endParaRPr lang="zh-CN" altLang="en-US" sz="3600" b="1" dirty="0">
                <a:latin typeface="+mj-lt"/>
              </a:endParaRPr>
            </a:p>
          </p:txBody>
        </p:sp>
      </p:grpSp>
      <p:sp>
        <p:nvSpPr>
          <p:cNvPr id="16" name="TextBox 40">
            <a:extLst>
              <a:ext uri="{FF2B5EF4-FFF2-40B4-BE49-F238E27FC236}">
                <a16:creationId xmlns:a16="http://schemas.microsoft.com/office/drawing/2014/main" id="{B51ED113-3172-6ECF-D1D8-02E71E2D0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078" y="2429245"/>
            <a:ext cx="533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Box 40">
            <a:extLst>
              <a:ext uri="{FF2B5EF4-FFF2-40B4-BE49-F238E27FC236}">
                <a16:creationId xmlns:a16="http://schemas.microsoft.com/office/drawing/2014/main" id="{A7789B09-4C9D-FAE7-A8DD-CEFB4919A3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078" y="3108028"/>
            <a:ext cx="533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689116D-1565-7D4A-8E05-06B7E855350F}"/>
              </a:ext>
            </a:extLst>
          </p:cNvPr>
          <p:cNvSpPr txBox="1"/>
          <p:nvPr/>
        </p:nvSpPr>
        <p:spPr>
          <a:xfrm>
            <a:off x="5851295" y="3110539"/>
            <a:ext cx="3083670" cy="584775"/>
          </a:xfrm>
          <a:prstGeom prst="rect">
            <a:avLst/>
          </a:prstGeom>
          <a:solidFill>
            <a:srgbClr val="FFFCE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小数点</a:t>
            </a: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对齐</a:t>
            </a: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81CDFB2-2530-EFB7-79E9-A78CFC266971}"/>
              </a:ext>
            </a:extLst>
          </p:cNvPr>
          <p:cNvSpPr txBox="1"/>
          <p:nvPr/>
        </p:nvSpPr>
        <p:spPr>
          <a:xfrm>
            <a:off x="5851295" y="3856184"/>
            <a:ext cx="4834648" cy="584775"/>
          </a:xfrm>
          <a:prstGeom prst="rect">
            <a:avLst/>
          </a:prstGeom>
          <a:solidFill>
            <a:srgbClr val="FFFCE0"/>
          </a:solidFill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从末位加起，</a:t>
            </a: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满十进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FAF33A0-F96C-0F3C-9F9B-E2A5BD6F52FE}"/>
              </a:ext>
            </a:extLst>
          </p:cNvPr>
          <p:cNvSpPr txBox="1"/>
          <p:nvPr/>
        </p:nvSpPr>
        <p:spPr>
          <a:xfrm>
            <a:off x="2291588" y="3714003"/>
            <a:ext cx="811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CFE504B-EF93-E945-2603-031273AB9F19}"/>
              </a:ext>
            </a:extLst>
          </p:cNvPr>
          <p:cNvSpPr txBox="1"/>
          <p:nvPr/>
        </p:nvSpPr>
        <p:spPr>
          <a:xfrm>
            <a:off x="1506057" y="3386696"/>
            <a:ext cx="811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20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6C5953B0-F204-AD9A-6994-AA63EBB5E5C8}"/>
              </a:ext>
            </a:extLst>
          </p:cNvPr>
          <p:cNvGrpSpPr/>
          <p:nvPr/>
        </p:nvGrpSpPr>
        <p:grpSpPr>
          <a:xfrm>
            <a:off x="2291588" y="2429244"/>
            <a:ext cx="3340956" cy="646331"/>
            <a:chOff x="2291588" y="2429244"/>
            <a:chExt cx="3340956" cy="646331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D2602DD2-3044-2A38-90A4-73D88F9F4DE4}"/>
                </a:ext>
              </a:extLst>
            </p:cNvPr>
            <p:cNvSpPr txBox="1"/>
            <p:nvPr/>
          </p:nvSpPr>
          <p:spPr>
            <a:xfrm>
              <a:off x="2291588" y="2429244"/>
              <a:ext cx="8114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5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C9B94CFE-6343-0075-E96D-9AB90E2146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30880" y="2752409"/>
              <a:ext cx="609600" cy="0"/>
            </a:xfrm>
            <a:prstGeom prst="straightConnector1">
              <a:avLst/>
            </a:prstGeom>
            <a:ln w="28575">
              <a:solidFill>
                <a:srgbClr val="EE1D23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A3B92204-1038-95F0-0939-8C25BCA875B4}"/>
                </a:ext>
              </a:extLst>
            </p:cNvPr>
            <p:cNvSpPr txBox="1"/>
            <p:nvPr/>
          </p:nvSpPr>
          <p:spPr>
            <a:xfrm>
              <a:off x="3840480" y="2490799"/>
              <a:ext cx="1792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5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</a:rPr>
                <a:t>个</a:t>
              </a: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0.1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</a:rPr>
                <a:t>元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52DCC82D-F8BA-3B8A-5964-AE41C7DE849B}"/>
              </a:ext>
            </a:extLst>
          </p:cNvPr>
          <p:cNvGrpSpPr/>
          <p:nvPr/>
        </p:nvGrpSpPr>
        <p:grpSpPr>
          <a:xfrm>
            <a:off x="2291588" y="3108026"/>
            <a:ext cx="3340956" cy="646331"/>
            <a:chOff x="2291588" y="3108026"/>
            <a:chExt cx="3340956" cy="646331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F71B772-8023-821A-B551-71F40F50FB6E}"/>
                </a:ext>
              </a:extLst>
            </p:cNvPr>
            <p:cNvSpPr txBox="1"/>
            <p:nvPr/>
          </p:nvSpPr>
          <p:spPr>
            <a:xfrm>
              <a:off x="2291588" y="3108026"/>
              <a:ext cx="8114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8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47" name="直接箭头连接符 46">
              <a:extLst>
                <a:ext uri="{FF2B5EF4-FFF2-40B4-BE49-F238E27FC236}">
                  <a16:creationId xmlns:a16="http://schemas.microsoft.com/office/drawing/2014/main" id="{B35A29A9-7BC1-9DFC-3A18-7B1AFE0797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30880" y="3429000"/>
              <a:ext cx="609600" cy="0"/>
            </a:xfrm>
            <a:prstGeom prst="straightConnector1">
              <a:avLst/>
            </a:prstGeom>
            <a:ln w="28575">
              <a:solidFill>
                <a:srgbClr val="EE1D23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40A4BDB9-B96F-FFF8-749E-1D9211BB0357}"/>
                </a:ext>
              </a:extLst>
            </p:cNvPr>
            <p:cNvSpPr txBox="1"/>
            <p:nvPr/>
          </p:nvSpPr>
          <p:spPr>
            <a:xfrm>
              <a:off x="3840480" y="3174889"/>
              <a:ext cx="1792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8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</a:rPr>
                <a:t>个</a:t>
              </a: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0.1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</a:rPr>
                <a:t>元</a:t>
              </a:r>
            </a:p>
          </p:txBody>
        </p:sp>
      </p:grpSp>
      <p:sp>
        <p:nvSpPr>
          <p:cNvPr id="52" name="文本框 51">
            <a:extLst>
              <a:ext uri="{FF2B5EF4-FFF2-40B4-BE49-F238E27FC236}">
                <a16:creationId xmlns:a16="http://schemas.microsoft.com/office/drawing/2014/main" id="{9CE1A153-3FD5-37AB-BCDD-B20D0414ED81}"/>
              </a:ext>
            </a:extLst>
          </p:cNvPr>
          <p:cNvSpPr txBox="1"/>
          <p:nvPr/>
        </p:nvSpPr>
        <p:spPr>
          <a:xfrm>
            <a:off x="1256057" y="3714003"/>
            <a:ext cx="811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3" name="TextBox 40">
            <a:extLst>
              <a:ext uri="{FF2B5EF4-FFF2-40B4-BE49-F238E27FC236}">
                <a16:creationId xmlns:a16="http://schemas.microsoft.com/office/drawing/2014/main" id="{085CF5BF-A7AF-B3A1-6612-54371B430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078" y="3714003"/>
            <a:ext cx="533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837E52B2-799E-515D-33E7-BFD9A8E73E31}"/>
              </a:ext>
            </a:extLst>
          </p:cNvPr>
          <p:cNvSpPr txBox="1"/>
          <p:nvPr/>
        </p:nvSpPr>
        <p:spPr>
          <a:xfrm>
            <a:off x="5851295" y="4599034"/>
            <a:ext cx="3967305" cy="584775"/>
          </a:xfrm>
          <a:prstGeom prst="rect">
            <a:avLst/>
          </a:prstGeom>
          <a:solidFill>
            <a:srgbClr val="FFFCE0"/>
          </a:solidFill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最后</a:t>
            </a:r>
            <a:r>
              <a:rPr lang="zh-CN" altLang="en-US" sz="3200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添上</a:t>
            </a:r>
            <a:r>
              <a:rPr lang="zh-CN" altLang="en-US" sz="3200" dirty="0">
                <a:solidFill>
                  <a:srgbClr val="EE1D2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小数点</a:t>
            </a:r>
            <a:r>
              <a:rPr lang="zh-CN" altLang="en-US" sz="3200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D290D486-C038-9B3F-173D-6467AD20773F}"/>
              </a:ext>
            </a:extLst>
          </p:cNvPr>
          <p:cNvSpPr txBox="1"/>
          <p:nvPr/>
        </p:nvSpPr>
        <p:spPr>
          <a:xfrm>
            <a:off x="5066889" y="667702"/>
            <a:ext cx="2414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5.3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（元）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3EA96764-8735-14CB-2BF1-FF3878C8CA32}"/>
              </a:ext>
            </a:extLst>
          </p:cNvPr>
          <p:cNvSpPr txBox="1"/>
          <p:nvPr/>
        </p:nvSpPr>
        <p:spPr>
          <a:xfrm>
            <a:off x="4508708" y="5664210"/>
            <a:ext cx="3967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答：一共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5.3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77281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/>
      <p:bldP spid="17" grpId="0"/>
      <p:bldP spid="19" grpId="0" animBg="1"/>
      <p:bldP spid="23" grpId="0" animBg="1"/>
      <p:bldP spid="27" grpId="0"/>
      <p:bldP spid="28" grpId="0"/>
      <p:bldP spid="52" grpId="0"/>
      <p:bldP spid="53" grpId="0"/>
      <p:bldP spid="54" grpId="0" animBg="1"/>
      <p:bldP spid="55" grpId="0"/>
      <p:bldP spid="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3D4F6C7B-DAA1-502B-B318-2A52FBE6DB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041063"/>
              </p:ext>
            </p:extLst>
          </p:nvPr>
        </p:nvGraphicFramePr>
        <p:xfrm>
          <a:off x="1149485" y="1300668"/>
          <a:ext cx="9893031" cy="11659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28781">
                  <a:extLst>
                    <a:ext uri="{9D8B030D-6E8A-4147-A177-3AD203B41FA5}">
                      <a16:colId xmlns:a16="http://schemas.microsoft.com/office/drawing/2014/main" val="3977762399"/>
                    </a:ext>
                  </a:extLst>
                </a:gridCol>
                <a:gridCol w="1327375">
                  <a:extLst>
                    <a:ext uri="{9D8B030D-6E8A-4147-A177-3AD203B41FA5}">
                      <a16:colId xmlns:a16="http://schemas.microsoft.com/office/drawing/2014/main" val="3734506823"/>
                    </a:ext>
                  </a:extLst>
                </a:gridCol>
                <a:gridCol w="1327375">
                  <a:extLst>
                    <a:ext uri="{9D8B030D-6E8A-4147-A177-3AD203B41FA5}">
                      <a16:colId xmlns:a16="http://schemas.microsoft.com/office/drawing/2014/main" val="4065386932"/>
                    </a:ext>
                  </a:extLst>
                </a:gridCol>
                <a:gridCol w="1327375">
                  <a:extLst>
                    <a:ext uri="{9D8B030D-6E8A-4147-A177-3AD203B41FA5}">
                      <a16:colId xmlns:a16="http://schemas.microsoft.com/office/drawing/2014/main" val="4180764481"/>
                    </a:ext>
                  </a:extLst>
                </a:gridCol>
                <a:gridCol w="1327375">
                  <a:extLst>
                    <a:ext uri="{9D8B030D-6E8A-4147-A177-3AD203B41FA5}">
                      <a16:colId xmlns:a16="http://schemas.microsoft.com/office/drawing/2014/main" val="4236563595"/>
                    </a:ext>
                  </a:extLst>
                </a:gridCol>
                <a:gridCol w="1327375">
                  <a:extLst>
                    <a:ext uri="{9D8B030D-6E8A-4147-A177-3AD203B41FA5}">
                      <a16:colId xmlns:a16="http://schemas.microsoft.com/office/drawing/2014/main" val="131904034"/>
                    </a:ext>
                  </a:extLst>
                </a:gridCol>
                <a:gridCol w="1327375">
                  <a:extLst>
                    <a:ext uri="{9D8B030D-6E8A-4147-A177-3AD203B41FA5}">
                      <a16:colId xmlns:a16="http://schemas.microsoft.com/office/drawing/2014/main" val="1171022023"/>
                    </a:ext>
                  </a:extLst>
                </a:gridCol>
              </a:tblGrid>
              <a:tr h="5829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商品名称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橡皮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铅笔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卷笔刀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水彩笔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笔袋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笔记本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563842"/>
                  </a:ext>
                </a:extLst>
              </a:tr>
              <a:tr h="5829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单价</a:t>
                      </a:r>
                      <a:r>
                        <a:rPr lang="en-US" altLang="zh-CN" sz="2800" b="1" dirty="0">
                          <a:latin typeface="+mj-lt"/>
                        </a:rPr>
                        <a:t>/</a:t>
                      </a:r>
                      <a:r>
                        <a:rPr lang="zh-CN" altLang="en-US" sz="2800" b="1" dirty="0">
                          <a:latin typeface="+mj-lt"/>
                        </a:rPr>
                        <a:t>元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2.3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1.5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13.2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15.8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3.8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1.5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481082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D6BD853C-195E-9231-00B5-AD7AA28A1394}"/>
              </a:ext>
            </a:extLst>
          </p:cNvPr>
          <p:cNvSpPr txBox="1"/>
          <p:nvPr/>
        </p:nvSpPr>
        <p:spPr>
          <a:xfrm>
            <a:off x="658969" y="2641651"/>
            <a:ext cx="1087406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（</a:t>
            </a:r>
            <a:r>
              <a:rPr lang="en-US" altLang="zh-CN" sz="3600" b="1" dirty="0">
                <a:latin typeface="+mj-lt"/>
                <a:ea typeface="楷体" panose="02010609060101010101" pitchFamily="49" charset="-122"/>
              </a:rPr>
              <a:t>2</a:t>
            </a: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）一个卷笔刀比一块橡皮贵多少钱？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E6AA5A7-583A-6D44-4E70-23CC3C48D3D6}"/>
              </a:ext>
            </a:extLst>
          </p:cNvPr>
          <p:cNvSpPr/>
          <p:nvPr/>
        </p:nvSpPr>
        <p:spPr>
          <a:xfrm>
            <a:off x="5807413" y="1370187"/>
            <a:ext cx="1186775" cy="10269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C22073A-FEB5-BAB2-0B40-99B680536224}"/>
              </a:ext>
            </a:extLst>
          </p:cNvPr>
          <p:cNvSpPr/>
          <p:nvPr/>
        </p:nvSpPr>
        <p:spPr>
          <a:xfrm>
            <a:off x="3151761" y="1370187"/>
            <a:ext cx="1186775" cy="10269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224DD87-AD61-17A1-1178-3806F50ECC8C}"/>
              </a:ext>
            </a:extLst>
          </p:cNvPr>
          <p:cNvSpPr txBox="1"/>
          <p:nvPr/>
        </p:nvSpPr>
        <p:spPr>
          <a:xfrm>
            <a:off x="3312266" y="3471184"/>
            <a:ext cx="4464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j-lt"/>
              </a:rPr>
              <a:t>13.2</a:t>
            </a:r>
            <a:r>
              <a:rPr lang="en-US" altLang="zh-CN" sz="3600" b="1" dirty="0">
                <a:latin typeface="+mn-ea"/>
              </a:rPr>
              <a:t>-</a:t>
            </a:r>
            <a:r>
              <a:rPr lang="en-US" altLang="zh-CN" sz="3600" b="1" dirty="0">
                <a:latin typeface="+mj-lt"/>
              </a:rPr>
              <a:t>2.3=______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6EF1B9D-CD20-1A5F-6E55-3E640C209690}"/>
              </a:ext>
            </a:extLst>
          </p:cNvPr>
          <p:cNvSpPr txBox="1"/>
          <p:nvPr/>
        </p:nvSpPr>
        <p:spPr>
          <a:xfrm>
            <a:off x="1461028" y="4587396"/>
            <a:ext cx="9269944" cy="1355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</a:t>
            </a:r>
            <a:r>
              <a:rPr lang="zh-CN" altLang="en-US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根据刚才的学习经验自己算一算；</a:t>
            </a:r>
            <a:endParaRPr lang="en-US" altLang="zh-CN" sz="3600" b="1" dirty="0">
              <a:solidFill>
                <a:srgbClr val="3366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2.</a:t>
            </a:r>
            <a:r>
              <a:rPr lang="zh-CN" altLang="en-US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写出你的思考过程。</a:t>
            </a:r>
          </a:p>
        </p:txBody>
      </p:sp>
    </p:spTree>
    <p:extLst>
      <p:ext uri="{BB962C8B-B14F-4D97-AF65-F5344CB8AC3E}">
        <p14:creationId xmlns:p14="http://schemas.microsoft.com/office/powerpoint/2010/main" val="42681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文本框 56">
            <a:extLst>
              <a:ext uri="{FF2B5EF4-FFF2-40B4-BE49-F238E27FC236}">
                <a16:creationId xmlns:a16="http://schemas.microsoft.com/office/drawing/2014/main" id="{417373FC-ABEE-3D07-B8C4-5F376CBEB323}"/>
              </a:ext>
            </a:extLst>
          </p:cNvPr>
          <p:cNvSpPr txBox="1"/>
          <p:nvPr/>
        </p:nvSpPr>
        <p:spPr>
          <a:xfrm>
            <a:off x="3312266" y="679345"/>
            <a:ext cx="4464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j-lt"/>
              </a:rPr>
              <a:t>13.2</a:t>
            </a:r>
            <a:r>
              <a:rPr lang="en-US" altLang="zh-CN" sz="3600" b="1" dirty="0">
                <a:latin typeface="+mn-ea"/>
              </a:rPr>
              <a:t>-</a:t>
            </a:r>
            <a:r>
              <a:rPr lang="en-US" altLang="zh-CN" sz="3600" b="1" dirty="0">
                <a:latin typeface="+mj-lt"/>
              </a:rPr>
              <a:t>2.3=_________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A8F10B9-D52A-86E4-DF1D-A0D4279EBFEE}"/>
              </a:ext>
            </a:extLst>
          </p:cNvPr>
          <p:cNvSpPr txBox="1"/>
          <p:nvPr/>
        </p:nvSpPr>
        <p:spPr>
          <a:xfrm>
            <a:off x="637159" y="1857425"/>
            <a:ext cx="3427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13.2</a:t>
            </a:r>
            <a:r>
              <a:rPr lang="zh-CN" altLang="en-US" sz="3200" b="1" dirty="0">
                <a:latin typeface="+mj-lt"/>
              </a:rPr>
              <a:t>元</a:t>
            </a:r>
            <a:r>
              <a:rPr lang="en-US" altLang="zh-CN" sz="3200" b="1" dirty="0">
                <a:latin typeface="+mj-lt"/>
              </a:rPr>
              <a:t>=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132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角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A3FB5FB-B148-27D2-234F-95299F6BE1BC}"/>
              </a:ext>
            </a:extLst>
          </p:cNvPr>
          <p:cNvSpPr txBox="1"/>
          <p:nvPr/>
        </p:nvSpPr>
        <p:spPr>
          <a:xfrm>
            <a:off x="637159" y="2649751"/>
            <a:ext cx="3427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2.3</a:t>
            </a:r>
            <a:r>
              <a:rPr lang="zh-CN" altLang="en-US" sz="3200" b="1" dirty="0">
                <a:latin typeface="+mj-lt"/>
              </a:rPr>
              <a:t>元</a:t>
            </a:r>
            <a:r>
              <a:rPr lang="en-US" altLang="zh-CN" sz="3200" b="1" dirty="0">
                <a:latin typeface="+mj-lt"/>
              </a:rPr>
              <a:t>=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23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角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6CF4CCE-2392-41B1-2BDB-0554954C69E3}"/>
              </a:ext>
            </a:extLst>
          </p:cNvPr>
          <p:cNvSpPr txBox="1"/>
          <p:nvPr/>
        </p:nvSpPr>
        <p:spPr>
          <a:xfrm>
            <a:off x="637159" y="3442077"/>
            <a:ext cx="4473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132</a:t>
            </a:r>
            <a:r>
              <a:rPr lang="zh-CN" altLang="en-US" sz="3200" b="1" dirty="0">
                <a:latin typeface="+mj-lt"/>
              </a:rPr>
              <a:t>角</a:t>
            </a:r>
            <a:r>
              <a:rPr lang="en-US" altLang="zh-CN" sz="3200" b="1" dirty="0">
                <a:latin typeface="+mn-ea"/>
              </a:rPr>
              <a:t>-</a:t>
            </a:r>
            <a:r>
              <a:rPr lang="en-US" altLang="zh-CN" sz="3200" b="1" dirty="0">
                <a:latin typeface="+mj-lt"/>
              </a:rPr>
              <a:t>23</a:t>
            </a:r>
            <a:r>
              <a:rPr lang="zh-CN" altLang="en-US" sz="3200" b="1" dirty="0">
                <a:latin typeface="+mj-lt"/>
              </a:rPr>
              <a:t>角</a:t>
            </a:r>
            <a:r>
              <a:rPr lang="en-US" altLang="zh-CN" sz="3200" b="1" dirty="0">
                <a:latin typeface="+mj-lt"/>
              </a:rPr>
              <a:t>=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109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角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DDDBFCA-597A-1269-728A-02078EF842DF}"/>
              </a:ext>
            </a:extLst>
          </p:cNvPr>
          <p:cNvSpPr txBox="1"/>
          <p:nvPr/>
        </p:nvSpPr>
        <p:spPr>
          <a:xfrm>
            <a:off x="637159" y="4234403"/>
            <a:ext cx="4473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109</a:t>
            </a:r>
            <a:r>
              <a:rPr lang="zh-CN" altLang="en-US" sz="3200" b="1" dirty="0">
                <a:latin typeface="+mj-lt"/>
              </a:rPr>
              <a:t>角</a:t>
            </a:r>
            <a:r>
              <a:rPr lang="en-US" altLang="zh-CN" sz="3200" b="1" dirty="0">
                <a:latin typeface="+mj-lt"/>
              </a:rPr>
              <a:t>=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10.9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元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0DE1A1C9-06D9-3B6C-3992-944C7A790FB3}"/>
              </a:ext>
            </a:extLst>
          </p:cNvPr>
          <p:cNvCxnSpPr>
            <a:cxnSpLocks/>
          </p:cNvCxnSpPr>
          <p:nvPr/>
        </p:nvCxnSpPr>
        <p:spPr>
          <a:xfrm>
            <a:off x="4289897" y="1624519"/>
            <a:ext cx="0" cy="3686783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180692B4-DA73-E5DD-61E6-CB229FF84DAA}"/>
              </a:ext>
            </a:extLst>
          </p:cNvPr>
          <p:cNvGrpSpPr/>
          <p:nvPr/>
        </p:nvGrpSpPr>
        <p:grpSpPr>
          <a:xfrm>
            <a:off x="4515255" y="2137062"/>
            <a:ext cx="2757835" cy="1325113"/>
            <a:chOff x="2817694" y="2429246"/>
            <a:chExt cx="2757835" cy="1325113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3151279D-D567-9E60-5EEF-7A5BC6CDBFBA}"/>
                </a:ext>
              </a:extLst>
            </p:cNvPr>
            <p:cNvGrpSpPr/>
            <p:nvPr/>
          </p:nvGrpSpPr>
          <p:grpSpPr>
            <a:xfrm>
              <a:off x="2817694" y="3108028"/>
              <a:ext cx="2673530" cy="646331"/>
              <a:chOff x="5697081" y="3257646"/>
              <a:chExt cx="2673530" cy="646331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A5B090B7-AA2D-6E60-EBE6-70C4FB115083}"/>
                  </a:ext>
                </a:extLst>
              </p:cNvPr>
              <p:cNvSpPr txBox="1"/>
              <p:nvPr/>
            </p:nvSpPr>
            <p:spPr>
              <a:xfrm>
                <a:off x="6295374" y="3257646"/>
                <a:ext cx="207523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j-lt"/>
                  </a:rPr>
                  <a:t>2   .   3</a:t>
                </a:r>
                <a:endParaRPr lang="zh-CN" altLang="en-US" sz="3600" b="1" dirty="0">
                  <a:latin typeface="+mj-lt"/>
                </a:endParaRP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161F7420-D353-F4B7-021B-2A5AD01D0426}"/>
                  </a:ext>
                </a:extLst>
              </p:cNvPr>
              <p:cNvSpPr txBox="1"/>
              <p:nvPr/>
            </p:nvSpPr>
            <p:spPr>
              <a:xfrm>
                <a:off x="5697081" y="3257646"/>
                <a:ext cx="71336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ea"/>
                  </a:rPr>
                  <a:t>-</a:t>
                </a:r>
                <a:endParaRPr lang="zh-CN" altLang="en-US" sz="3600" b="1" dirty="0">
                  <a:latin typeface="+mn-ea"/>
                </a:endParaRPr>
              </a:p>
            </p:txBody>
          </p:sp>
        </p:grp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839299F9-8B63-AF9E-BB21-74584139D90A}"/>
                </a:ext>
              </a:extLst>
            </p:cNvPr>
            <p:cNvCxnSpPr>
              <a:cxnSpLocks/>
            </p:cNvCxnSpPr>
            <p:nvPr/>
          </p:nvCxnSpPr>
          <p:spPr>
            <a:xfrm>
              <a:off x="2997700" y="3754359"/>
              <a:ext cx="25778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C2D42F6-F437-A9C5-CD61-65EA078E550E}"/>
                </a:ext>
              </a:extLst>
            </p:cNvPr>
            <p:cNvSpPr txBox="1"/>
            <p:nvPr/>
          </p:nvSpPr>
          <p:spPr>
            <a:xfrm>
              <a:off x="3076369" y="2429246"/>
              <a:ext cx="24148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j-lt"/>
                </a:rPr>
                <a:t>1   3   .   2</a:t>
              </a:r>
              <a:endParaRPr lang="zh-CN" altLang="en-US" sz="3600" b="1" dirty="0">
                <a:latin typeface="+mj-lt"/>
              </a:endParaRPr>
            </a:p>
          </p:txBody>
        </p:sp>
      </p:grpSp>
      <p:sp>
        <p:nvSpPr>
          <p:cNvPr id="30" name="TextBox 40">
            <a:extLst>
              <a:ext uri="{FF2B5EF4-FFF2-40B4-BE49-F238E27FC236}">
                <a16:creationId xmlns:a16="http://schemas.microsoft.com/office/drawing/2014/main" id="{724C465F-A52F-34B3-7B0A-F82A6AFF4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0104" y="2137061"/>
            <a:ext cx="5817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TextBox 40">
            <a:extLst>
              <a:ext uri="{FF2B5EF4-FFF2-40B4-BE49-F238E27FC236}">
                <a16:creationId xmlns:a16="http://schemas.microsoft.com/office/drawing/2014/main" id="{60B54B10-82DC-E1FF-A68E-38D4012A9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0104" y="2815844"/>
            <a:ext cx="5817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65E04E7-012C-F618-B2F4-F7BCD68E5BF0}"/>
              </a:ext>
            </a:extLst>
          </p:cNvPr>
          <p:cNvSpPr txBox="1"/>
          <p:nvPr/>
        </p:nvSpPr>
        <p:spPr>
          <a:xfrm>
            <a:off x="7787077" y="1261796"/>
            <a:ext cx="3083670" cy="584775"/>
          </a:xfrm>
          <a:prstGeom prst="rect">
            <a:avLst/>
          </a:prstGeom>
          <a:solidFill>
            <a:srgbClr val="FFFCE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小数点</a:t>
            </a: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对齐</a:t>
            </a: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C261976-FD9C-A769-0975-3795BE24C277}"/>
              </a:ext>
            </a:extLst>
          </p:cNvPr>
          <p:cNvSpPr txBox="1"/>
          <p:nvPr/>
        </p:nvSpPr>
        <p:spPr>
          <a:xfrm>
            <a:off x="6377292" y="2137061"/>
            <a:ext cx="811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E6282FF-9DF5-DE58-92E4-6648A936D41D}"/>
              </a:ext>
            </a:extLst>
          </p:cNvPr>
          <p:cNvSpPr txBox="1"/>
          <p:nvPr/>
        </p:nvSpPr>
        <p:spPr>
          <a:xfrm>
            <a:off x="6377292" y="2816214"/>
            <a:ext cx="811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7FCB825D-25FE-67D8-336A-4101EE889050}"/>
              </a:ext>
            </a:extLst>
          </p:cNvPr>
          <p:cNvSpPr txBox="1"/>
          <p:nvPr/>
        </p:nvSpPr>
        <p:spPr>
          <a:xfrm>
            <a:off x="7787077" y="1939588"/>
            <a:ext cx="3767761" cy="1727332"/>
          </a:xfrm>
          <a:prstGeom prst="rect">
            <a:avLst/>
          </a:prstGeom>
          <a:solidFill>
            <a:srgbClr val="FFFCE0"/>
          </a:solidFill>
        </p:spPr>
        <p:txBody>
          <a:bodyPr wrap="square">
            <a:spAutoFit/>
          </a:bodyPr>
          <a:lstStyle/>
          <a:p>
            <a:pPr lvl="0"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从末位减起，小数部分不够减，从前一位借</a:t>
            </a:r>
            <a:r>
              <a:rPr lang="en-US" altLang="zh-CN" sz="32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32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E43F66FB-1172-8A5C-31BA-24F872B44B40}"/>
              </a:ext>
            </a:extLst>
          </p:cNvPr>
          <p:cNvSpPr/>
          <p:nvPr/>
        </p:nvSpPr>
        <p:spPr>
          <a:xfrm>
            <a:off x="5916930" y="2071919"/>
            <a:ext cx="64774" cy="647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A4113C5F-4BEA-B229-C8EF-0DD6AAA5225F}"/>
              </a:ext>
            </a:extLst>
          </p:cNvPr>
          <p:cNvSpPr txBox="1"/>
          <p:nvPr/>
        </p:nvSpPr>
        <p:spPr>
          <a:xfrm>
            <a:off x="6377292" y="3461098"/>
            <a:ext cx="811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C9AA5BA3-C002-AD52-743C-162BC272D0F0}"/>
              </a:ext>
            </a:extLst>
          </p:cNvPr>
          <p:cNvSpPr txBox="1"/>
          <p:nvPr/>
        </p:nvSpPr>
        <p:spPr>
          <a:xfrm>
            <a:off x="7787077" y="3759937"/>
            <a:ext cx="3767760" cy="1165960"/>
          </a:xfrm>
          <a:prstGeom prst="rect">
            <a:avLst/>
          </a:prstGeom>
          <a:solidFill>
            <a:srgbClr val="FFFCE0"/>
          </a:solidFill>
        </p:spPr>
        <p:txBody>
          <a:bodyPr wrap="square">
            <a:spAutoFit/>
          </a:bodyPr>
          <a:lstStyle/>
          <a:p>
            <a:pPr lvl="0"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个位的</a:t>
            </a:r>
            <a:r>
              <a:rPr lang="en-US" altLang="zh-CN" sz="32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退</a:t>
            </a:r>
            <a:r>
              <a:rPr lang="en-US" altLang="zh-CN" sz="32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变成</a:t>
            </a:r>
            <a:r>
              <a:rPr lang="en-US" altLang="zh-CN" sz="32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dirty="0">
                <a:solidFill>
                  <a:srgbClr val="3333FF"/>
                </a:solidFill>
                <a:latin typeface="+mj-ea"/>
                <a:ea typeface="+mj-ea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2=0</a:t>
            </a:r>
            <a:r>
              <a:rPr lang="zh-CN" altLang="en-US" sz="3200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ABB4EEB7-7392-9946-6BCA-F1EA5A0E9595}"/>
              </a:ext>
            </a:extLst>
          </p:cNvPr>
          <p:cNvSpPr txBox="1"/>
          <p:nvPr/>
        </p:nvSpPr>
        <p:spPr>
          <a:xfrm>
            <a:off x="4949805" y="3461098"/>
            <a:ext cx="1201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1   0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6" name="TextBox 40">
            <a:extLst>
              <a:ext uri="{FF2B5EF4-FFF2-40B4-BE49-F238E27FC236}">
                <a16:creationId xmlns:a16="http://schemas.microsoft.com/office/drawing/2014/main" id="{BC2669D2-8365-B85B-AFAA-85D03899F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0104" y="3461098"/>
            <a:ext cx="5817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662B36A4-0A5E-3BAA-E1B2-0E92B705140F}"/>
              </a:ext>
            </a:extLst>
          </p:cNvPr>
          <p:cNvSpPr txBox="1"/>
          <p:nvPr/>
        </p:nvSpPr>
        <p:spPr>
          <a:xfrm>
            <a:off x="7787077" y="5018914"/>
            <a:ext cx="3967305" cy="584775"/>
          </a:xfrm>
          <a:prstGeom prst="rect">
            <a:avLst/>
          </a:prstGeom>
          <a:solidFill>
            <a:srgbClr val="FFFCE0"/>
          </a:solidFill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最后</a:t>
            </a:r>
            <a:r>
              <a:rPr lang="zh-CN" altLang="en-US" sz="3200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添上</a:t>
            </a:r>
            <a:r>
              <a:rPr lang="zh-CN" altLang="en-US" sz="3200" dirty="0">
                <a:solidFill>
                  <a:srgbClr val="EE1D2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小数点</a:t>
            </a:r>
            <a:r>
              <a:rPr lang="zh-CN" altLang="en-US" sz="3200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008A2BCF-85B6-FD64-04C2-F6B07BCCC6AF}"/>
              </a:ext>
            </a:extLst>
          </p:cNvPr>
          <p:cNvSpPr txBox="1"/>
          <p:nvPr/>
        </p:nvSpPr>
        <p:spPr>
          <a:xfrm>
            <a:off x="5267570" y="667702"/>
            <a:ext cx="2414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10.9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（元）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86B585F8-4BE3-0D66-B08E-9810B5A5540B}"/>
              </a:ext>
            </a:extLst>
          </p:cNvPr>
          <p:cNvSpPr txBox="1"/>
          <p:nvPr/>
        </p:nvSpPr>
        <p:spPr>
          <a:xfrm>
            <a:off x="1871733" y="5682463"/>
            <a:ext cx="8448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答：一个卷笔刀比一块橡皮贵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10.9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204346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4" grpId="0"/>
      <p:bldP spid="30" grpId="0"/>
      <p:bldP spid="31" grpId="0"/>
      <p:bldP spid="32" grpId="0" animBg="1"/>
      <p:bldP spid="33" grpId="0"/>
      <p:bldP spid="34" grpId="0"/>
      <p:bldP spid="35" grpId="0" animBg="1"/>
      <p:bldP spid="36" grpId="0" animBg="1"/>
      <p:bldP spid="37" grpId="0"/>
      <p:bldP spid="38" grpId="0" animBg="1"/>
      <p:bldP spid="43" grpId="0"/>
      <p:bldP spid="46" grpId="0"/>
      <p:bldP spid="47" grpId="0" animBg="1"/>
      <p:bldP spid="49" grpId="0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>
            <a:extLst>
              <a:ext uri="{FF2B5EF4-FFF2-40B4-BE49-F238E27FC236}">
                <a16:creationId xmlns:a16="http://schemas.microsoft.com/office/drawing/2014/main" id="{F57017C9-BAAA-C07B-F474-6DD7CD524177}"/>
              </a:ext>
            </a:extLst>
          </p:cNvPr>
          <p:cNvGrpSpPr/>
          <p:nvPr/>
        </p:nvGrpSpPr>
        <p:grpSpPr>
          <a:xfrm>
            <a:off x="2328004" y="962891"/>
            <a:ext cx="2493607" cy="1931088"/>
            <a:chOff x="818659" y="2429246"/>
            <a:chExt cx="2493607" cy="1931088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E6032E38-3FD4-C1E4-12E7-803D5F78E2B2}"/>
                </a:ext>
              </a:extLst>
            </p:cNvPr>
            <p:cNvGrpSpPr/>
            <p:nvPr/>
          </p:nvGrpSpPr>
          <p:grpSpPr>
            <a:xfrm>
              <a:off x="818659" y="2429246"/>
              <a:ext cx="2493607" cy="1325113"/>
              <a:chOff x="3206802" y="2429246"/>
              <a:chExt cx="2493607" cy="1325113"/>
            </a:xfrm>
          </p:grpSpPr>
          <p:grpSp>
            <p:nvGrpSpPr>
              <p:cNvPr id="3" name="组合 2">
                <a:extLst>
                  <a:ext uri="{FF2B5EF4-FFF2-40B4-BE49-F238E27FC236}">
                    <a16:creationId xmlns:a16="http://schemas.microsoft.com/office/drawing/2014/main" id="{6BE0893F-D3D1-2DD4-E4F6-343B9AB5DF32}"/>
                  </a:ext>
                </a:extLst>
              </p:cNvPr>
              <p:cNvGrpSpPr/>
              <p:nvPr/>
            </p:nvGrpSpPr>
            <p:grpSpPr>
              <a:xfrm>
                <a:off x="3206802" y="3108028"/>
                <a:ext cx="2284422" cy="646331"/>
                <a:chOff x="6086189" y="3257646"/>
                <a:chExt cx="2284422" cy="646331"/>
              </a:xfrm>
            </p:grpSpPr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6011C6D4-8B1E-E806-72AA-6E60465BFD25}"/>
                    </a:ext>
                  </a:extLst>
                </p:cNvPr>
                <p:cNvSpPr txBox="1"/>
                <p:nvPr/>
              </p:nvSpPr>
              <p:spPr>
                <a:xfrm>
                  <a:off x="6295374" y="3257646"/>
                  <a:ext cx="207523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3600" b="1" dirty="0">
                      <a:latin typeface="+mj-lt"/>
                    </a:rPr>
                    <a:t>3   .   8</a:t>
                  </a:r>
                  <a:endParaRPr lang="zh-CN" altLang="en-US" sz="3600" b="1" dirty="0">
                    <a:latin typeface="+mj-lt"/>
                  </a:endParaRPr>
                </a:p>
              </p:txBody>
            </p:sp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BA60B76F-4653-E7EE-6ADF-18251926A3B9}"/>
                    </a:ext>
                  </a:extLst>
                </p:cNvPr>
                <p:cNvSpPr txBox="1"/>
                <p:nvPr/>
              </p:nvSpPr>
              <p:spPr>
                <a:xfrm>
                  <a:off x="6086189" y="3257646"/>
                  <a:ext cx="71336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3600" b="1" dirty="0">
                      <a:latin typeface="+mj-lt"/>
                    </a:rPr>
                    <a:t>+</a:t>
                  </a:r>
                  <a:endParaRPr lang="zh-CN" altLang="en-US" sz="3600" b="1" dirty="0">
                    <a:latin typeface="+mj-lt"/>
                  </a:endParaRPr>
                </a:p>
              </p:txBody>
            </p:sp>
          </p:grpSp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DC59735F-A579-F73A-8AC1-353C3BB33C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36587" y="3754359"/>
                <a:ext cx="236382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155692FF-FB6E-F5C3-C522-4ACE896DE8A8}"/>
                  </a:ext>
                </a:extLst>
              </p:cNvPr>
              <p:cNvSpPr txBox="1"/>
              <p:nvPr/>
            </p:nvSpPr>
            <p:spPr>
              <a:xfrm>
                <a:off x="3415987" y="2429246"/>
                <a:ext cx="207523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j-lt"/>
                  </a:rPr>
                  <a:t>1   .   5</a:t>
                </a:r>
                <a:endParaRPr lang="zh-CN" altLang="en-US" sz="3600" b="1" dirty="0">
                  <a:latin typeface="+mj-lt"/>
                </a:endParaRPr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0693B18-649F-BF89-85B0-1BD721484401}"/>
                </a:ext>
              </a:extLst>
            </p:cNvPr>
            <p:cNvSpPr txBox="1"/>
            <p:nvPr/>
          </p:nvSpPr>
          <p:spPr>
            <a:xfrm>
              <a:off x="2291588" y="3714003"/>
              <a:ext cx="8114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3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86D9FDAC-92BD-7A92-D3C5-CE045036138F}"/>
                </a:ext>
              </a:extLst>
            </p:cNvPr>
            <p:cNvSpPr txBox="1"/>
            <p:nvPr/>
          </p:nvSpPr>
          <p:spPr>
            <a:xfrm>
              <a:off x="1256057" y="3714003"/>
              <a:ext cx="8114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5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1" name="TextBox 40">
              <a:extLst>
                <a:ext uri="{FF2B5EF4-FFF2-40B4-BE49-F238E27FC236}">
                  <a16:creationId xmlns:a16="http://schemas.microsoft.com/office/drawing/2014/main" id="{4A3828CC-C1E5-D3BC-C6E4-3453D76E2E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5078" y="3714003"/>
              <a:ext cx="5334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.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3" name="椭圆 52">
            <a:extLst>
              <a:ext uri="{FF2B5EF4-FFF2-40B4-BE49-F238E27FC236}">
                <a16:creationId xmlns:a16="http://schemas.microsoft.com/office/drawing/2014/main" id="{A9B93C19-CE76-C979-7A93-F1D8E52ADA2E}"/>
              </a:ext>
            </a:extLst>
          </p:cNvPr>
          <p:cNvSpPr/>
          <p:nvPr/>
        </p:nvSpPr>
        <p:spPr>
          <a:xfrm>
            <a:off x="7687364" y="863549"/>
            <a:ext cx="64774" cy="647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A6284927-4412-2933-B63D-7166AEF4E4BC}"/>
              </a:ext>
            </a:extLst>
          </p:cNvPr>
          <p:cNvGrpSpPr/>
          <p:nvPr/>
        </p:nvGrpSpPr>
        <p:grpSpPr>
          <a:xfrm>
            <a:off x="6285689" y="962891"/>
            <a:ext cx="2757835" cy="1931088"/>
            <a:chOff x="5205919" y="1497912"/>
            <a:chExt cx="2757835" cy="1931088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5293A770-F3DF-13DE-72E4-E3827446B6A6}"/>
                </a:ext>
              </a:extLst>
            </p:cNvPr>
            <p:cNvGrpSpPr/>
            <p:nvPr/>
          </p:nvGrpSpPr>
          <p:grpSpPr>
            <a:xfrm>
              <a:off x="5205919" y="1497912"/>
              <a:ext cx="2757835" cy="1325113"/>
              <a:chOff x="2817694" y="2429246"/>
              <a:chExt cx="2757835" cy="1325113"/>
            </a:xfrm>
          </p:grpSpPr>
          <p:grpSp>
            <p:nvGrpSpPr>
              <p:cNvPr id="34" name="组合 33">
                <a:extLst>
                  <a:ext uri="{FF2B5EF4-FFF2-40B4-BE49-F238E27FC236}">
                    <a16:creationId xmlns:a16="http://schemas.microsoft.com/office/drawing/2014/main" id="{46D2659A-70E5-C7C3-279A-7394AD59B12A}"/>
                  </a:ext>
                </a:extLst>
              </p:cNvPr>
              <p:cNvGrpSpPr/>
              <p:nvPr/>
            </p:nvGrpSpPr>
            <p:grpSpPr>
              <a:xfrm>
                <a:off x="2817694" y="3108028"/>
                <a:ext cx="2673530" cy="646331"/>
                <a:chOff x="5697081" y="3257646"/>
                <a:chExt cx="2673530" cy="646331"/>
              </a:xfrm>
            </p:grpSpPr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04C849F6-A952-A7E2-A192-E764B22C6F2C}"/>
                    </a:ext>
                  </a:extLst>
                </p:cNvPr>
                <p:cNvSpPr txBox="1"/>
                <p:nvPr/>
              </p:nvSpPr>
              <p:spPr>
                <a:xfrm>
                  <a:off x="6295374" y="3257646"/>
                  <a:ext cx="207523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3600" b="1" dirty="0">
                      <a:latin typeface="+mj-lt"/>
                    </a:rPr>
                    <a:t>2   .   3</a:t>
                  </a:r>
                  <a:endParaRPr lang="zh-CN" altLang="en-US" sz="3600" b="1" dirty="0">
                    <a:latin typeface="+mj-lt"/>
                  </a:endParaRPr>
                </a:p>
              </p:txBody>
            </p:sp>
            <p:sp>
              <p:nvSpPr>
                <p:cNvPr id="48" name="文本框 47">
                  <a:extLst>
                    <a:ext uri="{FF2B5EF4-FFF2-40B4-BE49-F238E27FC236}">
                      <a16:creationId xmlns:a16="http://schemas.microsoft.com/office/drawing/2014/main" id="{7ED7ED4F-76F1-90CD-1DE3-46904A452D7E}"/>
                    </a:ext>
                  </a:extLst>
                </p:cNvPr>
                <p:cNvSpPr txBox="1"/>
                <p:nvPr/>
              </p:nvSpPr>
              <p:spPr>
                <a:xfrm>
                  <a:off x="5697081" y="3257646"/>
                  <a:ext cx="71336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3600" b="1" dirty="0">
                      <a:latin typeface="+mn-ea"/>
                    </a:rPr>
                    <a:t>-</a:t>
                  </a:r>
                  <a:endParaRPr lang="zh-CN" altLang="en-US" sz="3600" b="1" dirty="0">
                    <a:latin typeface="+mn-ea"/>
                  </a:endParaRPr>
                </a:p>
              </p:txBody>
            </p:sp>
          </p:grp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4DFEAFFA-BA83-B48D-BD68-B95A2CE382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7700" y="3754359"/>
                <a:ext cx="25778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1F44C70A-DACE-F5D2-C914-07C4B6F8A833}"/>
                  </a:ext>
                </a:extLst>
              </p:cNvPr>
              <p:cNvSpPr txBox="1"/>
              <p:nvPr/>
            </p:nvSpPr>
            <p:spPr>
              <a:xfrm>
                <a:off x="3076369" y="2429246"/>
                <a:ext cx="24148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j-lt"/>
                  </a:rPr>
                  <a:t>1   3   .   2</a:t>
                </a:r>
                <a:endParaRPr lang="zh-CN" altLang="en-US" sz="3600" b="1" dirty="0">
                  <a:latin typeface="+mj-lt"/>
                </a:endParaRPr>
              </a:p>
            </p:txBody>
          </p:sp>
        </p:grp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56DD2078-70C9-DC5E-7066-988FB0250E1A}"/>
                </a:ext>
              </a:extLst>
            </p:cNvPr>
            <p:cNvSpPr txBox="1"/>
            <p:nvPr/>
          </p:nvSpPr>
          <p:spPr>
            <a:xfrm>
              <a:off x="7067956" y="2782669"/>
              <a:ext cx="8114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9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65280142-6162-E1A0-BAF7-873891B15B09}"/>
                </a:ext>
              </a:extLst>
            </p:cNvPr>
            <p:cNvSpPr txBox="1"/>
            <p:nvPr/>
          </p:nvSpPr>
          <p:spPr>
            <a:xfrm>
              <a:off x="5640469" y="2782669"/>
              <a:ext cx="12013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1   0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56" name="TextBox 40">
              <a:extLst>
                <a:ext uri="{FF2B5EF4-FFF2-40B4-BE49-F238E27FC236}">
                  <a16:creationId xmlns:a16="http://schemas.microsoft.com/office/drawing/2014/main" id="{EE53AA6B-C828-85DF-97E3-BE8B78B427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10768" y="2782669"/>
              <a:ext cx="58170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.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8" name="矩形 57">
            <a:extLst>
              <a:ext uri="{FF2B5EF4-FFF2-40B4-BE49-F238E27FC236}">
                <a16:creationId xmlns:a16="http://schemas.microsoft.com/office/drawing/2014/main" id="{085C9210-300D-9078-D1DD-7AAD7BFF3D78}"/>
              </a:ext>
            </a:extLst>
          </p:cNvPr>
          <p:cNvSpPr/>
          <p:nvPr/>
        </p:nvSpPr>
        <p:spPr>
          <a:xfrm>
            <a:off x="3706238" y="1286056"/>
            <a:ext cx="369651" cy="1573876"/>
          </a:xfrm>
          <a:prstGeom prst="rect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06CC1B95-6400-5050-7CCE-7B4D1C537A42}"/>
              </a:ext>
            </a:extLst>
          </p:cNvPr>
          <p:cNvSpPr/>
          <p:nvPr/>
        </p:nvSpPr>
        <p:spPr>
          <a:xfrm>
            <a:off x="8053693" y="1286056"/>
            <a:ext cx="369651" cy="1573876"/>
          </a:xfrm>
          <a:prstGeom prst="rect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2" name="图片 61">
            <a:extLst>
              <a:ext uri="{FF2B5EF4-FFF2-40B4-BE49-F238E27FC236}">
                <a16:creationId xmlns:a16="http://schemas.microsoft.com/office/drawing/2014/main" id="{C675CE03-7355-2AB4-53CD-0CCA3A43F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91" y="3092965"/>
            <a:ext cx="1400113" cy="2191482"/>
          </a:xfrm>
          <a:prstGeom prst="rect">
            <a:avLst/>
          </a:prstGeom>
        </p:spPr>
      </p:pic>
      <p:sp>
        <p:nvSpPr>
          <p:cNvPr id="63" name="AutoShape 27">
            <a:extLst>
              <a:ext uri="{FF2B5EF4-FFF2-40B4-BE49-F238E27FC236}">
                <a16:creationId xmlns:a16="http://schemas.microsoft.com/office/drawing/2014/main" id="{B52C189B-B013-D63A-4E94-259E63515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542" y="3429000"/>
            <a:ext cx="4646000" cy="670647"/>
          </a:xfrm>
          <a:prstGeom prst="wedgeRoundRectCallout">
            <a:avLst>
              <a:gd name="adj1" fmla="val -58673"/>
              <a:gd name="adj2" fmla="val 34624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14000"/>
              </a:lnSpc>
            </a:pPr>
            <a:r>
              <a:rPr lang="zh-CN" altLang="en-US" sz="3200" b="1" dirty="0">
                <a:latin typeface="楷体" panose="02010609060101010101" pitchFamily="49" charset="-122"/>
              </a:rPr>
              <a:t>为什么小数点要</a:t>
            </a:r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</a:rPr>
              <a:t>对齐</a:t>
            </a:r>
            <a:r>
              <a:rPr lang="zh-CN" altLang="en-US" sz="3200" b="1" dirty="0">
                <a:latin typeface="楷体" panose="02010609060101010101" pitchFamily="49" charset="-122"/>
              </a:rPr>
              <a:t>？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0BDB76B9-042E-595C-C854-82219CDEBC85}"/>
              </a:ext>
            </a:extLst>
          </p:cNvPr>
          <p:cNvSpPr txBox="1"/>
          <p:nvPr/>
        </p:nvSpPr>
        <p:spPr>
          <a:xfrm>
            <a:off x="3065093" y="4668715"/>
            <a:ext cx="7310291" cy="1165960"/>
          </a:xfrm>
          <a:prstGeom prst="rect">
            <a:avLst/>
          </a:prstGeom>
          <a:solidFill>
            <a:srgbClr val="FFFCE0"/>
          </a:solidFill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rgbClr val="EE1D23"/>
                </a:solidFill>
                <a:effectLst/>
                <a:latin typeface="+mj-lt"/>
              </a:rPr>
              <a:t>        小数点对齐保证了整数部分与小数部分的相同数位对齐。</a:t>
            </a:r>
            <a:endParaRPr lang="zh-CN" altLang="en-US" sz="4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9500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3" grpId="0" animBg="1"/>
      <p:bldP spid="6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A871E73-12A7-00F4-BA09-AB0697C4C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3" y="362832"/>
            <a:ext cx="3404765" cy="90715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BB83162-69E2-2F7A-CEC4-BE93B2CC54B7}"/>
              </a:ext>
            </a:extLst>
          </p:cNvPr>
          <p:cNvSpPr txBox="1"/>
          <p:nvPr/>
        </p:nvSpPr>
        <p:spPr>
          <a:xfrm>
            <a:off x="865762" y="464061"/>
            <a:ext cx="234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582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归纳小结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4799E3E-16F2-119F-FB1C-96BE02BBB548}"/>
              </a:ext>
            </a:extLst>
          </p:cNvPr>
          <p:cNvSpPr txBox="1"/>
          <p:nvPr/>
        </p:nvSpPr>
        <p:spPr>
          <a:xfrm>
            <a:off x="865761" y="1450652"/>
            <a:ext cx="75681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3333FF"/>
                </a:solidFill>
                <a:effectLst/>
                <a:latin typeface="+mj-ea"/>
                <a:ea typeface="+mj-ea"/>
              </a:rPr>
              <a:t>列竖式计算时，要注意什么？</a:t>
            </a:r>
            <a:endParaRPr lang="zh-CN" altLang="en-US" sz="4400" dirty="0">
              <a:solidFill>
                <a:srgbClr val="3333FF"/>
              </a:solidFill>
              <a:latin typeface="+mj-ea"/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63EE1A9-FE37-2B34-6E62-96B1075A77FF}"/>
              </a:ext>
            </a:extLst>
          </p:cNvPr>
          <p:cNvSpPr txBox="1"/>
          <p:nvPr/>
        </p:nvSpPr>
        <p:spPr>
          <a:xfrm>
            <a:off x="865761" y="2339200"/>
            <a:ext cx="85189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EE1D23"/>
                </a:soli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①</a:t>
            </a:r>
            <a:r>
              <a:rPr lang="zh-CN" altLang="en-US" dirty="0"/>
              <a:t>小数点对齐</a:t>
            </a:r>
            <a:r>
              <a:rPr lang="zh-CN" altLang="en-US" dirty="0">
                <a:solidFill>
                  <a:schemeClr val="tx1"/>
                </a:solidFill>
              </a:rPr>
              <a:t>，从</a:t>
            </a:r>
            <a:r>
              <a:rPr lang="zh-CN" altLang="en-US" dirty="0"/>
              <a:t>末位算起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31D671-FDDE-0BCA-A3A5-F83375AEEBEF}"/>
              </a:ext>
            </a:extLst>
          </p:cNvPr>
          <p:cNvSpPr txBox="1"/>
          <p:nvPr/>
        </p:nvSpPr>
        <p:spPr>
          <a:xfrm>
            <a:off x="865761" y="3169077"/>
            <a:ext cx="105447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EE1D23"/>
                </a:soli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②再按照</a:t>
            </a:r>
            <a:r>
              <a:rPr lang="zh-CN" altLang="en-US" dirty="0"/>
              <a:t>整数</a:t>
            </a:r>
            <a:r>
              <a:rPr lang="zh-CN" altLang="en-US" dirty="0">
                <a:solidFill>
                  <a:schemeClr val="tx1"/>
                </a:solidFill>
              </a:rPr>
              <a:t>加、减法的</a:t>
            </a:r>
            <a:r>
              <a:rPr lang="zh-CN" altLang="en-US" dirty="0"/>
              <a:t>计算方法</a:t>
            </a:r>
            <a:r>
              <a:rPr lang="zh-CN" altLang="en-US" dirty="0">
                <a:solidFill>
                  <a:schemeClr val="tx1"/>
                </a:solidFill>
              </a:rPr>
              <a:t>计算。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A7D9C55-451C-641B-E601-8D3E69F54090}"/>
              </a:ext>
            </a:extLst>
          </p:cNvPr>
          <p:cNvSpPr txBox="1"/>
          <p:nvPr/>
        </p:nvSpPr>
        <p:spPr>
          <a:xfrm>
            <a:off x="865761" y="3998954"/>
            <a:ext cx="106615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+mj-lt"/>
              </a:rPr>
              <a:t>③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整数部分</a:t>
            </a:r>
            <a:r>
              <a:rPr lang="zh-CN" altLang="en-US" sz="3200" b="1" dirty="0">
                <a:latin typeface="+mj-lt"/>
              </a:rPr>
              <a:t>计算结果为</a:t>
            </a:r>
            <a:r>
              <a:rPr lang="en-US" altLang="zh-CN" sz="3200" b="1" dirty="0">
                <a:latin typeface="+mj-lt"/>
              </a:rPr>
              <a:t>0</a:t>
            </a:r>
            <a:r>
              <a:rPr lang="zh-CN" altLang="en-US" sz="3200" b="1" dirty="0">
                <a:latin typeface="+mj-lt"/>
              </a:rPr>
              <a:t>时，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0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不能省略</a:t>
            </a:r>
            <a:r>
              <a:rPr lang="zh-CN" altLang="en-US" sz="3200" b="1" dirty="0">
                <a:latin typeface="+mj-lt"/>
              </a:rPr>
              <a:t>，要写在个位上。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9BCFE07-FF50-816B-F7C2-5D1720A147BF}"/>
              </a:ext>
            </a:extLst>
          </p:cNvPr>
          <p:cNvSpPr txBox="1"/>
          <p:nvPr/>
        </p:nvSpPr>
        <p:spPr>
          <a:xfrm>
            <a:off x="865761" y="4828830"/>
            <a:ext cx="106615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+mj-lt"/>
              </a:rPr>
              <a:t>④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得数的小数点</a:t>
            </a:r>
            <a:r>
              <a:rPr lang="zh-CN" altLang="en-US" sz="3200" b="1" dirty="0">
                <a:latin typeface="+mj-lt"/>
              </a:rPr>
              <a:t>要和横线上的小数点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对齐</a:t>
            </a:r>
            <a:r>
              <a:rPr lang="zh-CN" altLang="en-US" sz="3200" b="1" dirty="0">
                <a:latin typeface="+mj-lt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09372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E89127C-9CED-6C66-24DB-6D0D34329DF7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514B0D7-CA48-FC30-782F-1A1ABF6C6970}"/>
              </a:ext>
            </a:extLst>
          </p:cNvPr>
          <p:cNvSpPr txBox="1"/>
          <p:nvPr/>
        </p:nvSpPr>
        <p:spPr>
          <a:xfrm>
            <a:off x="1176121" y="1175503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根据下表解答问题。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1192E729-5925-39F9-234B-4318C12A2FF4}"/>
              </a:ext>
            </a:extLst>
          </p:cNvPr>
          <p:cNvSpPr/>
          <p:nvPr/>
        </p:nvSpPr>
        <p:spPr>
          <a:xfrm>
            <a:off x="500743" y="1228350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581776ED-31E7-54B4-B199-087849080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582" y="141606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BE07E7FC-F0A7-2A11-DEC5-EB36B8965B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081609"/>
              </p:ext>
            </p:extLst>
          </p:nvPr>
        </p:nvGraphicFramePr>
        <p:xfrm>
          <a:off x="1176121" y="2002909"/>
          <a:ext cx="10283066" cy="11659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04824">
                  <a:extLst>
                    <a:ext uri="{9D8B030D-6E8A-4147-A177-3AD203B41FA5}">
                      <a16:colId xmlns:a16="http://schemas.microsoft.com/office/drawing/2014/main" val="3977762399"/>
                    </a:ext>
                  </a:extLst>
                </a:gridCol>
                <a:gridCol w="1379707">
                  <a:extLst>
                    <a:ext uri="{9D8B030D-6E8A-4147-A177-3AD203B41FA5}">
                      <a16:colId xmlns:a16="http://schemas.microsoft.com/office/drawing/2014/main" val="3734506823"/>
                    </a:ext>
                  </a:extLst>
                </a:gridCol>
                <a:gridCol w="1379707">
                  <a:extLst>
                    <a:ext uri="{9D8B030D-6E8A-4147-A177-3AD203B41FA5}">
                      <a16:colId xmlns:a16="http://schemas.microsoft.com/office/drawing/2014/main" val="4065386932"/>
                    </a:ext>
                  </a:extLst>
                </a:gridCol>
                <a:gridCol w="1379707">
                  <a:extLst>
                    <a:ext uri="{9D8B030D-6E8A-4147-A177-3AD203B41FA5}">
                      <a16:colId xmlns:a16="http://schemas.microsoft.com/office/drawing/2014/main" val="4180764481"/>
                    </a:ext>
                  </a:extLst>
                </a:gridCol>
                <a:gridCol w="1379707">
                  <a:extLst>
                    <a:ext uri="{9D8B030D-6E8A-4147-A177-3AD203B41FA5}">
                      <a16:colId xmlns:a16="http://schemas.microsoft.com/office/drawing/2014/main" val="4236563595"/>
                    </a:ext>
                  </a:extLst>
                </a:gridCol>
                <a:gridCol w="1379707">
                  <a:extLst>
                    <a:ext uri="{9D8B030D-6E8A-4147-A177-3AD203B41FA5}">
                      <a16:colId xmlns:a16="http://schemas.microsoft.com/office/drawing/2014/main" val="131904034"/>
                    </a:ext>
                  </a:extLst>
                </a:gridCol>
                <a:gridCol w="1379707">
                  <a:extLst>
                    <a:ext uri="{9D8B030D-6E8A-4147-A177-3AD203B41FA5}">
                      <a16:colId xmlns:a16="http://schemas.microsoft.com/office/drawing/2014/main" val="1171022023"/>
                    </a:ext>
                  </a:extLst>
                </a:gridCol>
              </a:tblGrid>
              <a:tr h="5829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商品名称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橡皮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铅笔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卷笔刀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水彩笔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笔袋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笔记本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563842"/>
                  </a:ext>
                </a:extLst>
              </a:tr>
              <a:tr h="5829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单价</a:t>
                      </a:r>
                      <a:r>
                        <a:rPr lang="en-US" altLang="zh-CN" sz="2800" b="1" dirty="0">
                          <a:latin typeface="+mj-lt"/>
                        </a:rPr>
                        <a:t>/</a:t>
                      </a:r>
                      <a:r>
                        <a:rPr lang="zh-CN" altLang="en-US" sz="2800" b="1" dirty="0">
                          <a:latin typeface="+mj-lt"/>
                        </a:rPr>
                        <a:t>元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2.3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1.5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13.2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15.8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3.8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1.5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481082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E2AA0402-741D-242D-6E67-0A73AE909460}"/>
              </a:ext>
            </a:extLst>
          </p:cNvPr>
          <p:cNvSpPr txBox="1"/>
          <p:nvPr/>
        </p:nvSpPr>
        <p:spPr>
          <a:xfrm>
            <a:off x="1176121" y="3260479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）铅笔比卷笔刀便宜多少钱？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7A4BF3B-2D70-6DF5-4E79-08010C8F49BA}"/>
              </a:ext>
            </a:extLst>
          </p:cNvPr>
          <p:cNvSpPr/>
          <p:nvPr/>
        </p:nvSpPr>
        <p:spPr>
          <a:xfrm>
            <a:off x="4649821" y="2072428"/>
            <a:ext cx="1186775" cy="10269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80A9E00-A9EC-33F9-1EB7-E1F7727A5185}"/>
              </a:ext>
            </a:extLst>
          </p:cNvPr>
          <p:cNvSpPr/>
          <p:nvPr/>
        </p:nvSpPr>
        <p:spPr>
          <a:xfrm>
            <a:off x="5992238" y="2072428"/>
            <a:ext cx="1254868" cy="10269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128A1B3-B8A4-A7F6-116C-901757D7CC9C}"/>
              </a:ext>
            </a:extLst>
          </p:cNvPr>
          <p:cNvSpPr txBox="1"/>
          <p:nvPr/>
        </p:nvSpPr>
        <p:spPr>
          <a:xfrm>
            <a:off x="3219855" y="4173675"/>
            <a:ext cx="2529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13.2</a:t>
            </a:r>
            <a:r>
              <a:rPr lang="en-US" altLang="zh-CN" sz="3600" b="1" dirty="0">
                <a:solidFill>
                  <a:srgbClr val="FF0000"/>
                </a:solidFill>
                <a:latin typeface="+mn-ea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1.5=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EDBAA653-B4A3-77E0-ECC7-168303163FD4}"/>
              </a:ext>
            </a:extLst>
          </p:cNvPr>
          <p:cNvGrpSpPr/>
          <p:nvPr/>
        </p:nvGrpSpPr>
        <p:grpSpPr>
          <a:xfrm>
            <a:off x="8294452" y="3570395"/>
            <a:ext cx="2721427" cy="1979858"/>
            <a:chOff x="8050205" y="3808006"/>
            <a:chExt cx="2721427" cy="1979858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8C16AD9-67E1-7CDB-FBC4-B3455CFEB9EF}"/>
                </a:ext>
              </a:extLst>
            </p:cNvPr>
            <p:cNvSpPr txBox="1"/>
            <p:nvPr/>
          </p:nvSpPr>
          <p:spPr>
            <a:xfrm>
              <a:off x="8050205" y="3813200"/>
              <a:ext cx="2529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1    3  .  2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EB757AB5-AB87-CCDB-829F-DEDD329E56D5}"/>
                </a:ext>
              </a:extLst>
            </p:cNvPr>
            <p:cNvSpPr txBox="1"/>
            <p:nvPr/>
          </p:nvSpPr>
          <p:spPr>
            <a:xfrm>
              <a:off x="8050205" y="4495202"/>
              <a:ext cx="2529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1  .  5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EBFAE60F-3E2A-C1BB-C4B6-2452CBC4015A}"/>
                </a:ext>
              </a:extLst>
            </p:cNvPr>
            <p:cNvSpPr txBox="1"/>
            <p:nvPr/>
          </p:nvSpPr>
          <p:spPr>
            <a:xfrm>
              <a:off x="8050205" y="4495202"/>
              <a:ext cx="6527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n-ea"/>
                </a:rPr>
                <a:t>-</a:t>
              </a:r>
              <a:endParaRPr lang="zh-CN" altLang="en-US" sz="3600" b="1" dirty="0">
                <a:solidFill>
                  <a:srgbClr val="FF0000"/>
                </a:solidFill>
                <a:latin typeface="+mn-ea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BA62090E-C04A-9403-D2FA-5EC7213962FF}"/>
                </a:ext>
              </a:extLst>
            </p:cNvPr>
            <p:cNvCxnSpPr>
              <a:cxnSpLocks/>
            </p:cNvCxnSpPr>
            <p:nvPr/>
          </p:nvCxnSpPr>
          <p:spPr>
            <a:xfrm>
              <a:off x="8101584" y="5141533"/>
              <a:ext cx="267004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A88A0591-F558-76B5-2D50-8D37DB36F6E9}"/>
                </a:ext>
              </a:extLst>
            </p:cNvPr>
            <p:cNvSpPr/>
            <p:nvPr/>
          </p:nvSpPr>
          <p:spPr>
            <a:xfrm>
              <a:off x="9540621" y="3808006"/>
              <a:ext cx="60960" cy="6096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7924CDD-DBC3-8DCD-6F46-884522195095}"/>
                </a:ext>
              </a:extLst>
            </p:cNvPr>
            <p:cNvSpPr txBox="1"/>
            <p:nvPr/>
          </p:nvSpPr>
          <p:spPr>
            <a:xfrm>
              <a:off x="8050205" y="5141533"/>
              <a:ext cx="2529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1    1  .  7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BE733B76-6D3F-B359-A7D8-00A56BE471F5}"/>
              </a:ext>
            </a:extLst>
          </p:cNvPr>
          <p:cNvSpPr txBox="1"/>
          <p:nvPr/>
        </p:nvSpPr>
        <p:spPr>
          <a:xfrm>
            <a:off x="5112535" y="4173675"/>
            <a:ext cx="2772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11.7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（元）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4AA9A5B-3F4B-99EE-1CFE-81C9AD07246B}"/>
              </a:ext>
            </a:extLst>
          </p:cNvPr>
          <p:cNvSpPr txBox="1"/>
          <p:nvPr/>
        </p:nvSpPr>
        <p:spPr>
          <a:xfrm>
            <a:off x="2440242" y="5502008"/>
            <a:ext cx="7344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答：铅笔比卷笔刀便宜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11.7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414562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21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B1D27AFD-A41C-56DB-F4D0-024CCC9AD7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184374"/>
              </p:ext>
            </p:extLst>
          </p:nvPr>
        </p:nvGraphicFramePr>
        <p:xfrm>
          <a:off x="1176121" y="971776"/>
          <a:ext cx="10283066" cy="11659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04824">
                  <a:extLst>
                    <a:ext uri="{9D8B030D-6E8A-4147-A177-3AD203B41FA5}">
                      <a16:colId xmlns:a16="http://schemas.microsoft.com/office/drawing/2014/main" val="3977762399"/>
                    </a:ext>
                  </a:extLst>
                </a:gridCol>
                <a:gridCol w="1379707">
                  <a:extLst>
                    <a:ext uri="{9D8B030D-6E8A-4147-A177-3AD203B41FA5}">
                      <a16:colId xmlns:a16="http://schemas.microsoft.com/office/drawing/2014/main" val="3734506823"/>
                    </a:ext>
                  </a:extLst>
                </a:gridCol>
                <a:gridCol w="1379707">
                  <a:extLst>
                    <a:ext uri="{9D8B030D-6E8A-4147-A177-3AD203B41FA5}">
                      <a16:colId xmlns:a16="http://schemas.microsoft.com/office/drawing/2014/main" val="4065386932"/>
                    </a:ext>
                  </a:extLst>
                </a:gridCol>
                <a:gridCol w="1379707">
                  <a:extLst>
                    <a:ext uri="{9D8B030D-6E8A-4147-A177-3AD203B41FA5}">
                      <a16:colId xmlns:a16="http://schemas.microsoft.com/office/drawing/2014/main" val="4180764481"/>
                    </a:ext>
                  </a:extLst>
                </a:gridCol>
                <a:gridCol w="1379707">
                  <a:extLst>
                    <a:ext uri="{9D8B030D-6E8A-4147-A177-3AD203B41FA5}">
                      <a16:colId xmlns:a16="http://schemas.microsoft.com/office/drawing/2014/main" val="4236563595"/>
                    </a:ext>
                  </a:extLst>
                </a:gridCol>
                <a:gridCol w="1379707">
                  <a:extLst>
                    <a:ext uri="{9D8B030D-6E8A-4147-A177-3AD203B41FA5}">
                      <a16:colId xmlns:a16="http://schemas.microsoft.com/office/drawing/2014/main" val="131904034"/>
                    </a:ext>
                  </a:extLst>
                </a:gridCol>
                <a:gridCol w="1379707">
                  <a:extLst>
                    <a:ext uri="{9D8B030D-6E8A-4147-A177-3AD203B41FA5}">
                      <a16:colId xmlns:a16="http://schemas.microsoft.com/office/drawing/2014/main" val="1171022023"/>
                    </a:ext>
                  </a:extLst>
                </a:gridCol>
              </a:tblGrid>
              <a:tr h="5829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商品名称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橡皮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铅笔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卷笔刀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水彩笔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笔袋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笔记本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563842"/>
                  </a:ext>
                </a:extLst>
              </a:tr>
              <a:tr h="5829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单价</a:t>
                      </a:r>
                      <a:r>
                        <a:rPr lang="en-US" altLang="zh-CN" sz="2800" b="1" dirty="0">
                          <a:latin typeface="+mj-lt"/>
                        </a:rPr>
                        <a:t>/</a:t>
                      </a:r>
                      <a:r>
                        <a:rPr lang="zh-CN" altLang="en-US" sz="2800" b="1" dirty="0">
                          <a:latin typeface="+mj-lt"/>
                        </a:rPr>
                        <a:t>元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2.3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1.5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13.2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15.8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3.8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1.5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481082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2D640CC4-2F1B-34FA-E8A2-8E2FA75C9CF2}"/>
              </a:ext>
            </a:extLst>
          </p:cNvPr>
          <p:cNvSpPr txBox="1"/>
          <p:nvPr/>
        </p:nvSpPr>
        <p:spPr>
          <a:xfrm>
            <a:off x="1176121" y="2229345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）水彩笔和笔袋各买一个，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元够吗？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497FF59-8BBB-E4CD-D78C-EC49F4DA9D4D}"/>
              </a:ext>
            </a:extLst>
          </p:cNvPr>
          <p:cNvSpPr/>
          <p:nvPr/>
        </p:nvSpPr>
        <p:spPr>
          <a:xfrm>
            <a:off x="7393020" y="1041295"/>
            <a:ext cx="1225686" cy="10269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F69A8DA-0971-77CF-EA79-4093F0988414}"/>
              </a:ext>
            </a:extLst>
          </p:cNvPr>
          <p:cNvSpPr/>
          <p:nvPr/>
        </p:nvSpPr>
        <p:spPr>
          <a:xfrm>
            <a:off x="8803533" y="1041295"/>
            <a:ext cx="1186775" cy="10269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BDFC2D7-A10B-AFA6-7D71-F3396CBA6265}"/>
              </a:ext>
            </a:extLst>
          </p:cNvPr>
          <p:cNvSpPr txBox="1"/>
          <p:nvPr/>
        </p:nvSpPr>
        <p:spPr>
          <a:xfrm>
            <a:off x="3132306" y="3181454"/>
            <a:ext cx="2529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15.8+3.8=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DA486EA9-D62B-0065-75A7-17F19125EFB4}"/>
              </a:ext>
            </a:extLst>
          </p:cNvPr>
          <p:cNvGrpSpPr/>
          <p:nvPr/>
        </p:nvGrpSpPr>
        <p:grpSpPr>
          <a:xfrm>
            <a:off x="8629594" y="3014475"/>
            <a:ext cx="2721427" cy="1974664"/>
            <a:chOff x="8294452" y="3575589"/>
            <a:chExt cx="2721427" cy="1974664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96AE9941-D4CB-5D08-A764-677C088220D1}"/>
                </a:ext>
              </a:extLst>
            </p:cNvPr>
            <p:cNvGrpSpPr/>
            <p:nvPr/>
          </p:nvGrpSpPr>
          <p:grpSpPr>
            <a:xfrm>
              <a:off x="8294452" y="3575589"/>
              <a:ext cx="2721427" cy="1974664"/>
              <a:chOff x="8050205" y="3813200"/>
              <a:chExt cx="2721427" cy="1974664"/>
            </a:xfrm>
          </p:grpSpPr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D94CAC70-3BE3-C98C-8DD1-1390D0FADEBD}"/>
                  </a:ext>
                </a:extLst>
              </p:cNvPr>
              <p:cNvSpPr txBox="1"/>
              <p:nvPr/>
            </p:nvSpPr>
            <p:spPr>
              <a:xfrm>
                <a:off x="8050205" y="3813200"/>
                <a:ext cx="25291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F0000"/>
                    </a:solidFill>
                    <a:latin typeface="+mj-lt"/>
                  </a:rPr>
                  <a:t>1    5  .  8</a:t>
                </a:r>
                <a:endParaRPr lang="zh-CN" altLang="en-US" sz="36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65FA60D4-E887-E638-7E1E-8B21D513BA9E}"/>
                  </a:ext>
                </a:extLst>
              </p:cNvPr>
              <p:cNvSpPr txBox="1"/>
              <p:nvPr/>
            </p:nvSpPr>
            <p:spPr>
              <a:xfrm>
                <a:off x="8050205" y="4495202"/>
                <a:ext cx="25291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F0000"/>
                    </a:solidFill>
                    <a:latin typeface="+mj-lt"/>
                  </a:rPr>
                  <a:t>3  .  8</a:t>
                </a:r>
                <a:endParaRPr lang="zh-CN" altLang="en-US" sz="36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41601396-99C5-1C2D-BE96-001A1025DD19}"/>
                  </a:ext>
                </a:extLst>
              </p:cNvPr>
              <p:cNvSpPr txBox="1"/>
              <p:nvPr/>
            </p:nvSpPr>
            <p:spPr>
              <a:xfrm>
                <a:off x="8050205" y="4495202"/>
                <a:ext cx="6527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F0000"/>
                    </a:solidFill>
                    <a:latin typeface="+mj-lt"/>
                  </a:rPr>
                  <a:t>+</a:t>
                </a:r>
                <a:endParaRPr lang="zh-CN" altLang="en-US" sz="36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BD25DFE0-D21C-94A5-366C-D862D2B4CF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01584" y="5141533"/>
                <a:ext cx="2670048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CE0E219C-7A9D-70F9-9C8D-5658F7B208BD}"/>
                  </a:ext>
                </a:extLst>
              </p:cNvPr>
              <p:cNvSpPr txBox="1"/>
              <p:nvPr/>
            </p:nvSpPr>
            <p:spPr>
              <a:xfrm>
                <a:off x="8050205" y="5141533"/>
                <a:ext cx="25291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F0000"/>
                    </a:solidFill>
                    <a:latin typeface="+mj-lt"/>
                  </a:rPr>
                  <a:t>1    9  .  6</a:t>
                </a:r>
                <a:endParaRPr lang="zh-CN" altLang="en-US" sz="36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0046F633-7CE9-660C-3F71-A1D7AEEB59EA}"/>
                </a:ext>
              </a:extLst>
            </p:cNvPr>
            <p:cNvSpPr txBox="1"/>
            <p:nvPr/>
          </p:nvSpPr>
          <p:spPr>
            <a:xfrm>
              <a:off x="9902532" y="4570261"/>
              <a:ext cx="46257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</a:rPr>
                <a:t>1</a:t>
              </a:r>
              <a:endParaRPr lang="zh-CN" altLang="en-US" sz="1050" dirty="0"/>
            </a:p>
          </p:txBody>
        </p:sp>
      </p:grpSp>
      <p:sp>
        <p:nvSpPr>
          <p:cNvPr id="58" name="文本框 57">
            <a:extLst>
              <a:ext uri="{FF2B5EF4-FFF2-40B4-BE49-F238E27FC236}">
                <a16:creationId xmlns:a16="http://schemas.microsoft.com/office/drawing/2014/main" id="{C90E1020-B585-7F03-0F9E-2725F93D0AB5}"/>
              </a:ext>
            </a:extLst>
          </p:cNvPr>
          <p:cNvSpPr txBox="1"/>
          <p:nvPr/>
        </p:nvSpPr>
        <p:spPr>
          <a:xfrm>
            <a:off x="5047497" y="3181454"/>
            <a:ext cx="2772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19.6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（元）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AB36B573-EA59-A3FF-85FA-FD3FB676FB88}"/>
              </a:ext>
            </a:extLst>
          </p:cNvPr>
          <p:cNvSpPr txBox="1"/>
          <p:nvPr/>
        </p:nvSpPr>
        <p:spPr>
          <a:xfrm>
            <a:off x="3545271" y="4175914"/>
            <a:ext cx="2772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19.6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＜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20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EA7D2153-5338-C25A-82BF-09431B03C395}"/>
              </a:ext>
            </a:extLst>
          </p:cNvPr>
          <p:cNvSpPr txBox="1"/>
          <p:nvPr/>
        </p:nvSpPr>
        <p:spPr>
          <a:xfrm>
            <a:off x="2085558" y="5170374"/>
            <a:ext cx="8383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答：水彩笔和笔袋各买一个，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20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元够。</a:t>
            </a:r>
          </a:p>
        </p:txBody>
      </p:sp>
    </p:spTree>
    <p:extLst>
      <p:ext uri="{BB962C8B-B14F-4D97-AF65-F5344CB8AC3E}">
        <p14:creationId xmlns:p14="http://schemas.microsoft.com/office/powerpoint/2010/main" val="173012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58" grpId="0"/>
      <p:bldP spid="59" grpId="0"/>
      <p:bldP spid="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15B1F1A-9BCD-8315-FC4B-FA71ED990FE1}"/>
              </a:ext>
            </a:extLst>
          </p:cNvPr>
          <p:cNvSpPr txBox="1"/>
          <p:nvPr/>
        </p:nvSpPr>
        <p:spPr>
          <a:xfrm>
            <a:off x="1176121" y="1057474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一辆货车装载货物后的总质量是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16.7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吨。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235BD58E-3B9A-522F-6385-C128039E19D4}"/>
              </a:ext>
            </a:extLst>
          </p:cNvPr>
          <p:cNvSpPr/>
          <p:nvPr/>
        </p:nvSpPr>
        <p:spPr>
          <a:xfrm>
            <a:off x="500743" y="111032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B84A244F-9D8E-C783-733F-B94BC3DD2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80453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7A820CA-70FD-C6BF-E392-8E051BB24D59}"/>
              </a:ext>
            </a:extLst>
          </p:cNvPr>
          <p:cNvSpPr txBox="1"/>
          <p:nvPr/>
        </p:nvSpPr>
        <p:spPr>
          <a:xfrm>
            <a:off x="1176121" y="2258175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）按规定，这辆货车的总质量不能超过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吨。它是否超载了？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C0D05F4-F133-EB3B-0CFD-074822477796}"/>
              </a:ext>
            </a:extLst>
          </p:cNvPr>
          <p:cNvSpPr txBox="1"/>
          <p:nvPr/>
        </p:nvSpPr>
        <p:spPr>
          <a:xfrm>
            <a:off x="3374416" y="3915239"/>
            <a:ext cx="2501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16.7&lt;18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FDE1A9B-5A32-779A-C5FF-EF130644DA82}"/>
              </a:ext>
            </a:extLst>
          </p:cNvPr>
          <p:cNvSpPr txBox="1"/>
          <p:nvPr/>
        </p:nvSpPr>
        <p:spPr>
          <a:xfrm>
            <a:off x="2950443" y="4736452"/>
            <a:ext cx="4621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答：它没有超载。</a:t>
            </a:r>
          </a:p>
        </p:txBody>
      </p:sp>
    </p:spTree>
    <p:extLst>
      <p:ext uri="{BB962C8B-B14F-4D97-AF65-F5344CB8AC3E}">
        <p14:creationId xmlns:p14="http://schemas.microsoft.com/office/powerpoint/2010/main" val="114917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04565C1-845F-A5FE-DB0A-359401D29B93}"/>
              </a:ext>
            </a:extLst>
          </p:cNvPr>
          <p:cNvSpPr txBox="1"/>
          <p:nvPr/>
        </p:nvSpPr>
        <p:spPr>
          <a:xfrm>
            <a:off x="1176121" y="1057474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一辆货车装载货物后的总质量是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16.7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吨。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B9E242C-7DEF-FA24-524A-6F64D7B455F2}"/>
              </a:ext>
            </a:extLst>
          </p:cNvPr>
          <p:cNvSpPr/>
          <p:nvPr/>
        </p:nvSpPr>
        <p:spPr>
          <a:xfrm>
            <a:off x="500743" y="111032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C0C8FE75-DDC0-F64D-FDE0-196C67120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80453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E426D1E-BD7B-E8CE-39C9-BBF7E352F817}"/>
              </a:ext>
            </a:extLst>
          </p:cNvPr>
          <p:cNvSpPr txBox="1"/>
          <p:nvPr/>
        </p:nvSpPr>
        <p:spPr>
          <a:xfrm>
            <a:off x="1176121" y="2258175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）这辆货车自重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6.8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吨，它装载了多少吨货物？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F3C9850-DA08-BD5E-503D-B0154D6A1D85}"/>
              </a:ext>
            </a:extLst>
          </p:cNvPr>
          <p:cNvSpPr txBox="1"/>
          <p:nvPr/>
        </p:nvSpPr>
        <p:spPr>
          <a:xfrm>
            <a:off x="3219855" y="3135710"/>
            <a:ext cx="2529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16.7</a:t>
            </a:r>
            <a:r>
              <a:rPr lang="en-US" altLang="zh-CN" sz="3600" b="1" dirty="0">
                <a:solidFill>
                  <a:srgbClr val="FF0000"/>
                </a:solidFill>
                <a:latin typeface="+mn-ea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6.8=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7A453690-ABBB-AB58-1E9D-23258ADD31E2}"/>
              </a:ext>
            </a:extLst>
          </p:cNvPr>
          <p:cNvGrpSpPr/>
          <p:nvPr/>
        </p:nvGrpSpPr>
        <p:grpSpPr>
          <a:xfrm>
            <a:off x="8294452" y="3570395"/>
            <a:ext cx="2721427" cy="1979858"/>
            <a:chOff x="8050205" y="3808006"/>
            <a:chExt cx="2721427" cy="1979858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6E882AF4-0279-4166-84B5-854267731600}"/>
                </a:ext>
              </a:extLst>
            </p:cNvPr>
            <p:cNvSpPr txBox="1"/>
            <p:nvPr/>
          </p:nvSpPr>
          <p:spPr>
            <a:xfrm>
              <a:off x="8050205" y="3813200"/>
              <a:ext cx="2529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1    6  .  7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D05AB49D-747E-8441-E6F8-FC48AF5E64BC}"/>
                </a:ext>
              </a:extLst>
            </p:cNvPr>
            <p:cNvSpPr txBox="1"/>
            <p:nvPr/>
          </p:nvSpPr>
          <p:spPr>
            <a:xfrm>
              <a:off x="8050205" y="4495202"/>
              <a:ext cx="2529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6  .  8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7896999-F8C6-79E3-E756-E03ABEA8BD2F}"/>
                </a:ext>
              </a:extLst>
            </p:cNvPr>
            <p:cNvSpPr txBox="1"/>
            <p:nvPr/>
          </p:nvSpPr>
          <p:spPr>
            <a:xfrm>
              <a:off x="8050205" y="4495202"/>
              <a:ext cx="6527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n-ea"/>
                </a:rPr>
                <a:t>-</a:t>
              </a:r>
              <a:endParaRPr lang="zh-CN" altLang="en-US" sz="3600" b="1" dirty="0">
                <a:solidFill>
                  <a:srgbClr val="FF0000"/>
                </a:solidFill>
                <a:latin typeface="+mn-ea"/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BE4940DE-E1D1-F54B-0DA7-3B917968579A}"/>
                </a:ext>
              </a:extLst>
            </p:cNvPr>
            <p:cNvCxnSpPr>
              <a:cxnSpLocks/>
            </p:cNvCxnSpPr>
            <p:nvPr/>
          </p:nvCxnSpPr>
          <p:spPr>
            <a:xfrm>
              <a:off x="8101584" y="5141533"/>
              <a:ext cx="267004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E5C74825-85C2-C0EA-C5EA-796DD3186B79}"/>
                </a:ext>
              </a:extLst>
            </p:cNvPr>
            <p:cNvSpPr/>
            <p:nvPr/>
          </p:nvSpPr>
          <p:spPr>
            <a:xfrm>
              <a:off x="9540621" y="3808006"/>
              <a:ext cx="60960" cy="6096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11AD5B8D-F205-7A93-8719-775E42E26147}"/>
                </a:ext>
              </a:extLst>
            </p:cNvPr>
            <p:cNvSpPr txBox="1"/>
            <p:nvPr/>
          </p:nvSpPr>
          <p:spPr>
            <a:xfrm>
              <a:off x="8050205" y="5141533"/>
              <a:ext cx="2529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9  .  9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930F93DE-CD5E-E4DC-4156-8D0B6B6D51E8}"/>
              </a:ext>
            </a:extLst>
          </p:cNvPr>
          <p:cNvSpPr txBox="1"/>
          <p:nvPr/>
        </p:nvSpPr>
        <p:spPr>
          <a:xfrm>
            <a:off x="5077977" y="3135709"/>
            <a:ext cx="2772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9.9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（吨）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7646715-C021-64EF-E0C7-9AB8A553E21D}"/>
              </a:ext>
            </a:extLst>
          </p:cNvPr>
          <p:cNvSpPr txBox="1"/>
          <p:nvPr/>
        </p:nvSpPr>
        <p:spPr>
          <a:xfrm>
            <a:off x="2223494" y="4082765"/>
            <a:ext cx="6905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答：它装载了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9.9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吨货物。</a:t>
            </a:r>
          </a:p>
        </p:txBody>
      </p:sp>
    </p:spTree>
    <p:extLst>
      <p:ext uri="{BB962C8B-B14F-4D97-AF65-F5344CB8AC3E}">
        <p14:creationId xmlns:p14="http://schemas.microsoft.com/office/powerpoint/2010/main" val="2440536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AD6E9B4-D0BD-BD5E-0CDE-719EDFD3D3B1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C5B7B36-FC11-AA23-CC75-93BA5C8CA7FE}"/>
              </a:ext>
            </a:extLst>
          </p:cNvPr>
          <p:cNvSpPr txBox="1"/>
          <p:nvPr/>
        </p:nvSpPr>
        <p:spPr>
          <a:xfrm>
            <a:off x="537452" y="1230708"/>
            <a:ext cx="67874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+mj-ea"/>
                <a:ea typeface="+mj-ea"/>
              </a:rPr>
              <a:t>说一说这节课你有什么收获？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BDFBBD68-42AB-3AEC-FE49-4895EF908E2B}"/>
              </a:ext>
            </a:extLst>
          </p:cNvPr>
          <p:cNvGrpSpPr/>
          <p:nvPr/>
        </p:nvGrpSpPr>
        <p:grpSpPr>
          <a:xfrm>
            <a:off x="2328004" y="2154129"/>
            <a:ext cx="2493607" cy="1931088"/>
            <a:chOff x="818659" y="2429246"/>
            <a:chExt cx="2493607" cy="1931088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11C35B00-6DEC-E08E-E29A-775B06E2E38E}"/>
                </a:ext>
              </a:extLst>
            </p:cNvPr>
            <p:cNvGrpSpPr/>
            <p:nvPr/>
          </p:nvGrpSpPr>
          <p:grpSpPr>
            <a:xfrm>
              <a:off x="818659" y="2429246"/>
              <a:ext cx="2493607" cy="1325113"/>
              <a:chOff x="3206802" y="2429246"/>
              <a:chExt cx="2493607" cy="1325113"/>
            </a:xfrm>
          </p:grpSpPr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2F4C638E-BF40-AC85-526C-B504625C139E}"/>
                  </a:ext>
                </a:extLst>
              </p:cNvPr>
              <p:cNvGrpSpPr/>
              <p:nvPr/>
            </p:nvGrpSpPr>
            <p:grpSpPr>
              <a:xfrm>
                <a:off x="3206802" y="3108028"/>
                <a:ext cx="2284422" cy="646331"/>
                <a:chOff x="6086189" y="3257646"/>
                <a:chExt cx="2284422" cy="646331"/>
              </a:xfrm>
            </p:grpSpPr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38503142-ACC4-9D93-1C65-779EB10066DC}"/>
                    </a:ext>
                  </a:extLst>
                </p:cNvPr>
                <p:cNvSpPr txBox="1"/>
                <p:nvPr/>
              </p:nvSpPr>
              <p:spPr>
                <a:xfrm>
                  <a:off x="6295374" y="3257646"/>
                  <a:ext cx="207523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3600" b="1" dirty="0">
                      <a:latin typeface="+mj-lt"/>
                    </a:rPr>
                    <a:t>3   .   8</a:t>
                  </a:r>
                  <a:endParaRPr lang="zh-CN" altLang="en-US" sz="3600" b="1" dirty="0">
                    <a:latin typeface="+mj-lt"/>
                  </a:endParaRPr>
                </a:p>
              </p:txBody>
            </p:sp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EEDC06F7-DB1A-FE42-4AE8-C563A5A6D47C}"/>
                    </a:ext>
                  </a:extLst>
                </p:cNvPr>
                <p:cNvSpPr txBox="1"/>
                <p:nvPr/>
              </p:nvSpPr>
              <p:spPr>
                <a:xfrm>
                  <a:off x="6086189" y="3257646"/>
                  <a:ext cx="71336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3600" b="1" dirty="0">
                      <a:latin typeface="+mj-lt"/>
                    </a:rPr>
                    <a:t>+</a:t>
                  </a:r>
                  <a:endParaRPr lang="zh-CN" altLang="en-US" sz="3600" b="1" dirty="0">
                    <a:latin typeface="+mj-lt"/>
                  </a:endParaRPr>
                </a:p>
              </p:txBody>
            </p:sp>
          </p:grpSp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DDE46B59-C4EF-3062-D28E-D9EBECF441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36587" y="3754359"/>
                <a:ext cx="236382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50DC52BE-9D95-BF0C-8219-E60CA775B7ED}"/>
                  </a:ext>
                </a:extLst>
              </p:cNvPr>
              <p:cNvSpPr txBox="1"/>
              <p:nvPr/>
            </p:nvSpPr>
            <p:spPr>
              <a:xfrm>
                <a:off x="3415987" y="2429246"/>
                <a:ext cx="207523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j-lt"/>
                  </a:rPr>
                  <a:t>1   .   5</a:t>
                </a:r>
                <a:endParaRPr lang="zh-CN" altLang="en-US" sz="3600" b="1" dirty="0">
                  <a:latin typeface="+mj-lt"/>
                </a:endParaRPr>
              </a:p>
            </p:txBody>
          </p:sp>
        </p:grp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5282D20F-9C9D-844F-C039-96684889464A}"/>
                </a:ext>
              </a:extLst>
            </p:cNvPr>
            <p:cNvSpPr txBox="1"/>
            <p:nvPr/>
          </p:nvSpPr>
          <p:spPr>
            <a:xfrm>
              <a:off x="2291588" y="3714003"/>
              <a:ext cx="8114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3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0004DF10-7F8B-5751-C0B8-0A020E1658C5}"/>
                </a:ext>
              </a:extLst>
            </p:cNvPr>
            <p:cNvSpPr txBox="1"/>
            <p:nvPr/>
          </p:nvSpPr>
          <p:spPr>
            <a:xfrm>
              <a:off x="1256057" y="3714003"/>
              <a:ext cx="8114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5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7" name="TextBox 40">
              <a:extLst>
                <a:ext uri="{FF2B5EF4-FFF2-40B4-BE49-F238E27FC236}">
                  <a16:creationId xmlns:a16="http://schemas.microsoft.com/office/drawing/2014/main" id="{7B2621DE-018E-01F7-3A06-06C766D753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5078" y="3714003"/>
              <a:ext cx="5334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.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椭圆 14">
            <a:extLst>
              <a:ext uri="{FF2B5EF4-FFF2-40B4-BE49-F238E27FC236}">
                <a16:creationId xmlns:a16="http://schemas.microsoft.com/office/drawing/2014/main" id="{4A7373C2-BBF9-1F02-C20E-7F3B32AAF682}"/>
              </a:ext>
            </a:extLst>
          </p:cNvPr>
          <p:cNvSpPr/>
          <p:nvPr/>
        </p:nvSpPr>
        <p:spPr>
          <a:xfrm>
            <a:off x="7687364" y="2054787"/>
            <a:ext cx="64774" cy="647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FF6384ED-437C-7109-D9D0-0D52D6639870}"/>
              </a:ext>
            </a:extLst>
          </p:cNvPr>
          <p:cNvGrpSpPr/>
          <p:nvPr/>
        </p:nvGrpSpPr>
        <p:grpSpPr>
          <a:xfrm>
            <a:off x="6285689" y="2154129"/>
            <a:ext cx="2757835" cy="1931088"/>
            <a:chOff x="5205919" y="1497912"/>
            <a:chExt cx="2757835" cy="1931088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3C6C4FBF-7C4D-3D96-6E73-BEA339B5CB12}"/>
                </a:ext>
              </a:extLst>
            </p:cNvPr>
            <p:cNvGrpSpPr/>
            <p:nvPr/>
          </p:nvGrpSpPr>
          <p:grpSpPr>
            <a:xfrm>
              <a:off x="5205919" y="1497912"/>
              <a:ext cx="2757835" cy="1325113"/>
              <a:chOff x="2817694" y="2429246"/>
              <a:chExt cx="2757835" cy="1325113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68A6E648-1EF0-09E6-3EA3-45BAE755D2CE}"/>
                  </a:ext>
                </a:extLst>
              </p:cNvPr>
              <p:cNvGrpSpPr/>
              <p:nvPr/>
            </p:nvGrpSpPr>
            <p:grpSpPr>
              <a:xfrm>
                <a:off x="2817694" y="3108028"/>
                <a:ext cx="2673530" cy="646331"/>
                <a:chOff x="5697081" y="3257646"/>
                <a:chExt cx="2673530" cy="646331"/>
              </a:xfrm>
            </p:grpSpPr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52557B93-C28D-A7F7-EC60-199A11C8F895}"/>
                    </a:ext>
                  </a:extLst>
                </p:cNvPr>
                <p:cNvSpPr txBox="1"/>
                <p:nvPr/>
              </p:nvSpPr>
              <p:spPr>
                <a:xfrm>
                  <a:off x="6295374" y="3257646"/>
                  <a:ext cx="207523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3600" b="1" dirty="0">
                      <a:latin typeface="+mj-lt"/>
                    </a:rPr>
                    <a:t>2   .   3</a:t>
                  </a:r>
                  <a:endParaRPr lang="zh-CN" altLang="en-US" sz="3600" b="1" dirty="0">
                    <a:latin typeface="+mj-lt"/>
                  </a:endParaRPr>
                </a:p>
              </p:txBody>
            </p:sp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EEF8D1A6-92E0-1008-FDD8-3F78E90AEF48}"/>
                    </a:ext>
                  </a:extLst>
                </p:cNvPr>
                <p:cNvSpPr txBox="1"/>
                <p:nvPr/>
              </p:nvSpPr>
              <p:spPr>
                <a:xfrm>
                  <a:off x="5697081" y="3257646"/>
                  <a:ext cx="71336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3600" b="1" dirty="0">
                      <a:latin typeface="+mn-ea"/>
                    </a:rPr>
                    <a:t>-</a:t>
                  </a:r>
                  <a:endParaRPr lang="zh-CN" altLang="en-US" sz="3600" b="1" dirty="0">
                    <a:latin typeface="+mn-ea"/>
                  </a:endParaRPr>
                </a:p>
              </p:txBody>
            </p:sp>
          </p:grp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F1319E1E-8A5B-50D0-006C-2F05C802C7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7700" y="3754359"/>
                <a:ext cx="25778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FEDBC9EE-9AC2-9B16-0907-B5D23C6EDDCF}"/>
                  </a:ext>
                </a:extLst>
              </p:cNvPr>
              <p:cNvSpPr txBox="1"/>
              <p:nvPr/>
            </p:nvSpPr>
            <p:spPr>
              <a:xfrm>
                <a:off x="3076369" y="2429246"/>
                <a:ext cx="24148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j-lt"/>
                  </a:rPr>
                  <a:t>1   3   .   2</a:t>
                </a:r>
                <a:endParaRPr lang="zh-CN" altLang="en-US" sz="3600" b="1" dirty="0">
                  <a:latin typeface="+mj-lt"/>
                </a:endParaRPr>
              </a:p>
            </p:txBody>
          </p:sp>
        </p:grp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A6C9E71-1692-FE29-A88D-33C2AB5C544D}"/>
                </a:ext>
              </a:extLst>
            </p:cNvPr>
            <p:cNvSpPr txBox="1"/>
            <p:nvPr/>
          </p:nvSpPr>
          <p:spPr>
            <a:xfrm>
              <a:off x="7067956" y="2782669"/>
              <a:ext cx="8114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9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191B837-4A5F-EAE1-C4B5-16468A229C25}"/>
                </a:ext>
              </a:extLst>
            </p:cNvPr>
            <p:cNvSpPr txBox="1"/>
            <p:nvPr/>
          </p:nvSpPr>
          <p:spPr>
            <a:xfrm>
              <a:off x="5640469" y="2782669"/>
              <a:ext cx="12013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1   0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0" name="TextBox 40">
              <a:extLst>
                <a:ext uri="{FF2B5EF4-FFF2-40B4-BE49-F238E27FC236}">
                  <a16:creationId xmlns:a16="http://schemas.microsoft.com/office/drawing/2014/main" id="{E126B160-D9BD-9C69-22BF-DF348612A3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10768" y="2782669"/>
              <a:ext cx="58170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.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B5341DCD-357F-C527-1F5F-A3674C9CC7A0}"/>
              </a:ext>
            </a:extLst>
          </p:cNvPr>
          <p:cNvSpPr/>
          <p:nvPr/>
        </p:nvSpPr>
        <p:spPr>
          <a:xfrm>
            <a:off x="3706238" y="2477294"/>
            <a:ext cx="369651" cy="1573876"/>
          </a:xfrm>
          <a:prstGeom prst="rect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8267252-0EE1-C496-96CC-15F7DC981E02}"/>
              </a:ext>
            </a:extLst>
          </p:cNvPr>
          <p:cNvSpPr/>
          <p:nvPr/>
        </p:nvSpPr>
        <p:spPr>
          <a:xfrm>
            <a:off x="8053693" y="2477294"/>
            <a:ext cx="369651" cy="1573876"/>
          </a:xfrm>
          <a:prstGeom prst="rect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515BDDB-8BB0-E1AD-3BD1-9FF6D31DC088}"/>
              </a:ext>
            </a:extLst>
          </p:cNvPr>
          <p:cNvSpPr txBox="1"/>
          <p:nvPr/>
        </p:nvSpPr>
        <p:spPr>
          <a:xfrm>
            <a:off x="528131" y="4374335"/>
            <a:ext cx="11135739" cy="1806457"/>
          </a:xfrm>
          <a:prstGeom prst="rect">
            <a:avLst/>
          </a:prstGeom>
          <a:solidFill>
            <a:srgbClr val="FFFCE0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+mj-lt"/>
              </a:rPr>
              <a:t>        列竖式计算一位小数加、减法时，先把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小数点对齐</a:t>
            </a:r>
            <a:r>
              <a:rPr lang="zh-CN" altLang="en-US" sz="3200" b="1" dirty="0">
                <a:latin typeface="+mj-lt"/>
              </a:rPr>
              <a:t>（相同数位对齐），再按照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整数</a:t>
            </a:r>
            <a:r>
              <a:rPr lang="zh-CN" altLang="en-US" sz="3200" b="1" dirty="0">
                <a:latin typeface="+mj-lt"/>
              </a:rPr>
              <a:t>加、减法的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计算方法</a:t>
            </a:r>
            <a:r>
              <a:rPr lang="zh-CN" altLang="en-US" sz="3200" b="1" dirty="0">
                <a:latin typeface="+mj-lt"/>
              </a:rPr>
              <a:t>计算，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得数的小数点</a:t>
            </a:r>
            <a:r>
              <a:rPr lang="zh-CN" altLang="en-US" sz="3200" b="1" dirty="0">
                <a:latin typeface="+mj-lt"/>
              </a:rPr>
              <a:t>要和横线上的小数点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对齐</a:t>
            </a:r>
            <a:r>
              <a:rPr lang="zh-CN" altLang="en-US" sz="3200" b="1" dirty="0">
                <a:latin typeface="+mj-lt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86500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6" grpId="0" animBg="1"/>
      <p:bldP spid="27" grpId="0" animBg="1"/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BB361E1-44AC-9ED3-89C7-271848344143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A4F5B74-7B5B-6112-53AC-E81B91102318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471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小学数学">
      <a:majorFont>
        <a:latin typeface="Times New Roman"/>
        <a:ea typeface="黑体"/>
        <a:cs typeface=""/>
      </a:majorFont>
      <a:minorFont>
        <a:latin typeface="Arial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</TotalTime>
  <Words>840</Words>
  <Application>Microsoft Office PowerPoint</Application>
  <PresentationFormat>宽屏</PresentationFormat>
  <Paragraphs>220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Administrator</cp:lastModifiedBy>
  <cp:revision>42</cp:revision>
  <dcterms:created xsi:type="dcterms:W3CDTF">2025-11-01T01:48:06Z</dcterms:created>
  <dcterms:modified xsi:type="dcterms:W3CDTF">2025-11-10T07:20:45Z</dcterms:modified>
</cp:coreProperties>
</file>