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EE1D23"/>
    <a:srgbClr val="FFFCE0"/>
    <a:srgbClr val="DFEDDC"/>
    <a:srgbClr val="FF7C80"/>
    <a:srgbClr val="B0D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4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163C57-AFAB-9511-F8C9-45D160E77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5493C7C-B0AC-B03E-1AD3-3F40AA7697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1E49251-FDA7-07E1-E725-66DD56B48181}"/>
              </a:ext>
            </a:extLst>
          </p:cNvPr>
          <p:cNvGrpSpPr/>
          <p:nvPr userDrawn="1"/>
        </p:nvGrpSpPr>
        <p:grpSpPr>
          <a:xfrm>
            <a:off x="111616" y="173559"/>
            <a:ext cx="11968769" cy="802790"/>
            <a:chOff x="356175" y="334658"/>
            <a:chExt cx="11968769" cy="802790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C2C86494-5EBC-36B7-4727-5BDD91313928}"/>
                </a:ext>
              </a:extLst>
            </p:cNvPr>
            <p:cNvSpPr/>
            <p:nvPr/>
          </p:nvSpPr>
          <p:spPr>
            <a:xfrm>
              <a:off x="356175" y="334658"/>
              <a:ext cx="11968769" cy="802790"/>
            </a:xfrm>
            <a:prstGeom prst="roundRect">
              <a:avLst>
                <a:gd name="adj" fmla="val 50000"/>
              </a:avLst>
            </a:prstGeom>
            <a:solidFill>
              <a:srgbClr val="61A352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5" name="Rounded Rectangle 176_1">
              <a:extLst>
                <a:ext uri="{FF2B5EF4-FFF2-40B4-BE49-F238E27FC236}">
                  <a16:creationId xmlns:a16="http://schemas.microsoft.com/office/drawing/2014/main" id="{26774E59-4D9B-C1F5-498E-ABE65CDBB581}"/>
                </a:ext>
              </a:extLst>
            </p:cNvPr>
            <p:cNvSpPr/>
            <p:nvPr/>
          </p:nvSpPr>
          <p:spPr>
            <a:xfrm>
              <a:off x="497874" y="443405"/>
              <a:ext cx="4323765" cy="58529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B510CFB4-7017-4F6C-A53C-7283CE9A02DE}"/>
                </a:ext>
              </a:extLst>
            </p:cNvPr>
            <p:cNvSpPr/>
            <p:nvPr/>
          </p:nvSpPr>
          <p:spPr>
            <a:xfrm>
              <a:off x="4414351" y="608759"/>
              <a:ext cx="224769" cy="254588"/>
            </a:xfrm>
            <a:custGeom>
              <a:avLst/>
              <a:gdLst>
                <a:gd name="connsiteX0" fmla="*/ 0 w 477917"/>
                <a:gd name="connsiteY0" fmla="*/ 0 h 541319"/>
                <a:gd name="connsiteX1" fmla="*/ 207258 w 477917"/>
                <a:gd name="connsiteY1" fmla="*/ 0 h 541319"/>
                <a:gd name="connsiteX2" fmla="*/ 477917 w 477917"/>
                <a:gd name="connsiteY2" fmla="*/ 270660 h 541319"/>
                <a:gd name="connsiteX3" fmla="*/ 207258 w 477917"/>
                <a:gd name="connsiteY3" fmla="*/ 541319 h 541319"/>
                <a:gd name="connsiteX4" fmla="*/ 0 w 477917"/>
                <a:gd name="connsiteY4" fmla="*/ 541319 h 541319"/>
                <a:gd name="connsiteX5" fmla="*/ 270659 w 477917"/>
                <a:gd name="connsiteY5" fmla="*/ 270660 h 5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917" h="541319">
                  <a:moveTo>
                    <a:pt x="0" y="0"/>
                  </a:moveTo>
                  <a:lnTo>
                    <a:pt x="207258" y="0"/>
                  </a:lnTo>
                  <a:lnTo>
                    <a:pt x="477917" y="270660"/>
                  </a:lnTo>
                  <a:lnTo>
                    <a:pt x="207258" y="541319"/>
                  </a:lnTo>
                  <a:lnTo>
                    <a:pt x="0" y="541319"/>
                  </a:lnTo>
                  <a:lnTo>
                    <a:pt x="270659" y="270660"/>
                  </a:lnTo>
                  <a:close/>
                </a:path>
              </a:pathLst>
            </a:custGeom>
            <a:solidFill>
              <a:srgbClr val="61A352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</p:grpSp>
      <p:pic>
        <p:nvPicPr>
          <p:cNvPr id="14" name="图片 1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79EBEF8-1EDB-A282-D53C-F454C1BD2D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CEA86D-E55A-4224-0D7B-3B97A9E10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5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67D0ACF0-9552-AEBC-A43C-ABB93FBD6E20}"/>
              </a:ext>
            </a:extLst>
          </p:cNvPr>
          <p:cNvGrpSpPr/>
          <p:nvPr userDrawn="1"/>
        </p:nvGrpSpPr>
        <p:grpSpPr>
          <a:xfrm>
            <a:off x="10466502" y="128587"/>
            <a:ext cx="1703272" cy="1692862"/>
            <a:chOff x="10466502" y="128587"/>
            <a:chExt cx="1703272" cy="1692862"/>
          </a:xfrm>
        </p:grpSpPr>
        <p:grpSp>
          <p:nvGrpSpPr>
            <p:cNvPr id="24" name="图形 2">
              <a:extLst>
                <a:ext uri="{FF2B5EF4-FFF2-40B4-BE49-F238E27FC236}">
                  <a16:creationId xmlns:a16="http://schemas.microsoft.com/office/drawing/2014/main" id="{81568824-3B53-25AD-2B99-4E9DB9BAF9D0}"/>
                </a:ext>
              </a:extLst>
            </p:cNvPr>
            <p:cNvGrpSpPr/>
            <p:nvPr/>
          </p:nvGrpSpPr>
          <p:grpSpPr>
            <a:xfrm>
              <a:off x="10466502" y="128587"/>
              <a:ext cx="1342793" cy="522424"/>
              <a:chOff x="6643199" y="1758469"/>
              <a:chExt cx="649227" cy="25258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40B04FCB-951D-B0B8-071D-FDC32CFDC45D}"/>
                  </a:ext>
                </a:extLst>
              </p:cNvPr>
              <p:cNvSpPr/>
              <p:nvPr/>
            </p:nvSpPr>
            <p:spPr>
              <a:xfrm>
                <a:off x="6643199" y="1758469"/>
                <a:ext cx="287439" cy="229682"/>
              </a:xfrm>
              <a:custGeom>
                <a:avLst/>
                <a:gdLst>
                  <a:gd name="connsiteX0" fmla="*/ 250626 w 287439"/>
                  <a:gd name="connsiteY0" fmla="*/ 0 h 229682"/>
                  <a:gd name="connsiteX1" fmla="*/ 0 w 287439"/>
                  <a:gd name="connsiteY1" fmla="*/ 229683 h 229682"/>
                  <a:gd name="connsiteX2" fmla="*/ 287439 w 287439"/>
                  <a:gd name="connsiteY2" fmla="*/ 111518 h 22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7439" h="229682">
                    <a:moveTo>
                      <a:pt x="250626" y="0"/>
                    </a:moveTo>
                    <a:lnTo>
                      <a:pt x="0" y="229683"/>
                    </a:lnTo>
                    <a:lnTo>
                      <a:pt x="287439" y="111518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2660662C-DB84-B76B-3043-FD791CB69C45}"/>
                  </a:ext>
                </a:extLst>
              </p:cNvPr>
              <p:cNvSpPr/>
              <p:nvPr/>
            </p:nvSpPr>
            <p:spPr>
              <a:xfrm>
                <a:off x="6643199" y="1889625"/>
                <a:ext cx="649227" cy="98525"/>
              </a:xfrm>
              <a:custGeom>
                <a:avLst/>
                <a:gdLst>
                  <a:gd name="connsiteX0" fmla="*/ 649228 w 649227"/>
                  <a:gd name="connsiteY0" fmla="*/ 51791 h 98525"/>
                  <a:gd name="connsiteX1" fmla="*/ 0 w 649227"/>
                  <a:gd name="connsiteY1" fmla="*/ 98526 h 98525"/>
                  <a:gd name="connsiteX2" fmla="*/ 351122 w 649227"/>
                  <a:gd name="connsiteY2" fmla="*/ 0 h 9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9227" h="98525">
                    <a:moveTo>
                      <a:pt x="649228" y="51791"/>
                    </a:moveTo>
                    <a:lnTo>
                      <a:pt x="0" y="98526"/>
                    </a:lnTo>
                    <a:lnTo>
                      <a:pt x="351122" y="0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D901B7F4-4BCC-8FDF-4792-CCA91D01148A}"/>
                  </a:ext>
                </a:extLst>
              </p:cNvPr>
              <p:cNvSpPr/>
              <p:nvPr/>
            </p:nvSpPr>
            <p:spPr>
              <a:xfrm>
                <a:off x="6643199" y="1872515"/>
                <a:ext cx="286296" cy="115636"/>
              </a:xfrm>
              <a:custGeom>
                <a:avLst/>
                <a:gdLst>
                  <a:gd name="connsiteX0" fmla="*/ 281293 w 286296"/>
                  <a:gd name="connsiteY0" fmla="*/ 0 h 115636"/>
                  <a:gd name="connsiteX1" fmla="*/ 286297 w 286296"/>
                  <a:gd name="connsiteY1" fmla="*/ 35301 h 115636"/>
                  <a:gd name="connsiteX2" fmla="*/ 0 w 286296"/>
                  <a:gd name="connsiteY2" fmla="*/ 115637 h 11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296" h="115636">
                    <a:moveTo>
                      <a:pt x="281293" y="0"/>
                    </a:moveTo>
                    <a:lnTo>
                      <a:pt x="286297" y="35301"/>
                    </a:lnTo>
                    <a:lnTo>
                      <a:pt x="0" y="115637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4ADC8C43-C8C9-FF0F-7ECD-35E04B0A9D58}"/>
                  </a:ext>
                </a:extLst>
              </p:cNvPr>
              <p:cNvSpPr/>
              <p:nvPr/>
            </p:nvSpPr>
            <p:spPr>
              <a:xfrm>
                <a:off x="6643199" y="1961112"/>
                <a:ext cx="388818" cy="49944"/>
              </a:xfrm>
              <a:custGeom>
                <a:avLst/>
                <a:gdLst>
                  <a:gd name="connsiteX0" fmla="*/ 0 w 388818"/>
                  <a:gd name="connsiteY0" fmla="*/ 27040 h 49944"/>
                  <a:gd name="connsiteX1" fmla="*/ 388818 w 388818"/>
                  <a:gd name="connsiteY1" fmla="*/ 49944 h 49944"/>
                  <a:gd name="connsiteX2" fmla="*/ 375632 w 388818"/>
                  <a:gd name="connsiteY2" fmla="*/ 0 h 4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818" h="49944">
                    <a:moveTo>
                      <a:pt x="0" y="27040"/>
                    </a:moveTo>
                    <a:lnTo>
                      <a:pt x="388818" y="49944"/>
                    </a:lnTo>
                    <a:lnTo>
                      <a:pt x="375632" y="0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</p:grp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CC45D05-2050-6D6C-5D25-B1F5EA39DFD3}"/>
                </a:ext>
              </a:extLst>
            </p:cNvPr>
            <p:cNvSpPr/>
            <p:nvPr/>
          </p:nvSpPr>
          <p:spPr>
            <a:xfrm>
              <a:off x="11137899" y="219124"/>
              <a:ext cx="1031875" cy="1602325"/>
            </a:xfrm>
            <a:custGeom>
              <a:avLst/>
              <a:gdLst>
                <a:gd name="connsiteX0" fmla="*/ 452926 w 1031875"/>
                <a:gd name="connsiteY0" fmla="*/ 1545024 h 1602325"/>
                <a:gd name="connsiteX1" fmla="*/ 462684 w 1031875"/>
                <a:gd name="connsiteY1" fmla="*/ 1549795 h 1602325"/>
                <a:gd name="connsiteX2" fmla="*/ 460087 w 1031875"/>
                <a:gd name="connsiteY2" fmla="*/ 1566660 h 1602325"/>
                <a:gd name="connsiteX3" fmla="*/ 459705 w 1031875"/>
                <a:gd name="connsiteY3" fmla="*/ 1566906 h 1602325"/>
                <a:gd name="connsiteX4" fmla="*/ 405177 w 1031875"/>
                <a:gd name="connsiteY4" fmla="*/ 1600001 h 1602325"/>
                <a:gd name="connsiteX5" fmla="*/ 384477 w 1031875"/>
                <a:gd name="connsiteY5" fmla="*/ 1597274 h 1602325"/>
                <a:gd name="connsiteX6" fmla="*/ 387784 w 1031875"/>
                <a:gd name="connsiteY6" fmla="*/ 1580206 h 1602325"/>
                <a:gd name="connsiteX7" fmla="*/ 441935 w 1031875"/>
                <a:gd name="connsiteY7" fmla="*/ 1547339 h 1602325"/>
                <a:gd name="connsiteX8" fmla="*/ 452926 w 1031875"/>
                <a:gd name="connsiteY8" fmla="*/ 1545024 h 1602325"/>
                <a:gd name="connsiteX9" fmla="*/ 619900 w 1031875"/>
                <a:gd name="connsiteY9" fmla="*/ 1428266 h 1602325"/>
                <a:gd name="connsiteX10" fmla="*/ 640807 w 1031875"/>
                <a:gd name="connsiteY10" fmla="*/ 1429197 h 1602325"/>
                <a:gd name="connsiteX11" fmla="*/ 639813 w 1031875"/>
                <a:gd name="connsiteY11" fmla="*/ 1446617 h 1602325"/>
                <a:gd name="connsiteX12" fmla="*/ 551525 w 1031875"/>
                <a:gd name="connsiteY12" fmla="*/ 1508696 h 1602325"/>
                <a:gd name="connsiteX13" fmla="*/ 551473 w 1031875"/>
                <a:gd name="connsiteY13" fmla="*/ 1508732 h 1602325"/>
                <a:gd name="connsiteX14" fmla="*/ 530512 w 1031875"/>
                <a:gd name="connsiteY14" fmla="*/ 1506696 h 1602325"/>
                <a:gd name="connsiteX15" fmla="*/ 532638 w 1031875"/>
                <a:gd name="connsiteY15" fmla="*/ 1489419 h 1602325"/>
                <a:gd name="connsiteX16" fmla="*/ 619900 w 1031875"/>
                <a:gd name="connsiteY16" fmla="*/ 1428266 h 1602325"/>
                <a:gd name="connsiteX17" fmla="*/ 789235 w 1031875"/>
                <a:gd name="connsiteY17" fmla="*/ 1289178 h 1602325"/>
                <a:gd name="connsiteX18" fmla="*/ 800061 w 1031875"/>
                <a:gd name="connsiteY18" fmla="*/ 1291961 h 1602325"/>
                <a:gd name="connsiteX19" fmla="*/ 801958 w 1031875"/>
                <a:gd name="connsiteY19" fmla="*/ 1309173 h 1602325"/>
                <a:gd name="connsiteX20" fmla="*/ 723751 w 1031875"/>
                <a:gd name="connsiteY20" fmla="*/ 1380299 h 1602325"/>
                <a:gd name="connsiteX21" fmla="*/ 722415 w 1031875"/>
                <a:gd name="connsiteY21" fmla="*/ 1381293 h 1602325"/>
                <a:gd name="connsiteX22" fmla="*/ 702790 w 1031875"/>
                <a:gd name="connsiteY22" fmla="*/ 1380470 h 1602325"/>
                <a:gd name="connsiteX23" fmla="*/ 702577 w 1031875"/>
                <a:gd name="connsiteY23" fmla="*/ 1363187 h 1602325"/>
                <a:gd name="connsiteX24" fmla="*/ 779188 w 1031875"/>
                <a:gd name="connsiteY24" fmla="*/ 1293523 h 1602325"/>
                <a:gd name="connsiteX25" fmla="*/ 789235 w 1031875"/>
                <a:gd name="connsiteY25" fmla="*/ 1289178 h 1602325"/>
                <a:gd name="connsiteX26" fmla="*/ 915429 w 1031875"/>
                <a:gd name="connsiteY26" fmla="*/ 1132655 h 1602325"/>
                <a:gd name="connsiteX27" fmla="*/ 926720 w 1031875"/>
                <a:gd name="connsiteY27" fmla="*/ 1133527 h 1602325"/>
                <a:gd name="connsiteX28" fmla="*/ 932897 w 1031875"/>
                <a:gd name="connsiteY28" fmla="*/ 1150045 h 1602325"/>
                <a:gd name="connsiteX29" fmla="*/ 929641 w 1031875"/>
                <a:gd name="connsiteY29" fmla="*/ 1155066 h 1602325"/>
                <a:gd name="connsiteX30" fmla="*/ 872377 w 1031875"/>
                <a:gd name="connsiteY30" fmla="*/ 1232488 h 1602325"/>
                <a:gd name="connsiteX31" fmla="*/ 869388 w 1031875"/>
                <a:gd name="connsiteY31" fmla="*/ 1235146 h 1602325"/>
                <a:gd name="connsiteX32" fmla="*/ 851778 w 1031875"/>
                <a:gd name="connsiteY32" fmla="*/ 1235696 h 1602325"/>
                <a:gd name="connsiteX33" fmla="*/ 847883 w 1031875"/>
                <a:gd name="connsiteY33" fmla="*/ 1218712 h 1602325"/>
                <a:gd name="connsiteX34" fmla="*/ 903556 w 1031875"/>
                <a:gd name="connsiteY34" fmla="*/ 1143459 h 1602325"/>
                <a:gd name="connsiteX35" fmla="*/ 906692 w 1031875"/>
                <a:gd name="connsiteY35" fmla="*/ 1138620 h 1602325"/>
                <a:gd name="connsiteX36" fmla="*/ 915429 w 1031875"/>
                <a:gd name="connsiteY36" fmla="*/ 1132655 h 1602325"/>
                <a:gd name="connsiteX37" fmla="*/ 1002030 w 1031875"/>
                <a:gd name="connsiteY37" fmla="*/ 954388 h 1602325"/>
                <a:gd name="connsiteX38" fmla="*/ 1013354 w 1031875"/>
                <a:gd name="connsiteY38" fmla="*/ 968933 h 1602325"/>
                <a:gd name="connsiteX39" fmla="*/ 980566 w 1031875"/>
                <a:gd name="connsiteY39" fmla="*/ 1061746 h 1602325"/>
                <a:gd name="connsiteX40" fmla="*/ 975923 w 1031875"/>
                <a:gd name="connsiteY40" fmla="*/ 1067078 h 1602325"/>
                <a:gd name="connsiteX41" fmla="*/ 961548 w 1031875"/>
                <a:gd name="connsiteY41" fmla="*/ 1069016 h 1602325"/>
                <a:gd name="connsiteX42" fmla="*/ 952734 w 1031875"/>
                <a:gd name="connsiteY42" fmla="*/ 1053336 h 1602325"/>
                <a:gd name="connsiteX43" fmla="*/ 984386 w 1031875"/>
                <a:gd name="connsiteY43" fmla="*/ 963725 h 1602325"/>
                <a:gd name="connsiteX44" fmla="*/ 1002030 w 1031875"/>
                <a:gd name="connsiteY44" fmla="*/ 954388 h 1602325"/>
                <a:gd name="connsiteX45" fmla="*/ 1012748 w 1031875"/>
                <a:gd name="connsiteY45" fmla="*/ 765242 h 1602325"/>
                <a:gd name="connsiteX46" fmla="*/ 1028880 w 1031875"/>
                <a:gd name="connsiteY46" fmla="*/ 776279 h 1602325"/>
                <a:gd name="connsiteX47" fmla="*/ 1030070 w 1031875"/>
                <a:gd name="connsiteY47" fmla="*/ 873177 h 1602325"/>
                <a:gd name="connsiteX48" fmla="*/ 1024541 w 1031875"/>
                <a:gd name="connsiteY48" fmla="*/ 881874 h 1602325"/>
                <a:gd name="connsiteX49" fmla="*/ 1014257 w 1031875"/>
                <a:gd name="connsiteY49" fmla="*/ 884522 h 1602325"/>
                <a:gd name="connsiteX50" fmla="*/ 1000496 w 1031875"/>
                <a:gd name="connsiteY50" fmla="*/ 871487 h 1602325"/>
                <a:gd name="connsiteX51" fmla="*/ 999362 w 1031875"/>
                <a:gd name="connsiteY51" fmla="*/ 778542 h 1602325"/>
                <a:gd name="connsiteX52" fmla="*/ 1012748 w 1031875"/>
                <a:gd name="connsiteY52" fmla="*/ 765242 h 1602325"/>
                <a:gd name="connsiteX53" fmla="*/ 684334 w 1031875"/>
                <a:gd name="connsiteY53" fmla="*/ 621237 h 1602325"/>
                <a:gd name="connsiteX54" fmla="*/ 695533 w 1031875"/>
                <a:gd name="connsiteY54" fmla="*/ 622722 h 1602325"/>
                <a:gd name="connsiteX55" fmla="*/ 796220 w 1031875"/>
                <a:gd name="connsiteY55" fmla="*/ 635931 h 1602325"/>
                <a:gd name="connsiteX56" fmla="*/ 813559 w 1031875"/>
                <a:gd name="connsiteY56" fmla="*/ 645641 h 1602325"/>
                <a:gd name="connsiteX57" fmla="*/ 808256 w 1031875"/>
                <a:gd name="connsiteY57" fmla="*/ 657485 h 1602325"/>
                <a:gd name="connsiteX58" fmla="*/ 801783 w 1031875"/>
                <a:gd name="connsiteY58" fmla="*/ 659939 h 1602325"/>
                <a:gd name="connsiteX59" fmla="*/ 679978 w 1031875"/>
                <a:gd name="connsiteY59" fmla="*/ 643531 h 1602325"/>
                <a:gd name="connsiteX60" fmla="*/ 675139 w 1031875"/>
                <a:gd name="connsiteY60" fmla="*/ 626715 h 1602325"/>
                <a:gd name="connsiteX61" fmla="*/ 684334 w 1031875"/>
                <a:gd name="connsiteY61" fmla="*/ 621237 h 1602325"/>
                <a:gd name="connsiteX62" fmla="*/ 955379 w 1031875"/>
                <a:gd name="connsiteY62" fmla="*/ 584233 h 1602325"/>
                <a:gd name="connsiteX63" fmla="*/ 964078 w 1031875"/>
                <a:gd name="connsiteY63" fmla="*/ 590237 h 1602325"/>
                <a:gd name="connsiteX64" fmla="*/ 1007525 w 1031875"/>
                <a:gd name="connsiteY64" fmla="*/ 680764 h 1602325"/>
                <a:gd name="connsiteX65" fmla="*/ 1002517 w 1031875"/>
                <a:gd name="connsiteY65" fmla="*/ 693641 h 1602325"/>
                <a:gd name="connsiteX66" fmla="*/ 997295 w 1031875"/>
                <a:gd name="connsiteY66" fmla="*/ 695854 h 1602325"/>
                <a:gd name="connsiteX67" fmla="*/ 978997 w 1031875"/>
                <a:gd name="connsiteY67" fmla="*/ 687421 h 1602325"/>
                <a:gd name="connsiteX68" fmla="*/ 937794 w 1031875"/>
                <a:gd name="connsiteY68" fmla="*/ 601549 h 1602325"/>
                <a:gd name="connsiteX69" fmla="*/ 944077 w 1031875"/>
                <a:gd name="connsiteY69" fmla="*/ 585058 h 1602325"/>
                <a:gd name="connsiteX70" fmla="*/ 955379 w 1031875"/>
                <a:gd name="connsiteY70" fmla="*/ 584233 h 1602325"/>
                <a:gd name="connsiteX71" fmla="*/ 963150 w 1031875"/>
                <a:gd name="connsiteY71" fmla="*/ 511145 h 1602325"/>
                <a:gd name="connsiteX72" fmla="*/ 972435 w 1031875"/>
                <a:gd name="connsiteY72" fmla="*/ 526640 h 1602325"/>
                <a:gd name="connsiteX73" fmla="*/ 909160 w 1031875"/>
                <a:gd name="connsiteY73" fmla="*/ 611725 h 1602325"/>
                <a:gd name="connsiteX74" fmla="*/ 907938 w 1031875"/>
                <a:gd name="connsiteY74" fmla="*/ 612623 h 1602325"/>
                <a:gd name="connsiteX75" fmla="*/ 888196 w 1031875"/>
                <a:gd name="connsiteY75" fmla="*/ 611701 h 1602325"/>
                <a:gd name="connsiteX76" fmla="*/ 888226 w 1031875"/>
                <a:gd name="connsiteY76" fmla="*/ 594416 h 1602325"/>
                <a:gd name="connsiteX77" fmla="*/ 944357 w 1031875"/>
                <a:gd name="connsiteY77" fmla="*/ 518801 h 1602325"/>
                <a:gd name="connsiteX78" fmla="*/ 963150 w 1031875"/>
                <a:gd name="connsiteY78" fmla="*/ 511145 h 1602325"/>
                <a:gd name="connsiteX79" fmla="*/ 683753 w 1031875"/>
                <a:gd name="connsiteY79" fmla="*/ 463320 h 1602325"/>
                <a:gd name="connsiteX80" fmla="*/ 692797 w 1031875"/>
                <a:gd name="connsiteY80" fmla="*/ 468966 h 1602325"/>
                <a:gd name="connsiteX81" fmla="*/ 687503 w 1031875"/>
                <a:gd name="connsiteY81" fmla="*/ 485690 h 1602325"/>
                <a:gd name="connsiteX82" fmla="*/ 654866 w 1031875"/>
                <a:gd name="connsiteY82" fmla="*/ 512462 h 1602325"/>
                <a:gd name="connsiteX83" fmla="*/ 644606 w 1031875"/>
                <a:gd name="connsiteY83" fmla="*/ 553868 h 1602325"/>
                <a:gd name="connsiteX84" fmla="*/ 639087 w 1031875"/>
                <a:gd name="connsiteY84" fmla="*/ 564429 h 1602325"/>
                <a:gd name="connsiteX85" fmla="*/ 631064 w 1031875"/>
                <a:gd name="connsiteY85" fmla="*/ 567060 h 1602325"/>
                <a:gd name="connsiteX86" fmla="*/ 615063 w 1031875"/>
                <a:gd name="connsiteY86" fmla="*/ 555896 h 1602325"/>
                <a:gd name="connsiteX87" fmla="*/ 629055 w 1031875"/>
                <a:gd name="connsiteY87" fmla="*/ 500437 h 1602325"/>
                <a:gd name="connsiteX88" fmla="*/ 672513 w 1031875"/>
                <a:gd name="connsiteY88" fmla="*/ 464601 h 1602325"/>
                <a:gd name="connsiteX89" fmla="*/ 683753 w 1031875"/>
                <a:gd name="connsiteY89" fmla="*/ 463320 h 1602325"/>
                <a:gd name="connsiteX90" fmla="*/ 795826 w 1031875"/>
                <a:gd name="connsiteY90" fmla="*/ 453556 h 1602325"/>
                <a:gd name="connsiteX91" fmla="*/ 799819 w 1031875"/>
                <a:gd name="connsiteY91" fmla="*/ 454593 h 1602325"/>
                <a:gd name="connsiteX92" fmla="*/ 897126 w 1031875"/>
                <a:gd name="connsiteY92" fmla="*/ 509297 h 1602325"/>
                <a:gd name="connsiteX93" fmla="*/ 896224 w 1031875"/>
                <a:gd name="connsiteY93" fmla="*/ 526564 h 1602325"/>
                <a:gd name="connsiteX94" fmla="*/ 895449 w 1031875"/>
                <a:gd name="connsiteY94" fmla="*/ 527109 h 1602325"/>
                <a:gd name="connsiteX95" fmla="*/ 875276 w 1031875"/>
                <a:gd name="connsiteY95" fmla="*/ 525820 h 1602325"/>
                <a:gd name="connsiteX96" fmla="*/ 790512 w 1031875"/>
                <a:gd name="connsiteY96" fmla="*/ 477801 h 1602325"/>
                <a:gd name="connsiteX97" fmla="*/ 787349 w 1031875"/>
                <a:gd name="connsiteY97" fmla="*/ 476978 h 1602325"/>
                <a:gd name="connsiteX98" fmla="*/ 777385 w 1031875"/>
                <a:gd name="connsiteY98" fmla="*/ 461771 h 1602325"/>
                <a:gd name="connsiteX99" fmla="*/ 795826 w 1031875"/>
                <a:gd name="connsiteY99" fmla="*/ 453556 h 1602325"/>
                <a:gd name="connsiteX100" fmla="*/ 947212 w 1031875"/>
                <a:gd name="connsiteY100" fmla="*/ 324206 h 1602325"/>
                <a:gd name="connsiteX101" fmla="*/ 965847 w 1031875"/>
                <a:gd name="connsiteY101" fmla="*/ 332123 h 1602325"/>
                <a:gd name="connsiteX102" fmla="*/ 987842 w 1031875"/>
                <a:gd name="connsiteY102" fmla="*/ 428411 h 1602325"/>
                <a:gd name="connsiteX103" fmla="*/ 982288 w 1031875"/>
                <a:gd name="connsiteY103" fmla="*/ 438544 h 1602325"/>
                <a:gd name="connsiteX104" fmla="*/ 973748 w 1031875"/>
                <a:gd name="connsiteY104" fmla="*/ 441204 h 1602325"/>
                <a:gd name="connsiteX105" fmla="*/ 958236 w 1031875"/>
                <a:gd name="connsiteY105" fmla="*/ 429580 h 1602325"/>
                <a:gd name="connsiteX106" fmla="*/ 937613 w 1031875"/>
                <a:gd name="connsiteY106" fmla="*/ 339570 h 1602325"/>
                <a:gd name="connsiteX107" fmla="*/ 947212 w 1031875"/>
                <a:gd name="connsiteY107" fmla="*/ 324206 h 1602325"/>
                <a:gd name="connsiteX108" fmla="*/ 828152 w 1031875"/>
                <a:gd name="connsiteY108" fmla="*/ 162884 h 1602325"/>
                <a:gd name="connsiteX109" fmla="*/ 849073 w 1031875"/>
                <a:gd name="connsiteY109" fmla="*/ 163968 h 1602325"/>
                <a:gd name="connsiteX110" fmla="*/ 867465 w 1031875"/>
                <a:gd name="connsiteY110" fmla="*/ 182014 h 1602325"/>
                <a:gd name="connsiteX111" fmla="*/ 917971 w 1031875"/>
                <a:gd name="connsiteY111" fmla="*/ 243017 h 1602325"/>
                <a:gd name="connsiteX112" fmla="*/ 914399 w 1031875"/>
                <a:gd name="connsiteY112" fmla="*/ 258643 h 1602325"/>
                <a:gd name="connsiteX113" fmla="*/ 912517 w 1031875"/>
                <a:gd name="connsiteY113" fmla="*/ 259704 h 1602325"/>
                <a:gd name="connsiteX114" fmla="*/ 892277 w 1031875"/>
                <a:gd name="connsiteY114" fmla="*/ 255205 h 1602325"/>
                <a:gd name="connsiteX115" fmla="*/ 844320 w 1031875"/>
                <a:gd name="connsiteY115" fmla="*/ 197287 h 1602325"/>
                <a:gd name="connsiteX116" fmla="*/ 826841 w 1031875"/>
                <a:gd name="connsiteY116" fmla="*/ 180133 h 1602325"/>
                <a:gd name="connsiteX117" fmla="*/ 828152 w 1031875"/>
                <a:gd name="connsiteY117" fmla="*/ 162884 h 1602325"/>
                <a:gd name="connsiteX118" fmla="*/ 108270 w 1031875"/>
                <a:gd name="connsiteY118" fmla="*/ 74608 h 1602325"/>
                <a:gd name="connsiteX119" fmla="*/ 117547 w 1031875"/>
                <a:gd name="connsiteY119" fmla="*/ 79990 h 1602325"/>
                <a:gd name="connsiteX120" fmla="*/ 114308 w 1031875"/>
                <a:gd name="connsiteY120" fmla="*/ 96069 h 1602325"/>
                <a:gd name="connsiteX121" fmla="*/ 112966 w 1031875"/>
                <a:gd name="connsiteY121" fmla="*/ 96856 h 1602325"/>
                <a:gd name="connsiteX122" fmla="*/ 25210 w 1031875"/>
                <a:gd name="connsiteY122" fmla="*/ 154145 h 1602325"/>
                <a:gd name="connsiteX123" fmla="*/ 4249 w 1031875"/>
                <a:gd name="connsiteY123" fmla="*/ 153994 h 1602325"/>
                <a:gd name="connsiteX124" fmla="*/ 4433 w 1031875"/>
                <a:gd name="connsiteY124" fmla="*/ 136711 h 1602325"/>
                <a:gd name="connsiteX125" fmla="*/ 97092 w 1031875"/>
                <a:gd name="connsiteY125" fmla="*/ 76212 h 1602325"/>
                <a:gd name="connsiteX126" fmla="*/ 108270 w 1031875"/>
                <a:gd name="connsiteY126" fmla="*/ 74608 h 1602325"/>
                <a:gd name="connsiteX127" fmla="*/ 651034 w 1031875"/>
                <a:gd name="connsiteY127" fmla="*/ 45884 h 1602325"/>
                <a:gd name="connsiteX128" fmla="*/ 662360 w 1031875"/>
                <a:gd name="connsiteY128" fmla="*/ 46450 h 1602325"/>
                <a:gd name="connsiteX129" fmla="*/ 762766 w 1031875"/>
                <a:gd name="connsiteY129" fmla="*/ 97627 h 1602325"/>
                <a:gd name="connsiteX130" fmla="*/ 765539 w 1031875"/>
                <a:gd name="connsiteY130" fmla="*/ 114759 h 1602325"/>
                <a:gd name="connsiteX131" fmla="*/ 763022 w 1031875"/>
                <a:gd name="connsiteY131" fmla="*/ 116885 h 1602325"/>
                <a:gd name="connsiteX132" fmla="*/ 744766 w 1031875"/>
                <a:gd name="connsiteY132" fmla="*/ 117046 h 1602325"/>
                <a:gd name="connsiteX133" fmla="*/ 649380 w 1031875"/>
                <a:gd name="connsiteY133" fmla="*/ 68426 h 1602325"/>
                <a:gd name="connsiteX134" fmla="*/ 642545 w 1031875"/>
                <a:gd name="connsiteY134" fmla="*/ 52086 h 1602325"/>
                <a:gd name="connsiteX135" fmla="*/ 651034 w 1031875"/>
                <a:gd name="connsiteY135" fmla="*/ 45884 h 1602325"/>
                <a:gd name="connsiteX136" fmla="*/ 316421 w 1031875"/>
                <a:gd name="connsiteY136" fmla="*/ 6880 h 1602325"/>
                <a:gd name="connsiteX137" fmla="*/ 333537 w 1031875"/>
                <a:gd name="connsiteY137" fmla="*/ 16857 h 1602325"/>
                <a:gd name="connsiteX138" fmla="*/ 328177 w 1031875"/>
                <a:gd name="connsiteY138" fmla="*/ 28475 h 1602325"/>
                <a:gd name="connsiteX139" fmla="*/ 321429 w 1031875"/>
                <a:gd name="connsiteY139" fmla="*/ 30970 h 1602325"/>
                <a:gd name="connsiteX140" fmla="*/ 213220 w 1031875"/>
                <a:gd name="connsiteY140" fmla="*/ 55439 h 1602325"/>
                <a:gd name="connsiteX141" fmla="*/ 194081 w 1031875"/>
                <a:gd name="connsiteY141" fmla="*/ 48392 h 1602325"/>
                <a:gd name="connsiteX142" fmla="*/ 202629 w 1031875"/>
                <a:gd name="connsiteY142" fmla="*/ 32611 h 1602325"/>
                <a:gd name="connsiteX143" fmla="*/ 316421 w 1031875"/>
                <a:gd name="connsiteY143" fmla="*/ 6880 h 1602325"/>
                <a:gd name="connsiteX144" fmla="*/ 434176 w 1031875"/>
                <a:gd name="connsiteY144" fmla="*/ 5 h 1602325"/>
                <a:gd name="connsiteX145" fmla="*/ 546651 w 1031875"/>
                <a:gd name="connsiteY145" fmla="*/ 12200 h 1602325"/>
                <a:gd name="connsiteX146" fmla="*/ 551306 w 1031875"/>
                <a:gd name="connsiteY146" fmla="*/ 13132 h 1602325"/>
                <a:gd name="connsiteX147" fmla="*/ 562131 w 1031875"/>
                <a:gd name="connsiteY147" fmla="*/ 27932 h 1602325"/>
                <a:gd name="connsiteX148" fmla="*/ 557015 w 1031875"/>
                <a:gd name="connsiteY148" fmla="*/ 34532 h 1602325"/>
                <a:gd name="connsiteX149" fmla="*/ 544181 w 1031875"/>
                <a:gd name="connsiteY149" fmla="*/ 36858 h 1602325"/>
                <a:gd name="connsiteX150" fmla="*/ 539798 w 1031875"/>
                <a:gd name="connsiteY150" fmla="*/ 35980 h 1602325"/>
                <a:gd name="connsiteX151" fmla="*/ 433278 w 1031875"/>
                <a:gd name="connsiteY151" fmla="*/ 24438 h 1602325"/>
                <a:gd name="connsiteX152" fmla="*/ 418913 w 1031875"/>
                <a:gd name="connsiteY152" fmla="*/ 11853 h 1602325"/>
                <a:gd name="connsiteX153" fmla="*/ 434176 w 1031875"/>
                <a:gd name="connsiteY153" fmla="*/ 5 h 160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1031875" h="1602325">
                  <a:moveTo>
                    <a:pt x="452926" y="1545024"/>
                  </a:moveTo>
                  <a:cubicBezTo>
                    <a:pt x="456681" y="1545468"/>
                    <a:pt x="460230" y="1547094"/>
                    <a:pt x="462684" y="1549795"/>
                  </a:cubicBezTo>
                  <a:cubicBezTo>
                    <a:pt x="467496" y="1555092"/>
                    <a:pt x="466308" y="1562560"/>
                    <a:pt x="460087" y="1566660"/>
                  </a:cubicBezTo>
                  <a:cubicBezTo>
                    <a:pt x="459962" y="1566743"/>
                    <a:pt x="459835" y="1566825"/>
                    <a:pt x="459705" y="1566906"/>
                  </a:cubicBezTo>
                  <a:cubicBezTo>
                    <a:pt x="442352" y="1577620"/>
                    <a:pt x="424513" y="1588447"/>
                    <a:pt x="405177" y="1600001"/>
                  </a:cubicBezTo>
                  <a:cubicBezTo>
                    <a:pt x="398550" y="1603960"/>
                    <a:pt x="389278" y="1602740"/>
                    <a:pt x="384477" y="1597274"/>
                  </a:cubicBezTo>
                  <a:cubicBezTo>
                    <a:pt x="379671" y="1591811"/>
                    <a:pt x="381146" y="1584234"/>
                    <a:pt x="387784" y="1580206"/>
                  </a:cubicBezTo>
                  <a:cubicBezTo>
                    <a:pt x="406996" y="1568727"/>
                    <a:pt x="424706" y="1557977"/>
                    <a:pt x="441935" y="1547339"/>
                  </a:cubicBezTo>
                  <a:cubicBezTo>
                    <a:pt x="445211" y="1545316"/>
                    <a:pt x="449171" y="1544579"/>
                    <a:pt x="452926" y="1545024"/>
                  </a:cubicBezTo>
                  <a:close/>
                  <a:moveTo>
                    <a:pt x="619900" y="1428266"/>
                  </a:moveTo>
                  <a:cubicBezTo>
                    <a:pt x="626018" y="1423733"/>
                    <a:pt x="635347" y="1424168"/>
                    <a:pt x="640807" y="1429197"/>
                  </a:cubicBezTo>
                  <a:cubicBezTo>
                    <a:pt x="646271" y="1434223"/>
                    <a:pt x="645913" y="1442117"/>
                    <a:pt x="639813" y="1446617"/>
                  </a:cubicBezTo>
                  <a:cubicBezTo>
                    <a:pt x="612437" y="1466829"/>
                    <a:pt x="582961" y="1487950"/>
                    <a:pt x="551525" y="1508696"/>
                  </a:cubicBezTo>
                  <a:cubicBezTo>
                    <a:pt x="551511" y="1508706"/>
                    <a:pt x="551490" y="1508720"/>
                    <a:pt x="551473" y="1508732"/>
                  </a:cubicBezTo>
                  <a:cubicBezTo>
                    <a:pt x="545106" y="1512931"/>
                    <a:pt x="535643" y="1511931"/>
                    <a:pt x="530512" y="1506696"/>
                  </a:cubicBezTo>
                  <a:cubicBezTo>
                    <a:pt x="525367" y="1501444"/>
                    <a:pt x="526271" y="1493662"/>
                    <a:pt x="532638" y="1489419"/>
                  </a:cubicBezTo>
                  <a:cubicBezTo>
                    <a:pt x="563567" y="1468808"/>
                    <a:pt x="592901" y="1448205"/>
                    <a:pt x="619900" y="1428266"/>
                  </a:cubicBezTo>
                  <a:close/>
                  <a:moveTo>
                    <a:pt x="789235" y="1289178"/>
                  </a:moveTo>
                  <a:cubicBezTo>
                    <a:pt x="793013" y="1288894"/>
                    <a:pt x="796920" y="1289798"/>
                    <a:pt x="800061" y="1291961"/>
                  </a:cubicBezTo>
                  <a:cubicBezTo>
                    <a:pt x="806351" y="1296284"/>
                    <a:pt x="807197" y="1303991"/>
                    <a:pt x="801958" y="1309173"/>
                  </a:cubicBezTo>
                  <a:cubicBezTo>
                    <a:pt x="778004" y="1332869"/>
                    <a:pt x="751689" y="1356799"/>
                    <a:pt x="723751" y="1380299"/>
                  </a:cubicBezTo>
                  <a:cubicBezTo>
                    <a:pt x="723326" y="1380654"/>
                    <a:pt x="722880" y="1380986"/>
                    <a:pt x="722415" y="1381293"/>
                  </a:cubicBezTo>
                  <a:cubicBezTo>
                    <a:pt x="716642" y="1385101"/>
                    <a:pt x="708202" y="1384843"/>
                    <a:pt x="702790" y="1380470"/>
                  </a:cubicBezTo>
                  <a:cubicBezTo>
                    <a:pt x="696944" y="1375743"/>
                    <a:pt x="696850" y="1368006"/>
                    <a:pt x="702577" y="1363187"/>
                  </a:cubicBezTo>
                  <a:cubicBezTo>
                    <a:pt x="729965" y="1340155"/>
                    <a:pt x="755740" y="1316715"/>
                    <a:pt x="779188" y="1293523"/>
                  </a:cubicBezTo>
                  <a:cubicBezTo>
                    <a:pt x="781811" y="1290934"/>
                    <a:pt x="785458" y="1289462"/>
                    <a:pt x="789235" y="1289178"/>
                  </a:cubicBezTo>
                  <a:close/>
                  <a:moveTo>
                    <a:pt x="915429" y="1132655"/>
                  </a:moveTo>
                  <a:cubicBezTo>
                    <a:pt x="919053" y="1131732"/>
                    <a:pt x="923103" y="1131950"/>
                    <a:pt x="926720" y="1133527"/>
                  </a:cubicBezTo>
                  <a:cubicBezTo>
                    <a:pt x="933957" y="1136684"/>
                    <a:pt x="936721" y="1144078"/>
                    <a:pt x="932897" y="1150045"/>
                  </a:cubicBezTo>
                  <a:cubicBezTo>
                    <a:pt x="931819" y="1151723"/>
                    <a:pt x="930733" y="1153398"/>
                    <a:pt x="929641" y="1155066"/>
                  </a:cubicBezTo>
                  <a:cubicBezTo>
                    <a:pt x="912611" y="1181092"/>
                    <a:pt x="893346" y="1207137"/>
                    <a:pt x="872377" y="1232488"/>
                  </a:cubicBezTo>
                  <a:cubicBezTo>
                    <a:pt x="871522" y="1233519"/>
                    <a:pt x="870516" y="1234404"/>
                    <a:pt x="869388" y="1235146"/>
                  </a:cubicBezTo>
                  <a:cubicBezTo>
                    <a:pt x="864441" y="1238412"/>
                    <a:pt x="857290" y="1238796"/>
                    <a:pt x="851778" y="1235696"/>
                  </a:cubicBezTo>
                  <a:cubicBezTo>
                    <a:pt x="845018" y="1231891"/>
                    <a:pt x="843273" y="1224288"/>
                    <a:pt x="847883" y="1218712"/>
                  </a:cubicBezTo>
                  <a:cubicBezTo>
                    <a:pt x="868277" y="1194059"/>
                    <a:pt x="887011" y="1168739"/>
                    <a:pt x="903556" y="1143459"/>
                  </a:cubicBezTo>
                  <a:cubicBezTo>
                    <a:pt x="904608" y="1141852"/>
                    <a:pt x="905652" y="1140237"/>
                    <a:pt x="906692" y="1138620"/>
                  </a:cubicBezTo>
                  <a:cubicBezTo>
                    <a:pt x="908606" y="1135639"/>
                    <a:pt x="911805" y="1133577"/>
                    <a:pt x="915429" y="1132655"/>
                  </a:cubicBezTo>
                  <a:close/>
                  <a:moveTo>
                    <a:pt x="1002030" y="954388"/>
                  </a:moveTo>
                  <a:cubicBezTo>
                    <a:pt x="1010024" y="955824"/>
                    <a:pt x="1015097" y="962336"/>
                    <a:pt x="1013354" y="968933"/>
                  </a:cubicBezTo>
                  <a:cubicBezTo>
                    <a:pt x="1005097" y="1000145"/>
                    <a:pt x="994067" y="1031374"/>
                    <a:pt x="980566" y="1061746"/>
                  </a:cubicBezTo>
                  <a:cubicBezTo>
                    <a:pt x="979597" y="1063917"/>
                    <a:pt x="977964" y="1065732"/>
                    <a:pt x="975923" y="1067078"/>
                  </a:cubicBezTo>
                  <a:cubicBezTo>
                    <a:pt x="972009" y="1069658"/>
                    <a:pt x="966601" y="1070543"/>
                    <a:pt x="961548" y="1069016"/>
                  </a:cubicBezTo>
                  <a:cubicBezTo>
                    <a:pt x="953864" y="1066693"/>
                    <a:pt x="949917" y="1059673"/>
                    <a:pt x="952734" y="1053336"/>
                  </a:cubicBezTo>
                  <a:cubicBezTo>
                    <a:pt x="965770" y="1024002"/>
                    <a:pt x="976419" y="993856"/>
                    <a:pt x="984386" y="963725"/>
                  </a:cubicBezTo>
                  <a:cubicBezTo>
                    <a:pt x="986131" y="957127"/>
                    <a:pt x="994031" y="952953"/>
                    <a:pt x="1002030" y="954388"/>
                  </a:cubicBezTo>
                  <a:close/>
                  <a:moveTo>
                    <a:pt x="1012748" y="765242"/>
                  </a:moveTo>
                  <a:cubicBezTo>
                    <a:pt x="1020901" y="764617"/>
                    <a:pt x="1028120" y="769562"/>
                    <a:pt x="1028880" y="776279"/>
                  </a:cubicBezTo>
                  <a:cubicBezTo>
                    <a:pt x="1032425" y="807762"/>
                    <a:pt x="1032825" y="840362"/>
                    <a:pt x="1030070" y="873177"/>
                  </a:cubicBezTo>
                  <a:cubicBezTo>
                    <a:pt x="1029770" y="876724"/>
                    <a:pt x="1027659" y="879814"/>
                    <a:pt x="1024541" y="881874"/>
                  </a:cubicBezTo>
                  <a:cubicBezTo>
                    <a:pt x="1021740" y="883723"/>
                    <a:pt x="1018123" y="884742"/>
                    <a:pt x="1014257" y="884522"/>
                  </a:cubicBezTo>
                  <a:cubicBezTo>
                    <a:pt x="1006094" y="884056"/>
                    <a:pt x="999929" y="878221"/>
                    <a:pt x="1000496" y="871487"/>
                  </a:cubicBezTo>
                  <a:cubicBezTo>
                    <a:pt x="1003141" y="839984"/>
                    <a:pt x="1002761" y="808713"/>
                    <a:pt x="999362" y="778542"/>
                  </a:cubicBezTo>
                  <a:cubicBezTo>
                    <a:pt x="998604" y="771820"/>
                    <a:pt x="1004601" y="765862"/>
                    <a:pt x="1012748" y="765242"/>
                  </a:cubicBezTo>
                  <a:close/>
                  <a:moveTo>
                    <a:pt x="684334" y="621237"/>
                  </a:moveTo>
                  <a:cubicBezTo>
                    <a:pt x="688024" y="620514"/>
                    <a:pt x="692048" y="620951"/>
                    <a:pt x="695533" y="622722"/>
                  </a:cubicBezTo>
                  <a:cubicBezTo>
                    <a:pt x="723280" y="636823"/>
                    <a:pt x="759981" y="641639"/>
                    <a:pt x="796220" y="635931"/>
                  </a:cubicBezTo>
                  <a:cubicBezTo>
                    <a:pt x="804263" y="634664"/>
                    <a:pt x="812026" y="639010"/>
                    <a:pt x="813559" y="645641"/>
                  </a:cubicBezTo>
                  <a:cubicBezTo>
                    <a:pt x="814628" y="650250"/>
                    <a:pt x="812409" y="654747"/>
                    <a:pt x="808256" y="657485"/>
                  </a:cubicBezTo>
                  <a:cubicBezTo>
                    <a:pt x="806430" y="658688"/>
                    <a:pt x="804238" y="659553"/>
                    <a:pt x="801783" y="659939"/>
                  </a:cubicBezTo>
                  <a:cubicBezTo>
                    <a:pt x="757714" y="666878"/>
                    <a:pt x="714460" y="661053"/>
                    <a:pt x="679978" y="643531"/>
                  </a:cubicBezTo>
                  <a:cubicBezTo>
                    <a:pt x="673009" y="639989"/>
                    <a:pt x="670844" y="632461"/>
                    <a:pt x="675139" y="626715"/>
                  </a:cubicBezTo>
                  <a:cubicBezTo>
                    <a:pt x="677288" y="623844"/>
                    <a:pt x="680644" y="621960"/>
                    <a:pt x="684334" y="621237"/>
                  </a:cubicBezTo>
                  <a:close/>
                  <a:moveTo>
                    <a:pt x="955379" y="584233"/>
                  </a:moveTo>
                  <a:cubicBezTo>
                    <a:pt x="958997" y="585170"/>
                    <a:pt x="962182" y="587246"/>
                    <a:pt x="964078" y="590237"/>
                  </a:cubicBezTo>
                  <a:cubicBezTo>
                    <a:pt x="982023" y="618595"/>
                    <a:pt x="996640" y="649054"/>
                    <a:pt x="1007525" y="680764"/>
                  </a:cubicBezTo>
                  <a:cubicBezTo>
                    <a:pt x="1009193" y="685640"/>
                    <a:pt x="1007031" y="690663"/>
                    <a:pt x="1002517" y="693641"/>
                  </a:cubicBezTo>
                  <a:cubicBezTo>
                    <a:pt x="1001019" y="694631"/>
                    <a:pt x="999258" y="695394"/>
                    <a:pt x="997295" y="695854"/>
                  </a:cubicBezTo>
                  <a:cubicBezTo>
                    <a:pt x="989419" y="697691"/>
                    <a:pt x="981225" y="693916"/>
                    <a:pt x="978997" y="687421"/>
                  </a:cubicBezTo>
                  <a:cubicBezTo>
                    <a:pt x="968665" y="657314"/>
                    <a:pt x="954802" y="628422"/>
                    <a:pt x="937794" y="601549"/>
                  </a:cubicBezTo>
                  <a:cubicBezTo>
                    <a:pt x="934003" y="595564"/>
                    <a:pt x="936833" y="588194"/>
                    <a:pt x="944077" y="585058"/>
                  </a:cubicBezTo>
                  <a:cubicBezTo>
                    <a:pt x="947708" y="583496"/>
                    <a:pt x="951760" y="583295"/>
                    <a:pt x="955379" y="584233"/>
                  </a:cubicBezTo>
                  <a:close/>
                  <a:moveTo>
                    <a:pt x="963150" y="511145"/>
                  </a:moveTo>
                  <a:cubicBezTo>
                    <a:pt x="970903" y="513309"/>
                    <a:pt x="975063" y="520246"/>
                    <a:pt x="972435" y="526640"/>
                  </a:cubicBezTo>
                  <a:cubicBezTo>
                    <a:pt x="959032" y="559279"/>
                    <a:pt x="937148" y="588701"/>
                    <a:pt x="909160" y="611725"/>
                  </a:cubicBezTo>
                  <a:cubicBezTo>
                    <a:pt x="908770" y="612046"/>
                    <a:pt x="908361" y="612345"/>
                    <a:pt x="907938" y="612623"/>
                  </a:cubicBezTo>
                  <a:cubicBezTo>
                    <a:pt x="902116" y="616464"/>
                    <a:pt x="893588" y="616161"/>
                    <a:pt x="888196" y="611701"/>
                  </a:cubicBezTo>
                  <a:cubicBezTo>
                    <a:pt x="882420" y="606924"/>
                    <a:pt x="882430" y="599184"/>
                    <a:pt x="888226" y="594416"/>
                  </a:cubicBezTo>
                  <a:cubicBezTo>
                    <a:pt x="913000" y="574038"/>
                    <a:pt x="932411" y="547892"/>
                    <a:pt x="944357" y="518801"/>
                  </a:cubicBezTo>
                  <a:cubicBezTo>
                    <a:pt x="946978" y="512414"/>
                    <a:pt x="955400" y="508980"/>
                    <a:pt x="963150" y="511145"/>
                  </a:cubicBezTo>
                  <a:close/>
                  <a:moveTo>
                    <a:pt x="683753" y="463320"/>
                  </a:moveTo>
                  <a:cubicBezTo>
                    <a:pt x="687423" y="464110"/>
                    <a:pt x="690727" y="466055"/>
                    <a:pt x="692797" y="468966"/>
                  </a:cubicBezTo>
                  <a:cubicBezTo>
                    <a:pt x="696936" y="474791"/>
                    <a:pt x="694539" y="482288"/>
                    <a:pt x="687503" y="485690"/>
                  </a:cubicBezTo>
                  <a:cubicBezTo>
                    <a:pt x="673409" y="492503"/>
                    <a:pt x="662283" y="501629"/>
                    <a:pt x="654866" y="512462"/>
                  </a:cubicBezTo>
                  <a:cubicBezTo>
                    <a:pt x="646634" y="524475"/>
                    <a:pt x="643082" y="538792"/>
                    <a:pt x="644606" y="553868"/>
                  </a:cubicBezTo>
                  <a:cubicBezTo>
                    <a:pt x="645029" y="558083"/>
                    <a:pt x="642812" y="561972"/>
                    <a:pt x="639087" y="564429"/>
                  </a:cubicBezTo>
                  <a:cubicBezTo>
                    <a:pt x="636866" y="565893"/>
                    <a:pt x="634111" y="566850"/>
                    <a:pt x="631064" y="567060"/>
                  </a:cubicBezTo>
                  <a:cubicBezTo>
                    <a:pt x="622905" y="567618"/>
                    <a:pt x="615742" y="562622"/>
                    <a:pt x="615063" y="555896"/>
                  </a:cubicBezTo>
                  <a:cubicBezTo>
                    <a:pt x="613046" y="535912"/>
                    <a:pt x="617882" y="516737"/>
                    <a:pt x="629055" y="500437"/>
                  </a:cubicBezTo>
                  <a:cubicBezTo>
                    <a:pt x="639048" y="485852"/>
                    <a:pt x="653911" y="473590"/>
                    <a:pt x="672513" y="464601"/>
                  </a:cubicBezTo>
                  <a:cubicBezTo>
                    <a:pt x="676046" y="462894"/>
                    <a:pt x="680083" y="462530"/>
                    <a:pt x="683753" y="463320"/>
                  </a:cubicBezTo>
                  <a:close/>
                  <a:moveTo>
                    <a:pt x="795826" y="453556"/>
                  </a:moveTo>
                  <a:cubicBezTo>
                    <a:pt x="797164" y="453885"/>
                    <a:pt x="798496" y="454229"/>
                    <a:pt x="799819" y="454593"/>
                  </a:cubicBezTo>
                  <a:cubicBezTo>
                    <a:pt x="834495" y="464022"/>
                    <a:pt x="867238" y="482432"/>
                    <a:pt x="897126" y="509297"/>
                  </a:cubicBezTo>
                  <a:cubicBezTo>
                    <a:pt x="902658" y="514269"/>
                    <a:pt x="902251" y="522002"/>
                    <a:pt x="896224" y="526564"/>
                  </a:cubicBezTo>
                  <a:cubicBezTo>
                    <a:pt x="895970" y="526755"/>
                    <a:pt x="895709" y="526937"/>
                    <a:pt x="895449" y="527109"/>
                  </a:cubicBezTo>
                  <a:cubicBezTo>
                    <a:pt x="889416" y="531092"/>
                    <a:pt x="880579" y="530587"/>
                    <a:pt x="875276" y="525820"/>
                  </a:cubicBezTo>
                  <a:cubicBezTo>
                    <a:pt x="848856" y="502069"/>
                    <a:pt x="820339" y="485914"/>
                    <a:pt x="790512" y="477801"/>
                  </a:cubicBezTo>
                  <a:cubicBezTo>
                    <a:pt x="789449" y="477511"/>
                    <a:pt x="788401" y="477238"/>
                    <a:pt x="787349" y="476978"/>
                  </a:cubicBezTo>
                  <a:cubicBezTo>
                    <a:pt x="779504" y="475048"/>
                    <a:pt x="775045" y="468242"/>
                    <a:pt x="777385" y="461771"/>
                  </a:cubicBezTo>
                  <a:cubicBezTo>
                    <a:pt x="779732" y="455305"/>
                    <a:pt x="787984" y="451626"/>
                    <a:pt x="795826" y="453556"/>
                  </a:cubicBezTo>
                  <a:close/>
                  <a:moveTo>
                    <a:pt x="947212" y="324206"/>
                  </a:moveTo>
                  <a:cubicBezTo>
                    <a:pt x="955010" y="322150"/>
                    <a:pt x="963350" y="325695"/>
                    <a:pt x="965847" y="332123"/>
                  </a:cubicBezTo>
                  <a:cubicBezTo>
                    <a:pt x="978649" y="365122"/>
                    <a:pt x="986054" y="397517"/>
                    <a:pt x="987842" y="428411"/>
                  </a:cubicBezTo>
                  <a:cubicBezTo>
                    <a:pt x="988084" y="432484"/>
                    <a:pt x="985872" y="436182"/>
                    <a:pt x="982288" y="438544"/>
                  </a:cubicBezTo>
                  <a:cubicBezTo>
                    <a:pt x="979935" y="440098"/>
                    <a:pt x="976988" y="441074"/>
                    <a:pt x="973748" y="441204"/>
                  </a:cubicBezTo>
                  <a:cubicBezTo>
                    <a:pt x="965570" y="441526"/>
                    <a:pt x="958624" y="436324"/>
                    <a:pt x="958236" y="429580"/>
                  </a:cubicBezTo>
                  <a:cubicBezTo>
                    <a:pt x="956569" y="400818"/>
                    <a:pt x="949625" y="370536"/>
                    <a:pt x="937613" y="339570"/>
                  </a:cubicBezTo>
                  <a:cubicBezTo>
                    <a:pt x="935118" y="333142"/>
                    <a:pt x="939405" y="326267"/>
                    <a:pt x="947212" y="324206"/>
                  </a:cubicBezTo>
                  <a:close/>
                  <a:moveTo>
                    <a:pt x="828152" y="162884"/>
                  </a:moveTo>
                  <a:cubicBezTo>
                    <a:pt x="834366" y="158399"/>
                    <a:pt x="843661" y="158903"/>
                    <a:pt x="849073" y="163968"/>
                  </a:cubicBezTo>
                  <a:cubicBezTo>
                    <a:pt x="855348" y="169835"/>
                    <a:pt x="861538" y="175907"/>
                    <a:pt x="867465" y="182014"/>
                  </a:cubicBezTo>
                  <a:cubicBezTo>
                    <a:pt x="886204" y="201320"/>
                    <a:pt x="903195" y="221845"/>
                    <a:pt x="917971" y="243017"/>
                  </a:cubicBezTo>
                  <a:cubicBezTo>
                    <a:pt x="921670" y="248313"/>
                    <a:pt x="920015" y="254940"/>
                    <a:pt x="914399" y="258643"/>
                  </a:cubicBezTo>
                  <a:cubicBezTo>
                    <a:pt x="913811" y="259032"/>
                    <a:pt x="913186" y="259386"/>
                    <a:pt x="912517" y="259704"/>
                  </a:cubicBezTo>
                  <a:cubicBezTo>
                    <a:pt x="905419" y="263072"/>
                    <a:pt x="896358" y="261056"/>
                    <a:pt x="892277" y="255205"/>
                  </a:cubicBezTo>
                  <a:cubicBezTo>
                    <a:pt x="878249" y="235109"/>
                    <a:pt x="862115" y="215622"/>
                    <a:pt x="844320" y="197287"/>
                  </a:cubicBezTo>
                  <a:cubicBezTo>
                    <a:pt x="838686" y="191482"/>
                    <a:pt x="832803" y="185711"/>
                    <a:pt x="826841" y="180133"/>
                  </a:cubicBezTo>
                  <a:cubicBezTo>
                    <a:pt x="821427" y="175071"/>
                    <a:pt x="822016" y="167347"/>
                    <a:pt x="828152" y="162884"/>
                  </a:cubicBezTo>
                  <a:close/>
                  <a:moveTo>
                    <a:pt x="108270" y="74608"/>
                  </a:moveTo>
                  <a:cubicBezTo>
                    <a:pt x="111972" y="75291"/>
                    <a:pt x="115357" y="77139"/>
                    <a:pt x="117547" y="79990"/>
                  </a:cubicBezTo>
                  <a:cubicBezTo>
                    <a:pt x="121632" y="85305"/>
                    <a:pt x="120129" y="92228"/>
                    <a:pt x="114308" y="96069"/>
                  </a:cubicBezTo>
                  <a:cubicBezTo>
                    <a:pt x="113883" y="96350"/>
                    <a:pt x="113435" y="96612"/>
                    <a:pt x="112966" y="96856"/>
                  </a:cubicBezTo>
                  <a:cubicBezTo>
                    <a:pt x="81166" y="113484"/>
                    <a:pt x="51459" y="132875"/>
                    <a:pt x="25210" y="154145"/>
                  </a:cubicBezTo>
                  <a:cubicBezTo>
                    <a:pt x="19423" y="158851"/>
                    <a:pt x="9989" y="158812"/>
                    <a:pt x="4249" y="153994"/>
                  </a:cubicBezTo>
                  <a:cubicBezTo>
                    <a:pt x="-1486" y="149181"/>
                    <a:pt x="-1407" y="141443"/>
                    <a:pt x="4433" y="136711"/>
                  </a:cubicBezTo>
                  <a:cubicBezTo>
                    <a:pt x="32169" y="114237"/>
                    <a:pt x="63533" y="93757"/>
                    <a:pt x="97092" y="76212"/>
                  </a:cubicBezTo>
                  <a:cubicBezTo>
                    <a:pt x="100549" y="74405"/>
                    <a:pt x="104568" y="73924"/>
                    <a:pt x="108270" y="74608"/>
                  </a:cubicBezTo>
                  <a:close/>
                  <a:moveTo>
                    <a:pt x="651034" y="45884"/>
                  </a:moveTo>
                  <a:cubicBezTo>
                    <a:pt x="654620" y="44864"/>
                    <a:pt x="658679" y="44972"/>
                    <a:pt x="662360" y="46450"/>
                  </a:cubicBezTo>
                  <a:cubicBezTo>
                    <a:pt x="697511" y="60568"/>
                    <a:pt x="731295" y="77787"/>
                    <a:pt x="762766" y="97627"/>
                  </a:cubicBezTo>
                  <a:cubicBezTo>
                    <a:pt x="769268" y="101725"/>
                    <a:pt x="770510" y="109398"/>
                    <a:pt x="765539" y="114759"/>
                  </a:cubicBezTo>
                  <a:cubicBezTo>
                    <a:pt x="764795" y="115567"/>
                    <a:pt x="763947" y="116276"/>
                    <a:pt x="763022" y="116885"/>
                  </a:cubicBezTo>
                  <a:cubicBezTo>
                    <a:pt x="757829" y="120314"/>
                    <a:pt x="750289" y="120526"/>
                    <a:pt x="744766" y="117046"/>
                  </a:cubicBezTo>
                  <a:cubicBezTo>
                    <a:pt x="714856" y="98191"/>
                    <a:pt x="682764" y="81834"/>
                    <a:pt x="649380" y="68426"/>
                  </a:cubicBezTo>
                  <a:cubicBezTo>
                    <a:pt x="642024" y="65470"/>
                    <a:pt x="638960" y="58154"/>
                    <a:pt x="642545" y="52086"/>
                  </a:cubicBezTo>
                  <a:cubicBezTo>
                    <a:pt x="644334" y="49052"/>
                    <a:pt x="647447" y="46905"/>
                    <a:pt x="651034" y="45884"/>
                  </a:cubicBezTo>
                  <a:close/>
                  <a:moveTo>
                    <a:pt x="316421" y="6880"/>
                  </a:moveTo>
                  <a:cubicBezTo>
                    <a:pt x="324488" y="5738"/>
                    <a:pt x="332151" y="10205"/>
                    <a:pt x="333537" y="16857"/>
                  </a:cubicBezTo>
                  <a:cubicBezTo>
                    <a:pt x="334477" y="21399"/>
                    <a:pt x="332253" y="25785"/>
                    <a:pt x="328177" y="28475"/>
                  </a:cubicBezTo>
                  <a:cubicBezTo>
                    <a:pt x="326282" y="29724"/>
                    <a:pt x="323990" y="30607"/>
                    <a:pt x="321429" y="30970"/>
                  </a:cubicBezTo>
                  <a:cubicBezTo>
                    <a:pt x="284569" y="36183"/>
                    <a:pt x="248161" y="44416"/>
                    <a:pt x="213220" y="55439"/>
                  </a:cubicBezTo>
                  <a:cubicBezTo>
                    <a:pt x="205574" y="57853"/>
                    <a:pt x="197006" y="54695"/>
                    <a:pt x="194081" y="48392"/>
                  </a:cubicBezTo>
                  <a:cubicBezTo>
                    <a:pt x="191155" y="42087"/>
                    <a:pt x="194962" y="35028"/>
                    <a:pt x="202629" y="32611"/>
                  </a:cubicBezTo>
                  <a:cubicBezTo>
                    <a:pt x="239370" y="21019"/>
                    <a:pt x="277656" y="12364"/>
                    <a:pt x="316421" y="6880"/>
                  </a:cubicBezTo>
                  <a:close/>
                  <a:moveTo>
                    <a:pt x="434176" y="5"/>
                  </a:moveTo>
                  <a:cubicBezTo>
                    <a:pt x="472399" y="957"/>
                    <a:pt x="510241" y="5061"/>
                    <a:pt x="546651" y="12200"/>
                  </a:cubicBezTo>
                  <a:cubicBezTo>
                    <a:pt x="548203" y="12504"/>
                    <a:pt x="549758" y="12815"/>
                    <a:pt x="551306" y="13132"/>
                  </a:cubicBezTo>
                  <a:cubicBezTo>
                    <a:pt x="559255" y="14755"/>
                    <a:pt x="564098" y="21380"/>
                    <a:pt x="562131" y="27932"/>
                  </a:cubicBezTo>
                  <a:cubicBezTo>
                    <a:pt x="561316" y="30643"/>
                    <a:pt x="559467" y="32913"/>
                    <a:pt x="557015" y="34532"/>
                  </a:cubicBezTo>
                  <a:cubicBezTo>
                    <a:pt x="553534" y="36827"/>
                    <a:pt x="548843" y="37810"/>
                    <a:pt x="544181" y="36858"/>
                  </a:cubicBezTo>
                  <a:cubicBezTo>
                    <a:pt x="542720" y="36558"/>
                    <a:pt x="541264" y="36269"/>
                    <a:pt x="539798" y="35980"/>
                  </a:cubicBezTo>
                  <a:cubicBezTo>
                    <a:pt x="505331" y="29224"/>
                    <a:pt x="469498" y="25340"/>
                    <a:pt x="433278" y="24438"/>
                  </a:cubicBezTo>
                  <a:cubicBezTo>
                    <a:pt x="425098" y="24234"/>
                    <a:pt x="418665" y="18601"/>
                    <a:pt x="418913" y="11853"/>
                  </a:cubicBezTo>
                  <a:cubicBezTo>
                    <a:pt x="419155" y="5110"/>
                    <a:pt x="425990" y="-194"/>
                    <a:pt x="434176" y="5"/>
                  </a:cubicBezTo>
                  <a:close/>
                </a:path>
              </a:pathLst>
            </a:custGeom>
            <a:solidFill>
              <a:srgbClr val="61A352">
                <a:lumMod val="40000"/>
                <a:lumOff val="60000"/>
                <a:alpha val="60000"/>
              </a:srgbClr>
            </a:solidFill>
            <a:ln w="137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ea typeface="思源黑体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1F19A914-D346-FF1B-0390-3F6786A81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  <p:pic>
        <p:nvPicPr>
          <p:cNvPr id="4" name="图片 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887196D-D44C-3016-1920-6FE8035BC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39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5376E905-BE1A-D152-B742-E9D58470CFF0}"/>
              </a:ext>
            </a:extLst>
          </p:cNvPr>
          <p:cNvGrpSpPr/>
          <p:nvPr/>
        </p:nvGrpSpPr>
        <p:grpSpPr>
          <a:xfrm>
            <a:off x="2693623" y="1673390"/>
            <a:ext cx="6418674" cy="923331"/>
            <a:chOff x="3319498" y="1505919"/>
            <a:chExt cx="6418674" cy="923331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D94595D-A9A6-65CC-BBC1-8EB20F27191A}"/>
                </a:ext>
              </a:extLst>
            </p:cNvPr>
            <p:cNvSpPr txBox="1"/>
            <p:nvPr/>
          </p:nvSpPr>
          <p:spPr>
            <a:xfrm>
              <a:off x="3403236" y="1552085"/>
              <a:ext cx="633493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4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小数的初步认识</a:t>
              </a:r>
              <a:endPara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5DE8AE6-6716-854C-060D-22D0B9FC80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505919"/>
              <a:ext cx="923331" cy="923331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六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4742F93A-219F-0261-7A83-7A8D9456D473}"/>
              </a:ext>
            </a:extLst>
          </p:cNvPr>
          <p:cNvSpPr txBox="1"/>
          <p:nvPr/>
        </p:nvSpPr>
        <p:spPr>
          <a:xfrm>
            <a:off x="1920240" y="2908159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1500" b="1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cs typeface="+mn-e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sz="7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练习十六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17B2BC2-5DAF-6C14-FEDA-ED4DED83B0FC}"/>
              </a:ext>
            </a:extLst>
          </p:cNvPr>
          <p:cNvSpPr txBox="1"/>
          <p:nvPr/>
        </p:nvSpPr>
        <p:spPr>
          <a:xfrm>
            <a:off x="2467610" y="4419926"/>
            <a:ext cx="42595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2F2F2F"/>
                </a:solidFill>
                <a:ea typeface="思源黑体"/>
                <a:cs typeface="+mn-ea"/>
                <a:sym typeface="+mn-lt"/>
              </a:rPr>
              <a:t>R·</a:t>
            </a:r>
            <a:r>
              <a:rPr lang="zh-CN" altLang="en-US" sz="2000" b="1" dirty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三年级数学下册</a:t>
            </a:r>
          </a:p>
        </p:txBody>
      </p:sp>
    </p:spTree>
    <p:extLst>
      <p:ext uri="{BB962C8B-B14F-4D97-AF65-F5344CB8AC3E}">
        <p14:creationId xmlns:p14="http://schemas.microsoft.com/office/powerpoint/2010/main" val="174645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22C7029-7499-1DB8-CBBF-CD3854A89364}"/>
              </a:ext>
            </a:extLst>
          </p:cNvPr>
          <p:cNvSpPr txBox="1"/>
          <p:nvPr/>
        </p:nvSpPr>
        <p:spPr>
          <a:xfrm>
            <a:off x="1176121" y="237542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读出下面的小数。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2FEEE39-E853-E2F0-BC44-F43093E56966}"/>
              </a:ext>
            </a:extLst>
          </p:cNvPr>
          <p:cNvSpPr/>
          <p:nvPr/>
        </p:nvSpPr>
        <p:spPr>
          <a:xfrm>
            <a:off x="500743" y="29038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2805182-CF44-34CB-E218-3B076F545D4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41" y="946066"/>
            <a:ext cx="10307118" cy="56276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8D8F6B7-AF3C-0876-C793-F930D157B7F5}"/>
              </a:ext>
            </a:extLst>
          </p:cNvPr>
          <p:cNvSpPr txBox="1"/>
          <p:nvPr/>
        </p:nvSpPr>
        <p:spPr>
          <a:xfrm>
            <a:off x="6663447" y="986149"/>
            <a:ext cx="1546698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三点五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D98C7C8-DC33-69B0-BA16-D812382F01D0}"/>
              </a:ext>
            </a:extLst>
          </p:cNvPr>
          <p:cNvSpPr txBox="1"/>
          <p:nvPr/>
        </p:nvSpPr>
        <p:spPr>
          <a:xfrm>
            <a:off x="6896911" y="1764362"/>
            <a:ext cx="1926076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五点二五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5A10850-A0F7-5281-7C42-1E5CB1386363}"/>
              </a:ext>
            </a:extLst>
          </p:cNvPr>
          <p:cNvSpPr txBox="1"/>
          <p:nvPr/>
        </p:nvSpPr>
        <p:spPr>
          <a:xfrm>
            <a:off x="5064358" y="3779907"/>
            <a:ext cx="1926076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二点七五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EF8DD58-751A-87CE-61CD-1CD93F3A30C6}"/>
              </a:ext>
            </a:extLst>
          </p:cNvPr>
          <p:cNvSpPr txBox="1"/>
          <p:nvPr/>
        </p:nvSpPr>
        <p:spPr>
          <a:xfrm>
            <a:off x="8576043" y="4003643"/>
            <a:ext cx="1579633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</a:rPr>
              <a:t>五点八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4E323E79-4C4D-C3B5-521D-63A97CB55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8623" y="46275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70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52A42FE-0E17-EFDF-33CC-1BA1C6BD7EFC}"/>
              </a:ext>
            </a:extLst>
          </p:cNvPr>
          <p:cNvSpPr txBox="1"/>
          <p:nvPr/>
        </p:nvSpPr>
        <p:spPr>
          <a:xfrm>
            <a:off x="1176121" y="986573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看图写出合适的小数。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A0DD2E1-220A-AE1A-EB28-7A82095C5B6F}"/>
              </a:ext>
            </a:extLst>
          </p:cNvPr>
          <p:cNvSpPr/>
          <p:nvPr/>
        </p:nvSpPr>
        <p:spPr>
          <a:xfrm>
            <a:off x="500743" y="103942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4E52CF5B-E3C2-D50C-3922-7B9E8C284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1661" y="118973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1F30D0F-FE07-BB0C-6359-A8F4A0952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902804"/>
            <a:ext cx="10076033" cy="309303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F88ACD0-1506-8DD0-6841-AE7C01D486EE}"/>
              </a:ext>
            </a:extLst>
          </p:cNvPr>
          <p:cNvSpPr txBox="1"/>
          <p:nvPr/>
        </p:nvSpPr>
        <p:spPr>
          <a:xfrm>
            <a:off x="1971040" y="4349504"/>
            <a:ext cx="2926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CB4B4C1-5E63-58F8-E868-0C347B59CFB1}"/>
              </a:ext>
            </a:extLst>
          </p:cNvPr>
          <p:cNvSpPr txBox="1"/>
          <p:nvPr/>
        </p:nvSpPr>
        <p:spPr>
          <a:xfrm>
            <a:off x="8757920" y="4349504"/>
            <a:ext cx="2926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FB1F4F5-3095-2719-0671-69DB481BB27C}"/>
              </a:ext>
            </a:extLst>
          </p:cNvPr>
          <p:cNvSpPr txBox="1"/>
          <p:nvPr/>
        </p:nvSpPr>
        <p:spPr>
          <a:xfrm>
            <a:off x="2489200" y="4349503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1.2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E53DE0E-0A44-E180-CE22-57D853D33E68}"/>
              </a:ext>
            </a:extLst>
          </p:cNvPr>
          <p:cNvSpPr txBox="1"/>
          <p:nvPr/>
        </p:nvSpPr>
        <p:spPr>
          <a:xfrm>
            <a:off x="9315377" y="4349503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5.6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4349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05E4247-4804-2016-A54F-2F777BAB89E4}"/>
              </a:ext>
            </a:extLst>
          </p:cNvPr>
          <p:cNvSpPr txBox="1"/>
          <p:nvPr/>
        </p:nvSpPr>
        <p:spPr>
          <a:xfrm>
            <a:off x="1176121" y="1045373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比较下面每组中两个数量的大小。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A481A3E-A152-FE68-238C-AABBEFEBE0F8}"/>
              </a:ext>
            </a:extLst>
          </p:cNvPr>
          <p:cNvSpPr/>
          <p:nvPr/>
        </p:nvSpPr>
        <p:spPr>
          <a:xfrm>
            <a:off x="500743" y="109822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9CE1CB1-2DC6-DB39-E89E-B6DC37644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205" y="127621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4463115-7642-D670-281B-E267C5E31709}"/>
              </a:ext>
            </a:extLst>
          </p:cNvPr>
          <p:cNvGrpSpPr/>
          <p:nvPr/>
        </p:nvGrpSpPr>
        <p:grpSpPr>
          <a:xfrm>
            <a:off x="718921" y="2305363"/>
            <a:ext cx="3504281" cy="646331"/>
            <a:chOff x="1176121" y="2130357"/>
            <a:chExt cx="3504281" cy="646331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F487B7E6-3522-38EA-104D-93B753B290E6}"/>
                </a:ext>
              </a:extLst>
            </p:cNvPr>
            <p:cNvSpPr txBox="1"/>
            <p:nvPr/>
          </p:nvSpPr>
          <p:spPr>
            <a:xfrm>
              <a:off x="1176121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0.6</a:t>
              </a:r>
              <a:r>
                <a:rPr lang="zh-CN" altLang="en-US" sz="3600" b="1" dirty="0">
                  <a:latin typeface="+mj-lt"/>
                </a:rPr>
                <a:t>元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1666BC97-AD77-F995-28BE-AA447020EC99}"/>
                </a:ext>
              </a:extLst>
            </p:cNvPr>
            <p:cNvSpPr txBox="1"/>
            <p:nvPr/>
          </p:nvSpPr>
          <p:spPr>
            <a:xfrm>
              <a:off x="3085066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0.9</a:t>
              </a:r>
              <a:r>
                <a:rPr lang="zh-CN" altLang="en-US" sz="3600" b="1" dirty="0">
                  <a:latin typeface="+mj-lt"/>
                </a:rPr>
                <a:t>元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BE0473FF-025F-726C-232F-CDCB33BB53F4}"/>
                </a:ext>
              </a:extLst>
            </p:cNvPr>
            <p:cNvSpPr/>
            <p:nvPr/>
          </p:nvSpPr>
          <p:spPr>
            <a:xfrm>
              <a:off x="2407434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0E7BFBB-DA26-C0E8-1BDB-B3C516D77384}"/>
              </a:ext>
            </a:extLst>
          </p:cNvPr>
          <p:cNvGrpSpPr/>
          <p:nvPr/>
        </p:nvGrpSpPr>
        <p:grpSpPr>
          <a:xfrm>
            <a:off x="718921" y="3713655"/>
            <a:ext cx="3504281" cy="646331"/>
            <a:chOff x="1176121" y="2130357"/>
            <a:chExt cx="3504281" cy="646331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7588BB0-0197-C7FF-93C0-5465BE896FA3}"/>
                </a:ext>
              </a:extLst>
            </p:cNvPr>
            <p:cNvSpPr txBox="1"/>
            <p:nvPr/>
          </p:nvSpPr>
          <p:spPr>
            <a:xfrm>
              <a:off x="1176121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3.8</a:t>
              </a:r>
              <a:r>
                <a:rPr lang="zh-CN" altLang="en-US" sz="3600" b="1" dirty="0">
                  <a:latin typeface="+mj-lt"/>
                </a:rPr>
                <a:t>米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0A2FACD-8A04-279C-1119-8C3FD1EC7974}"/>
                </a:ext>
              </a:extLst>
            </p:cNvPr>
            <p:cNvSpPr txBox="1"/>
            <p:nvPr/>
          </p:nvSpPr>
          <p:spPr>
            <a:xfrm>
              <a:off x="3085066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4.5</a:t>
              </a:r>
              <a:r>
                <a:rPr lang="zh-CN" altLang="en-US" sz="3600" b="1" dirty="0">
                  <a:latin typeface="+mj-lt"/>
                </a:rPr>
                <a:t>米</a:t>
              </a: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C2B4E482-AF36-C16C-4338-723BB85A4029}"/>
                </a:ext>
              </a:extLst>
            </p:cNvPr>
            <p:cNvSpPr/>
            <p:nvPr/>
          </p:nvSpPr>
          <p:spPr>
            <a:xfrm>
              <a:off x="2407434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E017F25-B0AF-AE7E-0120-8070FA2D541C}"/>
              </a:ext>
            </a:extLst>
          </p:cNvPr>
          <p:cNvGrpSpPr/>
          <p:nvPr/>
        </p:nvGrpSpPr>
        <p:grpSpPr>
          <a:xfrm>
            <a:off x="4156506" y="2305363"/>
            <a:ext cx="3504281" cy="646331"/>
            <a:chOff x="1176121" y="2130357"/>
            <a:chExt cx="3504281" cy="646331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CC7EAAA-08A8-CF91-834E-54745FBA4537}"/>
                </a:ext>
              </a:extLst>
            </p:cNvPr>
            <p:cNvSpPr txBox="1"/>
            <p:nvPr/>
          </p:nvSpPr>
          <p:spPr>
            <a:xfrm>
              <a:off x="1176121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10</a:t>
              </a:r>
              <a:r>
                <a:rPr lang="zh-CN" altLang="en-US" sz="3600" b="1" dirty="0">
                  <a:latin typeface="+mj-lt"/>
                </a:rPr>
                <a:t>元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F482654-9ED0-3218-17CC-D3ACCC9961EE}"/>
                </a:ext>
              </a:extLst>
            </p:cNvPr>
            <p:cNvSpPr txBox="1"/>
            <p:nvPr/>
          </p:nvSpPr>
          <p:spPr>
            <a:xfrm>
              <a:off x="3085066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9.9</a:t>
              </a:r>
              <a:r>
                <a:rPr lang="zh-CN" altLang="en-US" sz="3600" b="1" dirty="0">
                  <a:latin typeface="+mj-lt"/>
                </a:rPr>
                <a:t>元</a:t>
              </a: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D6304679-D460-F3CC-0AF7-B8D7C67843A2}"/>
                </a:ext>
              </a:extLst>
            </p:cNvPr>
            <p:cNvSpPr/>
            <p:nvPr/>
          </p:nvSpPr>
          <p:spPr>
            <a:xfrm>
              <a:off x="2365013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33600DD-F62A-E6B8-5C65-B6A66C32ECC3}"/>
              </a:ext>
            </a:extLst>
          </p:cNvPr>
          <p:cNvGrpSpPr/>
          <p:nvPr/>
        </p:nvGrpSpPr>
        <p:grpSpPr>
          <a:xfrm>
            <a:off x="4161624" y="3713654"/>
            <a:ext cx="3953676" cy="646331"/>
            <a:chOff x="1176120" y="2130357"/>
            <a:chExt cx="3953676" cy="646331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AB07867-A088-96B8-FA7A-19E78EA3551A}"/>
                </a:ext>
              </a:extLst>
            </p:cNvPr>
            <p:cNvSpPr txBox="1"/>
            <p:nvPr/>
          </p:nvSpPr>
          <p:spPr>
            <a:xfrm>
              <a:off x="1176120" y="2130357"/>
              <a:ext cx="17133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1.15</a:t>
              </a:r>
              <a:r>
                <a:rPr lang="zh-CN" altLang="en-US" sz="3600" b="1" dirty="0">
                  <a:latin typeface="+mj-lt"/>
                </a:rPr>
                <a:t>元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82BDBCE-0B72-B215-9862-FCCE0865C59E}"/>
                </a:ext>
              </a:extLst>
            </p:cNvPr>
            <p:cNvSpPr txBox="1"/>
            <p:nvPr/>
          </p:nvSpPr>
          <p:spPr>
            <a:xfrm>
              <a:off x="3333575" y="2130357"/>
              <a:ext cx="17962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1.51</a:t>
              </a:r>
              <a:r>
                <a:rPr lang="zh-CN" altLang="en-US" sz="3600" b="1" dirty="0">
                  <a:latin typeface="+mj-lt"/>
                </a:rPr>
                <a:t>元</a:t>
              </a: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0608B66C-5A63-3707-812C-F21E18A47A61}"/>
                </a:ext>
              </a:extLst>
            </p:cNvPr>
            <p:cNvSpPr/>
            <p:nvPr/>
          </p:nvSpPr>
          <p:spPr>
            <a:xfrm>
              <a:off x="2653296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8190C08D-C8ED-1EB1-203B-A1969FD1CE23}"/>
              </a:ext>
            </a:extLst>
          </p:cNvPr>
          <p:cNvGrpSpPr/>
          <p:nvPr/>
        </p:nvGrpSpPr>
        <p:grpSpPr>
          <a:xfrm>
            <a:off x="8115300" y="2305362"/>
            <a:ext cx="4046419" cy="646331"/>
            <a:chOff x="1176121" y="2130357"/>
            <a:chExt cx="4046419" cy="646331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BC02C66-F3F0-8790-54FB-540E88068C98}"/>
                </a:ext>
              </a:extLst>
            </p:cNvPr>
            <p:cNvSpPr txBox="1"/>
            <p:nvPr/>
          </p:nvSpPr>
          <p:spPr>
            <a:xfrm>
              <a:off x="1176121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0.27</a:t>
              </a:r>
              <a:r>
                <a:rPr lang="zh-CN" altLang="en-US" sz="3600" b="1" dirty="0">
                  <a:latin typeface="+mj-lt"/>
                </a:rPr>
                <a:t>米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BC01F20-12BA-F457-1364-90085D957C39}"/>
                </a:ext>
              </a:extLst>
            </p:cNvPr>
            <p:cNvSpPr txBox="1"/>
            <p:nvPr/>
          </p:nvSpPr>
          <p:spPr>
            <a:xfrm>
              <a:off x="4117235" y="2130357"/>
              <a:ext cx="11053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+mj-lt"/>
                </a:rPr>
                <a:t>米</a:t>
              </a: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B92DE6D1-6C02-B7CB-47CB-808E0FA714DC}"/>
                </a:ext>
              </a:extLst>
            </p:cNvPr>
            <p:cNvSpPr/>
            <p:nvPr/>
          </p:nvSpPr>
          <p:spPr>
            <a:xfrm>
              <a:off x="2599839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C3A9C94-5F9E-72B9-D3D3-9A24E8344AFF}"/>
              </a:ext>
            </a:extLst>
          </p:cNvPr>
          <p:cNvGrpSpPr/>
          <p:nvPr/>
        </p:nvGrpSpPr>
        <p:grpSpPr>
          <a:xfrm>
            <a:off x="10135965" y="2008759"/>
            <a:ext cx="1105305" cy="1231582"/>
            <a:chOff x="535918" y="2585966"/>
            <a:chExt cx="1105305" cy="1231582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739FC22-92AB-287F-E3C0-8600076369FC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100</a:t>
              </a:r>
              <a:endParaRPr lang="zh-CN" altLang="en-US" dirty="0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0B082F3-2924-FBFC-2C45-757429C79BA0}"/>
                </a:ext>
              </a:extLst>
            </p:cNvPr>
            <p:cNvSpPr txBox="1"/>
            <p:nvPr/>
          </p:nvSpPr>
          <p:spPr>
            <a:xfrm>
              <a:off x="535918" y="2585966"/>
              <a:ext cx="110530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27</a:t>
              </a:r>
              <a:endParaRPr lang="zh-CN" altLang="en-US" dirty="0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5BCEA95D-F317-B678-3FC1-9A6CE4543152}"/>
                </a:ext>
              </a:extLst>
            </p:cNvPr>
            <p:cNvCxnSpPr>
              <a:cxnSpLocks/>
            </p:cNvCxnSpPr>
            <p:nvPr/>
          </p:nvCxnSpPr>
          <p:spPr>
            <a:xfrm>
              <a:off x="704394" y="3201757"/>
              <a:ext cx="76835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4D9E564E-4BBE-670B-33D6-D95BA32608D3}"/>
              </a:ext>
            </a:extLst>
          </p:cNvPr>
          <p:cNvGrpSpPr/>
          <p:nvPr/>
        </p:nvGrpSpPr>
        <p:grpSpPr>
          <a:xfrm>
            <a:off x="8115300" y="3713653"/>
            <a:ext cx="3868252" cy="646331"/>
            <a:chOff x="1176121" y="2130357"/>
            <a:chExt cx="3868252" cy="646331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DBA4F45E-D133-936B-26CB-2198C03043FB}"/>
                </a:ext>
              </a:extLst>
            </p:cNvPr>
            <p:cNvSpPr txBox="1"/>
            <p:nvPr/>
          </p:nvSpPr>
          <p:spPr>
            <a:xfrm>
              <a:off x="1176121" y="2130357"/>
              <a:ext cx="1595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j-lt"/>
                </a:rPr>
                <a:t>2</a:t>
              </a:r>
              <a:r>
                <a:rPr lang="zh-CN" altLang="en-US" sz="3600" b="1" dirty="0">
                  <a:latin typeface="+mj-lt"/>
                </a:rPr>
                <a:t>分米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DABD263F-8FF1-735C-1808-9A18847245FA}"/>
                </a:ext>
              </a:extLst>
            </p:cNvPr>
            <p:cNvSpPr txBox="1"/>
            <p:nvPr/>
          </p:nvSpPr>
          <p:spPr>
            <a:xfrm>
              <a:off x="3939068" y="2130357"/>
              <a:ext cx="11053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+mj-lt"/>
                </a:rPr>
                <a:t>米</a:t>
              </a: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55795F7B-7031-B369-40C7-A7D44A422DBE}"/>
                </a:ext>
              </a:extLst>
            </p:cNvPr>
            <p:cNvSpPr/>
            <p:nvPr/>
          </p:nvSpPr>
          <p:spPr>
            <a:xfrm>
              <a:off x="2599839" y="2130357"/>
              <a:ext cx="646331" cy="64633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F35108CD-4C19-76C1-0F97-598A499FCF17}"/>
              </a:ext>
            </a:extLst>
          </p:cNvPr>
          <p:cNvGrpSpPr/>
          <p:nvPr/>
        </p:nvGrpSpPr>
        <p:grpSpPr>
          <a:xfrm>
            <a:off x="10135965" y="3421027"/>
            <a:ext cx="933857" cy="1231582"/>
            <a:chOff x="621643" y="2585966"/>
            <a:chExt cx="933857" cy="1231582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6E83AD77-9792-575C-6E34-A89ADA592DFB}"/>
                </a:ext>
              </a:extLst>
            </p:cNvPr>
            <p:cNvSpPr txBox="1"/>
            <p:nvPr/>
          </p:nvSpPr>
          <p:spPr>
            <a:xfrm>
              <a:off x="817413" y="2585966"/>
              <a:ext cx="5423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7</a:t>
              </a:r>
              <a:endParaRPr lang="zh-CN" altLang="en-US" dirty="0"/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3C132599-6AAC-ED41-7E25-BC509FB57E9E}"/>
                </a:ext>
              </a:extLst>
            </p:cNvPr>
            <p:cNvCxnSpPr>
              <a:cxnSpLocks/>
            </p:cNvCxnSpPr>
            <p:nvPr/>
          </p:nvCxnSpPr>
          <p:spPr>
            <a:xfrm>
              <a:off x="787145" y="3201757"/>
              <a:ext cx="6028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D1191D82-BD72-513B-BF74-F06016801483}"/>
                </a:ext>
              </a:extLst>
            </p:cNvPr>
            <p:cNvSpPr txBox="1"/>
            <p:nvPr/>
          </p:nvSpPr>
          <p:spPr>
            <a:xfrm>
              <a:off x="621643" y="3171217"/>
              <a:ext cx="9338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10</a:t>
              </a:r>
              <a:endParaRPr lang="zh-CN" altLang="en-US" dirty="0"/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F8FD4491-489B-2A18-5E98-01AD497B32BB}"/>
              </a:ext>
            </a:extLst>
          </p:cNvPr>
          <p:cNvSpPr txBox="1"/>
          <p:nvPr/>
        </p:nvSpPr>
        <p:spPr>
          <a:xfrm>
            <a:off x="2042270" y="2301384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&lt;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8B4C4EF-8B81-4DCE-0008-99CB98E3038B}"/>
              </a:ext>
            </a:extLst>
          </p:cNvPr>
          <p:cNvSpPr txBox="1"/>
          <p:nvPr/>
        </p:nvSpPr>
        <p:spPr>
          <a:xfrm>
            <a:off x="5446938" y="2301384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&gt;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721C944-E373-F2F7-1AB5-0524392399A5}"/>
              </a:ext>
            </a:extLst>
          </p:cNvPr>
          <p:cNvSpPr txBox="1"/>
          <p:nvPr/>
        </p:nvSpPr>
        <p:spPr>
          <a:xfrm>
            <a:off x="9642541" y="2301384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=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424B175B-F5DB-CE6F-5C03-6798476D3121}"/>
              </a:ext>
            </a:extLst>
          </p:cNvPr>
          <p:cNvSpPr txBox="1"/>
          <p:nvPr/>
        </p:nvSpPr>
        <p:spPr>
          <a:xfrm>
            <a:off x="2042270" y="3714293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&lt;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679E5295-1459-AB16-5779-E487B6D5D40D}"/>
              </a:ext>
            </a:extLst>
          </p:cNvPr>
          <p:cNvSpPr txBox="1"/>
          <p:nvPr/>
        </p:nvSpPr>
        <p:spPr>
          <a:xfrm>
            <a:off x="5720392" y="3714293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&lt;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101D47A4-30DA-4DED-F0A5-FC12FA086ECB}"/>
              </a:ext>
            </a:extLst>
          </p:cNvPr>
          <p:cNvSpPr txBox="1"/>
          <p:nvPr/>
        </p:nvSpPr>
        <p:spPr>
          <a:xfrm>
            <a:off x="9642541" y="3714293"/>
            <a:ext cx="10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&lt;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245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B0981B0-B86C-0392-CDEC-6B79088D04C6}"/>
              </a:ext>
            </a:extLst>
          </p:cNvPr>
          <p:cNvSpPr txBox="1"/>
          <p:nvPr/>
        </p:nvSpPr>
        <p:spPr>
          <a:xfrm>
            <a:off x="1176121" y="1035213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一辆货车装载货物后的总质量是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16.7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吨。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8234944C-EE26-FBA0-F12E-59882DAF18FC}"/>
              </a:ext>
            </a:extLst>
          </p:cNvPr>
          <p:cNvSpPr/>
          <p:nvPr/>
        </p:nvSpPr>
        <p:spPr>
          <a:xfrm>
            <a:off x="500743" y="108806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8B9E356F-564E-1B4E-1680-26B44C9EC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85533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7FD44E7-986C-3523-3287-ABCB6DD48121}"/>
              </a:ext>
            </a:extLst>
          </p:cNvPr>
          <p:cNvSpPr txBox="1"/>
          <p:nvPr/>
        </p:nvSpPr>
        <p:spPr>
          <a:xfrm>
            <a:off x="1176121" y="2382036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）按规定，这辆货车的总质量不能超过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吨。它是否超载了？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389584A-5DEA-EBEC-2206-91C0C6F247CC}"/>
              </a:ext>
            </a:extLst>
          </p:cNvPr>
          <p:cNvSpPr txBox="1"/>
          <p:nvPr/>
        </p:nvSpPr>
        <p:spPr>
          <a:xfrm>
            <a:off x="3374416" y="3915239"/>
            <a:ext cx="2501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16.7&lt;18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B97FD57-6FC7-927D-A864-F34CE562A8EC}"/>
              </a:ext>
            </a:extLst>
          </p:cNvPr>
          <p:cNvSpPr txBox="1"/>
          <p:nvPr/>
        </p:nvSpPr>
        <p:spPr>
          <a:xfrm>
            <a:off x="2950443" y="4736452"/>
            <a:ext cx="4621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答：它没有超载。</a:t>
            </a:r>
          </a:p>
        </p:txBody>
      </p:sp>
    </p:spTree>
    <p:extLst>
      <p:ext uri="{BB962C8B-B14F-4D97-AF65-F5344CB8AC3E}">
        <p14:creationId xmlns:p14="http://schemas.microsoft.com/office/powerpoint/2010/main" val="419513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B6ACE34-FA5A-70A1-DB09-8B591C268936}"/>
              </a:ext>
            </a:extLst>
          </p:cNvPr>
          <p:cNvSpPr txBox="1"/>
          <p:nvPr/>
        </p:nvSpPr>
        <p:spPr>
          <a:xfrm>
            <a:off x="1176121" y="2382036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）这辆货车自重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6.8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吨，它装载了多少吨货物？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0721C89-D742-7AB7-3AD3-FB2E691B187C}"/>
              </a:ext>
            </a:extLst>
          </p:cNvPr>
          <p:cNvSpPr txBox="1"/>
          <p:nvPr/>
        </p:nvSpPr>
        <p:spPr>
          <a:xfrm>
            <a:off x="1176121" y="1035213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一辆货车装载货物后的总质量是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16.7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吨。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DC973F8C-AB3E-E241-E267-D92C46F8CE83}"/>
              </a:ext>
            </a:extLst>
          </p:cNvPr>
          <p:cNvSpPr/>
          <p:nvPr/>
        </p:nvSpPr>
        <p:spPr>
          <a:xfrm>
            <a:off x="500743" y="108806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6F67C4ED-76C6-9B3A-E0F2-1CC778E1B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85533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9DD7046-62FD-1AFE-CF07-69C7630BC457}"/>
              </a:ext>
            </a:extLst>
          </p:cNvPr>
          <p:cNvSpPr txBox="1"/>
          <p:nvPr/>
        </p:nvSpPr>
        <p:spPr>
          <a:xfrm>
            <a:off x="3589071" y="3405693"/>
            <a:ext cx="5689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16.7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6.8=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</a:rPr>
              <a:t>9.9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</a:rPr>
              <a:t>（吨）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A9D1CF6-85C2-5C17-F6FC-AAA67A785192}"/>
              </a:ext>
            </a:extLst>
          </p:cNvPr>
          <p:cNvSpPr txBox="1"/>
          <p:nvPr/>
        </p:nvSpPr>
        <p:spPr>
          <a:xfrm>
            <a:off x="3108711" y="4382158"/>
            <a:ext cx="6905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答：它装载了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9.9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吨货物。</a:t>
            </a:r>
          </a:p>
        </p:txBody>
      </p:sp>
    </p:spTree>
    <p:extLst>
      <p:ext uri="{BB962C8B-B14F-4D97-AF65-F5344CB8AC3E}">
        <p14:creationId xmlns:p14="http://schemas.microsoft.com/office/powerpoint/2010/main" val="346074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A3DA6B4-5F2A-45AA-0F65-E8B79E169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583" y="1995695"/>
            <a:ext cx="6108364" cy="274446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9D16DBD-D343-E463-8765-7173597C439A}"/>
              </a:ext>
            </a:extLst>
          </p:cNvPr>
          <p:cNvSpPr txBox="1"/>
          <p:nvPr/>
        </p:nvSpPr>
        <p:spPr>
          <a:xfrm>
            <a:off x="1176121" y="862493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）把两根竹竿像下面这样接在一起，接完后的竹竿有多长？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72FD4F9-F6C5-78E8-0856-3FC8AA90E5E5}"/>
              </a:ext>
            </a:extLst>
          </p:cNvPr>
          <p:cNvSpPr/>
          <p:nvPr/>
        </p:nvSpPr>
        <p:spPr>
          <a:xfrm>
            <a:off x="500743" y="91534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01F71604-A854-1799-28EB-08B2188B5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43783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D2A4B59-30C4-4A67-ECF6-3A4F5A3D2395}"/>
              </a:ext>
            </a:extLst>
          </p:cNvPr>
          <p:cNvSpPr txBox="1"/>
          <p:nvPr/>
        </p:nvSpPr>
        <p:spPr>
          <a:xfrm>
            <a:off x="2823982" y="4862305"/>
            <a:ext cx="5318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2.4+3.2</a:t>
            </a:r>
            <a:r>
              <a:rPr lang="en-US" altLang="zh-CN" sz="3600" b="1" dirty="0">
                <a:solidFill>
                  <a:srgbClr val="FF0000"/>
                </a:solidFill>
                <a:latin typeface="楷体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</a:rPr>
              <a:t>0.8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=4.8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（米）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E52DA39-13C8-F329-BE3A-4E626A8674D9}"/>
              </a:ext>
            </a:extLst>
          </p:cNvPr>
          <p:cNvSpPr txBox="1"/>
          <p:nvPr/>
        </p:nvSpPr>
        <p:spPr>
          <a:xfrm>
            <a:off x="3215715" y="5748812"/>
            <a:ext cx="6905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答：接完后的竹竿长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4.8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米。</a:t>
            </a:r>
          </a:p>
        </p:txBody>
      </p:sp>
    </p:spTree>
    <p:extLst>
      <p:ext uri="{BB962C8B-B14F-4D97-AF65-F5344CB8AC3E}">
        <p14:creationId xmlns:p14="http://schemas.microsoft.com/office/powerpoint/2010/main" val="251832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14F5313-9C23-4ED2-1DAF-7DAFDF940ED1}"/>
              </a:ext>
            </a:extLst>
          </p:cNvPr>
          <p:cNvSpPr txBox="1"/>
          <p:nvPr/>
        </p:nvSpPr>
        <p:spPr>
          <a:xfrm>
            <a:off x="484052" y="923453"/>
            <a:ext cx="1122389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）用接好的竹竿测量河水的深度。露出水面的部分长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0.9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米，此处河水深多少米？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09D9CC5-9AE7-C82F-E189-B5833F609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185" y="2047653"/>
            <a:ext cx="4213763" cy="32097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B25ABCE-3E4A-1369-9F67-729AA3A51706}"/>
              </a:ext>
            </a:extLst>
          </p:cNvPr>
          <p:cNvSpPr txBox="1"/>
          <p:nvPr/>
        </p:nvSpPr>
        <p:spPr>
          <a:xfrm>
            <a:off x="2084680" y="3123248"/>
            <a:ext cx="434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4.8</a:t>
            </a:r>
            <a:r>
              <a:rPr lang="en-US" altLang="zh-CN" sz="3600" b="1" dirty="0">
                <a:solidFill>
                  <a:srgbClr val="FF0000"/>
                </a:solidFill>
                <a:latin typeface="楷体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</a:rPr>
              <a:t>0.9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=3.9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（米）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1B2FC30-E490-0751-1E5D-7EC27BE14B07}"/>
              </a:ext>
            </a:extLst>
          </p:cNvPr>
          <p:cNvSpPr txBox="1"/>
          <p:nvPr/>
        </p:nvSpPr>
        <p:spPr>
          <a:xfrm>
            <a:off x="1571741" y="4095110"/>
            <a:ext cx="6905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答：此处河水深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3.9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米。</a:t>
            </a:r>
          </a:p>
        </p:txBody>
      </p:sp>
    </p:spTree>
    <p:extLst>
      <p:ext uri="{BB962C8B-B14F-4D97-AF65-F5344CB8AC3E}">
        <p14:creationId xmlns:p14="http://schemas.microsoft.com/office/powerpoint/2010/main" val="365155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C88A4CE-B1B4-91DA-44C9-5C8FF4CB5360}"/>
              </a:ext>
            </a:extLst>
          </p:cNvPr>
          <p:cNvSpPr txBox="1"/>
          <p:nvPr/>
        </p:nvSpPr>
        <p:spPr>
          <a:xfrm>
            <a:off x="1176121" y="1167293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按规律接着往下写。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E4184AB-428E-A7D8-4E43-8A0D9E6919A7}"/>
              </a:ext>
            </a:extLst>
          </p:cNvPr>
          <p:cNvSpPr/>
          <p:nvPr/>
        </p:nvSpPr>
        <p:spPr>
          <a:xfrm>
            <a:off x="500743" y="122014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617EBAF3-5F32-3FF6-09D8-3E28C10BF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1772" y="1407859"/>
            <a:ext cx="39304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B02A5AA-E0B2-B95A-3CE4-DC04F1E11507}"/>
              </a:ext>
            </a:extLst>
          </p:cNvPr>
          <p:cNvSpPr txBox="1"/>
          <p:nvPr/>
        </p:nvSpPr>
        <p:spPr>
          <a:xfrm>
            <a:off x="650240" y="2218114"/>
            <a:ext cx="11836400" cy="2480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0.6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2.4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3.0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EFF4563-3EC4-D958-83B0-4DBBAC7FD43D}"/>
              </a:ext>
            </a:extLst>
          </p:cNvPr>
          <p:cNvGrpSpPr/>
          <p:nvPr/>
        </p:nvGrpSpPr>
        <p:grpSpPr>
          <a:xfrm>
            <a:off x="1966716" y="1807969"/>
            <a:ext cx="1381327" cy="1842730"/>
            <a:chOff x="1995900" y="1807969"/>
            <a:chExt cx="1381327" cy="1842730"/>
          </a:xfrm>
        </p:grpSpPr>
        <p:sp>
          <p:nvSpPr>
            <p:cNvPr id="6" name="弧形 5">
              <a:extLst>
                <a:ext uri="{FF2B5EF4-FFF2-40B4-BE49-F238E27FC236}">
                  <a16:creationId xmlns:a16="http://schemas.microsoft.com/office/drawing/2014/main" id="{48AC1979-C420-234E-6F20-D8614CC304C1}"/>
                </a:ext>
              </a:extLst>
            </p:cNvPr>
            <p:cNvSpPr/>
            <p:nvPr/>
          </p:nvSpPr>
          <p:spPr>
            <a:xfrm rot="19050496">
              <a:off x="1995900" y="2269372"/>
              <a:ext cx="1381327" cy="1381327"/>
            </a:xfrm>
            <a:prstGeom prst="arc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9487452-02CC-2FAF-6A28-9483DA241F32}"/>
                </a:ext>
              </a:extLst>
            </p:cNvPr>
            <p:cNvSpPr txBox="1"/>
            <p:nvPr/>
          </p:nvSpPr>
          <p:spPr>
            <a:xfrm>
              <a:off x="2279561" y="1807969"/>
              <a:ext cx="8593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+0.1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DC4DD7B-425F-C4B7-5933-8EB9DEC1ABF8}"/>
              </a:ext>
            </a:extLst>
          </p:cNvPr>
          <p:cNvGrpSpPr/>
          <p:nvPr/>
        </p:nvGrpSpPr>
        <p:grpSpPr>
          <a:xfrm>
            <a:off x="3084357" y="1807969"/>
            <a:ext cx="1381327" cy="1842730"/>
            <a:chOff x="3099341" y="1807969"/>
            <a:chExt cx="1381327" cy="1842730"/>
          </a:xfrm>
        </p:grpSpPr>
        <p:sp>
          <p:nvSpPr>
            <p:cNvPr id="8" name="弧形 7">
              <a:extLst>
                <a:ext uri="{FF2B5EF4-FFF2-40B4-BE49-F238E27FC236}">
                  <a16:creationId xmlns:a16="http://schemas.microsoft.com/office/drawing/2014/main" id="{0F66C96E-4A02-168C-7CC8-54EEBC389B6D}"/>
                </a:ext>
              </a:extLst>
            </p:cNvPr>
            <p:cNvSpPr/>
            <p:nvPr/>
          </p:nvSpPr>
          <p:spPr>
            <a:xfrm rot="19050496">
              <a:off x="3099341" y="2269372"/>
              <a:ext cx="1381327" cy="1381327"/>
            </a:xfrm>
            <a:prstGeom prst="arc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05A24AC-117F-C788-2DAD-FEEBCB43CFF2}"/>
                </a:ext>
              </a:extLst>
            </p:cNvPr>
            <p:cNvSpPr txBox="1"/>
            <p:nvPr/>
          </p:nvSpPr>
          <p:spPr>
            <a:xfrm>
              <a:off x="3383002" y="1807969"/>
              <a:ext cx="8593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+0.1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B28CB6E-4D5B-C862-AA03-F3E2BAA74474}"/>
              </a:ext>
            </a:extLst>
          </p:cNvPr>
          <p:cNvGrpSpPr/>
          <p:nvPr/>
        </p:nvGrpSpPr>
        <p:grpSpPr>
          <a:xfrm>
            <a:off x="4201998" y="1807969"/>
            <a:ext cx="1381327" cy="1842730"/>
            <a:chOff x="3099341" y="1807969"/>
            <a:chExt cx="1381327" cy="1842730"/>
          </a:xfrm>
        </p:grpSpPr>
        <p:sp>
          <p:nvSpPr>
            <p:cNvPr id="13" name="弧形 12">
              <a:extLst>
                <a:ext uri="{FF2B5EF4-FFF2-40B4-BE49-F238E27FC236}">
                  <a16:creationId xmlns:a16="http://schemas.microsoft.com/office/drawing/2014/main" id="{7BD32166-6E18-A8DE-5B92-66C891714414}"/>
                </a:ext>
              </a:extLst>
            </p:cNvPr>
            <p:cNvSpPr/>
            <p:nvPr/>
          </p:nvSpPr>
          <p:spPr>
            <a:xfrm rot="19050496">
              <a:off x="3099341" y="2269372"/>
              <a:ext cx="1381327" cy="1381327"/>
            </a:xfrm>
            <a:prstGeom prst="arc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B38E1884-3C9B-33CD-DAFE-9A4881FA1198}"/>
                </a:ext>
              </a:extLst>
            </p:cNvPr>
            <p:cNvSpPr txBox="1"/>
            <p:nvPr/>
          </p:nvSpPr>
          <p:spPr>
            <a:xfrm>
              <a:off x="3383002" y="1807969"/>
              <a:ext cx="8593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+0.1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89DB6185-E394-1009-0C00-01AAE9CEAEB1}"/>
              </a:ext>
            </a:extLst>
          </p:cNvPr>
          <p:cNvSpPr txBox="1"/>
          <p:nvPr/>
        </p:nvSpPr>
        <p:spPr>
          <a:xfrm>
            <a:off x="7220885" y="2401206"/>
            <a:ext cx="109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1.6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D539F91-5503-A3F6-F3FF-356D5DADB710}"/>
              </a:ext>
            </a:extLst>
          </p:cNvPr>
          <p:cNvSpPr txBox="1"/>
          <p:nvPr/>
        </p:nvSpPr>
        <p:spPr>
          <a:xfrm>
            <a:off x="8846355" y="2401206"/>
            <a:ext cx="109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1.7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D569875-2D54-A405-9AE6-89CF7F3805E5}"/>
              </a:ext>
            </a:extLst>
          </p:cNvPr>
          <p:cNvSpPr txBox="1"/>
          <p:nvPr/>
        </p:nvSpPr>
        <p:spPr>
          <a:xfrm>
            <a:off x="10458666" y="2401206"/>
            <a:ext cx="109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1.8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4405BAB-FC0A-E9B1-E79B-670D8A689C0C}"/>
              </a:ext>
            </a:extLst>
          </p:cNvPr>
          <p:cNvGrpSpPr/>
          <p:nvPr/>
        </p:nvGrpSpPr>
        <p:grpSpPr>
          <a:xfrm>
            <a:off x="1966716" y="3429000"/>
            <a:ext cx="1381327" cy="1842730"/>
            <a:chOff x="1995900" y="1807969"/>
            <a:chExt cx="1381327" cy="1842730"/>
          </a:xfrm>
        </p:grpSpPr>
        <p:sp>
          <p:nvSpPr>
            <p:cNvPr id="19" name="弧形 18">
              <a:extLst>
                <a:ext uri="{FF2B5EF4-FFF2-40B4-BE49-F238E27FC236}">
                  <a16:creationId xmlns:a16="http://schemas.microsoft.com/office/drawing/2014/main" id="{10328720-9AF1-55BA-018A-814E1F23315E}"/>
                </a:ext>
              </a:extLst>
            </p:cNvPr>
            <p:cNvSpPr/>
            <p:nvPr/>
          </p:nvSpPr>
          <p:spPr>
            <a:xfrm rot="19050496">
              <a:off x="1995900" y="2269372"/>
              <a:ext cx="1381327" cy="1381327"/>
            </a:xfrm>
            <a:prstGeom prst="arc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5F05FB1-17E5-77E5-B2C8-0375F1D823E2}"/>
                </a:ext>
              </a:extLst>
            </p:cNvPr>
            <p:cNvSpPr txBox="1"/>
            <p:nvPr/>
          </p:nvSpPr>
          <p:spPr>
            <a:xfrm>
              <a:off x="2279561" y="1807969"/>
              <a:ext cx="8593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+0.6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B7BAD0E-46B0-8BB4-1E6F-5F621A5847A2}"/>
              </a:ext>
            </a:extLst>
          </p:cNvPr>
          <p:cNvGrpSpPr/>
          <p:nvPr/>
        </p:nvGrpSpPr>
        <p:grpSpPr>
          <a:xfrm>
            <a:off x="3084357" y="3429000"/>
            <a:ext cx="1381327" cy="1842730"/>
            <a:chOff x="3099341" y="1807969"/>
            <a:chExt cx="1381327" cy="1842730"/>
          </a:xfrm>
        </p:grpSpPr>
        <p:sp>
          <p:nvSpPr>
            <p:cNvPr id="22" name="弧形 21">
              <a:extLst>
                <a:ext uri="{FF2B5EF4-FFF2-40B4-BE49-F238E27FC236}">
                  <a16:creationId xmlns:a16="http://schemas.microsoft.com/office/drawing/2014/main" id="{4B709050-F131-074E-F2AB-843106573A1C}"/>
                </a:ext>
              </a:extLst>
            </p:cNvPr>
            <p:cNvSpPr/>
            <p:nvPr/>
          </p:nvSpPr>
          <p:spPr>
            <a:xfrm rot="19050496">
              <a:off x="3099341" y="2269372"/>
              <a:ext cx="1381327" cy="1381327"/>
            </a:xfrm>
            <a:prstGeom prst="arc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710976F-08F5-16C6-58C9-7B381A2FA316}"/>
                </a:ext>
              </a:extLst>
            </p:cNvPr>
            <p:cNvSpPr txBox="1"/>
            <p:nvPr/>
          </p:nvSpPr>
          <p:spPr>
            <a:xfrm>
              <a:off x="3383002" y="1807969"/>
              <a:ext cx="8593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+0.6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84ED4DC8-0078-AC39-F17A-57C499839B49}"/>
              </a:ext>
            </a:extLst>
          </p:cNvPr>
          <p:cNvGrpSpPr/>
          <p:nvPr/>
        </p:nvGrpSpPr>
        <p:grpSpPr>
          <a:xfrm>
            <a:off x="4201998" y="3429000"/>
            <a:ext cx="1381327" cy="1842730"/>
            <a:chOff x="3099341" y="1807969"/>
            <a:chExt cx="1381327" cy="1842730"/>
          </a:xfrm>
        </p:grpSpPr>
        <p:sp>
          <p:nvSpPr>
            <p:cNvPr id="25" name="弧形 24">
              <a:extLst>
                <a:ext uri="{FF2B5EF4-FFF2-40B4-BE49-F238E27FC236}">
                  <a16:creationId xmlns:a16="http://schemas.microsoft.com/office/drawing/2014/main" id="{7AF17F0F-674E-52D8-D1BA-7D6F42F1687E}"/>
                </a:ext>
              </a:extLst>
            </p:cNvPr>
            <p:cNvSpPr/>
            <p:nvPr/>
          </p:nvSpPr>
          <p:spPr>
            <a:xfrm rot="19050496">
              <a:off x="3099341" y="2269372"/>
              <a:ext cx="1381327" cy="1381327"/>
            </a:xfrm>
            <a:prstGeom prst="arc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89603E0E-CDAA-273C-E5A0-04E2BC430115}"/>
                </a:ext>
              </a:extLst>
            </p:cNvPr>
            <p:cNvSpPr txBox="1"/>
            <p:nvPr/>
          </p:nvSpPr>
          <p:spPr>
            <a:xfrm>
              <a:off x="3383002" y="1807969"/>
              <a:ext cx="8593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+0.6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61FC9051-A809-91C2-EB0A-92355F59354B}"/>
              </a:ext>
            </a:extLst>
          </p:cNvPr>
          <p:cNvSpPr txBox="1"/>
          <p:nvPr/>
        </p:nvSpPr>
        <p:spPr>
          <a:xfrm>
            <a:off x="7220885" y="4050423"/>
            <a:ext cx="109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3.6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2FC6631-47B8-32AA-F060-8A8313D86AD8}"/>
              </a:ext>
            </a:extLst>
          </p:cNvPr>
          <p:cNvSpPr txBox="1"/>
          <p:nvPr/>
        </p:nvSpPr>
        <p:spPr>
          <a:xfrm>
            <a:off x="8846354" y="4050423"/>
            <a:ext cx="109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4.2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F2226AB-9363-31BD-C56E-E7AF2A82149B}"/>
              </a:ext>
            </a:extLst>
          </p:cNvPr>
          <p:cNvSpPr txBox="1"/>
          <p:nvPr/>
        </p:nvSpPr>
        <p:spPr>
          <a:xfrm>
            <a:off x="10448891" y="4050423"/>
            <a:ext cx="1092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4.8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05134B7-20E4-FC23-77D0-1777E457FF27}"/>
              </a:ext>
            </a:extLst>
          </p:cNvPr>
          <p:cNvGrpSpPr/>
          <p:nvPr/>
        </p:nvGrpSpPr>
        <p:grpSpPr>
          <a:xfrm>
            <a:off x="5270273" y="1807969"/>
            <a:ext cx="1381327" cy="1842730"/>
            <a:chOff x="3099341" y="1807969"/>
            <a:chExt cx="1381327" cy="1842730"/>
          </a:xfrm>
        </p:grpSpPr>
        <p:sp>
          <p:nvSpPr>
            <p:cNvPr id="31" name="弧形 30">
              <a:extLst>
                <a:ext uri="{FF2B5EF4-FFF2-40B4-BE49-F238E27FC236}">
                  <a16:creationId xmlns:a16="http://schemas.microsoft.com/office/drawing/2014/main" id="{13CBDF0A-69B8-8E98-ECE4-44EF78DDB3D9}"/>
                </a:ext>
              </a:extLst>
            </p:cNvPr>
            <p:cNvSpPr/>
            <p:nvPr/>
          </p:nvSpPr>
          <p:spPr>
            <a:xfrm rot="19050496">
              <a:off x="3099341" y="2269372"/>
              <a:ext cx="1381327" cy="1381327"/>
            </a:xfrm>
            <a:prstGeom prst="arc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CDC1799B-35A6-60E7-538D-5956B29CBB00}"/>
                </a:ext>
              </a:extLst>
            </p:cNvPr>
            <p:cNvSpPr txBox="1"/>
            <p:nvPr/>
          </p:nvSpPr>
          <p:spPr>
            <a:xfrm>
              <a:off x="3383002" y="1807969"/>
              <a:ext cx="8593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+0.1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564F6420-84BD-E6C0-4B67-BF4EBEB30508}"/>
              </a:ext>
            </a:extLst>
          </p:cNvPr>
          <p:cNvGrpSpPr/>
          <p:nvPr/>
        </p:nvGrpSpPr>
        <p:grpSpPr>
          <a:xfrm>
            <a:off x="5254459" y="3429000"/>
            <a:ext cx="1381327" cy="1842730"/>
            <a:chOff x="3099341" y="1807969"/>
            <a:chExt cx="1381327" cy="1842730"/>
          </a:xfrm>
        </p:grpSpPr>
        <p:sp>
          <p:nvSpPr>
            <p:cNvPr id="34" name="弧形 33">
              <a:extLst>
                <a:ext uri="{FF2B5EF4-FFF2-40B4-BE49-F238E27FC236}">
                  <a16:creationId xmlns:a16="http://schemas.microsoft.com/office/drawing/2014/main" id="{758959CA-4909-6645-DC74-5212AA148756}"/>
                </a:ext>
              </a:extLst>
            </p:cNvPr>
            <p:cNvSpPr/>
            <p:nvPr/>
          </p:nvSpPr>
          <p:spPr>
            <a:xfrm rot="19050496">
              <a:off x="3099341" y="2269372"/>
              <a:ext cx="1381327" cy="1381327"/>
            </a:xfrm>
            <a:prstGeom prst="arc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94BB9D63-D5B8-A272-B252-CD0D80A5D5E7}"/>
                </a:ext>
              </a:extLst>
            </p:cNvPr>
            <p:cNvSpPr txBox="1"/>
            <p:nvPr/>
          </p:nvSpPr>
          <p:spPr>
            <a:xfrm>
              <a:off x="3383002" y="1807969"/>
              <a:ext cx="8593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+0.6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543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E02E022-DF40-11B3-96B2-5E3D96613EB5}"/>
              </a:ext>
            </a:extLst>
          </p:cNvPr>
          <p:cNvSpPr txBox="1"/>
          <p:nvPr/>
        </p:nvSpPr>
        <p:spPr>
          <a:xfrm>
            <a:off x="1176121" y="739055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买四季豆和小白菜各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克要多少钱？每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克四季豆比小白菜贵多少钱？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0B1E87C-0B9A-E37F-4D14-5C044586D4EE}"/>
              </a:ext>
            </a:extLst>
          </p:cNvPr>
          <p:cNvSpPr/>
          <p:nvPr/>
        </p:nvSpPr>
        <p:spPr>
          <a:xfrm>
            <a:off x="500743" y="81222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BC78A94E-6C97-899B-1373-C81ECAF94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1532" y="1629861"/>
            <a:ext cx="39304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0898B7BA-BC89-E232-1C86-13A0BCEC47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764165"/>
              </p:ext>
            </p:extLst>
          </p:nvPr>
        </p:nvGraphicFramePr>
        <p:xfrm>
          <a:off x="2968172" y="2200392"/>
          <a:ext cx="5506720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09902">
                  <a:extLst>
                    <a:ext uri="{9D8B030D-6E8A-4147-A177-3AD203B41FA5}">
                      <a16:colId xmlns:a16="http://schemas.microsoft.com/office/drawing/2014/main" val="378305297"/>
                    </a:ext>
                  </a:extLst>
                </a:gridCol>
                <a:gridCol w="3496818">
                  <a:extLst>
                    <a:ext uri="{9D8B030D-6E8A-4147-A177-3AD203B41FA5}">
                      <a16:colId xmlns:a16="http://schemas.microsoft.com/office/drawing/2014/main" val="2951915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商品名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每</a:t>
                      </a:r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500</a:t>
                      </a:r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克售价</a:t>
                      </a:r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/</a:t>
                      </a:r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元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617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四季豆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5.68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51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小白菜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1.41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013229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7C4C8D9B-BC58-9C75-3619-2792B85A03BF}"/>
              </a:ext>
            </a:extLst>
          </p:cNvPr>
          <p:cNvSpPr txBox="1"/>
          <p:nvPr/>
        </p:nvSpPr>
        <p:spPr>
          <a:xfrm>
            <a:off x="3257051" y="4004175"/>
            <a:ext cx="5217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5.68+1.41=7.09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（元）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274DE27-847C-5683-5969-1EF6A4A6789A}"/>
              </a:ext>
            </a:extLst>
          </p:cNvPr>
          <p:cNvSpPr txBox="1"/>
          <p:nvPr/>
        </p:nvSpPr>
        <p:spPr>
          <a:xfrm>
            <a:off x="3257050" y="4655373"/>
            <a:ext cx="5217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5.68</a:t>
            </a:r>
            <a:r>
              <a:rPr lang="en-US" altLang="zh-CN" sz="3200" b="1" dirty="0">
                <a:solidFill>
                  <a:srgbClr val="FF0000"/>
                </a:solidFill>
                <a:latin typeface="+mn-ea"/>
              </a:rPr>
              <a:t>-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1.41=4.27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（元）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56D38CF-4AA3-6BF8-91E6-F33DCC46BA3D}"/>
              </a:ext>
            </a:extLst>
          </p:cNvPr>
          <p:cNvSpPr txBox="1"/>
          <p:nvPr/>
        </p:nvSpPr>
        <p:spPr>
          <a:xfrm>
            <a:off x="1652776" y="5306572"/>
            <a:ext cx="99134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答：买四季豆和小白菜各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500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克要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7.09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元；每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500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克四季豆比小白菜贵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4.27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217589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小学数学">
      <a:majorFont>
        <a:latin typeface="Times New Roman"/>
        <a:ea typeface="黑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465</Words>
  <Application>Microsoft Office PowerPoint</Application>
  <PresentationFormat>宽屏</PresentationFormat>
  <Paragraphs>95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Administrator</cp:lastModifiedBy>
  <cp:revision>32</cp:revision>
  <dcterms:created xsi:type="dcterms:W3CDTF">2025-11-01T01:48:06Z</dcterms:created>
  <dcterms:modified xsi:type="dcterms:W3CDTF">2025-11-10T07:36:49Z</dcterms:modified>
</cp:coreProperties>
</file>