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326" r:id="rId2"/>
    <p:sldId id="377" r:id="rId3"/>
    <p:sldId id="396" r:id="rId4"/>
    <p:sldId id="392" r:id="rId5"/>
    <p:sldId id="391" r:id="rId6"/>
    <p:sldId id="397" r:id="rId7"/>
    <p:sldId id="389" r:id="rId8"/>
    <p:sldId id="378" r:id="rId9"/>
    <p:sldId id="380" r:id="rId10"/>
    <p:sldId id="386" r:id="rId11"/>
    <p:sldId id="394" r:id="rId12"/>
    <p:sldId id="395" r:id="rId13"/>
    <p:sldId id="264" r:id="rId14"/>
    <p:sldId id="387" r:id="rId15"/>
    <p:sldId id="265" r:id="rId16"/>
    <p:sldId id="331" r:id="rId17"/>
  </p:sldIdLst>
  <p:sldSz cx="12192000" cy="6858000"/>
  <p:notesSz cx="6858000" cy="9144000"/>
  <p:defaultTextStyle>
    <a:defPPr>
      <a:defRPr lang="zh-CN"/>
    </a:defPPr>
    <a:lvl1pPr marL="0" lvl="0" indent="0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875" lvl="1" indent="-150699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446" lvl="2" indent="-303091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7016" lvl="3" indent="-455483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586" lvl="4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848" lvl="5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418" lvl="6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6987" lvl="7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557" lvl="8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0013"/>
    <a:srgbClr val="0000FF"/>
    <a:srgbClr val="FFCCFF"/>
    <a:srgbClr val="E0FAF7"/>
    <a:srgbClr val="3F91C9"/>
    <a:srgbClr val="8EC0B9"/>
    <a:srgbClr val="FAE4C6"/>
    <a:srgbClr val="9FB890"/>
    <a:srgbClr val="FF33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27" autoAdjust="0"/>
    <p:restoredTop sz="95995" autoAdjust="0"/>
  </p:normalViewPr>
  <p:slideViewPr>
    <p:cSldViewPr snapToGrid="0" showGuides="1">
      <p:cViewPr varScale="1">
        <p:scale>
          <a:sx n="63" d="100"/>
          <a:sy n="63" d="100"/>
        </p:scale>
        <p:origin x="72" y="1176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2025/11/8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87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44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701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58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84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41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98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55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B1568D65-F29F-4941-8609-C220DFAFB9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9B09B6A6-F22B-C1F8-B687-209CAD1E70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8ED0F8AF-A09C-0A56-5258-1EDBBED2234A}"/>
              </a:ext>
            </a:extLst>
          </p:cNvPr>
          <p:cNvGrpSpPr/>
          <p:nvPr userDrawn="1"/>
        </p:nvGrpSpPr>
        <p:grpSpPr>
          <a:xfrm>
            <a:off x="321626" y="379951"/>
            <a:ext cx="2755222" cy="690552"/>
            <a:chOff x="321626" y="379951"/>
            <a:chExt cx="2755222" cy="690552"/>
          </a:xfrm>
        </p:grpSpPr>
        <p:sp>
          <p:nvSpPr>
            <p:cNvPr id="8" name="Block Arc 15">
              <a:extLst>
                <a:ext uri="{FF2B5EF4-FFF2-40B4-BE49-F238E27FC236}">
                  <a16:creationId xmlns:a16="http://schemas.microsoft.com/office/drawing/2014/main" id="{E76514EF-6F8F-A973-5A48-369B13E485B5}"/>
                </a:ext>
              </a:extLst>
            </p:cNvPr>
            <p:cNvSpPr/>
            <p:nvPr/>
          </p:nvSpPr>
          <p:spPr>
            <a:xfrm>
              <a:off x="373026" y="379951"/>
              <a:ext cx="573411" cy="537578"/>
            </a:xfrm>
            <a:custGeom>
              <a:avLst/>
              <a:gdLst>
                <a:gd name="T0" fmla="*/ 11200 w 12800"/>
                <a:gd name="T1" fmla="*/ 0 h 12000"/>
                <a:gd name="T2" fmla="*/ 6606 w 12800"/>
                <a:gd name="T3" fmla="*/ 1715 h 12000"/>
                <a:gd name="T4" fmla="*/ 6194 w 12800"/>
                <a:gd name="T5" fmla="*/ 1715 h 12000"/>
                <a:gd name="T6" fmla="*/ 1600 w 12800"/>
                <a:gd name="T7" fmla="*/ 0 h 12000"/>
                <a:gd name="T8" fmla="*/ 0 w 12800"/>
                <a:gd name="T9" fmla="*/ 8800 h 12000"/>
                <a:gd name="T10" fmla="*/ 5006 w 12800"/>
                <a:gd name="T11" fmla="*/ 11886 h 12000"/>
                <a:gd name="T12" fmla="*/ 6400 w 12800"/>
                <a:gd name="T13" fmla="*/ 11771 h 12000"/>
                <a:gd name="T14" fmla="*/ 7794 w 12800"/>
                <a:gd name="T15" fmla="*/ 11886 h 12000"/>
                <a:gd name="T16" fmla="*/ 12800 w 12800"/>
                <a:gd name="T17" fmla="*/ 8800 h 12000"/>
                <a:gd name="T18" fmla="*/ 12097 w 12800"/>
                <a:gd name="T19" fmla="*/ 275 h 12000"/>
                <a:gd name="T20" fmla="*/ 1600 w 12800"/>
                <a:gd name="T21" fmla="*/ 8800 h 12000"/>
                <a:gd name="T22" fmla="*/ 5600 w 12800"/>
                <a:gd name="T23" fmla="*/ 3200 h 12000"/>
                <a:gd name="T24" fmla="*/ 11200 w 12800"/>
                <a:gd name="T25" fmla="*/ 8800 h 12000"/>
                <a:gd name="T26" fmla="*/ 7200 w 12800"/>
                <a:gd name="T27" fmla="*/ 3200 h 12000"/>
                <a:gd name="T28" fmla="*/ 11200 w 12800"/>
                <a:gd name="T29" fmla="*/ 8800 h 12000"/>
                <a:gd name="T30" fmla="*/ 2400 w 12800"/>
                <a:gd name="T31" fmla="*/ 2720 h 12000"/>
                <a:gd name="T32" fmla="*/ 4800 w 12800"/>
                <a:gd name="T33" fmla="*/ 4480 h 12000"/>
                <a:gd name="T34" fmla="*/ 4800 w 12800"/>
                <a:gd name="T35" fmla="*/ 5280 h 12000"/>
                <a:gd name="T36" fmla="*/ 2400 w 12800"/>
                <a:gd name="T37" fmla="*/ 5120 h 12000"/>
                <a:gd name="T38" fmla="*/ 4800 w 12800"/>
                <a:gd name="T39" fmla="*/ 5280 h 12000"/>
                <a:gd name="T40" fmla="*/ 2400 w 12800"/>
                <a:gd name="T41" fmla="*/ 5920 h 12000"/>
                <a:gd name="T42" fmla="*/ 4800 w 12800"/>
                <a:gd name="T43" fmla="*/ 7680 h 12000"/>
                <a:gd name="T44" fmla="*/ 4800 w 12800"/>
                <a:gd name="T45" fmla="*/ 8480 h 12000"/>
                <a:gd name="T46" fmla="*/ 2400 w 12800"/>
                <a:gd name="T47" fmla="*/ 8320 h 12000"/>
                <a:gd name="T48" fmla="*/ 4800 w 12800"/>
                <a:gd name="T49" fmla="*/ 8480 h 12000"/>
                <a:gd name="T50" fmla="*/ 8000 w 12800"/>
                <a:gd name="T51" fmla="*/ 8480 h 12000"/>
                <a:gd name="T52" fmla="*/ 10400 w 12800"/>
                <a:gd name="T53" fmla="*/ 8321 h 12000"/>
                <a:gd name="T54" fmla="*/ 10400 w 12800"/>
                <a:gd name="T55" fmla="*/ 5920 h 12000"/>
                <a:gd name="T56" fmla="*/ 8000 w 12800"/>
                <a:gd name="T57" fmla="*/ 7680 h 12000"/>
                <a:gd name="T58" fmla="*/ 10400 w 12800"/>
                <a:gd name="T59" fmla="*/ 5920 h 12000"/>
                <a:gd name="T60" fmla="*/ 8000 w 12800"/>
                <a:gd name="T61" fmla="*/ 5280 h 12000"/>
                <a:gd name="T62" fmla="*/ 10400 w 12800"/>
                <a:gd name="T63" fmla="*/ 5120 h 12000"/>
                <a:gd name="T64" fmla="*/ 10400 w 12800"/>
                <a:gd name="T65" fmla="*/ 2720 h 12000"/>
                <a:gd name="T66" fmla="*/ 8000 w 12800"/>
                <a:gd name="T67" fmla="*/ 4480 h 12000"/>
                <a:gd name="T68" fmla="*/ 10400 w 12800"/>
                <a:gd name="T69" fmla="*/ 2720 h 12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800" h="12000">
                  <a:moveTo>
                    <a:pt x="12097" y="275"/>
                  </a:moveTo>
                  <a:cubicBezTo>
                    <a:pt x="11832" y="96"/>
                    <a:pt x="11520" y="0"/>
                    <a:pt x="11200" y="0"/>
                  </a:cubicBezTo>
                  <a:cubicBezTo>
                    <a:pt x="10996" y="0"/>
                    <a:pt x="10795" y="39"/>
                    <a:pt x="10606" y="115"/>
                  </a:cubicBezTo>
                  <a:lnTo>
                    <a:pt x="6606" y="1715"/>
                  </a:lnTo>
                  <a:cubicBezTo>
                    <a:pt x="6530" y="1745"/>
                    <a:pt x="6469" y="1794"/>
                    <a:pt x="6400" y="1835"/>
                  </a:cubicBezTo>
                  <a:cubicBezTo>
                    <a:pt x="6331" y="1794"/>
                    <a:pt x="6270" y="1745"/>
                    <a:pt x="6194" y="1715"/>
                  </a:cubicBezTo>
                  <a:lnTo>
                    <a:pt x="2194" y="115"/>
                  </a:lnTo>
                  <a:cubicBezTo>
                    <a:pt x="2005" y="39"/>
                    <a:pt x="1804" y="0"/>
                    <a:pt x="1600" y="0"/>
                  </a:cubicBezTo>
                  <a:cubicBezTo>
                    <a:pt x="716" y="0"/>
                    <a:pt x="0" y="716"/>
                    <a:pt x="0" y="1600"/>
                  </a:cubicBezTo>
                  <a:lnTo>
                    <a:pt x="0" y="8800"/>
                  </a:lnTo>
                  <a:cubicBezTo>
                    <a:pt x="0" y="9454"/>
                    <a:pt x="398" y="10042"/>
                    <a:pt x="1006" y="10286"/>
                  </a:cubicBezTo>
                  <a:lnTo>
                    <a:pt x="5006" y="11886"/>
                  </a:lnTo>
                  <a:cubicBezTo>
                    <a:pt x="5198" y="11962"/>
                    <a:pt x="5399" y="12000"/>
                    <a:pt x="5600" y="12000"/>
                  </a:cubicBezTo>
                  <a:cubicBezTo>
                    <a:pt x="5880" y="12000"/>
                    <a:pt x="6153" y="11915"/>
                    <a:pt x="6400" y="11771"/>
                  </a:cubicBezTo>
                  <a:cubicBezTo>
                    <a:pt x="6647" y="11915"/>
                    <a:pt x="6920" y="12000"/>
                    <a:pt x="7200" y="12000"/>
                  </a:cubicBezTo>
                  <a:cubicBezTo>
                    <a:pt x="7401" y="12000"/>
                    <a:pt x="7602" y="11962"/>
                    <a:pt x="7794" y="11886"/>
                  </a:cubicBezTo>
                  <a:lnTo>
                    <a:pt x="11794" y="10286"/>
                  </a:lnTo>
                  <a:cubicBezTo>
                    <a:pt x="12402" y="10042"/>
                    <a:pt x="12800" y="9454"/>
                    <a:pt x="12800" y="8800"/>
                  </a:cubicBezTo>
                  <a:lnTo>
                    <a:pt x="12800" y="1600"/>
                  </a:lnTo>
                  <a:cubicBezTo>
                    <a:pt x="12800" y="1069"/>
                    <a:pt x="12537" y="573"/>
                    <a:pt x="12097" y="275"/>
                  </a:cubicBezTo>
                  <a:close/>
                  <a:moveTo>
                    <a:pt x="5600" y="10400"/>
                  </a:moveTo>
                  <a:lnTo>
                    <a:pt x="1600" y="8800"/>
                  </a:lnTo>
                  <a:lnTo>
                    <a:pt x="1600" y="1600"/>
                  </a:lnTo>
                  <a:lnTo>
                    <a:pt x="5600" y="3200"/>
                  </a:lnTo>
                  <a:lnTo>
                    <a:pt x="5600" y="10400"/>
                  </a:lnTo>
                  <a:close/>
                  <a:moveTo>
                    <a:pt x="11200" y="8800"/>
                  </a:moveTo>
                  <a:lnTo>
                    <a:pt x="7200" y="10400"/>
                  </a:lnTo>
                  <a:lnTo>
                    <a:pt x="7200" y="3200"/>
                  </a:lnTo>
                  <a:lnTo>
                    <a:pt x="11200" y="1600"/>
                  </a:lnTo>
                  <a:lnTo>
                    <a:pt x="11200" y="8800"/>
                  </a:lnTo>
                  <a:close/>
                  <a:moveTo>
                    <a:pt x="4800" y="3680"/>
                  </a:moveTo>
                  <a:lnTo>
                    <a:pt x="2400" y="2720"/>
                  </a:lnTo>
                  <a:lnTo>
                    <a:pt x="2400" y="3520"/>
                  </a:lnTo>
                  <a:lnTo>
                    <a:pt x="4800" y="4480"/>
                  </a:lnTo>
                  <a:lnTo>
                    <a:pt x="4800" y="3680"/>
                  </a:lnTo>
                  <a:close/>
                  <a:moveTo>
                    <a:pt x="4800" y="5280"/>
                  </a:moveTo>
                  <a:lnTo>
                    <a:pt x="2400" y="4320"/>
                  </a:lnTo>
                  <a:lnTo>
                    <a:pt x="2400" y="5120"/>
                  </a:lnTo>
                  <a:lnTo>
                    <a:pt x="4800" y="6080"/>
                  </a:lnTo>
                  <a:lnTo>
                    <a:pt x="4800" y="5280"/>
                  </a:lnTo>
                  <a:close/>
                  <a:moveTo>
                    <a:pt x="4800" y="6880"/>
                  </a:moveTo>
                  <a:lnTo>
                    <a:pt x="2400" y="5920"/>
                  </a:lnTo>
                  <a:lnTo>
                    <a:pt x="2400" y="6720"/>
                  </a:lnTo>
                  <a:lnTo>
                    <a:pt x="4800" y="7680"/>
                  </a:lnTo>
                  <a:lnTo>
                    <a:pt x="4800" y="6880"/>
                  </a:lnTo>
                  <a:close/>
                  <a:moveTo>
                    <a:pt x="4800" y="8480"/>
                  </a:moveTo>
                  <a:lnTo>
                    <a:pt x="2400" y="7520"/>
                  </a:lnTo>
                  <a:lnTo>
                    <a:pt x="2400" y="8320"/>
                  </a:lnTo>
                  <a:lnTo>
                    <a:pt x="4800" y="9280"/>
                  </a:lnTo>
                  <a:lnTo>
                    <a:pt x="4800" y="8480"/>
                  </a:lnTo>
                  <a:close/>
                  <a:moveTo>
                    <a:pt x="10400" y="7520"/>
                  </a:moveTo>
                  <a:lnTo>
                    <a:pt x="8000" y="8480"/>
                  </a:lnTo>
                  <a:lnTo>
                    <a:pt x="8000" y="9280"/>
                  </a:lnTo>
                  <a:lnTo>
                    <a:pt x="10400" y="8321"/>
                  </a:lnTo>
                  <a:lnTo>
                    <a:pt x="10400" y="7520"/>
                  </a:lnTo>
                  <a:close/>
                  <a:moveTo>
                    <a:pt x="10400" y="5920"/>
                  </a:moveTo>
                  <a:lnTo>
                    <a:pt x="8000" y="6880"/>
                  </a:lnTo>
                  <a:lnTo>
                    <a:pt x="8000" y="7680"/>
                  </a:lnTo>
                  <a:lnTo>
                    <a:pt x="10400" y="6720"/>
                  </a:lnTo>
                  <a:lnTo>
                    <a:pt x="10400" y="5920"/>
                  </a:lnTo>
                  <a:close/>
                  <a:moveTo>
                    <a:pt x="10400" y="4320"/>
                  </a:moveTo>
                  <a:lnTo>
                    <a:pt x="8000" y="5280"/>
                  </a:lnTo>
                  <a:lnTo>
                    <a:pt x="8000" y="6080"/>
                  </a:lnTo>
                  <a:lnTo>
                    <a:pt x="10400" y="5120"/>
                  </a:lnTo>
                  <a:lnTo>
                    <a:pt x="10400" y="4320"/>
                  </a:lnTo>
                  <a:close/>
                  <a:moveTo>
                    <a:pt x="10400" y="2720"/>
                  </a:moveTo>
                  <a:lnTo>
                    <a:pt x="8000" y="3680"/>
                  </a:lnTo>
                  <a:lnTo>
                    <a:pt x="8000" y="4480"/>
                  </a:lnTo>
                  <a:lnTo>
                    <a:pt x="10400" y="3520"/>
                  </a:lnTo>
                  <a:lnTo>
                    <a:pt x="10400" y="2720"/>
                  </a:lnTo>
                  <a:close/>
                </a:path>
              </a:pathLst>
            </a:custGeom>
            <a:solidFill>
              <a:srgbClr val="F7D5A7">
                <a:lumMod val="65000"/>
                <a:lumOff val="3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/>
                <a:ea typeface="字魂70号-灵悦黑体"/>
                <a:cs typeface="+mn-cs"/>
                <a:sym typeface="华文细黑"/>
              </a:endParaRP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4156DE84-A4B6-CA45-C389-D15FC0C11986}"/>
                </a:ext>
              </a:extLst>
            </p:cNvPr>
            <p:cNvCxnSpPr>
              <a:cxnSpLocks/>
            </p:cNvCxnSpPr>
            <p:nvPr/>
          </p:nvCxnSpPr>
          <p:spPr>
            <a:xfrm>
              <a:off x="321626" y="1041147"/>
              <a:ext cx="2656392" cy="0"/>
            </a:xfrm>
            <a:prstGeom prst="line">
              <a:avLst/>
            </a:prstGeom>
            <a:noFill/>
            <a:ln w="38100" cap="rnd" cmpd="sng" algn="ctr">
              <a:solidFill>
                <a:srgbClr val="F7D5A7">
                  <a:lumMod val="50000"/>
                  <a:lumOff val="50000"/>
                </a:srgbClr>
              </a:solidFill>
              <a:prstDash val="solid"/>
              <a:round/>
            </a:ln>
            <a:effectLst/>
          </p:spPr>
        </p:cxn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5084B81C-1F4D-6F69-852B-AD2D5B4A656B}"/>
                </a:ext>
              </a:extLst>
            </p:cNvPr>
            <p:cNvSpPr/>
            <p:nvPr/>
          </p:nvSpPr>
          <p:spPr>
            <a:xfrm>
              <a:off x="2978018" y="971673"/>
              <a:ext cx="98830" cy="98830"/>
            </a:xfrm>
            <a:custGeom>
              <a:avLst/>
              <a:gdLst>
                <a:gd name="connsiteX0" fmla="*/ 361345 w 361344"/>
                <a:gd name="connsiteY0" fmla="*/ 180672 h 361344"/>
                <a:gd name="connsiteX1" fmla="*/ 180672 w 361344"/>
                <a:gd name="connsiteY1" fmla="*/ 361345 h 361344"/>
                <a:gd name="connsiteX2" fmla="*/ 0 w 361344"/>
                <a:gd name="connsiteY2" fmla="*/ 180672 h 361344"/>
                <a:gd name="connsiteX3" fmla="*/ 180672 w 361344"/>
                <a:gd name="connsiteY3" fmla="*/ 0 h 361344"/>
                <a:gd name="connsiteX4" fmla="*/ 361345 w 361344"/>
                <a:gd name="connsiteY4" fmla="*/ 180672 h 36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344" h="361344">
                  <a:moveTo>
                    <a:pt x="361345" y="180672"/>
                  </a:moveTo>
                  <a:cubicBezTo>
                    <a:pt x="361345" y="280455"/>
                    <a:pt x="280455" y="361345"/>
                    <a:pt x="180672" y="361345"/>
                  </a:cubicBezTo>
                  <a:cubicBezTo>
                    <a:pt x="80890" y="361345"/>
                    <a:pt x="0" y="280455"/>
                    <a:pt x="0" y="180672"/>
                  </a:cubicBezTo>
                  <a:cubicBezTo>
                    <a:pt x="0" y="80890"/>
                    <a:pt x="80890" y="0"/>
                    <a:pt x="180672" y="0"/>
                  </a:cubicBezTo>
                  <a:cubicBezTo>
                    <a:pt x="280455" y="0"/>
                    <a:pt x="361345" y="80890"/>
                    <a:pt x="361345" y="180672"/>
                  </a:cubicBezTo>
                  <a:close/>
                </a:path>
              </a:pathLst>
            </a:custGeom>
            <a:solidFill>
              <a:srgbClr val="8EC0B9">
                <a:lumMod val="100000"/>
              </a:srgbClr>
            </a:solidFill>
            <a:ln w="79602" cap="rnd">
              <a:solidFill>
                <a:srgbClr val="8EC0B9">
                  <a:lumMod val="100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/>
                <a:ea typeface="字魂70号-灵悦黑体"/>
                <a:sym typeface="华文细黑"/>
              </a:endParaRP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909CE5AD-C381-A9CB-75A2-6861F57FCF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6" name="ïṥlíḋe">
            <a:extLst>
              <a:ext uri="{FF2B5EF4-FFF2-40B4-BE49-F238E27FC236}">
                <a16:creationId xmlns:a16="http://schemas.microsoft.com/office/drawing/2014/main" id="{48505660-5945-EF3D-6925-FD9A00B613BE}"/>
              </a:ext>
            </a:extLst>
          </p:cNvPr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/>
              <a:ea typeface="字魂70号-灵悦黑体"/>
              <a:cs typeface="+mn-cs"/>
              <a:sym typeface="华文细黑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1935456-3E05-6C96-3905-32CDB42058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>
            <a:extLst>
              <a:ext uri="{FF2B5EF4-FFF2-40B4-BE49-F238E27FC236}">
                <a16:creationId xmlns:a16="http://schemas.microsoft.com/office/drawing/2014/main" id="{93FBCAA6-7074-6A62-23C0-93190B6BCD64}"/>
              </a:ext>
            </a:extLst>
          </p:cNvPr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/>
              <a:ea typeface="字魂70号-灵悦黑体"/>
              <a:cs typeface="+mn-cs"/>
              <a:sym typeface="华文细黑"/>
            </a:endParaRPr>
          </a:p>
        </p:txBody>
      </p:sp>
    </p:spTree>
    <p:extLst>
      <p:ext uri="{BB962C8B-B14F-4D97-AF65-F5344CB8AC3E}">
        <p14:creationId xmlns:p14="http://schemas.microsoft.com/office/powerpoint/2010/main" val="2314024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68" r:id="rId3"/>
  </p:sldLayoutIdLst>
  <p:transition/>
  <p:hf sldNum="0" hdr="0" ftr="0" dt="0"/>
  <p:txStyles>
    <p:titleStyle>
      <a:lvl1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178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354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532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709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896" indent="-226896" algn="l" defTabSz="912661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074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250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427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603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07A700E6-026E-8A2F-CC2F-A03B4936E654}"/>
              </a:ext>
            </a:extLst>
          </p:cNvPr>
          <p:cNvCxnSpPr>
            <a:cxnSpLocks/>
          </p:cNvCxnSpPr>
          <p:nvPr/>
        </p:nvCxnSpPr>
        <p:spPr>
          <a:xfrm>
            <a:off x="4241590" y="4166541"/>
            <a:ext cx="3631096" cy="0"/>
          </a:xfrm>
          <a:prstGeom prst="line">
            <a:avLst/>
          </a:prstGeom>
          <a:noFill/>
          <a:ln w="38100" cap="flat" cmpd="sng" algn="ctr">
            <a:solidFill>
              <a:srgbClr val="8EC0B9">
                <a:alpha val="65000"/>
              </a:srgbClr>
            </a:solidFill>
            <a:prstDash val="solid"/>
            <a:miter lim="800000"/>
          </a:ln>
          <a:effectLst/>
        </p:spPr>
      </p:cxnSp>
      <p:sp>
        <p:nvSpPr>
          <p:cNvPr id="9" name="矩形 259">
            <a:extLst>
              <a:ext uri="{FF2B5EF4-FFF2-40B4-BE49-F238E27FC236}">
                <a16:creationId xmlns:a16="http://schemas.microsoft.com/office/drawing/2014/main" id="{4683061D-36F8-D8A0-A7DE-041C242694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7196" y="2690176"/>
            <a:ext cx="8877608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7200" b="1" spc="600" dirty="0">
                <a:solidFill>
                  <a:schemeClr val="accent2"/>
                </a:solidFill>
                <a:cs typeface="+mn-ea"/>
                <a:sym typeface="华文细黑"/>
              </a:rPr>
              <a:t>认识面积</a:t>
            </a:r>
            <a:endParaRPr lang="en-US" altLang="zh-CN" sz="7200" b="1" spc="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华文细黑"/>
            </a:endParaRPr>
          </a:p>
        </p:txBody>
      </p:sp>
      <p:sp>
        <p:nvSpPr>
          <p:cNvPr id="10" name="矩形 259">
            <a:extLst>
              <a:ext uri="{FF2B5EF4-FFF2-40B4-BE49-F238E27FC236}">
                <a16:creationId xmlns:a16="http://schemas.microsoft.com/office/drawing/2014/main" id="{A1325A73-2ADA-E437-8699-092972357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4378" y="4411800"/>
            <a:ext cx="370324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285750" indent="-285750" algn="ctr" defTabSz="457200" eaLnBrk="1" fontAlgn="auto" hangingPunct="1">
              <a:spcAft>
                <a:spcPts val="0"/>
              </a:spcAft>
              <a:buFont typeface="Wingdings" pitchFamily="2" charset="2"/>
              <a:buChar char="u"/>
            </a:pPr>
            <a:r>
              <a:rPr lang="en-US" altLang="zh-CN" sz="1800" dirty="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R·</a:t>
            </a:r>
            <a:r>
              <a:rPr lang="zh-CN" altLang="en-US" sz="1800" dirty="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三</a:t>
            </a:r>
            <a:r>
              <a:rPr lang="zh-CN" altLang="en-US" sz="180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年级数学下册</a:t>
            </a:r>
            <a:endParaRPr lang="zh-CN" altLang="en-US" sz="1800" dirty="0">
              <a:solidFill>
                <a:srgbClr val="8EC0B9">
                  <a:lumMod val="5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  <a:sym typeface="华文细黑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72ECFB2E-24A9-42E8-8885-F6E248195040}"/>
              </a:ext>
            </a:extLst>
          </p:cNvPr>
          <p:cNvGrpSpPr/>
          <p:nvPr/>
        </p:nvGrpSpPr>
        <p:grpSpPr>
          <a:xfrm>
            <a:off x="2765358" y="1267362"/>
            <a:ext cx="6661285" cy="1116000"/>
            <a:chOff x="3319498" y="1313251"/>
            <a:chExt cx="6661285" cy="1116000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31CF5A36-9F0F-4E53-ACB0-42316F9A702D}"/>
                </a:ext>
              </a:extLst>
            </p:cNvPr>
            <p:cNvSpPr txBox="1"/>
            <p:nvPr/>
          </p:nvSpPr>
          <p:spPr>
            <a:xfrm>
              <a:off x="3645847" y="1409586"/>
              <a:ext cx="633493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图形的面积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10DD8F6C-E02F-64E5-2BCE-C92338AEF29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9498" y="1313251"/>
              <a:ext cx="1116000" cy="1116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6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四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B4671E1B-06ED-02BE-C608-B34F46C93882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情境导入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D24BC44-6A32-77BD-398E-33A5D2556A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83" y="1269437"/>
            <a:ext cx="11399434" cy="2786226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BAD282A3-F5DF-0766-E2F6-B214982D3200}"/>
              </a:ext>
            </a:extLst>
          </p:cNvPr>
          <p:cNvSpPr/>
          <p:nvPr/>
        </p:nvSpPr>
        <p:spPr>
          <a:xfrm>
            <a:off x="407670" y="2067667"/>
            <a:ext cx="2510790" cy="1762760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28BF8A9-5DDE-38D2-4EC6-3377BBFCF59A}"/>
              </a:ext>
            </a:extLst>
          </p:cNvPr>
          <p:cNvSpPr/>
          <p:nvPr/>
        </p:nvSpPr>
        <p:spPr>
          <a:xfrm>
            <a:off x="3783330" y="1281537"/>
            <a:ext cx="7999095" cy="2758440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42A6935-9E98-6025-A95C-BEE871A788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3769" y="4438325"/>
            <a:ext cx="1813960" cy="2042809"/>
          </a:xfrm>
          <a:prstGeom prst="rect">
            <a:avLst/>
          </a:prstGeom>
        </p:spPr>
      </p:pic>
      <p:sp>
        <p:nvSpPr>
          <p:cNvPr id="9" name="AutoShape 27">
            <a:extLst>
              <a:ext uri="{FF2B5EF4-FFF2-40B4-BE49-F238E27FC236}">
                <a16:creationId xmlns:a16="http://schemas.microsoft.com/office/drawing/2014/main" id="{D277ED50-1F66-BC57-0715-CAAEC9986D0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846306" y="4253771"/>
            <a:ext cx="8463062" cy="1208472"/>
          </a:xfrm>
          <a:prstGeom prst="wedgeRoundRectCallout">
            <a:avLst>
              <a:gd name="adj1" fmla="val -55684"/>
              <a:gd name="adj2" fmla="val 4097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电视机屏幕面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的大小就是电视机屏幕的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面积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/>
            <a:endParaRPr lang="zh-CN" altLang="en-US" sz="32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E8AE61C-88C8-E7DB-0B40-87CD2170680D}"/>
              </a:ext>
            </a:extLst>
          </p:cNvPr>
          <p:cNvSpPr txBox="1"/>
          <p:nvPr/>
        </p:nvSpPr>
        <p:spPr>
          <a:xfrm>
            <a:off x="914397" y="4853893"/>
            <a:ext cx="74513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黑板面的大小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就是黑板面的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面积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。</a:t>
            </a:r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5FA76F8-887F-C5FF-93B1-F80F3389F451}"/>
              </a:ext>
            </a:extLst>
          </p:cNvPr>
          <p:cNvSpPr txBox="1"/>
          <p:nvPr/>
        </p:nvSpPr>
        <p:spPr>
          <a:xfrm>
            <a:off x="1604698" y="5746402"/>
            <a:ext cx="79770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3200" dirty="0">
                <a:latin typeface="+mn-lt"/>
                <a:ea typeface="+mn-ea"/>
              </a:rPr>
              <a:t>黑板面的面积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n-ea"/>
              </a:rPr>
              <a:t>比</a:t>
            </a:r>
            <a:r>
              <a:rPr lang="zh-CN" altLang="en-US" sz="3200" dirty="0">
                <a:latin typeface="+mn-lt"/>
                <a:ea typeface="+mn-ea"/>
              </a:rPr>
              <a:t>电视机屏幕面的面积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n-ea"/>
              </a:rPr>
              <a:t>大</a:t>
            </a:r>
            <a:r>
              <a:rPr lang="zh-CN" altLang="en-US" sz="3200" dirty="0">
                <a:latin typeface="+mn-lt"/>
                <a:ea typeface="+mn-ea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85512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7B005C9-C7C0-BF12-3445-E2047700F49B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探索新知</a:t>
            </a:r>
          </a:p>
        </p:txBody>
      </p:sp>
      <p:sp>
        <p:nvSpPr>
          <p:cNvPr id="3" name="Text Box 14">
            <a:extLst>
              <a:ext uri="{FF2B5EF4-FFF2-40B4-BE49-F238E27FC236}">
                <a16:creationId xmlns:a16="http://schemas.microsoft.com/office/drawing/2014/main" id="{99E37A8A-6C88-137F-32AC-865E3AABE2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079" y="1174986"/>
            <a:ext cx="104588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algn="just">
              <a:spcBef>
                <a:spcPts val="0"/>
              </a:spcBef>
              <a:spcAft>
                <a:spcPts val="0"/>
              </a:spcAft>
              <a:defRPr sz="3200" kern="100">
                <a:effectLst/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你能像刚才那样说说其他物体上的面的面积吗？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3A5EA2E-FF55-8B00-66A8-DC14B89880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425" y="1922284"/>
            <a:ext cx="1760526" cy="2487623"/>
          </a:xfrm>
          <a:prstGeom prst="rect">
            <a:avLst/>
          </a:prstGeom>
          <a:effectLst>
            <a:outerShdw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377B634-1071-3AA5-4267-3358007A22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728" y="2336870"/>
            <a:ext cx="730051" cy="207303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14E12B2-F3C3-5590-FAEC-2E85403BF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0656" y="2603982"/>
            <a:ext cx="1805925" cy="180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14">
            <a:extLst>
              <a:ext uri="{FF2B5EF4-FFF2-40B4-BE49-F238E27FC236}">
                <a16:creationId xmlns:a16="http://schemas.microsoft.com/office/drawing/2014/main" id="{0A9BC263-64AE-0249-763F-780F87A280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079" y="4572429"/>
            <a:ext cx="11008742" cy="11440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algn="just">
              <a:spcBef>
                <a:spcPts val="0"/>
              </a:spcBef>
              <a:spcAft>
                <a:spcPts val="0"/>
              </a:spcAft>
              <a:defRPr sz="3200" kern="100">
                <a:effectLst/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dirty="0"/>
              <a:t>说一说：</a:t>
            </a:r>
            <a:r>
              <a:rPr lang="en-US" altLang="zh-CN" dirty="0"/>
              <a:t>(     )</a:t>
            </a:r>
            <a:r>
              <a:rPr lang="zh-CN" altLang="en-US" dirty="0"/>
              <a:t>的大小就是</a:t>
            </a:r>
            <a:r>
              <a:rPr lang="en-US" altLang="zh-CN" dirty="0"/>
              <a:t>(     )</a:t>
            </a:r>
            <a:r>
              <a:rPr lang="zh-CN" altLang="en-US" dirty="0"/>
              <a:t>的面积。</a:t>
            </a:r>
            <a:endParaRPr lang="en-US" altLang="zh-CN" dirty="0"/>
          </a:p>
          <a:p>
            <a:pPr>
              <a:lnSpc>
                <a:spcPct val="114000"/>
              </a:lnSpc>
            </a:pPr>
            <a:r>
              <a:rPr lang="zh-CN" altLang="en-US" dirty="0"/>
              <a:t>比一比：</a:t>
            </a:r>
            <a:r>
              <a:rPr lang="en-US" altLang="zh-CN" dirty="0"/>
              <a:t>(     )</a:t>
            </a:r>
            <a:r>
              <a:rPr lang="zh-CN" altLang="en-US" dirty="0"/>
              <a:t>面的面积比</a:t>
            </a:r>
            <a:r>
              <a:rPr lang="en-US" altLang="zh-CN" dirty="0"/>
              <a:t>(     )</a:t>
            </a:r>
            <a:r>
              <a:rPr lang="zh-CN" altLang="en-US" dirty="0"/>
              <a:t>面的面积大（或小）。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A2834A6-D0E6-2C66-EB47-1C8582E8451D}"/>
              </a:ext>
            </a:extLst>
          </p:cNvPr>
          <p:cNvSpPr txBox="1"/>
          <p:nvPr/>
        </p:nvSpPr>
        <p:spPr>
          <a:xfrm>
            <a:off x="8125838" y="3136612"/>
            <a:ext cx="3664085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3200" dirty="0">
                <a:latin typeface="+mn-lt"/>
                <a:ea typeface="+mn-ea"/>
              </a:rPr>
              <a:t>物体表面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n-ea"/>
              </a:rPr>
              <a:t>有大有小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3E971DE-8466-BE7B-862B-915D592A5CD7}"/>
              </a:ext>
            </a:extLst>
          </p:cNvPr>
          <p:cNvSpPr txBox="1"/>
          <p:nvPr/>
        </p:nvSpPr>
        <p:spPr>
          <a:xfrm>
            <a:off x="2832436" y="5910397"/>
            <a:ext cx="6342028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marR="0">
              <a:spcBef>
                <a:spcPts val="0"/>
              </a:spcBef>
              <a:spcAft>
                <a:spcPts val="0"/>
              </a:spcAft>
              <a:defRPr sz="3200" kern="100">
                <a:effectLst/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物体</a:t>
            </a:r>
            <a:r>
              <a:rPr lang="zh-CN" altLang="en-US" u="sng" dirty="0">
                <a:solidFill>
                  <a:srgbClr val="FF0000"/>
                </a:solidFill>
              </a:rPr>
              <a:t>表面的大小</a:t>
            </a:r>
            <a:r>
              <a:rPr lang="zh-CN" altLang="en-US" dirty="0"/>
              <a:t>就是它们的</a:t>
            </a:r>
            <a:r>
              <a:rPr lang="zh-CN" altLang="en-US" dirty="0">
                <a:solidFill>
                  <a:srgbClr val="FF0000"/>
                </a:solidFill>
              </a:rPr>
              <a:t>面积</a:t>
            </a:r>
            <a:r>
              <a:rPr lang="zh-CN" altLang="en-US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0467655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2">
            <a:extLst>
              <a:ext uri="{FF2B5EF4-FFF2-40B4-BE49-F238E27FC236}">
                <a16:creationId xmlns:a16="http://schemas.microsoft.com/office/drawing/2014/main" id="{993A7BD5-194B-DDB4-49C7-1AB060EF74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466" y="427895"/>
            <a:ext cx="1054133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algn="just">
              <a:spcBef>
                <a:spcPts val="0"/>
              </a:spcBef>
              <a:spcAft>
                <a:spcPts val="0"/>
              </a:spcAft>
              <a:defRPr sz="3200" kern="100">
                <a:effectLst/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algn="l"/>
            <a:r>
              <a:rPr lang="zh-CN" altLang="en-US" dirty="0"/>
              <a:t>    长方形、正方形、三角形、圆等封闭图形，是不是也有面积呢？ 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E7C7F462-2BD6-6861-719D-63ED675ED369}"/>
              </a:ext>
            </a:extLst>
          </p:cNvPr>
          <p:cNvGrpSpPr/>
          <p:nvPr/>
        </p:nvGrpSpPr>
        <p:grpSpPr>
          <a:xfrm>
            <a:off x="4039791" y="1739900"/>
            <a:ext cx="7048564" cy="3604017"/>
            <a:chOff x="4039791" y="1739900"/>
            <a:chExt cx="7048564" cy="3604017"/>
          </a:xfrm>
        </p:grpSpPr>
        <p:sp>
          <p:nvSpPr>
            <p:cNvPr id="4" name="等腰三角形 3">
              <a:extLst>
                <a:ext uri="{FF2B5EF4-FFF2-40B4-BE49-F238E27FC236}">
                  <a16:creationId xmlns:a16="http://schemas.microsoft.com/office/drawing/2014/main" id="{141DF15B-5157-4AAA-D740-3B552BD7254F}"/>
                </a:ext>
              </a:extLst>
            </p:cNvPr>
            <p:cNvSpPr/>
            <p:nvPr/>
          </p:nvSpPr>
          <p:spPr>
            <a:xfrm>
              <a:off x="5714042" y="1902460"/>
              <a:ext cx="1630681" cy="1412240"/>
            </a:xfrm>
            <a:prstGeom prst="triangle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E09769F9-282C-EE2B-4E5E-8259D49B5FFE}"/>
                </a:ext>
              </a:extLst>
            </p:cNvPr>
            <p:cNvSpPr/>
            <p:nvPr/>
          </p:nvSpPr>
          <p:spPr>
            <a:xfrm>
              <a:off x="8312463" y="1739900"/>
              <a:ext cx="1574800" cy="1574800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平行四边形 5">
              <a:extLst>
                <a:ext uri="{FF2B5EF4-FFF2-40B4-BE49-F238E27FC236}">
                  <a16:creationId xmlns:a16="http://schemas.microsoft.com/office/drawing/2014/main" id="{34A78914-1103-7C5E-95EA-A421AD9C8C1A}"/>
                </a:ext>
              </a:extLst>
            </p:cNvPr>
            <p:cNvSpPr/>
            <p:nvPr/>
          </p:nvSpPr>
          <p:spPr>
            <a:xfrm>
              <a:off x="4039791" y="3998791"/>
              <a:ext cx="2417202" cy="1339607"/>
            </a:xfrm>
            <a:prstGeom prst="parallelogram">
              <a:avLst>
                <a:gd name="adj" fmla="val 42918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梯形 6">
              <a:extLst>
                <a:ext uri="{FF2B5EF4-FFF2-40B4-BE49-F238E27FC236}">
                  <a16:creationId xmlns:a16="http://schemas.microsoft.com/office/drawing/2014/main" id="{12508102-B2A8-643A-784A-2C5FBDBD5768}"/>
                </a:ext>
              </a:extLst>
            </p:cNvPr>
            <p:cNvSpPr/>
            <p:nvPr/>
          </p:nvSpPr>
          <p:spPr>
            <a:xfrm>
              <a:off x="7149298" y="4028636"/>
              <a:ext cx="1663700" cy="1279917"/>
            </a:xfrm>
            <a:prstGeom prst="trapezoid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AE2D4428-6027-F4D7-CFE2-D5C71638DA53}"/>
                </a:ext>
              </a:extLst>
            </p:cNvPr>
            <p:cNvSpPr/>
            <p:nvPr/>
          </p:nvSpPr>
          <p:spPr>
            <a:xfrm>
              <a:off x="9737710" y="3993272"/>
              <a:ext cx="1350645" cy="1350645"/>
            </a:xfrm>
            <a:prstGeom prst="ellipse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96961680-0F2B-8F8A-0EA3-FB17DD1235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645" y="1739901"/>
            <a:ext cx="2466996" cy="3485865"/>
          </a:xfrm>
          <a:prstGeom prst="rect">
            <a:avLst/>
          </a:prstGeom>
          <a:effectLst>
            <a:outerShdw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CE4D16B6-00DD-6165-B86F-79109431BBBA}"/>
              </a:ext>
            </a:extLst>
          </p:cNvPr>
          <p:cNvSpPr/>
          <p:nvPr/>
        </p:nvSpPr>
        <p:spPr>
          <a:xfrm>
            <a:off x="1103645" y="1739901"/>
            <a:ext cx="2466996" cy="3485866"/>
          </a:xfrm>
          <a:prstGeom prst="rect">
            <a:avLst/>
          </a:prstGeom>
          <a:solidFill>
            <a:srgbClr val="FFFFCC">
              <a:alpha val="80000"/>
            </a:srgb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 b="1" spc="-25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等腰三角形 21">
            <a:extLst>
              <a:ext uri="{FF2B5EF4-FFF2-40B4-BE49-F238E27FC236}">
                <a16:creationId xmlns:a16="http://schemas.microsoft.com/office/drawing/2014/main" id="{830C3BA9-B8A6-EA32-C335-0264FEF9B5B7}"/>
              </a:ext>
            </a:extLst>
          </p:cNvPr>
          <p:cNvSpPr/>
          <p:nvPr/>
        </p:nvSpPr>
        <p:spPr>
          <a:xfrm>
            <a:off x="5714041" y="1902460"/>
            <a:ext cx="1630681" cy="1412240"/>
          </a:xfrm>
          <a:prstGeom prst="triangle">
            <a:avLst/>
          </a:prstGeom>
          <a:solidFill>
            <a:schemeClr val="accent2">
              <a:lumMod val="40000"/>
              <a:lumOff val="60000"/>
              <a:alpha val="70000"/>
            </a:schemeClr>
          </a:solidFill>
          <a:ln w="19050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1DCDFBFF-6278-A075-047A-8490ABF6A27C}"/>
              </a:ext>
            </a:extLst>
          </p:cNvPr>
          <p:cNvSpPr/>
          <p:nvPr/>
        </p:nvSpPr>
        <p:spPr>
          <a:xfrm>
            <a:off x="8312463" y="1739900"/>
            <a:ext cx="1574800" cy="1574800"/>
          </a:xfrm>
          <a:prstGeom prst="rect">
            <a:avLst/>
          </a:prstGeom>
          <a:solidFill>
            <a:schemeClr val="accent4">
              <a:lumMod val="20000"/>
              <a:lumOff val="80000"/>
              <a:alpha val="70000"/>
            </a:schemeClr>
          </a:solidFill>
          <a:ln w="19050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平行四边形 23">
            <a:extLst>
              <a:ext uri="{FF2B5EF4-FFF2-40B4-BE49-F238E27FC236}">
                <a16:creationId xmlns:a16="http://schemas.microsoft.com/office/drawing/2014/main" id="{F0EAEAFD-98C4-13D3-03D6-F73E8FEE4B4E}"/>
              </a:ext>
            </a:extLst>
          </p:cNvPr>
          <p:cNvSpPr/>
          <p:nvPr/>
        </p:nvSpPr>
        <p:spPr>
          <a:xfrm>
            <a:off x="4039791" y="3998791"/>
            <a:ext cx="2417202" cy="1339607"/>
          </a:xfrm>
          <a:prstGeom prst="parallelogram">
            <a:avLst>
              <a:gd name="adj" fmla="val 42918"/>
            </a:avLst>
          </a:prstGeom>
          <a:solidFill>
            <a:schemeClr val="accent5">
              <a:lumMod val="20000"/>
              <a:lumOff val="80000"/>
              <a:alpha val="70000"/>
            </a:schemeClr>
          </a:solidFill>
          <a:ln w="19050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梯形 24">
            <a:extLst>
              <a:ext uri="{FF2B5EF4-FFF2-40B4-BE49-F238E27FC236}">
                <a16:creationId xmlns:a16="http://schemas.microsoft.com/office/drawing/2014/main" id="{A6C0DCBA-A7B3-23D7-4DBF-2048C46C5D40}"/>
              </a:ext>
            </a:extLst>
          </p:cNvPr>
          <p:cNvSpPr/>
          <p:nvPr/>
        </p:nvSpPr>
        <p:spPr>
          <a:xfrm>
            <a:off x="7149298" y="4023117"/>
            <a:ext cx="1663700" cy="1279917"/>
          </a:xfrm>
          <a:prstGeom prst="trapezoid">
            <a:avLst/>
          </a:prstGeom>
          <a:solidFill>
            <a:schemeClr val="accent6">
              <a:lumMod val="20000"/>
              <a:lumOff val="80000"/>
              <a:alpha val="70000"/>
            </a:schemeClr>
          </a:solidFill>
          <a:ln w="19050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F74A6004-8A50-D111-7451-B0FB1AC9C04B}"/>
              </a:ext>
            </a:extLst>
          </p:cNvPr>
          <p:cNvSpPr/>
          <p:nvPr/>
        </p:nvSpPr>
        <p:spPr>
          <a:xfrm>
            <a:off x="9737710" y="3993272"/>
            <a:ext cx="1350645" cy="1350645"/>
          </a:xfrm>
          <a:prstGeom prst="ellipse">
            <a:avLst/>
          </a:prstGeom>
          <a:solidFill>
            <a:srgbClr val="FFCCFF">
              <a:alpha val="70000"/>
            </a:srgbClr>
          </a:solidFill>
          <a:ln w="19050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561CF802-92EA-C14C-C010-2B0CBA607B7F}"/>
              </a:ext>
            </a:extLst>
          </p:cNvPr>
          <p:cNvSpPr txBox="1"/>
          <p:nvPr/>
        </p:nvSpPr>
        <p:spPr>
          <a:xfrm>
            <a:off x="1440545" y="5761584"/>
            <a:ext cx="9151255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marR="0">
              <a:spcBef>
                <a:spcPts val="0"/>
              </a:spcBef>
              <a:spcAft>
                <a:spcPts val="0"/>
              </a:spcAft>
              <a:defRPr sz="3200" kern="100">
                <a:effectLst/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封闭图形也有大小，它们的大小就是它们的</a:t>
            </a:r>
            <a:r>
              <a:rPr lang="zh-CN" altLang="en-US" dirty="0">
                <a:solidFill>
                  <a:srgbClr val="FF0000"/>
                </a:solidFill>
              </a:rPr>
              <a:t>面积</a:t>
            </a:r>
            <a:r>
              <a:rPr lang="zh-CN" altLang="en-US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1123580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心形 20">
            <a:extLst>
              <a:ext uri="{FF2B5EF4-FFF2-40B4-BE49-F238E27FC236}">
                <a16:creationId xmlns:a16="http://schemas.microsoft.com/office/drawing/2014/main" id="{780E0BED-D6BC-01AD-DF60-6C982D4C04EC}"/>
              </a:ext>
            </a:extLst>
          </p:cNvPr>
          <p:cNvSpPr/>
          <p:nvPr/>
        </p:nvSpPr>
        <p:spPr>
          <a:xfrm>
            <a:off x="9215964" y="3129529"/>
            <a:ext cx="1661160" cy="1428750"/>
          </a:xfrm>
          <a:prstGeom prst="heart">
            <a:avLst/>
          </a:prstGeom>
          <a:solidFill>
            <a:srgbClr val="E0FAF7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id="{19B924A3-E118-DBC0-10EC-F7204799EC35}"/>
              </a:ext>
            </a:extLst>
          </p:cNvPr>
          <p:cNvSpPr/>
          <p:nvPr/>
        </p:nvSpPr>
        <p:spPr>
          <a:xfrm>
            <a:off x="5090423" y="2857114"/>
            <a:ext cx="1800225" cy="1973580"/>
          </a:xfrm>
          <a:custGeom>
            <a:avLst/>
            <a:gdLst>
              <a:gd name="connsiteX0" fmla="*/ 0 w 1800225"/>
              <a:gd name="connsiteY0" fmla="*/ 0 h 1973580"/>
              <a:gd name="connsiteX1" fmla="*/ 659130 w 1800225"/>
              <a:gd name="connsiteY1" fmla="*/ 0 h 1973580"/>
              <a:gd name="connsiteX2" fmla="*/ 659130 w 1800225"/>
              <a:gd name="connsiteY2" fmla="*/ 819150 h 1973580"/>
              <a:gd name="connsiteX3" fmla="*/ 1150620 w 1800225"/>
              <a:gd name="connsiteY3" fmla="*/ 819150 h 1973580"/>
              <a:gd name="connsiteX4" fmla="*/ 1150620 w 1800225"/>
              <a:gd name="connsiteY4" fmla="*/ 1308735 h 1973580"/>
              <a:gd name="connsiteX5" fmla="*/ 1800225 w 1800225"/>
              <a:gd name="connsiteY5" fmla="*/ 1308735 h 1973580"/>
              <a:gd name="connsiteX6" fmla="*/ 1800225 w 1800225"/>
              <a:gd name="connsiteY6" fmla="*/ 1973580 h 1973580"/>
              <a:gd name="connsiteX7" fmla="*/ 1150620 w 1800225"/>
              <a:gd name="connsiteY7" fmla="*/ 1973580 h 1973580"/>
              <a:gd name="connsiteX8" fmla="*/ 946785 w 1800225"/>
              <a:gd name="connsiteY8" fmla="*/ 1973580 h 1973580"/>
              <a:gd name="connsiteX9" fmla="*/ 659130 w 1800225"/>
              <a:gd name="connsiteY9" fmla="*/ 1973580 h 1973580"/>
              <a:gd name="connsiteX10" fmla="*/ 491490 w 1800225"/>
              <a:gd name="connsiteY10" fmla="*/ 1973580 h 1973580"/>
              <a:gd name="connsiteX11" fmla="*/ 0 w 1800225"/>
              <a:gd name="connsiteY11" fmla="*/ 1973580 h 1973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00225" h="1973580">
                <a:moveTo>
                  <a:pt x="0" y="0"/>
                </a:moveTo>
                <a:lnTo>
                  <a:pt x="659130" y="0"/>
                </a:lnTo>
                <a:lnTo>
                  <a:pt x="659130" y="819150"/>
                </a:lnTo>
                <a:lnTo>
                  <a:pt x="1150620" y="819150"/>
                </a:lnTo>
                <a:lnTo>
                  <a:pt x="1150620" y="1308735"/>
                </a:lnTo>
                <a:lnTo>
                  <a:pt x="1800225" y="1308735"/>
                </a:lnTo>
                <a:lnTo>
                  <a:pt x="1800225" y="1973580"/>
                </a:lnTo>
                <a:lnTo>
                  <a:pt x="1150620" y="1973580"/>
                </a:lnTo>
                <a:lnTo>
                  <a:pt x="946785" y="1973580"/>
                </a:lnTo>
                <a:lnTo>
                  <a:pt x="659130" y="1973580"/>
                </a:lnTo>
                <a:lnTo>
                  <a:pt x="491490" y="1973580"/>
                </a:lnTo>
                <a:lnTo>
                  <a:pt x="0" y="1973580"/>
                </a:lnTo>
                <a:close/>
              </a:path>
            </a:pathLst>
          </a:custGeom>
          <a:solidFill>
            <a:srgbClr val="E0FAF7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菱形 16">
            <a:extLst>
              <a:ext uri="{FF2B5EF4-FFF2-40B4-BE49-F238E27FC236}">
                <a16:creationId xmlns:a16="http://schemas.microsoft.com/office/drawing/2014/main" id="{72560DEF-ABF8-7B15-A5D2-903B51AD4EA1}"/>
              </a:ext>
            </a:extLst>
          </p:cNvPr>
          <p:cNvSpPr/>
          <p:nvPr/>
        </p:nvSpPr>
        <p:spPr>
          <a:xfrm>
            <a:off x="1314876" y="2921885"/>
            <a:ext cx="1450232" cy="1844039"/>
          </a:xfrm>
          <a:prstGeom prst="diamond">
            <a:avLst/>
          </a:prstGeom>
          <a:solidFill>
            <a:srgbClr val="E0FAF7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D0329FF9-CC6C-9B12-DD55-5C703B2DA76C}"/>
              </a:ext>
            </a:extLst>
          </p:cNvPr>
          <p:cNvSpPr/>
          <p:nvPr/>
        </p:nvSpPr>
        <p:spPr>
          <a:xfrm>
            <a:off x="5090423" y="2857114"/>
            <a:ext cx="1800225" cy="1973580"/>
          </a:xfrm>
          <a:custGeom>
            <a:avLst/>
            <a:gdLst>
              <a:gd name="connsiteX0" fmla="*/ 0 w 1800225"/>
              <a:gd name="connsiteY0" fmla="*/ 0 h 1973580"/>
              <a:gd name="connsiteX1" fmla="*/ 659130 w 1800225"/>
              <a:gd name="connsiteY1" fmla="*/ 0 h 1973580"/>
              <a:gd name="connsiteX2" fmla="*/ 659130 w 1800225"/>
              <a:gd name="connsiteY2" fmla="*/ 819150 h 1973580"/>
              <a:gd name="connsiteX3" fmla="*/ 1150620 w 1800225"/>
              <a:gd name="connsiteY3" fmla="*/ 819150 h 1973580"/>
              <a:gd name="connsiteX4" fmla="*/ 1150620 w 1800225"/>
              <a:gd name="connsiteY4" fmla="*/ 1308735 h 1973580"/>
              <a:gd name="connsiteX5" fmla="*/ 1800225 w 1800225"/>
              <a:gd name="connsiteY5" fmla="*/ 1308735 h 1973580"/>
              <a:gd name="connsiteX6" fmla="*/ 1800225 w 1800225"/>
              <a:gd name="connsiteY6" fmla="*/ 1973580 h 1973580"/>
              <a:gd name="connsiteX7" fmla="*/ 1150620 w 1800225"/>
              <a:gd name="connsiteY7" fmla="*/ 1973580 h 1973580"/>
              <a:gd name="connsiteX8" fmla="*/ 946785 w 1800225"/>
              <a:gd name="connsiteY8" fmla="*/ 1973580 h 1973580"/>
              <a:gd name="connsiteX9" fmla="*/ 659130 w 1800225"/>
              <a:gd name="connsiteY9" fmla="*/ 1973580 h 1973580"/>
              <a:gd name="connsiteX10" fmla="*/ 491490 w 1800225"/>
              <a:gd name="connsiteY10" fmla="*/ 1973580 h 1973580"/>
              <a:gd name="connsiteX11" fmla="*/ 0 w 1800225"/>
              <a:gd name="connsiteY11" fmla="*/ 1973580 h 1973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00225" h="1973580">
                <a:moveTo>
                  <a:pt x="0" y="0"/>
                </a:moveTo>
                <a:lnTo>
                  <a:pt x="659130" y="0"/>
                </a:lnTo>
                <a:lnTo>
                  <a:pt x="659130" y="819150"/>
                </a:lnTo>
                <a:lnTo>
                  <a:pt x="1150620" y="819150"/>
                </a:lnTo>
                <a:lnTo>
                  <a:pt x="1150620" y="1308735"/>
                </a:lnTo>
                <a:lnTo>
                  <a:pt x="1800225" y="1308735"/>
                </a:lnTo>
                <a:lnTo>
                  <a:pt x="1800225" y="1973580"/>
                </a:lnTo>
                <a:lnTo>
                  <a:pt x="1150620" y="1973580"/>
                </a:lnTo>
                <a:lnTo>
                  <a:pt x="946785" y="1973580"/>
                </a:lnTo>
                <a:lnTo>
                  <a:pt x="659130" y="1973580"/>
                </a:lnTo>
                <a:lnTo>
                  <a:pt x="491490" y="1973580"/>
                </a:lnTo>
                <a:lnTo>
                  <a:pt x="0" y="1973580"/>
                </a:lnTo>
                <a:close/>
              </a:path>
            </a:pathLst>
          </a:cu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0CEB0A7-C57C-3A7C-0BC9-61ED016EEE81}"/>
              </a:ext>
            </a:extLst>
          </p:cNvPr>
          <p:cNvSpPr txBox="1"/>
          <p:nvPr/>
        </p:nvSpPr>
        <p:spPr>
          <a:xfrm>
            <a:off x="354828" y="1099787"/>
            <a:ext cx="11482346" cy="13002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        先用红笔描出每个图形一周的边线，再涂色表示出它们的面积。</a:t>
            </a: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64A1B317-F6AF-7742-9F18-A8F5DE3EB0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1295" y="1929419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练习十一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菱形 5">
            <a:extLst>
              <a:ext uri="{FF2B5EF4-FFF2-40B4-BE49-F238E27FC236}">
                <a16:creationId xmlns:a16="http://schemas.microsoft.com/office/drawing/2014/main" id="{AEFD78B5-84B9-1B11-A161-DF17EBCEEE89}"/>
              </a:ext>
            </a:extLst>
          </p:cNvPr>
          <p:cNvSpPr/>
          <p:nvPr/>
        </p:nvSpPr>
        <p:spPr>
          <a:xfrm>
            <a:off x="1314876" y="2921885"/>
            <a:ext cx="1450232" cy="1844039"/>
          </a:xfrm>
          <a:prstGeom prst="diamond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心形 10">
            <a:extLst>
              <a:ext uri="{FF2B5EF4-FFF2-40B4-BE49-F238E27FC236}">
                <a16:creationId xmlns:a16="http://schemas.microsoft.com/office/drawing/2014/main" id="{C14E4DB5-030B-9892-B158-A9CFDE13DC6F}"/>
              </a:ext>
            </a:extLst>
          </p:cNvPr>
          <p:cNvSpPr/>
          <p:nvPr/>
        </p:nvSpPr>
        <p:spPr>
          <a:xfrm>
            <a:off x="9215964" y="3129529"/>
            <a:ext cx="1661160" cy="1428750"/>
          </a:xfrm>
          <a:prstGeom prst="hear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菱形 13">
            <a:extLst>
              <a:ext uri="{FF2B5EF4-FFF2-40B4-BE49-F238E27FC236}">
                <a16:creationId xmlns:a16="http://schemas.microsoft.com/office/drawing/2014/main" id="{CF0D31DC-0E58-97CA-B1D2-AF8B7CDBE63A}"/>
              </a:ext>
            </a:extLst>
          </p:cNvPr>
          <p:cNvSpPr/>
          <p:nvPr/>
        </p:nvSpPr>
        <p:spPr>
          <a:xfrm>
            <a:off x="1314876" y="2921885"/>
            <a:ext cx="1450232" cy="1844039"/>
          </a:xfrm>
          <a:prstGeom prst="diamond">
            <a:avLst/>
          </a:prstGeom>
          <a:noFill/>
          <a:ln w="38100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59981998-9E12-2B5B-CAB7-AB2787862B8B}"/>
              </a:ext>
            </a:extLst>
          </p:cNvPr>
          <p:cNvSpPr/>
          <p:nvPr/>
        </p:nvSpPr>
        <p:spPr>
          <a:xfrm>
            <a:off x="5090423" y="2857114"/>
            <a:ext cx="1800225" cy="1973580"/>
          </a:xfrm>
          <a:custGeom>
            <a:avLst/>
            <a:gdLst>
              <a:gd name="connsiteX0" fmla="*/ 0 w 1800225"/>
              <a:gd name="connsiteY0" fmla="*/ 0 h 1973580"/>
              <a:gd name="connsiteX1" fmla="*/ 659130 w 1800225"/>
              <a:gd name="connsiteY1" fmla="*/ 0 h 1973580"/>
              <a:gd name="connsiteX2" fmla="*/ 659130 w 1800225"/>
              <a:gd name="connsiteY2" fmla="*/ 819150 h 1973580"/>
              <a:gd name="connsiteX3" fmla="*/ 1150620 w 1800225"/>
              <a:gd name="connsiteY3" fmla="*/ 819150 h 1973580"/>
              <a:gd name="connsiteX4" fmla="*/ 1150620 w 1800225"/>
              <a:gd name="connsiteY4" fmla="*/ 1308735 h 1973580"/>
              <a:gd name="connsiteX5" fmla="*/ 1800225 w 1800225"/>
              <a:gd name="connsiteY5" fmla="*/ 1308735 h 1973580"/>
              <a:gd name="connsiteX6" fmla="*/ 1800225 w 1800225"/>
              <a:gd name="connsiteY6" fmla="*/ 1973580 h 1973580"/>
              <a:gd name="connsiteX7" fmla="*/ 1150620 w 1800225"/>
              <a:gd name="connsiteY7" fmla="*/ 1973580 h 1973580"/>
              <a:gd name="connsiteX8" fmla="*/ 946785 w 1800225"/>
              <a:gd name="connsiteY8" fmla="*/ 1973580 h 1973580"/>
              <a:gd name="connsiteX9" fmla="*/ 659130 w 1800225"/>
              <a:gd name="connsiteY9" fmla="*/ 1973580 h 1973580"/>
              <a:gd name="connsiteX10" fmla="*/ 491490 w 1800225"/>
              <a:gd name="connsiteY10" fmla="*/ 1973580 h 1973580"/>
              <a:gd name="connsiteX11" fmla="*/ 0 w 1800225"/>
              <a:gd name="connsiteY11" fmla="*/ 1973580 h 1973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00225" h="1973580">
                <a:moveTo>
                  <a:pt x="0" y="0"/>
                </a:moveTo>
                <a:lnTo>
                  <a:pt x="659130" y="0"/>
                </a:lnTo>
                <a:lnTo>
                  <a:pt x="659130" y="819150"/>
                </a:lnTo>
                <a:lnTo>
                  <a:pt x="1150620" y="819150"/>
                </a:lnTo>
                <a:lnTo>
                  <a:pt x="1150620" y="1308735"/>
                </a:lnTo>
                <a:lnTo>
                  <a:pt x="1800225" y="1308735"/>
                </a:lnTo>
                <a:lnTo>
                  <a:pt x="1800225" y="1973580"/>
                </a:lnTo>
                <a:lnTo>
                  <a:pt x="1150620" y="1973580"/>
                </a:lnTo>
                <a:lnTo>
                  <a:pt x="946785" y="1973580"/>
                </a:lnTo>
                <a:lnTo>
                  <a:pt x="659130" y="1973580"/>
                </a:lnTo>
                <a:lnTo>
                  <a:pt x="491490" y="1973580"/>
                </a:lnTo>
                <a:lnTo>
                  <a:pt x="0" y="1973580"/>
                </a:lnTo>
                <a:close/>
              </a:path>
            </a:pathLst>
          </a:custGeom>
          <a:noFill/>
          <a:ln w="38100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心形 15">
            <a:extLst>
              <a:ext uri="{FF2B5EF4-FFF2-40B4-BE49-F238E27FC236}">
                <a16:creationId xmlns:a16="http://schemas.microsoft.com/office/drawing/2014/main" id="{8F70F469-F65B-4E12-4C23-0C46F1DF9AEE}"/>
              </a:ext>
            </a:extLst>
          </p:cNvPr>
          <p:cNvSpPr/>
          <p:nvPr/>
        </p:nvSpPr>
        <p:spPr>
          <a:xfrm>
            <a:off x="9215964" y="3129529"/>
            <a:ext cx="1661160" cy="1428750"/>
          </a:xfrm>
          <a:prstGeom prst="heart">
            <a:avLst/>
          </a:prstGeom>
          <a:noFill/>
          <a:ln w="38100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16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8" grpId="0" animBg="1"/>
      <p:bldP spid="17" grpId="0" animBg="1"/>
      <p:bldP spid="14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: 圆角 8">
            <a:extLst>
              <a:ext uri="{FF2B5EF4-FFF2-40B4-BE49-F238E27FC236}">
                <a16:creationId xmlns:a16="http://schemas.microsoft.com/office/drawing/2014/main" id="{3CBC49D0-2ED5-A2D9-367E-9A3E9E4DC63C}"/>
              </a:ext>
            </a:extLst>
          </p:cNvPr>
          <p:cNvSpPr/>
          <p:nvPr/>
        </p:nvSpPr>
        <p:spPr>
          <a:xfrm>
            <a:off x="646921" y="2133600"/>
            <a:ext cx="10711959" cy="261112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C8F2ADF-ECAB-61E3-BBD4-1382B44610E3}"/>
              </a:ext>
            </a:extLst>
          </p:cNvPr>
          <p:cNvSpPr txBox="1"/>
          <p:nvPr/>
        </p:nvSpPr>
        <p:spPr>
          <a:xfrm>
            <a:off x="1097280" y="2299236"/>
            <a:ext cx="10038080" cy="2164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b="1" dirty="0">
                <a:latin typeface="+mn-lt"/>
                <a:ea typeface="楷体" panose="02010609060101010101" pitchFamily="49" charset="-122"/>
              </a:rPr>
              <a:t>（                 ）或（                 ）的大小是它们的面积。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AE0C2F8-D5CB-34E0-F779-EC71F84BB97A}"/>
              </a:ext>
            </a:extLst>
          </p:cNvPr>
          <p:cNvSpPr txBox="1"/>
          <p:nvPr/>
        </p:nvSpPr>
        <p:spPr>
          <a:xfrm>
            <a:off x="1778000" y="2495341"/>
            <a:ext cx="30784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物体表面</a:t>
            </a:r>
            <a:endParaRPr lang="zh-CN" altLang="en-US" sz="4800" b="1" dirty="0">
              <a:solidFill>
                <a:srgbClr val="FF0000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2E206AF-FD8A-C8D8-883E-6520C91EAAFA}"/>
              </a:ext>
            </a:extLst>
          </p:cNvPr>
          <p:cNvSpPr txBox="1"/>
          <p:nvPr/>
        </p:nvSpPr>
        <p:spPr>
          <a:xfrm>
            <a:off x="6228082" y="2495341"/>
            <a:ext cx="29463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4800" b="1" strike="noStrike" cap="none" spc="0" normalizeH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defRPr>
            </a:lvl1pPr>
          </a:lstStyle>
          <a:p>
            <a:r>
              <a:rPr lang="zh-CN" altLang="en-US" dirty="0"/>
              <a:t>封闭图形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12F25CD-9503-A439-392E-9DD4BE82E0FE}"/>
              </a:ext>
            </a:extLst>
          </p:cNvPr>
          <p:cNvSpPr txBox="1"/>
          <p:nvPr/>
        </p:nvSpPr>
        <p:spPr>
          <a:xfrm>
            <a:off x="646921" y="795869"/>
            <a:ext cx="22621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eaLnBrk="1" hangingPunct="1"/>
            <a:r>
              <a:rPr lang="zh-CN" altLang="en-US" sz="54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总结：</a:t>
            </a:r>
          </a:p>
        </p:txBody>
      </p:sp>
    </p:spTree>
    <p:extLst>
      <p:ext uri="{BB962C8B-B14F-4D97-AF65-F5344CB8AC3E}">
        <p14:creationId xmlns:p14="http://schemas.microsoft.com/office/powerpoint/2010/main" val="324810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6E481A0-D781-156E-7AB1-87CF8E053A77}"/>
              </a:ext>
            </a:extLst>
          </p:cNvPr>
          <p:cNvSpPr txBox="1"/>
          <p:nvPr/>
        </p:nvSpPr>
        <p:spPr>
          <a:xfrm>
            <a:off x="566635" y="370882"/>
            <a:ext cx="71960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下面两个图形，哪个面积大？</a:t>
            </a:r>
            <a:endParaRPr lang="zh-CN" altLang="en-US" sz="4400" b="1" dirty="0">
              <a:latin typeface="+mj-ea"/>
              <a:ea typeface="+mj-ea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073AE92-4082-2016-B42A-B28A32FDB960}"/>
              </a:ext>
            </a:extLst>
          </p:cNvPr>
          <p:cNvSpPr/>
          <p:nvPr/>
        </p:nvSpPr>
        <p:spPr>
          <a:xfrm>
            <a:off x="1595336" y="1400782"/>
            <a:ext cx="4319081" cy="1728000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solidFill>
                  <a:schemeClr val="tx1"/>
                </a:solidFill>
              </a:rPr>
              <a:t>①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52B5888-B5F2-F511-E346-AE4DB6F8C3BB}"/>
              </a:ext>
            </a:extLst>
          </p:cNvPr>
          <p:cNvSpPr/>
          <p:nvPr/>
        </p:nvSpPr>
        <p:spPr>
          <a:xfrm>
            <a:off x="7062279" y="1400782"/>
            <a:ext cx="3456000" cy="2592000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solidFill>
                  <a:schemeClr val="tx1"/>
                </a:solidFill>
              </a:rPr>
              <a:t>②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6AC6247-A0D3-3E1E-AA5E-CC846A5962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71" y="4157430"/>
            <a:ext cx="1462538" cy="2071112"/>
          </a:xfrm>
          <a:prstGeom prst="rect">
            <a:avLst/>
          </a:prstGeom>
        </p:spPr>
      </p:pic>
      <p:sp>
        <p:nvSpPr>
          <p:cNvPr id="9" name="圆角矩形标注 12">
            <a:extLst>
              <a:ext uri="{FF2B5EF4-FFF2-40B4-BE49-F238E27FC236}">
                <a16:creationId xmlns:a16="http://schemas.microsoft.com/office/drawing/2014/main" id="{B765FE9C-05A6-EAE4-AEAF-0730B3DD1585}"/>
              </a:ext>
            </a:extLst>
          </p:cNvPr>
          <p:cNvSpPr/>
          <p:nvPr/>
        </p:nvSpPr>
        <p:spPr>
          <a:xfrm>
            <a:off x="2282283" y="4303697"/>
            <a:ext cx="3920382" cy="717077"/>
          </a:xfrm>
          <a:prstGeom prst="wedgeRoundRectCallout">
            <a:avLst>
              <a:gd name="adj1" fmla="val -59036"/>
              <a:gd name="adj2" fmla="val 33817"/>
              <a:gd name="adj3" fmla="val 16667"/>
            </a:avLst>
          </a:prstGeom>
          <a:solidFill>
            <a:srgbClr val="FFFFFF"/>
          </a:solidFill>
          <a:ln w="19050">
            <a:solidFill>
              <a:srgbClr val="2D8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看不出哪个面积大。</a:t>
            </a:r>
            <a:endParaRPr lang="zh-CN" altLang="zh-CN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5CE75826-A699-2187-78E8-22BC7DAAB7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3769" y="4350776"/>
            <a:ext cx="1813960" cy="2042809"/>
          </a:xfrm>
          <a:prstGeom prst="rect">
            <a:avLst/>
          </a:prstGeom>
        </p:spPr>
      </p:pic>
      <p:sp>
        <p:nvSpPr>
          <p:cNvPr id="15" name="圆角矩形标注 13">
            <a:extLst>
              <a:ext uri="{FF2B5EF4-FFF2-40B4-BE49-F238E27FC236}">
                <a16:creationId xmlns:a16="http://schemas.microsoft.com/office/drawing/2014/main" id="{59B5EB5C-4CC3-684B-9185-4872F67775FC}"/>
              </a:ext>
            </a:extLst>
          </p:cNvPr>
          <p:cNvSpPr/>
          <p:nvPr/>
        </p:nvSpPr>
        <p:spPr>
          <a:xfrm>
            <a:off x="3754876" y="5188914"/>
            <a:ext cx="5675786" cy="1280876"/>
          </a:xfrm>
          <a:prstGeom prst="wedgeRoundRectCallout">
            <a:avLst>
              <a:gd name="adj1" fmla="val 57625"/>
              <a:gd name="adj2" fmla="val -29267"/>
              <a:gd name="adj3" fmla="val 16667"/>
            </a:avLst>
          </a:prstGeom>
          <a:solidFill>
            <a:srgbClr val="FFFFFF"/>
          </a:solidFill>
          <a:ln w="19050">
            <a:solidFill>
              <a:srgbClr val="2D8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用重叠的方法也比较不出来，怎么办呢？</a:t>
            </a:r>
            <a:endParaRPr lang="zh-CN" altLang="zh-CN" sz="32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02973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44444E-6 L -0.44869 4.44444E-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43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675DDA5D-A03C-44ED-23C8-9F43286F7213}"/>
              </a:ext>
            </a:extLst>
          </p:cNvPr>
          <p:cNvSpPr/>
          <p:nvPr/>
        </p:nvSpPr>
        <p:spPr>
          <a:xfrm>
            <a:off x="1595336" y="1400782"/>
            <a:ext cx="4319081" cy="1728000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solidFill>
                  <a:schemeClr val="tx1"/>
                </a:solidFill>
              </a:rPr>
              <a:t>①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FE47813-C1D4-3BEA-1AFF-C35C20A6ECEC}"/>
              </a:ext>
            </a:extLst>
          </p:cNvPr>
          <p:cNvSpPr/>
          <p:nvPr/>
        </p:nvSpPr>
        <p:spPr>
          <a:xfrm>
            <a:off x="7062279" y="1400782"/>
            <a:ext cx="3456000" cy="2592000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solidFill>
                  <a:schemeClr val="tx1"/>
                </a:solidFill>
              </a:rPr>
              <a:t>②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6939603-A1AE-A36C-0570-82CC84D7649D}"/>
              </a:ext>
            </a:extLst>
          </p:cNvPr>
          <p:cNvSpPr txBox="1"/>
          <p:nvPr/>
        </p:nvSpPr>
        <p:spPr>
          <a:xfrm>
            <a:off x="489035" y="3791261"/>
            <a:ext cx="27869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小组合作：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12D2911-6EB3-B73D-1618-3B29C28FA4E6}"/>
              </a:ext>
            </a:extLst>
          </p:cNvPr>
          <p:cNvSpPr txBox="1"/>
          <p:nvPr/>
        </p:nvSpPr>
        <p:spPr>
          <a:xfrm>
            <a:off x="750356" y="4600139"/>
            <a:ext cx="10691288" cy="1406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dirty="0">
                <a:solidFill>
                  <a:prstClr val="black"/>
                </a:solidFill>
                <a:latin typeface="+mn-lt"/>
                <a:ea typeface="+mn-ea"/>
              </a:rPr>
              <a:t>        选一种喜欢的图形（       ，     ，     ）摆一摆、数一数、比一比，找出面积大的图形。</a:t>
            </a:r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id="{89FB17B7-BA4F-4F96-DBFF-EB25DDE82A07}"/>
              </a:ext>
            </a:extLst>
          </p:cNvPr>
          <p:cNvSpPr/>
          <p:nvPr/>
        </p:nvSpPr>
        <p:spPr>
          <a:xfrm>
            <a:off x="5933873" y="4687968"/>
            <a:ext cx="671208" cy="578628"/>
          </a:xfrm>
          <a:prstGeom prst="triangle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A3E8B3DA-D6B4-B033-5528-16000A0444D7}"/>
              </a:ext>
            </a:extLst>
          </p:cNvPr>
          <p:cNvSpPr/>
          <p:nvPr/>
        </p:nvSpPr>
        <p:spPr>
          <a:xfrm>
            <a:off x="6981218" y="4641678"/>
            <a:ext cx="671208" cy="671208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01B0947-47F9-B781-EB85-594102D53721}"/>
              </a:ext>
            </a:extLst>
          </p:cNvPr>
          <p:cNvSpPr/>
          <p:nvPr/>
        </p:nvSpPr>
        <p:spPr>
          <a:xfrm>
            <a:off x="8028563" y="4654117"/>
            <a:ext cx="646331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41279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96AA12C-A2EE-464A-A3CA-BB238C35FB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32" y="1203652"/>
            <a:ext cx="5492629" cy="1719114"/>
          </a:xfrm>
          <a:prstGeom prst="rect">
            <a:avLst/>
          </a:prstGeom>
        </p:spPr>
      </p:pic>
      <p:pic>
        <p:nvPicPr>
          <p:cNvPr id="113" name="图片 112">
            <a:extLst>
              <a:ext uri="{FF2B5EF4-FFF2-40B4-BE49-F238E27FC236}">
                <a16:creationId xmlns:a16="http://schemas.microsoft.com/office/drawing/2014/main" id="{38A48428-070A-B3F6-68E8-7591FDE57B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7838" y="1203651"/>
            <a:ext cx="5492629" cy="171719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C449E53-D88C-738B-2700-E51A578599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532" y="3927396"/>
            <a:ext cx="5492636" cy="17172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1DC709E4-31DE-0FD9-595F-BA76282C4DDA}"/>
              </a:ext>
            </a:extLst>
          </p:cNvPr>
          <p:cNvSpPr txBox="1"/>
          <p:nvPr/>
        </p:nvSpPr>
        <p:spPr>
          <a:xfrm>
            <a:off x="2754421" y="2920849"/>
            <a:ext cx="826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b="1" dirty="0">
                <a:latin typeface="+mn-lt"/>
                <a:ea typeface="+mn-ea"/>
              </a:rPr>
              <a:t>（</a:t>
            </a:r>
            <a:r>
              <a:rPr lang="en-US" altLang="zh-CN" sz="3200" b="1" dirty="0">
                <a:latin typeface="+mn-lt"/>
                <a:ea typeface="+mn-ea"/>
              </a:rPr>
              <a:t>1</a:t>
            </a:r>
            <a:r>
              <a:rPr lang="zh-CN" altLang="en-US" sz="3200" b="1" dirty="0">
                <a:latin typeface="+mn-lt"/>
                <a:ea typeface="+mn-ea"/>
              </a:rPr>
              <a:t>）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33B2DEA-53F2-0896-A6C1-4F78CAD83DFA}"/>
              </a:ext>
            </a:extLst>
          </p:cNvPr>
          <p:cNvSpPr txBox="1"/>
          <p:nvPr/>
        </p:nvSpPr>
        <p:spPr>
          <a:xfrm>
            <a:off x="8610730" y="2920849"/>
            <a:ext cx="826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b="1">
                <a:latin typeface="+mn-lt"/>
                <a:ea typeface="+mn-ea"/>
              </a:rPr>
              <a:t>（</a:t>
            </a:r>
            <a:r>
              <a:rPr lang="en-US" altLang="zh-CN" sz="3200" b="1">
                <a:latin typeface="+mn-lt"/>
                <a:ea typeface="+mn-ea"/>
              </a:rPr>
              <a:t>2</a:t>
            </a:r>
            <a:r>
              <a:rPr lang="zh-CN" altLang="en-US" sz="3200" b="1">
                <a:latin typeface="+mn-lt"/>
                <a:ea typeface="+mn-ea"/>
              </a:rPr>
              <a:t>）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B28E341-F5A8-C6CA-AF51-FAD54E534DEC}"/>
              </a:ext>
            </a:extLst>
          </p:cNvPr>
          <p:cNvSpPr txBox="1"/>
          <p:nvPr/>
        </p:nvSpPr>
        <p:spPr>
          <a:xfrm>
            <a:off x="2754421" y="5644596"/>
            <a:ext cx="826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200" b="1">
                <a:latin typeface="+mn-lt"/>
                <a:ea typeface="+mn-ea"/>
              </a:rPr>
              <a:t>（</a:t>
            </a:r>
            <a:r>
              <a:rPr lang="en-US" altLang="zh-CN" sz="3200" b="1">
                <a:latin typeface="+mn-lt"/>
                <a:ea typeface="+mn-ea"/>
              </a:rPr>
              <a:t>3</a:t>
            </a:r>
            <a:r>
              <a:rPr lang="zh-CN" altLang="en-US" sz="3200" b="1">
                <a:latin typeface="+mn-lt"/>
                <a:ea typeface="+mn-ea"/>
              </a:rPr>
              <a:t>）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8E2AA00-6B35-93F3-A183-58FFEABDB20C}"/>
              </a:ext>
            </a:extLst>
          </p:cNvPr>
          <p:cNvSpPr txBox="1"/>
          <p:nvPr/>
        </p:nvSpPr>
        <p:spPr>
          <a:xfrm>
            <a:off x="1395535" y="2422187"/>
            <a:ext cx="11770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200" b="1" dirty="0">
                <a:solidFill>
                  <a:srgbClr val="E60013"/>
                </a:solidFill>
                <a:latin typeface="+mn-lt"/>
                <a:ea typeface="+mn-ea"/>
              </a:rPr>
              <a:t>10</a:t>
            </a:r>
            <a:r>
              <a:rPr lang="zh-CN" altLang="en-US" sz="3200" b="1" dirty="0">
                <a:solidFill>
                  <a:srgbClr val="E60013"/>
                </a:solidFill>
                <a:latin typeface="+mn-lt"/>
                <a:ea typeface="+mn-ea"/>
              </a:rPr>
              <a:t>个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F6481C6-C594-A1AF-B317-87E13DC547DA}"/>
              </a:ext>
            </a:extLst>
          </p:cNvPr>
          <p:cNvSpPr txBox="1"/>
          <p:nvPr/>
        </p:nvSpPr>
        <p:spPr>
          <a:xfrm>
            <a:off x="4316950" y="2997234"/>
            <a:ext cx="11770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200" b="1" dirty="0">
                <a:solidFill>
                  <a:srgbClr val="E60013"/>
                </a:solidFill>
                <a:latin typeface="+mn-lt"/>
                <a:ea typeface="+mn-ea"/>
              </a:rPr>
              <a:t>12</a:t>
            </a:r>
            <a:r>
              <a:rPr lang="zh-CN" altLang="en-US" sz="3200" b="1" dirty="0">
                <a:solidFill>
                  <a:srgbClr val="E60013"/>
                </a:solidFill>
                <a:latin typeface="+mn-lt"/>
                <a:ea typeface="+mn-ea"/>
              </a:rPr>
              <a:t>个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DC096BB-F8CA-CA6E-D489-79D3FE19C41B}"/>
              </a:ext>
            </a:extLst>
          </p:cNvPr>
          <p:cNvSpPr txBox="1"/>
          <p:nvPr/>
        </p:nvSpPr>
        <p:spPr>
          <a:xfrm>
            <a:off x="7160544" y="2422187"/>
            <a:ext cx="11770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200" b="1" dirty="0">
                <a:solidFill>
                  <a:srgbClr val="E60013"/>
                </a:solidFill>
                <a:latin typeface="+mn-lt"/>
                <a:ea typeface="+mn-ea"/>
              </a:rPr>
              <a:t>18</a:t>
            </a:r>
            <a:r>
              <a:rPr lang="zh-CN" altLang="en-US" sz="3200" b="1" dirty="0">
                <a:solidFill>
                  <a:srgbClr val="E60013"/>
                </a:solidFill>
                <a:latin typeface="+mn-lt"/>
                <a:ea typeface="+mn-ea"/>
              </a:rPr>
              <a:t>个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EC37551-DA85-54A9-1040-71172EAEA4D9}"/>
              </a:ext>
            </a:extLst>
          </p:cNvPr>
          <p:cNvSpPr txBox="1"/>
          <p:nvPr/>
        </p:nvSpPr>
        <p:spPr>
          <a:xfrm>
            <a:off x="10091684" y="2997234"/>
            <a:ext cx="11770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200" b="1" dirty="0">
                <a:solidFill>
                  <a:srgbClr val="E60013"/>
                </a:solidFill>
                <a:latin typeface="+mn-lt"/>
                <a:ea typeface="+mn-ea"/>
              </a:rPr>
              <a:t>21</a:t>
            </a:r>
            <a:r>
              <a:rPr lang="zh-CN" altLang="en-US" sz="3200" b="1" dirty="0">
                <a:solidFill>
                  <a:srgbClr val="E60013"/>
                </a:solidFill>
                <a:latin typeface="+mn-lt"/>
                <a:ea typeface="+mn-ea"/>
              </a:rPr>
              <a:t>个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01CB1AD-D49D-4A65-FB58-119B08F1A59E}"/>
              </a:ext>
            </a:extLst>
          </p:cNvPr>
          <p:cNvSpPr txBox="1"/>
          <p:nvPr/>
        </p:nvSpPr>
        <p:spPr>
          <a:xfrm>
            <a:off x="1395535" y="5145932"/>
            <a:ext cx="11770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200" b="1" dirty="0">
                <a:solidFill>
                  <a:srgbClr val="E60013"/>
                </a:solidFill>
                <a:latin typeface="+mn-lt"/>
                <a:ea typeface="+mn-ea"/>
              </a:rPr>
              <a:t>10</a:t>
            </a:r>
            <a:r>
              <a:rPr lang="zh-CN" altLang="en-US" sz="3200" b="1" dirty="0">
                <a:solidFill>
                  <a:srgbClr val="E60013"/>
                </a:solidFill>
                <a:latin typeface="+mn-lt"/>
                <a:ea typeface="+mn-ea"/>
              </a:rPr>
              <a:t>个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89BB39C-331A-39FB-9D6E-D12AE80D9572}"/>
              </a:ext>
            </a:extLst>
          </p:cNvPr>
          <p:cNvSpPr txBox="1"/>
          <p:nvPr/>
        </p:nvSpPr>
        <p:spPr>
          <a:xfrm>
            <a:off x="4316950" y="5730707"/>
            <a:ext cx="11770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200" b="1" dirty="0">
                <a:solidFill>
                  <a:srgbClr val="E60013"/>
                </a:solidFill>
                <a:latin typeface="+mn-lt"/>
                <a:ea typeface="+mn-ea"/>
              </a:rPr>
              <a:t>12</a:t>
            </a:r>
            <a:r>
              <a:rPr lang="zh-CN" altLang="en-US" sz="3200" b="1" dirty="0">
                <a:solidFill>
                  <a:srgbClr val="E60013"/>
                </a:solidFill>
                <a:latin typeface="+mn-lt"/>
                <a:ea typeface="+mn-ea"/>
              </a:rPr>
              <a:t>个</a:t>
            </a:r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id="{2344D62A-07AC-0904-59C3-E045826BE6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532" y="419533"/>
            <a:ext cx="10466966" cy="56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32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对比分析：</a:t>
            </a:r>
            <a:r>
              <a:rPr lang="zh-CN" altLang="en-US" sz="32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用哪种图形作面积单位最合适？为什么？</a:t>
            </a: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CF070E8B-0ACF-12E0-52B4-CE8F5A1356E4}"/>
              </a:ext>
            </a:extLst>
          </p:cNvPr>
          <p:cNvSpPr/>
          <p:nvPr/>
        </p:nvSpPr>
        <p:spPr>
          <a:xfrm>
            <a:off x="248394" y="3685547"/>
            <a:ext cx="5847606" cy="2734708"/>
          </a:xfrm>
          <a:prstGeom prst="roundRect">
            <a:avLst>
              <a:gd name="adj" fmla="val 7813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对话气泡: 椭圆形 18">
            <a:extLst>
              <a:ext uri="{FF2B5EF4-FFF2-40B4-BE49-F238E27FC236}">
                <a16:creationId xmlns:a16="http://schemas.microsoft.com/office/drawing/2014/main" id="{C9E3BD4F-FF22-2431-4AC4-3092FF6E6029}"/>
              </a:ext>
            </a:extLst>
          </p:cNvPr>
          <p:cNvSpPr/>
          <p:nvPr/>
        </p:nvSpPr>
        <p:spPr>
          <a:xfrm>
            <a:off x="6578813" y="3685547"/>
            <a:ext cx="5191653" cy="2431235"/>
          </a:xfrm>
          <a:prstGeom prst="wedgeEllipseCallout">
            <a:avLst>
              <a:gd name="adj1" fmla="val -56616"/>
              <a:gd name="adj2" fmla="val 27762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zh-CN" sz="3600" b="1" kern="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正方形能</a:t>
            </a:r>
            <a:r>
              <a:rPr lang="zh-CN" altLang="zh-CN" sz="3600" b="1" kern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铺满</a:t>
            </a:r>
            <a:r>
              <a:rPr lang="zh-CN" altLang="zh-CN" sz="3600" b="1" kern="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整个长方形而没有空隙</a:t>
            </a:r>
            <a:r>
              <a:rPr lang="zh-CN" altLang="en-US" sz="3600" b="1" kern="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zh-CN" sz="3600" b="1" kern="0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45050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 bldLvl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图片 114">
            <a:extLst>
              <a:ext uri="{FF2B5EF4-FFF2-40B4-BE49-F238E27FC236}">
                <a16:creationId xmlns:a16="http://schemas.microsoft.com/office/drawing/2014/main" id="{753D8E3A-54A8-806E-ACB6-75BD4C8760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7153" y="1128408"/>
            <a:ext cx="8297694" cy="2594164"/>
          </a:xfrm>
          <a:prstGeom prst="rect">
            <a:avLst/>
          </a:prstGeom>
        </p:spPr>
      </p:pic>
      <p:sp>
        <p:nvSpPr>
          <p:cNvPr id="119" name="文本框 118">
            <a:extLst>
              <a:ext uri="{FF2B5EF4-FFF2-40B4-BE49-F238E27FC236}">
                <a16:creationId xmlns:a16="http://schemas.microsoft.com/office/drawing/2014/main" id="{B57BB392-6DA0-D7A8-F231-684E4E2038D2}"/>
              </a:ext>
            </a:extLst>
          </p:cNvPr>
          <p:cNvSpPr txBox="1"/>
          <p:nvPr/>
        </p:nvSpPr>
        <p:spPr>
          <a:xfrm>
            <a:off x="884001" y="4795061"/>
            <a:ext cx="10423998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defTabSz="1217613" eaLnBrk="1" hangingPunct="1">
              <a:defRPr sz="320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1217613">
              <a:defRPr>
                <a:latin typeface="Calibri" panose="020F0502020204030204" pitchFamily="34" charset="0"/>
              </a:defRPr>
            </a:lvl2pPr>
            <a:lvl3pPr marL="1143000" indent="-228600" defTabSz="1217613">
              <a:defRPr>
                <a:latin typeface="Calibri" panose="020F0502020204030204" pitchFamily="34" charset="0"/>
              </a:defRPr>
            </a:lvl3pPr>
            <a:lvl4pPr marL="1600200" indent="-228600" defTabSz="1217613">
              <a:defRPr>
                <a:latin typeface="Calibri" panose="020F0502020204030204" pitchFamily="34" charset="0"/>
              </a:defRPr>
            </a:lvl4pPr>
            <a:lvl5pPr marL="2057400" indent="-228600" defTabSz="1217613">
              <a:defRPr>
                <a:latin typeface="Calibri" panose="020F0502020204030204" pitchFamily="34" charset="0"/>
              </a:defRPr>
            </a:lvl5pPr>
            <a:lvl6pPr marL="2514600" indent="-228600" defTabSz="1217613">
              <a:defRPr>
                <a:latin typeface="Calibri" panose="020F0502020204030204" pitchFamily="34" charset="0"/>
              </a:defRPr>
            </a:lvl6pPr>
            <a:lvl7pPr marL="2971800" indent="-228600" defTabSz="1217613">
              <a:defRPr>
                <a:latin typeface="Calibri" panose="020F0502020204030204" pitchFamily="34" charset="0"/>
              </a:defRPr>
            </a:lvl7pPr>
            <a:lvl8pPr marL="3429000" indent="-228600" defTabSz="1217613">
              <a:defRPr>
                <a:latin typeface="Calibri" panose="020F0502020204030204" pitchFamily="34" charset="0"/>
              </a:defRPr>
            </a:lvl8pPr>
            <a:lvl9pPr marL="3886200" indent="-228600" defTabSz="1217613">
              <a:defRPr>
                <a:latin typeface="Calibri" panose="020F0502020204030204" pitchFamily="34" charset="0"/>
              </a:defRPr>
            </a:lvl9pPr>
          </a:lstStyle>
          <a:p>
            <a:r>
              <a:rPr lang="zh-CN" altLang="en-US" sz="3600" dirty="0">
                <a:solidFill>
                  <a:schemeClr val="tx1"/>
                </a:solidFill>
              </a:rPr>
              <a:t>（    ）号图形的面积大，大（    ）个小方格。</a:t>
            </a:r>
          </a:p>
        </p:txBody>
      </p:sp>
      <p:sp>
        <p:nvSpPr>
          <p:cNvPr id="121" name="文本框 120">
            <a:extLst>
              <a:ext uri="{FF2B5EF4-FFF2-40B4-BE49-F238E27FC236}">
                <a16:creationId xmlns:a16="http://schemas.microsoft.com/office/drawing/2014/main" id="{70CDE2DA-27AF-7754-3011-5C07AF73416C}"/>
              </a:ext>
            </a:extLst>
          </p:cNvPr>
          <p:cNvSpPr txBox="1"/>
          <p:nvPr/>
        </p:nvSpPr>
        <p:spPr>
          <a:xfrm>
            <a:off x="3679487" y="2969647"/>
            <a:ext cx="9606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14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①</a:t>
            </a:r>
          </a:p>
        </p:txBody>
      </p:sp>
      <p:sp>
        <p:nvSpPr>
          <p:cNvPr id="122" name="文本框 121">
            <a:extLst>
              <a:ext uri="{FF2B5EF4-FFF2-40B4-BE49-F238E27FC236}">
                <a16:creationId xmlns:a16="http://schemas.microsoft.com/office/drawing/2014/main" id="{04B09BE9-FD9F-237C-2B95-1B4E11459233}"/>
              </a:ext>
            </a:extLst>
          </p:cNvPr>
          <p:cNvSpPr txBox="1"/>
          <p:nvPr/>
        </p:nvSpPr>
        <p:spPr>
          <a:xfrm>
            <a:off x="8037479" y="3896740"/>
            <a:ext cx="9606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14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②</a:t>
            </a:r>
          </a:p>
        </p:txBody>
      </p:sp>
      <p:sp>
        <p:nvSpPr>
          <p:cNvPr id="123" name="文本框 122">
            <a:extLst>
              <a:ext uri="{FF2B5EF4-FFF2-40B4-BE49-F238E27FC236}">
                <a16:creationId xmlns:a16="http://schemas.microsoft.com/office/drawing/2014/main" id="{659D8F25-0655-A589-95EA-2CFC08D9D435}"/>
              </a:ext>
            </a:extLst>
          </p:cNvPr>
          <p:cNvSpPr txBox="1"/>
          <p:nvPr/>
        </p:nvSpPr>
        <p:spPr>
          <a:xfrm>
            <a:off x="1383760" y="4783520"/>
            <a:ext cx="9606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14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②</a:t>
            </a:r>
          </a:p>
        </p:txBody>
      </p:sp>
      <p:sp>
        <p:nvSpPr>
          <p:cNvPr id="124" name="文本框 123">
            <a:extLst>
              <a:ext uri="{FF2B5EF4-FFF2-40B4-BE49-F238E27FC236}">
                <a16:creationId xmlns:a16="http://schemas.microsoft.com/office/drawing/2014/main" id="{8A2295AC-EE8B-E580-6B5F-EC065D46C2FC}"/>
              </a:ext>
            </a:extLst>
          </p:cNvPr>
          <p:cNvSpPr txBox="1"/>
          <p:nvPr/>
        </p:nvSpPr>
        <p:spPr>
          <a:xfrm>
            <a:off x="7337088" y="4783520"/>
            <a:ext cx="9606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14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60013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2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E60013"/>
              </a:solidFill>
              <a:effectLst/>
              <a:uLnTx/>
              <a:uFillTx/>
              <a:latin typeface="Times New Roman"/>
              <a:ea typeface="黑体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87712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/>
      <p:bldP spid="1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ECC7877-9969-488A-F68E-953D1B81951A}"/>
              </a:ext>
            </a:extLst>
          </p:cNvPr>
          <p:cNvSpPr txBox="1"/>
          <p:nvPr/>
        </p:nvSpPr>
        <p:spPr>
          <a:xfrm>
            <a:off x="651767" y="648446"/>
            <a:ext cx="8708146" cy="623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defTabSz="1217613" eaLnBrk="1" hangingPunct="1">
              <a:defRPr sz="320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1217613">
              <a:defRPr>
                <a:latin typeface="Calibri" panose="020F0502020204030204" pitchFamily="34" charset="0"/>
              </a:defRPr>
            </a:lvl2pPr>
            <a:lvl3pPr marL="1143000" indent="-228600" defTabSz="1217613">
              <a:defRPr>
                <a:latin typeface="Calibri" panose="020F0502020204030204" pitchFamily="34" charset="0"/>
              </a:defRPr>
            </a:lvl3pPr>
            <a:lvl4pPr marL="1600200" indent="-228600" defTabSz="1217613">
              <a:defRPr>
                <a:latin typeface="Calibri" panose="020F0502020204030204" pitchFamily="34" charset="0"/>
              </a:defRPr>
            </a:lvl4pPr>
            <a:lvl5pPr marL="2057400" indent="-228600" defTabSz="1217613">
              <a:defRPr>
                <a:latin typeface="Calibri" panose="020F0502020204030204" pitchFamily="34" charset="0"/>
              </a:defRPr>
            </a:lvl5pPr>
            <a:lvl6pPr marL="2514600" indent="-228600" defTabSz="1217613">
              <a:defRPr>
                <a:latin typeface="Calibri" panose="020F0502020204030204" pitchFamily="34" charset="0"/>
              </a:defRPr>
            </a:lvl6pPr>
            <a:lvl7pPr marL="2971800" indent="-228600" defTabSz="1217613">
              <a:defRPr>
                <a:latin typeface="Calibri" panose="020F0502020204030204" pitchFamily="34" charset="0"/>
              </a:defRPr>
            </a:lvl7pPr>
            <a:lvl8pPr marL="3429000" indent="-228600" defTabSz="1217613">
              <a:defRPr>
                <a:latin typeface="Calibri" panose="020F0502020204030204" pitchFamily="34" charset="0"/>
              </a:defRPr>
            </a:lvl8pPr>
            <a:lvl9pPr marL="3886200" indent="-228600" defTabSz="1217613">
              <a:defRPr>
                <a:latin typeface="Calibri" panose="020F0502020204030204" pitchFamily="34" charset="0"/>
              </a:defRPr>
            </a:lvl9pPr>
          </a:lstStyle>
          <a:p>
            <a:r>
              <a:rPr lang="zh-CN" altLang="en-US" sz="3600" dirty="0">
                <a:solidFill>
                  <a:schemeClr val="tx1"/>
                </a:solidFill>
              </a:rPr>
              <a:t>你知道下面笔记本封面的面积有多大吗？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6958566C-4652-3308-144C-3A41732A7F09}"/>
              </a:ext>
            </a:extLst>
          </p:cNvPr>
          <p:cNvSpPr/>
          <p:nvPr/>
        </p:nvSpPr>
        <p:spPr>
          <a:xfrm>
            <a:off x="5016000" y="1989000"/>
            <a:ext cx="2160000" cy="2880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chemeClr val="tx1"/>
                </a:solidFill>
                <a:latin typeface="+mj-ea"/>
                <a:ea typeface="+mj-ea"/>
              </a:rPr>
              <a:t>笔记本</a:t>
            </a:r>
          </a:p>
        </p:txBody>
      </p:sp>
    </p:spTree>
    <p:extLst>
      <p:ext uri="{BB962C8B-B14F-4D97-AF65-F5344CB8AC3E}">
        <p14:creationId xmlns:p14="http://schemas.microsoft.com/office/powerpoint/2010/main" val="23777615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>
            <a:extLst>
              <a:ext uri="{FF2B5EF4-FFF2-40B4-BE49-F238E27FC236}">
                <a16:creationId xmlns:a16="http://schemas.microsoft.com/office/drawing/2014/main" id="{C1F6071D-BF21-2F37-110F-EE21FF9030B7}"/>
              </a:ext>
            </a:extLst>
          </p:cNvPr>
          <p:cNvGrpSpPr/>
          <p:nvPr/>
        </p:nvGrpSpPr>
        <p:grpSpPr>
          <a:xfrm>
            <a:off x="1664038" y="1113356"/>
            <a:ext cx="3600000" cy="4320000"/>
            <a:chOff x="2182238" y="1327257"/>
            <a:chExt cx="4320000" cy="5184000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A364F1D1-9233-80F5-3C5A-6D9DF9DAD5EA}"/>
                </a:ext>
              </a:extLst>
            </p:cNvPr>
            <p:cNvGrpSpPr/>
            <p:nvPr/>
          </p:nvGrpSpPr>
          <p:grpSpPr>
            <a:xfrm>
              <a:off x="2182238" y="1327257"/>
              <a:ext cx="4320000" cy="864000"/>
              <a:chOff x="2182238" y="1327257"/>
              <a:chExt cx="4320000" cy="864000"/>
            </a:xfrm>
          </p:grpSpPr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BDFA07CD-A6EF-8B3C-2FD7-DEEAA8B9D6F5}"/>
                  </a:ext>
                </a:extLst>
              </p:cNvPr>
              <p:cNvSpPr/>
              <p:nvPr/>
            </p:nvSpPr>
            <p:spPr>
              <a:xfrm>
                <a:off x="2182238" y="1327257"/>
                <a:ext cx="864000" cy="864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245811CA-4CC1-08A2-E60C-A7224BF57AE6}"/>
                  </a:ext>
                </a:extLst>
              </p:cNvPr>
              <p:cNvSpPr/>
              <p:nvPr/>
            </p:nvSpPr>
            <p:spPr>
              <a:xfrm>
                <a:off x="3046238" y="1327257"/>
                <a:ext cx="864000" cy="864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2A26ADC6-9DAA-2801-4EB6-A0BD6FC6444F}"/>
                  </a:ext>
                </a:extLst>
              </p:cNvPr>
              <p:cNvSpPr/>
              <p:nvPr/>
            </p:nvSpPr>
            <p:spPr>
              <a:xfrm>
                <a:off x="3910238" y="1327257"/>
                <a:ext cx="864000" cy="864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43AEC894-0353-80E7-4D51-A060C3FAF92E}"/>
                  </a:ext>
                </a:extLst>
              </p:cNvPr>
              <p:cNvSpPr/>
              <p:nvPr/>
            </p:nvSpPr>
            <p:spPr>
              <a:xfrm>
                <a:off x="4774238" y="1327257"/>
                <a:ext cx="864000" cy="864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4BE42E64-2E96-3D0A-CC03-077DFF5D1066}"/>
                  </a:ext>
                </a:extLst>
              </p:cNvPr>
              <p:cNvSpPr/>
              <p:nvPr/>
            </p:nvSpPr>
            <p:spPr>
              <a:xfrm>
                <a:off x="5638238" y="1327257"/>
                <a:ext cx="864000" cy="864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4F926BD3-9D72-FEF4-77B2-74B746AEB610}"/>
                </a:ext>
              </a:extLst>
            </p:cNvPr>
            <p:cNvGrpSpPr/>
            <p:nvPr/>
          </p:nvGrpSpPr>
          <p:grpSpPr>
            <a:xfrm>
              <a:off x="2182238" y="2191257"/>
              <a:ext cx="4320000" cy="864000"/>
              <a:chOff x="2182238" y="1327257"/>
              <a:chExt cx="4320000" cy="864000"/>
            </a:xfrm>
          </p:grpSpPr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EBAAD919-E493-9733-DA5D-6E4EE3ABEB95}"/>
                  </a:ext>
                </a:extLst>
              </p:cNvPr>
              <p:cNvSpPr/>
              <p:nvPr/>
            </p:nvSpPr>
            <p:spPr>
              <a:xfrm>
                <a:off x="2182238" y="1327257"/>
                <a:ext cx="864000" cy="864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4A7F4E95-BAF2-FE94-F8DD-F5B72EFBDA88}"/>
                  </a:ext>
                </a:extLst>
              </p:cNvPr>
              <p:cNvSpPr/>
              <p:nvPr/>
            </p:nvSpPr>
            <p:spPr>
              <a:xfrm>
                <a:off x="3046238" y="1327257"/>
                <a:ext cx="864000" cy="864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D2C6741C-EAF2-5D87-AF83-545CDA64F290}"/>
                  </a:ext>
                </a:extLst>
              </p:cNvPr>
              <p:cNvSpPr/>
              <p:nvPr/>
            </p:nvSpPr>
            <p:spPr>
              <a:xfrm>
                <a:off x="3910238" y="1327257"/>
                <a:ext cx="864000" cy="864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8F4EEBA1-8751-633E-3838-27ACD2DB8C32}"/>
                  </a:ext>
                </a:extLst>
              </p:cNvPr>
              <p:cNvSpPr/>
              <p:nvPr/>
            </p:nvSpPr>
            <p:spPr>
              <a:xfrm>
                <a:off x="4774238" y="1327257"/>
                <a:ext cx="864000" cy="864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0F993F49-4B63-C918-062D-2489E6C7C3D5}"/>
                  </a:ext>
                </a:extLst>
              </p:cNvPr>
              <p:cNvSpPr/>
              <p:nvPr/>
            </p:nvSpPr>
            <p:spPr>
              <a:xfrm>
                <a:off x="5638238" y="1327257"/>
                <a:ext cx="864000" cy="864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72186292-454F-169A-7383-E62EA577649D}"/>
                </a:ext>
              </a:extLst>
            </p:cNvPr>
            <p:cNvGrpSpPr/>
            <p:nvPr/>
          </p:nvGrpSpPr>
          <p:grpSpPr>
            <a:xfrm>
              <a:off x="2182238" y="3055257"/>
              <a:ext cx="4320000" cy="864000"/>
              <a:chOff x="2182238" y="1327257"/>
              <a:chExt cx="4320000" cy="864000"/>
            </a:xfrm>
          </p:grpSpPr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A6A51A3E-928D-1E89-C308-68BCFD442E15}"/>
                  </a:ext>
                </a:extLst>
              </p:cNvPr>
              <p:cNvSpPr/>
              <p:nvPr/>
            </p:nvSpPr>
            <p:spPr>
              <a:xfrm>
                <a:off x="2182238" y="1327257"/>
                <a:ext cx="864000" cy="864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0AB0B539-24A7-6D0C-C7AE-AF6401C95705}"/>
                  </a:ext>
                </a:extLst>
              </p:cNvPr>
              <p:cNvSpPr/>
              <p:nvPr/>
            </p:nvSpPr>
            <p:spPr>
              <a:xfrm>
                <a:off x="3046238" y="1327257"/>
                <a:ext cx="864000" cy="864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2046B5DE-0A82-615C-C093-EE681C05C74A}"/>
                  </a:ext>
                </a:extLst>
              </p:cNvPr>
              <p:cNvSpPr/>
              <p:nvPr/>
            </p:nvSpPr>
            <p:spPr>
              <a:xfrm>
                <a:off x="3910238" y="1327257"/>
                <a:ext cx="864000" cy="864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E336BE7A-0FE7-D429-FABA-924EACF06F68}"/>
                  </a:ext>
                </a:extLst>
              </p:cNvPr>
              <p:cNvSpPr/>
              <p:nvPr/>
            </p:nvSpPr>
            <p:spPr>
              <a:xfrm>
                <a:off x="4774238" y="1327257"/>
                <a:ext cx="864000" cy="864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C7AFF6A7-010B-B191-8E1A-588FAA157BF1}"/>
                  </a:ext>
                </a:extLst>
              </p:cNvPr>
              <p:cNvSpPr/>
              <p:nvPr/>
            </p:nvSpPr>
            <p:spPr>
              <a:xfrm>
                <a:off x="5638238" y="1327257"/>
                <a:ext cx="864000" cy="864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FF7E2590-2105-7993-2EFF-4A95F2B08C1C}"/>
                </a:ext>
              </a:extLst>
            </p:cNvPr>
            <p:cNvGrpSpPr/>
            <p:nvPr/>
          </p:nvGrpSpPr>
          <p:grpSpPr>
            <a:xfrm>
              <a:off x="2182238" y="3919257"/>
              <a:ext cx="4320000" cy="864000"/>
              <a:chOff x="2182238" y="1327257"/>
              <a:chExt cx="4320000" cy="864000"/>
            </a:xfrm>
          </p:grpSpPr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71EC0B8F-AB72-A4AF-2175-BB9A2F27116E}"/>
                  </a:ext>
                </a:extLst>
              </p:cNvPr>
              <p:cNvSpPr/>
              <p:nvPr/>
            </p:nvSpPr>
            <p:spPr>
              <a:xfrm>
                <a:off x="2182238" y="1327257"/>
                <a:ext cx="864000" cy="864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C3E7B1D3-0E8F-7C53-BDF1-8FB8E5D520EE}"/>
                  </a:ext>
                </a:extLst>
              </p:cNvPr>
              <p:cNvSpPr/>
              <p:nvPr/>
            </p:nvSpPr>
            <p:spPr>
              <a:xfrm>
                <a:off x="3046238" y="1327257"/>
                <a:ext cx="864000" cy="864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3F9CAD65-6535-BADC-DEEF-43A67C65077C}"/>
                  </a:ext>
                </a:extLst>
              </p:cNvPr>
              <p:cNvSpPr/>
              <p:nvPr/>
            </p:nvSpPr>
            <p:spPr>
              <a:xfrm>
                <a:off x="3910238" y="1327257"/>
                <a:ext cx="864000" cy="864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id="{1FEA767A-D8C5-E61F-06CB-CC51AC4CD915}"/>
                  </a:ext>
                </a:extLst>
              </p:cNvPr>
              <p:cNvSpPr/>
              <p:nvPr/>
            </p:nvSpPr>
            <p:spPr>
              <a:xfrm>
                <a:off x="4774238" y="1327257"/>
                <a:ext cx="864000" cy="864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FC1313E6-A12E-E4F8-B820-12B16775B446}"/>
                  </a:ext>
                </a:extLst>
              </p:cNvPr>
              <p:cNvSpPr/>
              <p:nvPr/>
            </p:nvSpPr>
            <p:spPr>
              <a:xfrm>
                <a:off x="5638238" y="1327257"/>
                <a:ext cx="864000" cy="864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AD3C7221-16A7-7D67-D47E-20C675CCEA80}"/>
                </a:ext>
              </a:extLst>
            </p:cNvPr>
            <p:cNvGrpSpPr/>
            <p:nvPr/>
          </p:nvGrpSpPr>
          <p:grpSpPr>
            <a:xfrm>
              <a:off x="2182238" y="4783257"/>
              <a:ext cx="4320000" cy="864000"/>
              <a:chOff x="2182238" y="1327257"/>
              <a:chExt cx="4320000" cy="864000"/>
            </a:xfrm>
          </p:grpSpPr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882B6533-A70D-2D48-ED16-EF5E5BC7D763}"/>
                  </a:ext>
                </a:extLst>
              </p:cNvPr>
              <p:cNvSpPr/>
              <p:nvPr/>
            </p:nvSpPr>
            <p:spPr>
              <a:xfrm>
                <a:off x="2182238" y="1327257"/>
                <a:ext cx="864000" cy="864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3EC7FC55-92A1-5DAF-1CD6-6FC75FD01140}"/>
                  </a:ext>
                </a:extLst>
              </p:cNvPr>
              <p:cNvSpPr/>
              <p:nvPr/>
            </p:nvSpPr>
            <p:spPr>
              <a:xfrm>
                <a:off x="3046238" y="1327257"/>
                <a:ext cx="864000" cy="864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84E14F75-620F-D9C5-B98C-E979BAA47D0E}"/>
                  </a:ext>
                </a:extLst>
              </p:cNvPr>
              <p:cNvSpPr/>
              <p:nvPr/>
            </p:nvSpPr>
            <p:spPr>
              <a:xfrm>
                <a:off x="3910238" y="1327257"/>
                <a:ext cx="864000" cy="864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765334F1-57ED-F6C5-49B7-BFE649F7E200}"/>
                  </a:ext>
                </a:extLst>
              </p:cNvPr>
              <p:cNvSpPr/>
              <p:nvPr/>
            </p:nvSpPr>
            <p:spPr>
              <a:xfrm>
                <a:off x="4774238" y="1327257"/>
                <a:ext cx="864000" cy="864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D509E7FE-A29A-1DDA-1993-3EB9F9398593}"/>
                  </a:ext>
                </a:extLst>
              </p:cNvPr>
              <p:cNvSpPr/>
              <p:nvPr/>
            </p:nvSpPr>
            <p:spPr>
              <a:xfrm>
                <a:off x="5638238" y="1327257"/>
                <a:ext cx="864000" cy="864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2F227F46-6385-6C88-0DDB-A3F1BD0D85D7}"/>
                </a:ext>
              </a:extLst>
            </p:cNvPr>
            <p:cNvGrpSpPr/>
            <p:nvPr/>
          </p:nvGrpSpPr>
          <p:grpSpPr>
            <a:xfrm>
              <a:off x="2182238" y="5647257"/>
              <a:ext cx="4320000" cy="864000"/>
              <a:chOff x="2182238" y="1327257"/>
              <a:chExt cx="4320000" cy="864000"/>
            </a:xfrm>
          </p:grpSpPr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2B5E048-F967-6E1E-2C0E-B75CC8349703}"/>
                  </a:ext>
                </a:extLst>
              </p:cNvPr>
              <p:cNvSpPr/>
              <p:nvPr/>
            </p:nvSpPr>
            <p:spPr>
              <a:xfrm>
                <a:off x="2182238" y="1327257"/>
                <a:ext cx="864000" cy="864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A60C9186-67A8-125E-EB07-7BC2A7E21E23}"/>
                  </a:ext>
                </a:extLst>
              </p:cNvPr>
              <p:cNvSpPr/>
              <p:nvPr/>
            </p:nvSpPr>
            <p:spPr>
              <a:xfrm>
                <a:off x="3046238" y="1327257"/>
                <a:ext cx="864000" cy="864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E3752053-BCB2-A2A9-76FB-ACDCC1EE0F4B}"/>
                  </a:ext>
                </a:extLst>
              </p:cNvPr>
              <p:cNvSpPr/>
              <p:nvPr/>
            </p:nvSpPr>
            <p:spPr>
              <a:xfrm>
                <a:off x="3910238" y="1327257"/>
                <a:ext cx="864000" cy="864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id="{740AA05F-F5DC-0F3C-A276-B284B6560CFC}"/>
                  </a:ext>
                </a:extLst>
              </p:cNvPr>
              <p:cNvSpPr/>
              <p:nvPr/>
            </p:nvSpPr>
            <p:spPr>
              <a:xfrm>
                <a:off x="4774238" y="1327257"/>
                <a:ext cx="864000" cy="864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161A9C5A-C831-7BA0-A5E6-914BFC5647E2}"/>
                  </a:ext>
                </a:extLst>
              </p:cNvPr>
              <p:cNvSpPr/>
              <p:nvPr/>
            </p:nvSpPr>
            <p:spPr>
              <a:xfrm>
                <a:off x="5638238" y="1327257"/>
                <a:ext cx="864000" cy="864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07" name="组合 206">
            <a:extLst>
              <a:ext uri="{FF2B5EF4-FFF2-40B4-BE49-F238E27FC236}">
                <a16:creationId xmlns:a16="http://schemas.microsoft.com/office/drawing/2014/main" id="{983CFA88-7482-F5AD-0675-D94D38A6DC61}"/>
              </a:ext>
            </a:extLst>
          </p:cNvPr>
          <p:cNvGrpSpPr/>
          <p:nvPr/>
        </p:nvGrpSpPr>
        <p:grpSpPr>
          <a:xfrm>
            <a:off x="6927964" y="1113356"/>
            <a:ext cx="3600000" cy="4320000"/>
            <a:chOff x="1832042" y="1269000"/>
            <a:chExt cx="3600000" cy="4320000"/>
          </a:xfrm>
        </p:grpSpPr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CB24AC16-0E25-EAD1-8855-2E459401E186}"/>
                </a:ext>
              </a:extLst>
            </p:cNvPr>
            <p:cNvGrpSpPr/>
            <p:nvPr/>
          </p:nvGrpSpPr>
          <p:grpSpPr>
            <a:xfrm>
              <a:off x="1832042" y="1269000"/>
              <a:ext cx="3600000" cy="360000"/>
              <a:chOff x="1832042" y="729000"/>
              <a:chExt cx="3600000" cy="360000"/>
            </a:xfrm>
          </p:grpSpPr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5F56B1FE-E881-4C1A-0F14-AB715CDC84FD}"/>
                  </a:ext>
                </a:extLst>
              </p:cNvPr>
              <p:cNvSpPr/>
              <p:nvPr/>
            </p:nvSpPr>
            <p:spPr>
              <a:xfrm>
                <a:off x="183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51FBD91A-69B3-270F-F97C-28338DEEEC5D}"/>
                  </a:ext>
                </a:extLst>
              </p:cNvPr>
              <p:cNvSpPr/>
              <p:nvPr/>
            </p:nvSpPr>
            <p:spPr>
              <a:xfrm>
                <a:off x="219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矩形 76">
                <a:extLst>
                  <a:ext uri="{FF2B5EF4-FFF2-40B4-BE49-F238E27FC236}">
                    <a16:creationId xmlns:a16="http://schemas.microsoft.com/office/drawing/2014/main" id="{1E518B2C-EE5A-79FD-8150-974440F49AD2}"/>
                  </a:ext>
                </a:extLst>
              </p:cNvPr>
              <p:cNvSpPr/>
              <p:nvPr/>
            </p:nvSpPr>
            <p:spPr>
              <a:xfrm>
                <a:off x="255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矩形 77">
                <a:extLst>
                  <a:ext uri="{FF2B5EF4-FFF2-40B4-BE49-F238E27FC236}">
                    <a16:creationId xmlns:a16="http://schemas.microsoft.com/office/drawing/2014/main" id="{B63AC88B-A529-305F-AA8E-8B8F9E81637D}"/>
                  </a:ext>
                </a:extLst>
              </p:cNvPr>
              <p:cNvSpPr/>
              <p:nvPr/>
            </p:nvSpPr>
            <p:spPr>
              <a:xfrm>
                <a:off x="291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9" name="矩形 78">
                <a:extLst>
                  <a:ext uri="{FF2B5EF4-FFF2-40B4-BE49-F238E27FC236}">
                    <a16:creationId xmlns:a16="http://schemas.microsoft.com/office/drawing/2014/main" id="{6860F9C9-529C-B1AE-7AFA-2A38DA2A87B8}"/>
                  </a:ext>
                </a:extLst>
              </p:cNvPr>
              <p:cNvSpPr/>
              <p:nvPr/>
            </p:nvSpPr>
            <p:spPr>
              <a:xfrm>
                <a:off x="327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矩形 79">
                <a:extLst>
                  <a:ext uri="{FF2B5EF4-FFF2-40B4-BE49-F238E27FC236}">
                    <a16:creationId xmlns:a16="http://schemas.microsoft.com/office/drawing/2014/main" id="{70C9B035-9B24-E48E-1030-3C7DCAAC2366}"/>
                  </a:ext>
                </a:extLst>
              </p:cNvPr>
              <p:cNvSpPr/>
              <p:nvPr/>
            </p:nvSpPr>
            <p:spPr>
              <a:xfrm>
                <a:off x="363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" name="矩形 80">
                <a:extLst>
                  <a:ext uri="{FF2B5EF4-FFF2-40B4-BE49-F238E27FC236}">
                    <a16:creationId xmlns:a16="http://schemas.microsoft.com/office/drawing/2014/main" id="{9B2634BA-2B85-EA1C-4FAD-2FF1B27774ED}"/>
                  </a:ext>
                </a:extLst>
              </p:cNvPr>
              <p:cNvSpPr/>
              <p:nvPr/>
            </p:nvSpPr>
            <p:spPr>
              <a:xfrm>
                <a:off x="399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矩形 81">
                <a:extLst>
                  <a:ext uri="{FF2B5EF4-FFF2-40B4-BE49-F238E27FC236}">
                    <a16:creationId xmlns:a16="http://schemas.microsoft.com/office/drawing/2014/main" id="{6FE5D006-E719-E7C9-3298-C5CAB43C249F}"/>
                  </a:ext>
                </a:extLst>
              </p:cNvPr>
              <p:cNvSpPr/>
              <p:nvPr/>
            </p:nvSpPr>
            <p:spPr>
              <a:xfrm>
                <a:off x="435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" name="矩形 82">
                <a:extLst>
                  <a:ext uri="{FF2B5EF4-FFF2-40B4-BE49-F238E27FC236}">
                    <a16:creationId xmlns:a16="http://schemas.microsoft.com/office/drawing/2014/main" id="{E993AEBC-1162-93D2-EC39-72318FFE5D17}"/>
                  </a:ext>
                </a:extLst>
              </p:cNvPr>
              <p:cNvSpPr/>
              <p:nvPr/>
            </p:nvSpPr>
            <p:spPr>
              <a:xfrm>
                <a:off x="471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4" name="矩形 83">
                <a:extLst>
                  <a:ext uri="{FF2B5EF4-FFF2-40B4-BE49-F238E27FC236}">
                    <a16:creationId xmlns:a16="http://schemas.microsoft.com/office/drawing/2014/main" id="{264A37E4-7F22-AEED-C7CC-289FF59D57B3}"/>
                  </a:ext>
                </a:extLst>
              </p:cNvPr>
              <p:cNvSpPr/>
              <p:nvPr/>
            </p:nvSpPr>
            <p:spPr>
              <a:xfrm>
                <a:off x="507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6" name="组合 85">
              <a:extLst>
                <a:ext uri="{FF2B5EF4-FFF2-40B4-BE49-F238E27FC236}">
                  <a16:creationId xmlns:a16="http://schemas.microsoft.com/office/drawing/2014/main" id="{BF6B88A2-2D26-FE72-715E-3C4A9598D75E}"/>
                </a:ext>
              </a:extLst>
            </p:cNvPr>
            <p:cNvGrpSpPr/>
            <p:nvPr/>
          </p:nvGrpSpPr>
          <p:grpSpPr>
            <a:xfrm>
              <a:off x="1832042" y="1629000"/>
              <a:ext cx="3600000" cy="360000"/>
              <a:chOff x="1832042" y="729000"/>
              <a:chExt cx="3600000" cy="360000"/>
            </a:xfrm>
          </p:grpSpPr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788EF946-00C9-25E4-A4A7-8A4FA5EED367}"/>
                  </a:ext>
                </a:extLst>
              </p:cNvPr>
              <p:cNvSpPr/>
              <p:nvPr/>
            </p:nvSpPr>
            <p:spPr>
              <a:xfrm>
                <a:off x="183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B96D31FD-D273-0005-5146-CE861DCF914E}"/>
                  </a:ext>
                </a:extLst>
              </p:cNvPr>
              <p:cNvSpPr/>
              <p:nvPr/>
            </p:nvSpPr>
            <p:spPr>
              <a:xfrm>
                <a:off x="219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矩形 88">
                <a:extLst>
                  <a:ext uri="{FF2B5EF4-FFF2-40B4-BE49-F238E27FC236}">
                    <a16:creationId xmlns:a16="http://schemas.microsoft.com/office/drawing/2014/main" id="{05C7D85A-B1CF-9A67-1285-B069AADF1B7A}"/>
                  </a:ext>
                </a:extLst>
              </p:cNvPr>
              <p:cNvSpPr/>
              <p:nvPr/>
            </p:nvSpPr>
            <p:spPr>
              <a:xfrm>
                <a:off x="255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37C6ECB4-6AEA-1868-527F-FCFFDDC6B44C}"/>
                  </a:ext>
                </a:extLst>
              </p:cNvPr>
              <p:cNvSpPr/>
              <p:nvPr/>
            </p:nvSpPr>
            <p:spPr>
              <a:xfrm>
                <a:off x="291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341E0D4C-3283-3628-56F5-FF460A170372}"/>
                  </a:ext>
                </a:extLst>
              </p:cNvPr>
              <p:cNvSpPr/>
              <p:nvPr/>
            </p:nvSpPr>
            <p:spPr>
              <a:xfrm>
                <a:off x="327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C7DDEEB3-833C-CBFF-69C0-A311E8CF80AE}"/>
                  </a:ext>
                </a:extLst>
              </p:cNvPr>
              <p:cNvSpPr/>
              <p:nvPr/>
            </p:nvSpPr>
            <p:spPr>
              <a:xfrm>
                <a:off x="363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3" name="矩形 92">
                <a:extLst>
                  <a:ext uri="{FF2B5EF4-FFF2-40B4-BE49-F238E27FC236}">
                    <a16:creationId xmlns:a16="http://schemas.microsoft.com/office/drawing/2014/main" id="{85C9E42A-B47C-DB84-12FA-BF7354B8E85E}"/>
                  </a:ext>
                </a:extLst>
              </p:cNvPr>
              <p:cNvSpPr/>
              <p:nvPr/>
            </p:nvSpPr>
            <p:spPr>
              <a:xfrm>
                <a:off x="399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4" name="矩形 93">
                <a:extLst>
                  <a:ext uri="{FF2B5EF4-FFF2-40B4-BE49-F238E27FC236}">
                    <a16:creationId xmlns:a16="http://schemas.microsoft.com/office/drawing/2014/main" id="{F51AD4AC-04F6-16B7-C84E-83792DE57703}"/>
                  </a:ext>
                </a:extLst>
              </p:cNvPr>
              <p:cNvSpPr/>
              <p:nvPr/>
            </p:nvSpPr>
            <p:spPr>
              <a:xfrm>
                <a:off x="435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5" name="矩形 94">
                <a:extLst>
                  <a:ext uri="{FF2B5EF4-FFF2-40B4-BE49-F238E27FC236}">
                    <a16:creationId xmlns:a16="http://schemas.microsoft.com/office/drawing/2014/main" id="{9405149D-8946-DD0B-9394-FE0157EB1176}"/>
                  </a:ext>
                </a:extLst>
              </p:cNvPr>
              <p:cNvSpPr/>
              <p:nvPr/>
            </p:nvSpPr>
            <p:spPr>
              <a:xfrm>
                <a:off x="471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6" name="矩形 95">
                <a:extLst>
                  <a:ext uri="{FF2B5EF4-FFF2-40B4-BE49-F238E27FC236}">
                    <a16:creationId xmlns:a16="http://schemas.microsoft.com/office/drawing/2014/main" id="{C3FA509D-2FC7-CF3A-69DD-8FD10AE73CF9}"/>
                  </a:ext>
                </a:extLst>
              </p:cNvPr>
              <p:cNvSpPr/>
              <p:nvPr/>
            </p:nvSpPr>
            <p:spPr>
              <a:xfrm>
                <a:off x="507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7" name="组合 96">
              <a:extLst>
                <a:ext uri="{FF2B5EF4-FFF2-40B4-BE49-F238E27FC236}">
                  <a16:creationId xmlns:a16="http://schemas.microsoft.com/office/drawing/2014/main" id="{C0EE877F-2D36-35FA-346D-1AA54E9DFCF0}"/>
                </a:ext>
              </a:extLst>
            </p:cNvPr>
            <p:cNvGrpSpPr/>
            <p:nvPr/>
          </p:nvGrpSpPr>
          <p:grpSpPr>
            <a:xfrm>
              <a:off x="1832042" y="1989000"/>
              <a:ext cx="3600000" cy="360000"/>
              <a:chOff x="1832042" y="729000"/>
              <a:chExt cx="3600000" cy="360000"/>
            </a:xfrm>
          </p:grpSpPr>
          <p:sp>
            <p:nvSpPr>
              <p:cNvPr id="98" name="矩形 97">
                <a:extLst>
                  <a:ext uri="{FF2B5EF4-FFF2-40B4-BE49-F238E27FC236}">
                    <a16:creationId xmlns:a16="http://schemas.microsoft.com/office/drawing/2014/main" id="{002E8084-3898-1A12-243F-805A3574178C}"/>
                  </a:ext>
                </a:extLst>
              </p:cNvPr>
              <p:cNvSpPr/>
              <p:nvPr/>
            </p:nvSpPr>
            <p:spPr>
              <a:xfrm>
                <a:off x="183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矩形 98">
                <a:extLst>
                  <a:ext uri="{FF2B5EF4-FFF2-40B4-BE49-F238E27FC236}">
                    <a16:creationId xmlns:a16="http://schemas.microsoft.com/office/drawing/2014/main" id="{45A39588-3995-5A1A-850B-9CEA49E6B761}"/>
                  </a:ext>
                </a:extLst>
              </p:cNvPr>
              <p:cNvSpPr/>
              <p:nvPr/>
            </p:nvSpPr>
            <p:spPr>
              <a:xfrm>
                <a:off x="219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0" name="矩形 99">
                <a:extLst>
                  <a:ext uri="{FF2B5EF4-FFF2-40B4-BE49-F238E27FC236}">
                    <a16:creationId xmlns:a16="http://schemas.microsoft.com/office/drawing/2014/main" id="{C13A7E1B-20CA-EC05-ABE4-6C33EFE1331F}"/>
                  </a:ext>
                </a:extLst>
              </p:cNvPr>
              <p:cNvSpPr/>
              <p:nvPr/>
            </p:nvSpPr>
            <p:spPr>
              <a:xfrm>
                <a:off x="255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1" name="矩形 100">
                <a:extLst>
                  <a:ext uri="{FF2B5EF4-FFF2-40B4-BE49-F238E27FC236}">
                    <a16:creationId xmlns:a16="http://schemas.microsoft.com/office/drawing/2014/main" id="{C75767FE-1A32-A8DC-7B67-8B58AE71791C}"/>
                  </a:ext>
                </a:extLst>
              </p:cNvPr>
              <p:cNvSpPr/>
              <p:nvPr/>
            </p:nvSpPr>
            <p:spPr>
              <a:xfrm>
                <a:off x="291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" name="矩形 101">
                <a:extLst>
                  <a:ext uri="{FF2B5EF4-FFF2-40B4-BE49-F238E27FC236}">
                    <a16:creationId xmlns:a16="http://schemas.microsoft.com/office/drawing/2014/main" id="{9816C068-9D37-2BEF-3A98-96454E42CF10}"/>
                  </a:ext>
                </a:extLst>
              </p:cNvPr>
              <p:cNvSpPr/>
              <p:nvPr/>
            </p:nvSpPr>
            <p:spPr>
              <a:xfrm>
                <a:off x="327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3" name="矩形 102">
                <a:extLst>
                  <a:ext uri="{FF2B5EF4-FFF2-40B4-BE49-F238E27FC236}">
                    <a16:creationId xmlns:a16="http://schemas.microsoft.com/office/drawing/2014/main" id="{A8B8A730-0BB6-C75D-4A81-AA91C04B3F18}"/>
                  </a:ext>
                </a:extLst>
              </p:cNvPr>
              <p:cNvSpPr/>
              <p:nvPr/>
            </p:nvSpPr>
            <p:spPr>
              <a:xfrm>
                <a:off x="363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" name="矩形 103">
                <a:extLst>
                  <a:ext uri="{FF2B5EF4-FFF2-40B4-BE49-F238E27FC236}">
                    <a16:creationId xmlns:a16="http://schemas.microsoft.com/office/drawing/2014/main" id="{5F3A541B-9F92-A30A-C403-3C3C22D553AB}"/>
                  </a:ext>
                </a:extLst>
              </p:cNvPr>
              <p:cNvSpPr/>
              <p:nvPr/>
            </p:nvSpPr>
            <p:spPr>
              <a:xfrm>
                <a:off x="399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" name="矩形 104">
                <a:extLst>
                  <a:ext uri="{FF2B5EF4-FFF2-40B4-BE49-F238E27FC236}">
                    <a16:creationId xmlns:a16="http://schemas.microsoft.com/office/drawing/2014/main" id="{560B2F8D-7AA6-0102-0A61-9402F2BEA80C}"/>
                  </a:ext>
                </a:extLst>
              </p:cNvPr>
              <p:cNvSpPr/>
              <p:nvPr/>
            </p:nvSpPr>
            <p:spPr>
              <a:xfrm>
                <a:off x="435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" name="矩形 105">
                <a:extLst>
                  <a:ext uri="{FF2B5EF4-FFF2-40B4-BE49-F238E27FC236}">
                    <a16:creationId xmlns:a16="http://schemas.microsoft.com/office/drawing/2014/main" id="{AD472A38-B58A-86E6-00A4-87EEABB961D1}"/>
                  </a:ext>
                </a:extLst>
              </p:cNvPr>
              <p:cNvSpPr/>
              <p:nvPr/>
            </p:nvSpPr>
            <p:spPr>
              <a:xfrm>
                <a:off x="471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7" name="矩形 106">
                <a:extLst>
                  <a:ext uri="{FF2B5EF4-FFF2-40B4-BE49-F238E27FC236}">
                    <a16:creationId xmlns:a16="http://schemas.microsoft.com/office/drawing/2014/main" id="{BB525F8C-7B68-B6A7-25A3-6B432DF1E03D}"/>
                  </a:ext>
                </a:extLst>
              </p:cNvPr>
              <p:cNvSpPr/>
              <p:nvPr/>
            </p:nvSpPr>
            <p:spPr>
              <a:xfrm>
                <a:off x="507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8" name="组合 107">
              <a:extLst>
                <a:ext uri="{FF2B5EF4-FFF2-40B4-BE49-F238E27FC236}">
                  <a16:creationId xmlns:a16="http://schemas.microsoft.com/office/drawing/2014/main" id="{37BD5BAC-176A-F778-5BB2-0DA8162F4B04}"/>
                </a:ext>
              </a:extLst>
            </p:cNvPr>
            <p:cNvGrpSpPr/>
            <p:nvPr/>
          </p:nvGrpSpPr>
          <p:grpSpPr>
            <a:xfrm>
              <a:off x="1832042" y="2349000"/>
              <a:ext cx="3600000" cy="360000"/>
              <a:chOff x="1832042" y="729000"/>
              <a:chExt cx="3600000" cy="360000"/>
            </a:xfrm>
          </p:grpSpPr>
          <p:sp>
            <p:nvSpPr>
              <p:cNvPr id="109" name="矩形 108">
                <a:extLst>
                  <a:ext uri="{FF2B5EF4-FFF2-40B4-BE49-F238E27FC236}">
                    <a16:creationId xmlns:a16="http://schemas.microsoft.com/office/drawing/2014/main" id="{DBFB3A08-DB49-35BA-51D2-ADC49E1BE4FA}"/>
                  </a:ext>
                </a:extLst>
              </p:cNvPr>
              <p:cNvSpPr/>
              <p:nvPr/>
            </p:nvSpPr>
            <p:spPr>
              <a:xfrm>
                <a:off x="183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0" name="矩形 109">
                <a:extLst>
                  <a:ext uri="{FF2B5EF4-FFF2-40B4-BE49-F238E27FC236}">
                    <a16:creationId xmlns:a16="http://schemas.microsoft.com/office/drawing/2014/main" id="{FBD76A0A-4B22-9A5B-7A91-835F4F2B0EDC}"/>
                  </a:ext>
                </a:extLst>
              </p:cNvPr>
              <p:cNvSpPr/>
              <p:nvPr/>
            </p:nvSpPr>
            <p:spPr>
              <a:xfrm>
                <a:off x="219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" name="矩形 110">
                <a:extLst>
                  <a:ext uri="{FF2B5EF4-FFF2-40B4-BE49-F238E27FC236}">
                    <a16:creationId xmlns:a16="http://schemas.microsoft.com/office/drawing/2014/main" id="{9EF9AC31-A54C-EF4D-CB8E-0B3AEF776E8C}"/>
                  </a:ext>
                </a:extLst>
              </p:cNvPr>
              <p:cNvSpPr/>
              <p:nvPr/>
            </p:nvSpPr>
            <p:spPr>
              <a:xfrm>
                <a:off x="255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2" name="矩形 111">
                <a:extLst>
                  <a:ext uri="{FF2B5EF4-FFF2-40B4-BE49-F238E27FC236}">
                    <a16:creationId xmlns:a16="http://schemas.microsoft.com/office/drawing/2014/main" id="{3E6A80D4-5C2A-C20E-45C5-A0D1D053F9BA}"/>
                  </a:ext>
                </a:extLst>
              </p:cNvPr>
              <p:cNvSpPr/>
              <p:nvPr/>
            </p:nvSpPr>
            <p:spPr>
              <a:xfrm>
                <a:off x="291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3" name="矩形 112">
                <a:extLst>
                  <a:ext uri="{FF2B5EF4-FFF2-40B4-BE49-F238E27FC236}">
                    <a16:creationId xmlns:a16="http://schemas.microsoft.com/office/drawing/2014/main" id="{F40BF9F0-2F8C-239D-6394-3E5FD692A372}"/>
                  </a:ext>
                </a:extLst>
              </p:cNvPr>
              <p:cNvSpPr/>
              <p:nvPr/>
            </p:nvSpPr>
            <p:spPr>
              <a:xfrm>
                <a:off x="327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4" name="矩形 113">
                <a:extLst>
                  <a:ext uri="{FF2B5EF4-FFF2-40B4-BE49-F238E27FC236}">
                    <a16:creationId xmlns:a16="http://schemas.microsoft.com/office/drawing/2014/main" id="{A0145BA7-C563-5C8D-37E7-AA3E67E0F2EE}"/>
                  </a:ext>
                </a:extLst>
              </p:cNvPr>
              <p:cNvSpPr/>
              <p:nvPr/>
            </p:nvSpPr>
            <p:spPr>
              <a:xfrm>
                <a:off x="363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5" name="矩形 114">
                <a:extLst>
                  <a:ext uri="{FF2B5EF4-FFF2-40B4-BE49-F238E27FC236}">
                    <a16:creationId xmlns:a16="http://schemas.microsoft.com/office/drawing/2014/main" id="{2751E88E-F61F-DC9B-5511-2C00185E05E5}"/>
                  </a:ext>
                </a:extLst>
              </p:cNvPr>
              <p:cNvSpPr/>
              <p:nvPr/>
            </p:nvSpPr>
            <p:spPr>
              <a:xfrm>
                <a:off x="399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6" name="矩形 115">
                <a:extLst>
                  <a:ext uri="{FF2B5EF4-FFF2-40B4-BE49-F238E27FC236}">
                    <a16:creationId xmlns:a16="http://schemas.microsoft.com/office/drawing/2014/main" id="{8AFD6148-63DC-709A-E2B9-2505A2A8663B}"/>
                  </a:ext>
                </a:extLst>
              </p:cNvPr>
              <p:cNvSpPr/>
              <p:nvPr/>
            </p:nvSpPr>
            <p:spPr>
              <a:xfrm>
                <a:off x="435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7" name="矩形 116">
                <a:extLst>
                  <a:ext uri="{FF2B5EF4-FFF2-40B4-BE49-F238E27FC236}">
                    <a16:creationId xmlns:a16="http://schemas.microsoft.com/office/drawing/2014/main" id="{9447750A-9367-025A-54B1-7E3D7D715E7A}"/>
                  </a:ext>
                </a:extLst>
              </p:cNvPr>
              <p:cNvSpPr/>
              <p:nvPr/>
            </p:nvSpPr>
            <p:spPr>
              <a:xfrm>
                <a:off x="471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8" name="矩形 117">
                <a:extLst>
                  <a:ext uri="{FF2B5EF4-FFF2-40B4-BE49-F238E27FC236}">
                    <a16:creationId xmlns:a16="http://schemas.microsoft.com/office/drawing/2014/main" id="{AD009F50-499C-1E48-CA48-64D313C00C5C}"/>
                  </a:ext>
                </a:extLst>
              </p:cNvPr>
              <p:cNvSpPr/>
              <p:nvPr/>
            </p:nvSpPr>
            <p:spPr>
              <a:xfrm>
                <a:off x="507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9" name="组合 118">
              <a:extLst>
                <a:ext uri="{FF2B5EF4-FFF2-40B4-BE49-F238E27FC236}">
                  <a16:creationId xmlns:a16="http://schemas.microsoft.com/office/drawing/2014/main" id="{7853BA8E-D9F2-006E-127E-C98B4CB09B35}"/>
                </a:ext>
              </a:extLst>
            </p:cNvPr>
            <p:cNvGrpSpPr/>
            <p:nvPr/>
          </p:nvGrpSpPr>
          <p:grpSpPr>
            <a:xfrm>
              <a:off x="1832042" y="2709000"/>
              <a:ext cx="3600000" cy="360000"/>
              <a:chOff x="1832042" y="729000"/>
              <a:chExt cx="3600000" cy="360000"/>
            </a:xfrm>
          </p:grpSpPr>
          <p:sp>
            <p:nvSpPr>
              <p:cNvPr id="120" name="矩形 119">
                <a:extLst>
                  <a:ext uri="{FF2B5EF4-FFF2-40B4-BE49-F238E27FC236}">
                    <a16:creationId xmlns:a16="http://schemas.microsoft.com/office/drawing/2014/main" id="{558C00BC-B2ED-9A34-1556-0B168D7F07F1}"/>
                  </a:ext>
                </a:extLst>
              </p:cNvPr>
              <p:cNvSpPr/>
              <p:nvPr/>
            </p:nvSpPr>
            <p:spPr>
              <a:xfrm>
                <a:off x="183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1" name="矩形 120">
                <a:extLst>
                  <a:ext uri="{FF2B5EF4-FFF2-40B4-BE49-F238E27FC236}">
                    <a16:creationId xmlns:a16="http://schemas.microsoft.com/office/drawing/2014/main" id="{D169F10D-7FE9-7000-3294-3E898D7EBE50}"/>
                  </a:ext>
                </a:extLst>
              </p:cNvPr>
              <p:cNvSpPr/>
              <p:nvPr/>
            </p:nvSpPr>
            <p:spPr>
              <a:xfrm>
                <a:off x="219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2" name="矩形 121">
                <a:extLst>
                  <a:ext uri="{FF2B5EF4-FFF2-40B4-BE49-F238E27FC236}">
                    <a16:creationId xmlns:a16="http://schemas.microsoft.com/office/drawing/2014/main" id="{61E98D20-AF8E-B1D7-83BB-2F4131079541}"/>
                  </a:ext>
                </a:extLst>
              </p:cNvPr>
              <p:cNvSpPr/>
              <p:nvPr/>
            </p:nvSpPr>
            <p:spPr>
              <a:xfrm>
                <a:off x="255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3" name="矩形 122">
                <a:extLst>
                  <a:ext uri="{FF2B5EF4-FFF2-40B4-BE49-F238E27FC236}">
                    <a16:creationId xmlns:a16="http://schemas.microsoft.com/office/drawing/2014/main" id="{2F50410F-7C62-1A07-7450-A42A400CFA68}"/>
                  </a:ext>
                </a:extLst>
              </p:cNvPr>
              <p:cNvSpPr/>
              <p:nvPr/>
            </p:nvSpPr>
            <p:spPr>
              <a:xfrm>
                <a:off x="291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4" name="矩形 123">
                <a:extLst>
                  <a:ext uri="{FF2B5EF4-FFF2-40B4-BE49-F238E27FC236}">
                    <a16:creationId xmlns:a16="http://schemas.microsoft.com/office/drawing/2014/main" id="{572AE068-195E-EAC3-F67F-E81C553E3822}"/>
                  </a:ext>
                </a:extLst>
              </p:cNvPr>
              <p:cNvSpPr/>
              <p:nvPr/>
            </p:nvSpPr>
            <p:spPr>
              <a:xfrm>
                <a:off x="327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5" name="矩形 124">
                <a:extLst>
                  <a:ext uri="{FF2B5EF4-FFF2-40B4-BE49-F238E27FC236}">
                    <a16:creationId xmlns:a16="http://schemas.microsoft.com/office/drawing/2014/main" id="{EFF161D5-2E25-F2B9-96E2-37FF94CA8518}"/>
                  </a:ext>
                </a:extLst>
              </p:cNvPr>
              <p:cNvSpPr/>
              <p:nvPr/>
            </p:nvSpPr>
            <p:spPr>
              <a:xfrm>
                <a:off x="363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6" name="矩形 125">
                <a:extLst>
                  <a:ext uri="{FF2B5EF4-FFF2-40B4-BE49-F238E27FC236}">
                    <a16:creationId xmlns:a16="http://schemas.microsoft.com/office/drawing/2014/main" id="{A6DA6799-36AD-87E6-18E8-2F21C4713F1E}"/>
                  </a:ext>
                </a:extLst>
              </p:cNvPr>
              <p:cNvSpPr/>
              <p:nvPr/>
            </p:nvSpPr>
            <p:spPr>
              <a:xfrm>
                <a:off x="399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7" name="矩形 126">
                <a:extLst>
                  <a:ext uri="{FF2B5EF4-FFF2-40B4-BE49-F238E27FC236}">
                    <a16:creationId xmlns:a16="http://schemas.microsoft.com/office/drawing/2014/main" id="{7A4BFFE1-5A03-F338-9CE2-6074E56D8EA3}"/>
                  </a:ext>
                </a:extLst>
              </p:cNvPr>
              <p:cNvSpPr/>
              <p:nvPr/>
            </p:nvSpPr>
            <p:spPr>
              <a:xfrm>
                <a:off x="435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8" name="矩形 127">
                <a:extLst>
                  <a:ext uri="{FF2B5EF4-FFF2-40B4-BE49-F238E27FC236}">
                    <a16:creationId xmlns:a16="http://schemas.microsoft.com/office/drawing/2014/main" id="{DCAB5539-B44C-A566-D802-8365CF40D672}"/>
                  </a:ext>
                </a:extLst>
              </p:cNvPr>
              <p:cNvSpPr/>
              <p:nvPr/>
            </p:nvSpPr>
            <p:spPr>
              <a:xfrm>
                <a:off x="471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9" name="矩形 128">
                <a:extLst>
                  <a:ext uri="{FF2B5EF4-FFF2-40B4-BE49-F238E27FC236}">
                    <a16:creationId xmlns:a16="http://schemas.microsoft.com/office/drawing/2014/main" id="{6C5AEB3E-9CEB-E309-2AA5-88E54B4F81F4}"/>
                  </a:ext>
                </a:extLst>
              </p:cNvPr>
              <p:cNvSpPr/>
              <p:nvPr/>
            </p:nvSpPr>
            <p:spPr>
              <a:xfrm>
                <a:off x="507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0" name="组合 129">
              <a:extLst>
                <a:ext uri="{FF2B5EF4-FFF2-40B4-BE49-F238E27FC236}">
                  <a16:creationId xmlns:a16="http://schemas.microsoft.com/office/drawing/2014/main" id="{81B39AE1-FB82-607E-4E69-6C40CC31A7FD}"/>
                </a:ext>
              </a:extLst>
            </p:cNvPr>
            <p:cNvGrpSpPr/>
            <p:nvPr/>
          </p:nvGrpSpPr>
          <p:grpSpPr>
            <a:xfrm>
              <a:off x="1832042" y="3069000"/>
              <a:ext cx="3600000" cy="360000"/>
              <a:chOff x="1832042" y="729000"/>
              <a:chExt cx="3600000" cy="360000"/>
            </a:xfrm>
          </p:grpSpPr>
          <p:sp>
            <p:nvSpPr>
              <p:cNvPr id="131" name="矩形 130">
                <a:extLst>
                  <a:ext uri="{FF2B5EF4-FFF2-40B4-BE49-F238E27FC236}">
                    <a16:creationId xmlns:a16="http://schemas.microsoft.com/office/drawing/2014/main" id="{05669EBB-E975-9DFC-147F-3CB2CF7C4754}"/>
                  </a:ext>
                </a:extLst>
              </p:cNvPr>
              <p:cNvSpPr/>
              <p:nvPr/>
            </p:nvSpPr>
            <p:spPr>
              <a:xfrm>
                <a:off x="183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2" name="矩形 131">
                <a:extLst>
                  <a:ext uri="{FF2B5EF4-FFF2-40B4-BE49-F238E27FC236}">
                    <a16:creationId xmlns:a16="http://schemas.microsoft.com/office/drawing/2014/main" id="{138F9F4D-0405-A65D-A417-267A07195767}"/>
                  </a:ext>
                </a:extLst>
              </p:cNvPr>
              <p:cNvSpPr/>
              <p:nvPr/>
            </p:nvSpPr>
            <p:spPr>
              <a:xfrm>
                <a:off x="219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3" name="矩形 132">
                <a:extLst>
                  <a:ext uri="{FF2B5EF4-FFF2-40B4-BE49-F238E27FC236}">
                    <a16:creationId xmlns:a16="http://schemas.microsoft.com/office/drawing/2014/main" id="{793938A6-1AE5-E5E5-9229-E6830DD562CD}"/>
                  </a:ext>
                </a:extLst>
              </p:cNvPr>
              <p:cNvSpPr/>
              <p:nvPr/>
            </p:nvSpPr>
            <p:spPr>
              <a:xfrm>
                <a:off x="255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4" name="矩形 133">
                <a:extLst>
                  <a:ext uri="{FF2B5EF4-FFF2-40B4-BE49-F238E27FC236}">
                    <a16:creationId xmlns:a16="http://schemas.microsoft.com/office/drawing/2014/main" id="{0FF775C2-AB95-ABE0-C1B3-BDF3AB9ED009}"/>
                  </a:ext>
                </a:extLst>
              </p:cNvPr>
              <p:cNvSpPr/>
              <p:nvPr/>
            </p:nvSpPr>
            <p:spPr>
              <a:xfrm>
                <a:off x="291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5" name="矩形 134">
                <a:extLst>
                  <a:ext uri="{FF2B5EF4-FFF2-40B4-BE49-F238E27FC236}">
                    <a16:creationId xmlns:a16="http://schemas.microsoft.com/office/drawing/2014/main" id="{89DB56BF-058A-AE83-81B2-8EEB10BB824C}"/>
                  </a:ext>
                </a:extLst>
              </p:cNvPr>
              <p:cNvSpPr/>
              <p:nvPr/>
            </p:nvSpPr>
            <p:spPr>
              <a:xfrm>
                <a:off x="327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6" name="矩形 135">
                <a:extLst>
                  <a:ext uri="{FF2B5EF4-FFF2-40B4-BE49-F238E27FC236}">
                    <a16:creationId xmlns:a16="http://schemas.microsoft.com/office/drawing/2014/main" id="{8A15CCAE-4993-0C34-A6B5-5E0662A34037}"/>
                  </a:ext>
                </a:extLst>
              </p:cNvPr>
              <p:cNvSpPr/>
              <p:nvPr/>
            </p:nvSpPr>
            <p:spPr>
              <a:xfrm>
                <a:off x="363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矩形 136">
                <a:extLst>
                  <a:ext uri="{FF2B5EF4-FFF2-40B4-BE49-F238E27FC236}">
                    <a16:creationId xmlns:a16="http://schemas.microsoft.com/office/drawing/2014/main" id="{178577EE-8C21-8718-5D52-E9D1F7D54E5B}"/>
                  </a:ext>
                </a:extLst>
              </p:cNvPr>
              <p:cNvSpPr/>
              <p:nvPr/>
            </p:nvSpPr>
            <p:spPr>
              <a:xfrm>
                <a:off x="399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8" name="矩形 137">
                <a:extLst>
                  <a:ext uri="{FF2B5EF4-FFF2-40B4-BE49-F238E27FC236}">
                    <a16:creationId xmlns:a16="http://schemas.microsoft.com/office/drawing/2014/main" id="{DDB3D6D4-C05B-B9FA-F7BE-CD90BA296A4C}"/>
                  </a:ext>
                </a:extLst>
              </p:cNvPr>
              <p:cNvSpPr/>
              <p:nvPr/>
            </p:nvSpPr>
            <p:spPr>
              <a:xfrm>
                <a:off x="435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9" name="矩形 138">
                <a:extLst>
                  <a:ext uri="{FF2B5EF4-FFF2-40B4-BE49-F238E27FC236}">
                    <a16:creationId xmlns:a16="http://schemas.microsoft.com/office/drawing/2014/main" id="{DF2E0213-9511-FAEB-7E95-24E72B578FC7}"/>
                  </a:ext>
                </a:extLst>
              </p:cNvPr>
              <p:cNvSpPr/>
              <p:nvPr/>
            </p:nvSpPr>
            <p:spPr>
              <a:xfrm>
                <a:off x="471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0" name="矩形 139">
                <a:extLst>
                  <a:ext uri="{FF2B5EF4-FFF2-40B4-BE49-F238E27FC236}">
                    <a16:creationId xmlns:a16="http://schemas.microsoft.com/office/drawing/2014/main" id="{24586558-6FA9-6FD7-9EA6-A74936070F43}"/>
                  </a:ext>
                </a:extLst>
              </p:cNvPr>
              <p:cNvSpPr/>
              <p:nvPr/>
            </p:nvSpPr>
            <p:spPr>
              <a:xfrm>
                <a:off x="507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41" name="组合 140">
              <a:extLst>
                <a:ext uri="{FF2B5EF4-FFF2-40B4-BE49-F238E27FC236}">
                  <a16:creationId xmlns:a16="http://schemas.microsoft.com/office/drawing/2014/main" id="{1CF87B8E-7CC5-BACA-82C7-CD975FABE578}"/>
                </a:ext>
              </a:extLst>
            </p:cNvPr>
            <p:cNvGrpSpPr/>
            <p:nvPr/>
          </p:nvGrpSpPr>
          <p:grpSpPr>
            <a:xfrm>
              <a:off x="1832042" y="3429000"/>
              <a:ext cx="3600000" cy="360000"/>
              <a:chOff x="1832042" y="729000"/>
              <a:chExt cx="3600000" cy="360000"/>
            </a:xfrm>
          </p:grpSpPr>
          <p:sp>
            <p:nvSpPr>
              <p:cNvPr id="142" name="矩形 141">
                <a:extLst>
                  <a:ext uri="{FF2B5EF4-FFF2-40B4-BE49-F238E27FC236}">
                    <a16:creationId xmlns:a16="http://schemas.microsoft.com/office/drawing/2014/main" id="{6CE440DF-1571-2A92-70B4-8C9093DA912E}"/>
                  </a:ext>
                </a:extLst>
              </p:cNvPr>
              <p:cNvSpPr/>
              <p:nvPr/>
            </p:nvSpPr>
            <p:spPr>
              <a:xfrm>
                <a:off x="183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3" name="矩形 142">
                <a:extLst>
                  <a:ext uri="{FF2B5EF4-FFF2-40B4-BE49-F238E27FC236}">
                    <a16:creationId xmlns:a16="http://schemas.microsoft.com/office/drawing/2014/main" id="{EB2A43EB-2379-3A68-7619-9C2264C0D5EA}"/>
                  </a:ext>
                </a:extLst>
              </p:cNvPr>
              <p:cNvSpPr/>
              <p:nvPr/>
            </p:nvSpPr>
            <p:spPr>
              <a:xfrm>
                <a:off x="219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4" name="矩形 143">
                <a:extLst>
                  <a:ext uri="{FF2B5EF4-FFF2-40B4-BE49-F238E27FC236}">
                    <a16:creationId xmlns:a16="http://schemas.microsoft.com/office/drawing/2014/main" id="{F0D52E0E-9B40-5FB5-8042-13A8992CE449}"/>
                  </a:ext>
                </a:extLst>
              </p:cNvPr>
              <p:cNvSpPr/>
              <p:nvPr/>
            </p:nvSpPr>
            <p:spPr>
              <a:xfrm>
                <a:off x="255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5" name="矩形 144">
                <a:extLst>
                  <a:ext uri="{FF2B5EF4-FFF2-40B4-BE49-F238E27FC236}">
                    <a16:creationId xmlns:a16="http://schemas.microsoft.com/office/drawing/2014/main" id="{794A9A3B-94FD-D534-6E5D-C96C7BDEE263}"/>
                  </a:ext>
                </a:extLst>
              </p:cNvPr>
              <p:cNvSpPr/>
              <p:nvPr/>
            </p:nvSpPr>
            <p:spPr>
              <a:xfrm>
                <a:off x="291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6" name="矩形 145">
                <a:extLst>
                  <a:ext uri="{FF2B5EF4-FFF2-40B4-BE49-F238E27FC236}">
                    <a16:creationId xmlns:a16="http://schemas.microsoft.com/office/drawing/2014/main" id="{3B8C9FDF-37E9-76E8-75F0-3CB8E5223DA7}"/>
                  </a:ext>
                </a:extLst>
              </p:cNvPr>
              <p:cNvSpPr/>
              <p:nvPr/>
            </p:nvSpPr>
            <p:spPr>
              <a:xfrm>
                <a:off x="327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7" name="矩形 146">
                <a:extLst>
                  <a:ext uri="{FF2B5EF4-FFF2-40B4-BE49-F238E27FC236}">
                    <a16:creationId xmlns:a16="http://schemas.microsoft.com/office/drawing/2014/main" id="{88702A49-E243-437E-B1D2-66C9DAAAB7B0}"/>
                  </a:ext>
                </a:extLst>
              </p:cNvPr>
              <p:cNvSpPr/>
              <p:nvPr/>
            </p:nvSpPr>
            <p:spPr>
              <a:xfrm>
                <a:off x="363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8" name="矩形 147">
                <a:extLst>
                  <a:ext uri="{FF2B5EF4-FFF2-40B4-BE49-F238E27FC236}">
                    <a16:creationId xmlns:a16="http://schemas.microsoft.com/office/drawing/2014/main" id="{CB340ECB-B016-3969-9E1B-803D70A2E443}"/>
                  </a:ext>
                </a:extLst>
              </p:cNvPr>
              <p:cNvSpPr/>
              <p:nvPr/>
            </p:nvSpPr>
            <p:spPr>
              <a:xfrm>
                <a:off x="399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9" name="矩形 148">
                <a:extLst>
                  <a:ext uri="{FF2B5EF4-FFF2-40B4-BE49-F238E27FC236}">
                    <a16:creationId xmlns:a16="http://schemas.microsoft.com/office/drawing/2014/main" id="{F85CA1A1-26BD-6E33-1585-E4FF6059966E}"/>
                  </a:ext>
                </a:extLst>
              </p:cNvPr>
              <p:cNvSpPr/>
              <p:nvPr/>
            </p:nvSpPr>
            <p:spPr>
              <a:xfrm>
                <a:off x="435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0" name="矩形 149">
                <a:extLst>
                  <a:ext uri="{FF2B5EF4-FFF2-40B4-BE49-F238E27FC236}">
                    <a16:creationId xmlns:a16="http://schemas.microsoft.com/office/drawing/2014/main" id="{FD5A48D4-91C3-A976-A945-1EE8276EB33E}"/>
                  </a:ext>
                </a:extLst>
              </p:cNvPr>
              <p:cNvSpPr/>
              <p:nvPr/>
            </p:nvSpPr>
            <p:spPr>
              <a:xfrm>
                <a:off x="471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1" name="矩形 150">
                <a:extLst>
                  <a:ext uri="{FF2B5EF4-FFF2-40B4-BE49-F238E27FC236}">
                    <a16:creationId xmlns:a16="http://schemas.microsoft.com/office/drawing/2014/main" id="{5B6FE660-66D7-A56E-974F-BB841B907CCB}"/>
                  </a:ext>
                </a:extLst>
              </p:cNvPr>
              <p:cNvSpPr/>
              <p:nvPr/>
            </p:nvSpPr>
            <p:spPr>
              <a:xfrm>
                <a:off x="507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52" name="组合 151">
              <a:extLst>
                <a:ext uri="{FF2B5EF4-FFF2-40B4-BE49-F238E27FC236}">
                  <a16:creationId xmlns:a16="http://schemas.microsoft.com/office/drawing/2014/main" id="{48AB06B8-1CEE-F4F0-5B06-2E92F119338A}"/>
                </a:ext>
              </a:extLst>
            </p:cNvPr>
            <p:cNvGrpSpPr/>
            <p:nvPr/>
          </p:nvGrpSpPr>
          <p:grpSpPr>
            <a:xfrm>
              <a:off x="1832042" y="3789000"/>
              <a:ext cx="3600000" cy="360000"/>
              <a:chOff x="1832042" y="729000"/>
              <a:chExt cx="3600000" cy="360000"/>
            </a:xfrm>
          </p:grpSpPr>
          <p:sp>
            <p:nvSpPr>
              <p:cNvPr id="153" name="矩形 152">
                <a:extLst>
                  <a:ext uri="{FF2B5EF4-FFF2-40B4-BE49-F238E27FC236}">
                    <a16:creationId xmlns:a16="http://schemas.microsoft.com/office/drawing/2014/main" id="{76588865-984B-78B5-3652-39573E4C4B41}"/>
                  </a:ext>
                </a:extLst>
              </p:cNvPr>
              <p:cNvSpPr/>
              <p:nvPr/>
            </p:nvSpPr>
            <p:spPr>
              <a:xfrm>
                <a:off x="183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4" name="矩形 153">
                <a:extLst>
                  <a:ext uri="{FF2B5EF4-FFF2-40B4-BE49-F238E27FC236}">
                    <a16:creationId xmlns:a16="http://schemas.microsoft.com/office/drawing/2014/main" id="{21D33C5F-A62C-BD3C-3285-B8467A31EB69}"/>
                  </a:ext>
                </a:extLst>
              </p:cNvPr>
              <p:cNvSpPr/>
              <p:nvPr/>
            </p:nvSpPr>
            <p:spPr>
              <a:xfrm>
                <a:off x="219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5" name="矩形 154">
                <a:extLst>
                  <a:ext uri="{FF2B5EF4-FFF2-40B4-BE49-F238E27FC236}">
                    <a16:creationId xmlns:a16="http://schemas.microsoft.com/office/drawing/2014/main" id="{0E41DA6F-3051-F34F-0783-451D12EC7022}"/>
                  </a:ext>
                </a:extLst>
              </p:cNvPr>
              <p:cNvSpPr/>
              <p:nvPr/>
            </p:nvSpPr>
            <p:spPr>
              <a:xfrm>
                <a:off x="255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6" name="矩形 155">
                <a:extLst>
                  <a:ext uri="{FF2B5EF4-FFF2-40B4-BE49-F238E27FC236}">
                    <a16:creationId xmlns:a16="http://schemas.microsoft.com/office/drawing/2014/main" id="{5AE250BB-644D-A1E9-B2A8-D8D53CB4D3A6}"/>
                  </a:ext>
                </a:extLst>
              </p:cNvPr>
              <p:cNvSpPr/>
              <p:nvPr/>
            </p:nvSpPr>
            <p:spPr>
              <a:xfrm>
                <a:off x="291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7" name="矩形 156">
                <a:extLst>
                  <a:ext uri="{FF2B5EF4-FFF2-40B4-BE49-F238E27FC236}">
                    <a16:creationId xmlns:a16="http://schemas.microsoft.com/office/drawing/2014/main" id="{845EC523-F48C-CF40-A32E-53345D86D28F}"/>
                  </a:ext>
                </a:extLst>
              </p:cNvPr>
              <p:cNvSpPr/>
              <p:nvPr/>
            </p:nvSpPr>
            <p:spPr>
              <a:xfrm>
                <a:off x="327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8" name="矩形 157">
                <a:extLst>
                  <a:ext uri="{FF2B5EF4-FFF2-40B4-BE49-F238E27FC236}">
                    <a16:creationId xmlns:a16="http://schemas.microsoft.com/office/drawing/2014/main" id="{8E896AEB-2FF6-1225-D007-D7EBE327D513}"/>
                  </a:ext>
                </a:extLst>
              </p:cNvPr>
              <p:cNvSpPr/>
              <p:nvPr/>
            </p:nvSpPr>
            <p:spPr>
              <a:xfrm>
                <a:off x="363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9" name="矩形 158">
                <a:extLst>
                  <a:ext uri="{FF2B5EF4-FFF2-40B4-BE49-F238E27FC236}">
                    <a16:creationId xmlns:a16="http://schemas.microsoft.com/office/drawing/2014/main" id="{2B28E529-DF11-C7F1-5E9A-D6C1D649AD1F}"/>
                  </a:ext>
                </a:extLst>
              </p:cNvPr>
              <p:cNvSpPr/>
              <p:nvPr/>
            </p:nvSpPr>
            <p:spPr>
              <a:xfrm>
                <a:off x="399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0" name="矩形 159">
                <a:extLst>
                  <a:ext uri="{FF2B5EF4-FFF2-40B4-BE49-F238E27FC236}">
                    <a16:creationId xmlns:a16="http://schemas.microsoft.com/office/drawing/2014/main" id="{7651005B-7509-C86A-F815-65449C1AB2DB}"/>
                  </a:ext>
                </a:extLst>
              </p:cNvPr>
              <p:cNvSpPr/>
              <p:nvPr/>
            </p:nvSpPr>
            <p:spPr>
              <a:xfrm>
                <a:off x="435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1" name="矩形 160">
                <a:extLst>
                  <a:ext uri="{FF2B5EF4-FFF2-40B4-BE49-F238E27FC236}">
                    <a16:creationId xmlns:a16="http://schemas.microsoft.com/office/drawing/2014/main" id="{F80EB79B-BF69-BB86-57C3-9ABAFAB999C7}"/>
                  </a:ext>
                </a:extLst>
              </p:cNvPr>
              <p:cNvSpPr/>
              <p:nvPr/>
            </p:nvSpPr>
            <p:spPr>
              <a:xfrm>
                <a:off x="471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2" name="矩形 161">
                <a:extLst>
                  <a:ext uri="{FF2B5EF4-FFF2-40B4-BE49-F238E27FC236}">
                    <a16:creationId xmlns:a16="http://schemas.microsoft.com/office/drawing/2014/main" id="{4D61234F-C140-F819-1108-CA2717CD8D43}"/>
                  </a:ext>
                </a:extLst>
              </p:cNvPr>
              <p:cNvSpPr/>
              <p:nvPr/>
            </p:nvSpPr>
            <p:spPr>
              <a:xfrm>
                <a:off x="507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3" name="组合 162">
              <a:extLst>
                <a:ext uri="{FF2B5EF4-FFF2-40B4-BE49-F238E27FC236}">
                  <a16:creationId xmlns:a16="http://schemas.microsoft.com/office/drawing/2014/main" id="{5A6E2E78-F6E2-263C-C190-FD59D2CB7601}"/>
                </a:ext>
              </a:extLst>
            </p:cNvPr>
            <p:cNvGrpSpPr/>
            <p:nvPr/>
          </p:nvGrpSpPr>
          <p:grpSpPr>
            <a:xfrm>
              <a:off x="1832042" y="4149000"/>
              <a:ext cx="3600000" cy="360000"/>
              <a:chOff x="1832042" y="729000"/>
              <a:chExt cx="3600000" cy="360000"/>
            </a:xfrm>
          </p:grpSpPr>
          <p:sp>
            <p:nvSpPr>
              <p:cNvPr id="164" name="矩形 163">
                <a:extLst>
                  <a:ext uri="{FF2B5EF4-FFF2-40B4-BE49-F238E27FC236}">
                    <a16:creationId xmlns:a16="http://schemas.microsoft.com/office/drawing/2014/main" id="{EAEE9300-2593-9863-324E-3D8E19406F8F}"/>
                  </a:ext>
                </a:extLst>
              </p:cNvPr>
              <p:cNvSpPr/>
              <p:nvPr/>
            </p:nvSpPr>
            <p:spPr>
              <a:xfrm>
                <a:off x="183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5" name="矩形 164">
                <a:extLst>
                  <a:ext uri="{FF2B5EF4-FFF2-40B4-BE49-F238E27FC236}">
                    <a16:creationId xmlns:a16="http://schemas.microsoft.com/office/drawing/2014/main" id="{754D36E9-3A12-AFB4-CF33-80F09261A63B}"/>
                  </a:ext>
                </a:extLst>
              </p:cNvPr>
              <p:cNvSpPr/>
              <p:nvPr/>
            </p:nvSpPr>
            <p:spPr>
              <a:xfrm>
                <a:off x="219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6" name="矩形 165">
                <a:extLst>
                  <a:ext uri="{FF2B5EF4-FFF2-40B4-BE49-F238E27FC236}">
                    <a16:creationId xmlns:a16="http://schemas.microsoft.com/office/drawing/2014/main" id="{1D203F45-441F-7A61-DC74-FF3C73F05616}"/>
                  </a:ext>
                </a:extLst>
              </p:cNvPr>
              <p:cNvSpPr/>
              <p:nvPr/>
            </p:nvSpPr>
            <p:spPr>
              <a:xfrm>
                <a:off x="255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7" name="矩形 166">
                <a:extLst>
                  <a:ext uri="{FF2B5EF4-FFF2-40B4-BE49-F238E27FC236}">
                    <a16:creationId xmlns:a16="http://schemas.microsoft.com/office/drawing/2014/main" id="{C6314054-6849-852F-8C61-D2935B38FCA8}"/>
                  </a:ext>
                </a:extLst>
              </p:cNvPr>
              <p:cNvSpPr/>
              <p:nvPr/>
            </p:nvSpPr>
            <p:spPr>
              <a:xfrm>
                <a:off x="291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8" name="矩形 167">
                <a:extLst>
                  <a:ext uri="{FF2B5EF4-FFF2-40B4-BE49-F238E27FC236}">
                    <a16:creationId xmlns:a16="http://schemas.microsoft.com/office/drawing/2014/main" id="{9F07650D-61AA-3998-E6B4-86FD716268CE}"/>
                  </a:ext>
                </a:extLst>
              </p:cNvPr>
              <p:cNvSpPr/>
              <p:nvPr/>
            </p:nvSpPr>
            <p:spPr>
              <a:xfrm>
                <a:off x="327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9" name="矩形 168">
                <a:extLst>
                  <a:ext uri="{FF2B5EF4-FFF2-40B4-BE49-F238E27FC236}">
                    <a16:creationId xmlns:a16="http://schemas.microsoft.com/office/drawing/2014/main" id="{90E73D04-310B-58FF-A3A3-5592F397244C}"/>
                  </a:ext>
                </a:extLst>
              </p:cNvPr>
              <p:cNvSpPr/>
              <p:nvPr/>
            </p:nvSpPr>
            <p:spPr>
              <a:xfrm>
                <a:off x="363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0" name="矩形 169">
                <a:extLst>
                  <a:ext uri="{FF2B5EF4-FFF2-40B4-BE49-F238E27FC236}">
                    <a16:creationId xmlns:a16="http://schemas.microsoft.com/office/drawing/2014/main" id="{7B9B9CE3-CC13-DA52-E0B7-BE7FB8F4D0FD}"/>
                  </a:ext>
                </a:extLst>
              </p:cNvPr>
              <p:cNvSpPr/>
              <p:nvPr/>
            </p:nvSpPr>
            <p:spPr>
              <a:xfrm>
                <a:off x="399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1" name="矩形 170">
                <a:extLst>
                  <a:ext uri="{FF2B5EF4-FFF2-40B4-BE49-F238E27FC236}">
                    <a16:creationId xmlns:a16="http://schemas.microsoft.com/office/drawing/2014/main" id="{589A383C-DD6C-4B52-3D02-753F86CC0C0F}"/>
                  </a:ext>
                </a:extLst>
              </p:cNvPr>
              <p:cNvSpPr/>
              <p:nvPr/>
            </p:nvSpPr>
            <p:spPr>
              <a:xfrm>
                <a:off x="435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2" name="矩形 171">
                <a:extLst>
                  <a:ext uri="{FF2B5EF4-FFF2-40B4-BE49-F238E27FC236}">
                    <a16:creationId xmlns:a16="http://schemas.microsoft.com/office/drawing/2014/main" id="{605CFA15-B168-C783-1D5C-B2517AD6C34A}"/>
                  </a:ext>
                </a:extLst>
              </p:cNvPr>
              <p:cNvSpPr/>
              <p:nvPr/>
            </p:nvSpPr>
            <p:spPr>
              <a:xfrm>
                <a:off x="471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3" name="矩形 172">
                <a:extLst>
                  <a:ext uri="{FF2B5EF4-FFF2-40B4-BE49-F238E27FC236}">
                    <a16:creationId xmlns:a16="http://schemas.microsoft.com/office/drawing/2014/main" id="{7AE0DDB3-BCEB-6B59-78F8-7A865DFCE6B1}"/>
                  </a:ext>
                </a:extLst>
              </p:cNvPr>
              <p:cNvSpPr/>
              <p:nvPr/>
            </p:nvSpPr>
            <p:spPr>
              <a:xfrm>
                <a:off x="507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74" name="组合 173">
              <a:extLst>
                <a:ext uri="{FF2B5EF4-FFF2-40B4-BE49-F238E27FC236}">
                  <a16:creationId xmlns:a16="http://schemas.microsoft.com/office/drawing/2014/main" id="{C29631A7-4705-D2C2-E61F-22E8134A3DBE}"/>
                </a:ext>
              </a:extLst>
            </p:cNvPr>
            <p:cNvGrpSpPr/>
            <p:nvPr/>
          </p:nvGrpSpPr>
          <p:grpSpPr>
            <a:xfrm>
              <a:off x="1832042" y="4509000"/>
              <a:ext cx="3600000" cy="360000"/>
              <a:chOff x="1832042" y="729000"/>
              <a:chExt cx="3600000" cy="360000"/>
            </a:xfrm>
          </p:grpSpPr>
          <p:sp>
            <p:nvSpPr>
              <p:cNvPr id="175" name="矩形 174">
                <a:extLst>
                  <a:ext uri="{FF2B5EF4-FFF2-40B4-BE49-F238E27FC236}">
                    <a16:creationId xmlns:a16="http://schemas.microsoft.com/office/drawing/2014/main" id="{1768AC2F-A236-3F69-D39A-1D7A53A42BDE}"/>
                  </a:ext>
                </a:extLst>
              </p:cNvPr>
              <p:cNvSpPr/>
              <p:nvPr/>
            </p:nvSpPr>
            <p:spPr>
              <a:xfrm>
                <a:off x="183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6" name="矩形 175">
                <a:extLst>
                  <a:ext uri="{FF2B5EF4-FFF2-40B4-BE49-F238E27FC236}">
                    <a16:creationId xmlns:a16="http://schemas.microsoft.com/office/drawing/2014/main" id="{18DA3FD1-5856-9C7F-41EA-3CE9B880813C}"/>
                  </a:ext>
                </a:extLst>
              </p:cNvPr>
              <p:cNvSpPr/>
              <p:nvPr/>
            </p:nvSpPr>
            <p:spPr>
              <a:xfrm>
                <a:off x="219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7" name="矩形 176">
                <a:extLst>
                  <a:ext uri="{FF2B5EF4-FFF2-40B4-BE49-F238E27FC236}">
                    <a16:creationId xmlns:a16="http://schemas.microsoft.com/office/drawing/2014/main" id="{BEAD1AB3-C990-1E76-BD1C-FB01E7FAC5E6}"/>
                  </a:ext>
                </a:extLst>
              </p:cNvPr>
              <p:cNvSpPr/>
              <p:nvPr/>
            </p:nvSpPr>
            <p:spPr>
              <a:xfrm>
                <a:off x="255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8" name="矩形 177">
                <a:extLst>
                  <a:ext uri="{FF2B5EF4-FFF2-40B4-BE49-F238E27FC236}">
                    <a16:creationId xmlns:a16="http://schemas.microsoft.com/office/drawing/2014/main" id="{8E0E08B7-59B7-2440-3838-76331C89BA20}"/>
                  </a:ext>
                </a:extLst>
              </p:cNvPr>
              <p:cNvSpPr/>
              <p:nvPr/>
            </p:nvSpPr>
            <p:spPr>
              <a:xfrm>
                <a:off x="291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9" name="矩形 178">
                <a:extLst>
                  <a:ext uri="{FF2B5EF4-FFF2-40B4-BE49-F238E27FC236}">
                    <a16:creationId xmlns:a16="http://schemas.microsoft.com/office/drawing/2014/main" id="{3D2F0435-5E78-1F41-4A2C-81CE4F4CA2BA}"/>
                  </a:ext>
                </a:extLst>
              </p:cNvPr>
              <p:cNvSpPr/>
              <p:nvPr/>
            </p:nvSpPr>
            <p:spPr>
              <a:xfrm>
                <a:off x="327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0" name="矩形 179">
                <a:extLst>
                  <a:ext uri="{FF2B5EF4-FFF2-40B4-BE49-F238E27FC236}">
                    <a16:creationId xmlns:a16="http://schemas.microsoft.com/office/drawing/2014/main" id="{196EE37C-658B-64E9-1958-8295A56E5747}"/>
                  </a:ext>
                </a:extLst>
              </p:cNvPr>
              <p:cNvSpPr/>
              <p:nvPr/>
            </p:nvSpPr>
            <p:spPr>
              <a:xfrm>
                <a:off x="363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1" name="矩形 180">
                <a:extLst>
                  <a:ext uri="{FF2B5EF4-FFF2-40B4-BE49-F238E27FC236}">
                    <a16:creationId xmlns:a16="http://schemas.microsoft.com/office/drawing/2014/main" id="{EA106B8E-89F2-71E8-D26C-D728AC960A6C}"/>
                  </a:ext>
                </a:extLst>
              </p:cNvPr>
              <p:cNvSpPr/>
              <p:nvPr/>
            </p:nvSpPr>
            <p:spPr>
              <a:xfrm>
                <a:off x="399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2" name="矩形 181">
                <a:extLst>
                  <a:ext uri="{FF2B5EF4-FFF2-40B4-BE49-F238E27FC236}">
                    <a16:creationId xmlns:a16="http://schemas.microsoft.com/office/drawing/2014/main" id="{4559A4BF-8E48-000D-F8BB-803854BC7CE7}"/>
                  </a:ext>
                </a:extLst>
              </p:cNvPr>
              <p:cNvSpPr/>
              <p:nvPr/>
            </p:nvSpPr>
            <p:spPr>
              <a:xfrm>
                <a:off x="435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3" name="矩形 182">
                <a:extLst>
                  <a:ext uri="{FF2B5EF4-FFF2-40B4-BE49-F238E27FC236}">
                    <a16:creationId xmlns:a16="http://schemas.microsoft.com/office/drawing/2014/main" id="{00C10282-534A-959A-E2FF-4597BA582DC8}"/>
                  </a:ext>
                </a:extLst>
              </p:cNvPr>
              <p:cNvSpPr/>
              <p:nvPr/>
            </p:nvSpPr>
            <p:spPr>
              <a:xfrm>
                <a:off x="471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4" name="矩形 183">
                <a:extLst>
                  <a:ext uri="{FF2B5EF4-FFF2-40B4-BE49-F238E27FC236}">
                    <a16:creationId xmlns:a16="http://schemas.microsoft.com/office/drawing/2014/main" id="{920F7D14-94A1-88B1-97FF-53CA84442E35}"/>
                  </a:ext>
                </a:extLst>
              </p:cNvPr>
              <p:cNvSpPr/>
              <p:nvPr/>
            </p:nvSpPr>
            <p:spPr>
              <a:xfrm>
                <a:off x="507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85" name="组合 184">
              <a:extLst>
                <a:ext uri="{FF2B5EF4-FFF2-40B4-BE49-F238E27FC236}">
                  <a16:creationId xmlns:a16="http://schemas.microsoft.com/office/drawing/2014/main" id="{8E7F0824-B1F9-4AB8-144E-4ECA16AA4FA1}"/>
                </a:ext>
              </a:extLst>
            </p:cNvPr>
            <p:cNvGrpSpPr/>
            <p:nvPr/>
          </p:nvGrpSpPr>
          <p:grpSpPr>
            <a:xfrm>
              <a:off x="1832042" y="4869000"/>
              <a:ext cx="3600000" cy="360000"/>
              <a:chOff x="1832042" y="729000"/>
              <a:chExt cx="3600000" cy="360000"/>
            </a:xfrm>
          </p:grpSpPr>
          <p:sp>
            <p:nvSpPr>
              <p:cNvPr id="186" name="矩形 185">
                <a:extLst>
                  <a:ext uri="{FF2B5EF4-FFF2-40B4-BE49-F238E27FC236}">
                    <a16:creationId xmlns:a16="http://schemas.microsoft.com/office/drawing/2014/main" id="{89DA41D4-055F-5A92-C4F9-42B3735A8C60}"/>
                  </a:ext>
                </a:extLst>
              </p:cNvPr>
              <p:cNvSpPr/>
              <p:nvPr/>
            </p:nvSpPr>
            <p:spPr>
              <a:xfrm>
                <a:off x="183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7" name="矩形 186">
                <a:extLst>
                  <a:ext uri="{FF2B5EF4-FFF2-40B4-BE49-F238E27FC236}">
                    <a16:creationId xmlns:a16="http://schemas.microsoft.com/office/drawing/2014/main" id="{69A4101F-9F99-87FF-7F0E-7D91C225B144}"/>
                  </a:ext>
                </a:extLst>
              </p:cNvPr>
              <p:cNvSpPr/>
              <p:nvPr/>
            </p:nvSpPr>
            <p:spPr>
              <a:xfrm>
                <a:off x="219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8" name="矩形 187">
                <a:extLst>
                  <a:ext uri="{FF2B5EF4-FFF2-40B4-BE49-F238E27FC236}">
                    <a16:creationId xmlns:a16="http://schemas.microsoft.com/office/drawing/2014/main" id="{21C4F215-8EFC-1679-F8D7-B7ED6C8EC684}"/>
                  </a:ext>
                </a:extLst>
              </p:cNvPr>
              <p:cNvSpPr/>
              <p:nvPr/>
            </p:nvSpPr>
            <p:spPr>
              <a:xfrm>
                <a:off x="255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9" name="矩形 188">
                <a:extLst>
                  <a:ext uri="{FF2B5EF4-FFF2-40B4-BE49-F238E27FC236}">
                    <a16:creationId xmlns:a16="http://schemas.microsoft.com/office/drawing/2014/main" id="{64C1CC62-E1A4-1B36-B991-D009DD80FB3D}"/>
                  </a:ext>
                </a:extLst>
              </p:cNvPr>
              <p:cNvSpPr/>
              <p:nvPr/>
            </p:nvSpPr>
            <p:spPr>
              <a:xfrm>
                <a:off x="291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0" name="矩形 189">
                <a:extLst>
                  <a:ext uri="{FF2B5EF4-FFF2-40B4-BE49-F238E27FC236}">
                    <a16:creationId xmlns:a16="http://schemas.microsoft.com/office/drawing/2014/main" id="{E184B926-EA7C-9EC7-C33C-BDF0EA01FEC7}"/>
                  </a:ext>
                </a:extLst>
              </p:cNvPr>
              <p:cNvSpPr/>
              <p:nvPr/>
            </p:nvSpPr>
            <p:spPr>
              <a:xfrm>
                <a:off x="327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1" name="矩形 190">
                <a:extLst>
                  <a:ext uri="{FF2B5EF4-FFF2-40B4-BE49-F238E27FC236}">
                    <a16:creationId xmlns:a16="http://schemas.microsoft.com/office/drawing/2014/main" id="{9CE8E9CE-6CAB-8EF9-3825-EF7A2C72A245}"/>
                  </a:ext>
                </a:extLst>
              </p:cNvPr>
              <p:cNvSpPr/>
              <p:nvPr/>
            </p:nvSpPr>
            <p:spPr>
              <a:xfrm>
                <a:off x="363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2" name="矩形 191">
                <a:extLst>
                  <a:ext uri="{FF2B5EF4-FFF2-40B4-BE49-F238E27FC236}">
                    <a16:creationId xmlns:a16="http://schemas.microsoft.com/office/drawing/2014/main" id="{D41F173D-07A8-8DDF-2B4D-3E2E376EF1F6}"/>
                  </a:ext>
                </a:extLst>
              </p:cNvPr>
              <p:cNvSpPr/>
              <p:nvPr/>
            </p:nvSpPr>
            <p:spPr>
              <a:xfrm>
                <a:off x="399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3" name="矩形 192">
                <a:extLst>
                  <a:ext uri="{FF2B5EF4-FFF2-40B4-BE49-F238E27FC236}">
                    <a16:creationId xmlns:a16="http://schemas.microsoft.com/office/drawing/2014/main" id="{AD6C7583-3ADB-1E0E-612C-3A81258BB4D8}"/>
                  </a:ext>
                </a:extLst>
              </p:cNvPr>
              <p:cNvSpPr/>
              <p:nvPr/>
            </p:nvSpPr>
            <p:spPr>
              <a:xfrm>
                <a:off x="435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4" name="矩形 193">
                <a:extLst>
                  <a:ext uri="{FF2B5EF4-FFF2-40B4-BE49-F238E27FC236}">
                    <a16:creationId xmlns:a16="http://schemas.microsoft.com/office/drawing/2014/main" id="{AFBBCA36-AD6D-244D-8B4A-BADAB23CC95C}"/>
                  </a:ext>
                </a:extLst>
              </p:cNvPr>
              <p:cNvSpPr/>
              <p:nvPr/>
            </p:nvSpPr>
            <p:spPr>
              <a:xfrm>
                <a:off x="471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5" name="矩形 194">
                <a:extLst>
                  <a:ext uri="{FF2B5EF4-FFF2-40B4-BE49-F238E27FC236}">
                    <a16:creationId xmlns:a16="http://schemas.microsoft.com/office/drawing/2014/main" id="{2C273CB7-CB3B-E737-8841-15545132B1E3}"/>
                  </a:ext>
                </a:extLst>
              </p:cNvPr>
              <p:cNvSpPr/>
              <p:nvPr/>
            </p:nvSpPr>
            <p:spPr>
              <a:xfrm>
                <a:off x="507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96" name="组合 195">
              <a:extLst>
                <a:ext uri="{FF2B5EF4-FFF2-40B4-BE49-F238E27FC236}">
                  <a16:creationId xmlns:a16="http://schemas.microsoft.com/office/drawing/2014/main" id="{72F4C2C0-9F2C-E161-EC1A-14C71BEF2F60}"/>
                </a:ext>
              </a:extLst>
            </p:cNvPr>
            <p:cNvGrpSpPr/>
            <p:nvPr/>
          </p:nvGrpSpPr>
          <p:grpSpPr>
            <a:xfrm>
              <a:off x="1832042" y="5229000"/>
              <a:ext cx="3600000" cy="360000"/>
              <a:chOff x="1832042" y="729000"/>
              <a:chExt cx="3600000" cy="360000"/>
            </a:xfrm>
          </p:grpSpPr>
          <p:sp>
            <p:nvSpPr>
              <p:cNvPr id="197" name="矩形 196">
                <a:extLst>
                  <a:ext uri="{FF2B5EF4-FFF2-40B4-BE49-F238E27FC236}">
                    <a16:creationId xmlns:a16="http://schemas.microsoft.com/office/drawing/2014/main" id="{6D323C3E-278E-C312-16F8-3F7DBFC07DBB}"/>
                  </a:ext>
                </a:extLst>
              </p:cNvPr>
              <p:cNvSpPr/>
              <p:nvPr/>
            </p:nvSpPr>
            <p:spPr>
              <a:xfrm>
                <a:off x="183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8" name="矩形 197">
                <a:extLst>
                  <a:ext uri="{FF2B5EF4-FFF2-40B4-BE49-F238E27FC236}">
                    <a16:creationId xmlns:a16="http://schemas.microsoft.com/office/drawing/2014/main" id="{4DBABF8B-C4C8-D095-20A3-4D7715DFDA20}"/>
                  </a:ext>
                </a:extLst>
              </p:cNvPr>
              <p:cNvSpPr/>
              <p:nvPr/>
            </p:nvSpPr>
            <p:spPr>
              <a:xfrm>
                <a:off x="219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9" name="矩形 198">
                <a:extLst>
                  <a:ext uri="{FF2B5EF4-FFF2-40B4-BE49-F238E27FC236}">
                    <a16:creationId xmlns:a16="http://schemas.microsoft.com/office/drawing/2014/main" id="{8B3F00BE-0D32-9E4E-28BE-333FE5C067CA}"/>
                  </a:ext>
                </a:extLst>
              </p:cNvPr>
              <p:cNvSpPr/>
              <p:nvPr/>
            </p:nvSpPr>
            <p:spPr>
              <a:xfrm>
                <a:off x="255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0" name="矩形 199">
                <a:extLst>
                  <a:ext uri="{FF2B5EF4-FFF2-40B4-BE49-F238E27FC236}">
                    <a16:creationId xmlns:a16="http://schemas.microsoft.com/office/drawing/2014/main" id="{10977F45-6C12-165E-7811-8B0125C6DF92}"/>
                  </a:ext>
                </a:extLst>
              </p:cNvPr>
              <p:cNvSpPr/>
              <p:nvPr/>
            </p:nvSpPr>
            <p:spPr>
              <a:xfrm>
                <a:off x="291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1" name="矩形 200">
                <a:extLst>
                  <a:ext uri="{FF2B5EF4-FFF2-40B4-BE49-F238E27FC236}">
                    <a16:creationId xmlns:a16="http://schemas.microsoft.com/office/drawing/2014/main" id="{8A0C899A-92F8-A2D0-332D-B1DE7EB439A6}"/>
                  </a:ext>
                </a:extLst>
              </p:cNvPr>
              <p:cNvSpPr/>
              <p:nvPr/>
            </p:nvSpPr>
            <p:spPr>
              <a:xfrm>
                <a:off x="327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2" name="矩形 201">
                <a:extLst>
                  <a:ext uri="{FF2B5EF4-FFF2-40B4-BE49-F238E27FC236}">
                    <a16:creationId xmlns:a16="http://schemas.microsoft.com/office/drawing/2014/main" id="{55D0A43E-F79E-5E5D-AAFF-249B7CC12318}"/>
                  </a:ext>
                </a:extLst>
              </p:cNvPr>
              <p:cNvSpPr/>
              <p:nvPr/>
            </p:nvSpPr>
            <p:spPr>
              <a:xfrm>
                <a:off x="363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3" name="矩形 202">
                <a:extLst>
                  <a:ext uri="{FF2B5EF4-FFF2-40B4-BE49-F238E27FC236}">
                    <a16:creationId xmlns:a16="http://schemas.microsoft.com/office/drawing/2014/main" id="{F968CBE0-6B6A-F98F-4E4F-3666349751A7}"/>
                  </a:ext>
                </a:extLst>
              </p:cNvPr>
              <p:cNvSpPr/>
              <p:nvPr/>
            </p:nvSpPr>
            <p:spPr>
              <a:xfrm>
                <a:off x="399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4" name="矩形 203">
                <a:extLst>
                  <a:ext uri="{FF2B5EF4-FFF2-40B4-BE49-F238E27FC236}">
                    <a16:creationId xmlns:a16="http://schemas.microsoft.com/office/drawing/2014/main" id="{6E4BFCE5-6516-19E2-E436-D9FB0D828B55}"/>
                  </a:ext>
                </a:extLst>
              </p:cNvPr>
              <p:cNvSpPr/>
              <p:nvPr/>
            </p:nvSpPr>
            <p:spPr>
              <a:xfrm>
                <a:off x="435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5" name="矩形 204">
                <a:extLst>
                  <a:ext uri="{FF2B5EF4-FFF2-40B4-BE49-F238E27FC236}">
                    <a16:creationId xmlns:a16="http://schemas.microsoft.com/office/drawing/2014/main" id="{990C347C-5645-53F2-F975-FF40751FA6FA}"/>
                  </a:ext>
                </a:extLst>
              </p:cNvPr>
              <p:cNvSpPr/>
              <p:nvPr/>
            </p:nvSpPr>
            <p:spPr>
              <a:xfrm>
                <a:off x="471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6" name="矩形 205">
                <a:extLst>
                  <a:ext uri="{FF2B5EF4-FFF2-40B4-BE49-F238E27FC236}">
                    <a16:creationId xmlns:a16="http://schemas.microsoft.com/office/drawing/2014/main" id="{5FD76715-01A4-FDDD-EA3F-4DABC6A9FA00}"/>
                  </a:ext>
                </a:extLst>
              </p:cNvPr>
              <p:cNvSpPr/>
              <p:nvPr/>
            </p:nvSpPr>
            <p:spPr>
              <a:xfrm>
                <a:off x="5072042" y="729000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08" name="矩形 207">
            <a:extLst>
              <a:ext uri="{FF2B5EF4-FFF2-40B4-BE49-F238E27FC236}">
                <a16:creationId xmlns:a16="http://schemas.microsoft.com/office/drawing/2014/main" id="{B56D90D8-0BA4-096C-CD9A-BC8ABD64409B}"/>
              </a:ext>
            </a:extLst>
          </p:cNvPr>
          <p:cNvSpPr/>
          <p:nvPr/>
        </p:nvSpPr>
        <p:spPr>
          <a:xfrm>
            <a:off x="2384036" y="1833356"/>
            <a:ext cx="2160000" cy="2880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chemeClr val="tx1"/>
                </a:solidFill>
                <a:latin typeface="+mj-ea"/>
                <a:ea typeface="+mj-ea"/>
              </a:rPr>
              <a:t>笔记本</a:t>
            </a:r>
          </a:p>
        </p:txBody>
      </p:sp>
      <p:sp>
        <p:nvSpPr>
          <p:cNvPr id="209" name="矩形 208">
            <a:extLst>
              <a:ext uri="{FF2B5EF4-FFF2-40B4-BE49-F238E27FC236}">
                <a16:creationId xmlns:a16="http://schemas.microsoft.com/office/drawing/2014/main" id="{5ED1B57A-BD67-01B8-CB54-48DB04EC44A9}"/>
              </a:ext>
            </a:extLst>
          </p:cNvPr>
          <p:cNvSpPr/>
          <p:nvPr/>
        </p:nvSpPr>
        <p:spPr>
          <a:xfrm>
            <a:off x="7647962" y="1833356"/>
            <a:ext cx="2160000" cy="2880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chemeClr val="tx1"/>
                </a:solidFill>
                <a:latin typeface="+mj-ea"/>
                <a:ea typeface="+mj-ea"/>
              </a:rPr>
              <a:t>笔记本</a:t>
            </a:r>
          </a:p>
        </p:txBody>
      </p:sp>
      <p:sp>
        <p:nvSpPr>
          <p:cNvPr id="210" name="文本框 209">
            <a:extLst>
              <a:ext uri="{FF2B5EF4-FFF2-40B4-BE49-F238E27FC236}">
                <a16:creationId xmlns:a16="http://schemas.microsoft.com/office/drawing/2014/main" id="{924B85F3-9416-388B-70B4-BE39FEC57E84}"/>
              </a:ext>
            </a:extLst>
          </p:cNvPr>
          <p:cNvSpPr txBox="1"/>
          <p:nvPr/>
        </p:nvSpPr>
        <p:spPr>
          <a:xfrm>
            <a:off x="2955900" y="3812172"/>
            <a:ext cx="11770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200" b="1" dirty="0">
                <a:solidFill>
                  <a:srgbClr val="E60013"/>
                </a:solidFill>
                <a:latin typeface="+mn-lt"/>
                <a:ea typeface="+mn-ea"/>
              </a:rPr>
              <a:t>12</a:t>
            </a:r>
            <a:r>
              <a:rPr lang="zh-CN" altLang="en-US" sz="3200" b="1" dirty="0">
                <a:solidFill>
                  <a:srgbClr val="E60013"/>
                </a:solidFill>
                <a:latin typeface="+mn-lt"/>
                <a:ea typeface="+mn-ea"/>
              </a:rPr>
              <a:t>个</a:t>
            </a:r>
          </a:p>
        </p:txBody>
      </p:sp>
      <p:sp>
        <p:nvSpPr>
          <p:cNvPr id="211" name="文本框 210">
            <a:extLst>
              <a:ext uri="{FF2B5EF4-FFF2-40B4-BE49-F238E27FC236}">
                <a16:creationId xmlns:a16="http://schemas.microsoft.com/office/drawing/2014/main" id="{EE6E710D-1FCF-1F14-D190-09DCC47CFE80}"/>
              </a:ext>
            </a:extLst>
          </p:cNvPr>
          <p:cNvSpPr txBox="1"/>
          <p:nvPr/>
        </p:nvSpPr>
        <p:spPr>
          <a:xfrm>
            <a:off x="8265786" y="3812172"/>
            <a:ext cx="11770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en-US" altLang="zh-CN" sz="3200" b="1" dirty="0">
                <a:solidFill>
                  <a:srgbClr val="E60013"/>
                </a:solidFill>
                <a:latin typeface="+mn-lt"/>
                <a:ea typeface="+mn-ea"/>
              </a:rPr>
              <a:t>48</a:t>
            </a:r>
            <a:r>
              <a:rPr lang="zh-CN" altLang="en-US" sz="3200" b="1" dirty="0">
                <a:solidFill>
                  <a:srgbClr val="E60013"/>
                </a:solidFill>
                <a:latin typeface="+mn-lt"/>
                <a:ea typeface="+mn-ea"/>
              </a:rPr>
              <a:t>个</a:t>
            </a:r>
          </a:p>
        </p:txBody>
      </p:sp>
      <p:pic>
        <p:nvPicPr>
          <p:cNvPr id="212" name="图片 211">
            <a:extLst>
              <a:ext uri="{FF2B5EF4-FFF2-40B4-BE49-F238E27FC236}">
                <a16:creationId xmlns:a16="http://schemas.microsoft.com/office/drawing/2014/main" id="{7C5003E3-4627-A653-7A19-36B326CD8C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59" y="4397800"/>
            <a:ext cx="1462538" cy="2071112"/>
          </a:xfrm>
          <a:prstGeom prst="rect">
            <a:avLst/>
          </a:prstGeom>
        </p:spPr>
      </p:pic>
      <p:pic>
        <p:nvPicPr>
          <p:cNvPr id="213" name="图片 212">
            <a:extLst>
              <a:ext uri="{FF2B5EF4-FFF2-40B4-BE49-F238E27FC236}">
                <a16:creationId xmlns:a16="http://schemas.microsoft.com/office/drawing/2014/main" id="{1DD2FC91-3258-E7D9-CD35-70E7489A76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1881" y="4490168"/>
            <a:ext cx="1813960" cy="2042809"/>
          </a:xfrm>
          <a:prstGeom prst="rect">
            <a:avLst/>
          </a:prstGeom>
        </p:spPr>
      </p:pic>
      <p:sp>
        <p:nvSpPr>
          <p:cNvPr id="214" name="TextBox 4">
            <a:extLst>
              <a:ext uri="{FF2B5EF4-FFF2-40B4-BE49-F238E27FC236}">
                <a16:creationId xmlns:a16="http://schemas.microsoft.com/office/drawing/2014/main" id="{EC7BD0BF-D3F3-597F-EB74-9BE6DFA06D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902" y="354188"/>
            <a:ext cx="10055157" cy="56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 defTabSz="12176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2176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2176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17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32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同一个笔记本，为什么测量的结果不一样呢？</a:t>
            </a:r>
          </a:p>
        </p:txBody>
      </p:sp>
      <p:sp>
        <p:nvSpPr>
          <p:cNvPr id="216" name="文本框 215">
            <a:extLst>
              <a:ext uri="{FF2B5EF4-FFF2-40B4-BE49-F238E27FC236}">
                <a16:creationId xmlns:a16="http://schemas.microsoft.com/office/drawing/2014/main" id="{4FECD082-8D89-7FB0-980A-CEA4FEEC2CF3}"/>
              </a:ext>
            </a:extLst>
          </p:cNvPr>
          <p:cNvSpPr txBox="1"/>
          <p:nvPr/>
        </p:nvSpPr>
        <p:spPr>
          <a:xfrm>
            <a:off x="3048811" y="5754446"/>
            <a:ext cx="6094378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/>
              <a:t>测量面积需要</a:t>
            </a:r>
            <a:r>
              <a:rPr lang="zh-CN" altLang="en-US" sz="3200" b="1" dirty="0">
                <a:solidFill>
                  <a:srgbClr val="E60013"/>
                </a:solidFill>
              </a:rPr>
              <a:t>统一的面积单位</a:t>
            </a:r>
            <a:r>
              <a:rPr lang="zh-CN" altLang="en-US" sz="3200" b="1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77023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2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" grpId="0"/>
      <p:bldP spid="211" grpId="0"/>
      <p:bldP spid="214" grpId="0"/>
      <p:bldP spid="214" grpId="1"/>
      <p:bldP spid="2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980333" y="124885"/>
            <a:ext cx="186267" cy="592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F9B8C2E2-2ADB-FF74-0A43-1CB1CE5D8947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达标检测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6BDE026-4E00-88BB-7675-FF5E5E4FAF92}"/>
              </a:ext>
            </a:extLst>
          </p:cNvPr>
          <p:cNvSpPr txBox="1"/>
          <p:nvPr/>
        </p:nvSpPr>
        <p:spPr>
          <a:xfrm>
            <a:off x="1176121" y="1269539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摸一摸作业本的封面和文具盒盖的表面，说一说哪一个面的面积比较小。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2EB7CC0D-B30D-9017-3769-2A520A4F1D53}"/>
              </a:ext>
            </a:extLst>
          </p:cNvPr>
          <p:cNvSpPr/>
          <p:nvPr/>
        </p:nvSpPr>
        <p:spPr>
          <a:xfrm>
            <a:off x="500743" y="1352434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D5CA5F67-2B12-A7FC-23BD-ACC89D9224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1390" y="2169383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5BBEC01-EE7A-D216-3679-D25A57C9B947}"/>
              </a:ext>
            </a:extLst>
          </p:cNvPr>
          <p:cNvSpPr txBox="1"/>
          <p:nvPr/>
        </p:nvSpPr>
        <p:spPr>
          <a:xfrm>
            <a:off x="1176121" y="3136029"/>
            <a:ext cx="10515135" cy="1195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>
                <a:solidFill>
                  <a:srgbClr val="E6001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方法提示：可以利用统一的小方格作为测量单位，分别量出两个面的大小，再比较。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3692B3F-AB9C-96F0-FFCC-E2BCA00CAF68}"/>
              </a:ext>
            </a:extLst>
          </p:cNvPr>
          <p:cNvSpPr txBox="1"/>
          <p:nvPr/>
        </p:nvSpPr>
        <p:spPr>
          <a:xfrm>
            <a:off x="1176121" y="802611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下面图形的面积各是多少？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9EB19E83-5733-8D25-134D-AE2FEACC1D0F}"/>
              </a:ext>
            </a:extLst>
          </p:cNvPr>
          <p:cNvSpPr/>
          <p:nvPr/>
        </p:nvSpPr>
        <p:spPr>
          <a:xfrm>
            <a:off x="500743" y="85545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6DC5D7D-1D4D-CD94-CB23-69DD52974A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2" y="1669137"/>
            <a:ext cx="11083636" cy="3458765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0F0C2FB7-0A6D-92D2-0215-1039980FF6A9}"/>
              </a:ext>
            </a:extLst>
          </p:cNvPr>
          <p:cNvGrpSpPr/>
          <p:nvPr/>
        </p:nvGrpSpPr>
        <p:grpSpPr>
          <a:xfrm>
            <a:off x="794657" y="5353752"/>
            <a:ext cx="1960880" cy="584775"/>
            <a:chOff x="2580640" y="5650865"/>
            <a:chExt cx="1960880" cy="584775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CD6D2C52-FD3E-004C-C350-2B750C8B7606}"/>
                </a:ext>
              </a:extLst>
            </p:cNvPr>
            <p:cNvSpPr/>
            <p:nvPr/>
          </p:nvSpPr>
          <p:spPr>
            <a:xfrm>
              <a:off x="3983355" y="5677475"/>
              <a:ext cx="558165" cy="5581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3F52DC53-8479-01AF-226F-3A0054386C98}"/>
                </a:ext>
              </a:extLst>
            </p:cNvPr>
            <p:cNvSpPr txBox="1"/>
            <p:nvPr/>
          </p:nvSpPr>
          <p:spPr>
            <a:xfrm>
              <a:off x="2580640" y="5650865"/>
              <a:ext cx="1818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/>
              <a:r>
                <a:rPr lang="en-US" altLang="zh-CN" sz="3200" b="1" dirty="0">
                  <a:latin typeface="+mn-lt"/>
                  <a:ea typeface="+mj-ea"/>
                </a:rPr>
                <a:t>____</a:t>
              </a:r>
              <a:r>
                <a:rPr lang="zh-CN" altLang="en-US" sz="3200" b="1" dirty="0">
                  <a:latin typeface="+mn-lt"/>
                  <a:ea typeface="+mj-ea"/>
                </a:rPr>
                <a:t>个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6AAD6E18-BD5C-7869-2FBB-F629257CB6EE}"/>
              </a:ext>
            </a:extLst>
          </p:cNvPr>
          <p:cNvGrpSpPr/>
          <p:nvPr/>
        </p:nvGrpSpPr>
        <p:grpSpPr>
          <a:xfrm>
            <a:off x="4340497" y="5353752"/>
            <a:ext cx="1960880" cy="584775"/>
            <a:chOff x="2580640" y="5650865"/>
            <a:chExt cx="1960880" cy="584775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29D35C7F-E30B-AF28-BA68-0474846DCA3A}"/>
                </a:ext>
              </a:extLst>
            </p:cNvPr>
            <p:cNvSpPr/>
            <p:nvPr/>
          </p:nvSpPr>
          <p:spPr>
            <a:xfrm>
              <a:off x="3983355" y="5677475"/>
              <a:ext cx="558165" cy="5581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0D1E22C6-0B6D-D1D7-B061-1C797AC563E6}"/>
                </a:ext>
              </a:extLst>
            </p:cNvPr>
            <p:cNvSpPr txBox="1"/>
            <p:nvPr/>
          </p:nvSpPr>
          <p:spPr>
            <a:xfrm>
              <a:off x="2580640" y="5650865"/>
              <a:ext cx="1818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/>
              <a:r>
                <a:rPr lang="en-US" altLang="zh-CN" sz="3200" b="1" dirty="0">
                  <a:latin typeface="+mn-lt"/>
                  <a:ea typeface="+mj-ea"/>
                </a:rPr>
                <a:t>____</a:t>
              </a:r>
              <a:r>
                <a:rPr lang="zh-CN" altLang="en-US" sz="3200" b="1" dirty="0">
                  <a:latin typeface="+mn-lt"/>
                  <a:ea typeface="+mj-ea"/>
                </a:rPr>
                <a:t>个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1601C9B9-C539-35F4-715A-07BD2DB994AD}"/>
              </a:ext>
            </a:extLst>
          </p:cNvPr>
          <p:cNvGrpSpPr/>
          <p:nvPr/>
        </p:nvGrpSpPr>
        <p:grpSpPr>
          <a:xfrm>
            <a:off x="8424817" y="5353752"/>
            <a:ext cx="1960880" cy="584775"/>
            <a:chOff x="2580640" y="5650865"/>
            <a:chExt cx="1960880" cy="584775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0981B660-C0E6-415C-F784-0D6D032BB88F}"/>
                </a:ext>
              </a:extLst>
            </p:cNvPr>
            <p:cNvSpPr/>
            <p:nvPr/>
          </p:nvSpPr>
          <p:spPr>
            <a:xfrm>
              <a:off x="3983355" y="5677475"/>
              <a:ext cx="558165" cy="5581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CED89794-DE55-6912-A128-B7A242CEDCF3}"/>
                </a:ext>
              </a:extLst>
            </p:cNvPr>
            <p:cNvSpPr txBox="1"/>
            <p:nvPr/>
          </p:nvSpPr>
          <p:spPr>
            <a:xfrm>
              <a:off x="2580640" y="5650865"/>
              <a:ext cx="1818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/>
              <a:r>
                <a:rPr lang="en-US" altLang="zh-CN" sz="3200" b="1" dirty="0">
                  <a:latin typeface="+mn-lt"/>
                  <a:ea typeface="+mj-ea"/>
                </a:rPr>
                <a:t>____</a:t>
              </a:r>
              <a:r>
                <a:rPr lang="zh-CN" altLang="en-US" sz="3200" b="1" dirty="0">
                  <a:latin typeface="+mn-lt"/>
                  <a:ea typeface="+mj-ea"/>
                </a:rPr>
                <a:t>个</a:t>
              </a:r>
            </a:p>
          </p:txBody>
        </p:sp>
      </p:grpSp>
      <p:sp>
        <p:nvSpPr>
          <p:cNvPr id="17" name="TextBox 30">
            <a:extLst>
              <a:ext uri="{FF2B5EF4-FFF2-40B4-BE49-F238E27FC236}">
                <a16:creationId xmlns:a16="http://schemas.microsoft.com/office/drawing/2014/main" id="{2DC6E825-061B-39C7-DCDA-6B452987D3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1552" y="5365293"/>
            <a:ext cx="746965" cy="56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TextBox 30">
            <a:extLst>
              <a:ext uri="{FF2B5EF4-FFF2-40B4-BE49-F238E27FC236}">
                <a16:creationId xmlns:a16="http://schemas.microsoft.com/office/drawing/2014/main" id="{37317AB8-5587-2344-2378-93D9427713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7250" y="5365293"/>
            <a:ext cx="746965" cy="56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TextBox 30">
            <a:extLst>
              <a:ext uri="{FF2B5EF4-FFF2-40B4-BE49-F238E27FC236}">
                <a16:creationId xmlns:a16="http://schemas.microsoft.com/office/drawing/2014/main" id="{8D4AF5BF-1E22-E96E-685A-713BFFADB3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9838" y="5365293"/>
            <a:ext cx="746965" cy="56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88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980333" y="124885"/>
            <a:ext cx="186267" cy="5926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79EEAB45-53F3-284A-3E39-A4AEB80690E4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56C196E-1E0A-B909-E765-6041360EAA7E}"/>
              </a:ext>
            </a:extLst>
          </p:cNvPr>
          <p:cNvSpPr txBox="1"/>
          <p:nvPr/>
        </p:nvSpPr>
        <p:spPr>
          <a:xfrm>
            <a:off x="270265" y="3043431"/>
            <a:ext cx="2414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dirty="0">
                <a:latin typeface="+mn-lt"/>
                <a:ea typeface="+mn-ea"/>
              </a:rPr>
              <a:t>认识面积</a:t>
            </a:r>
          </a:p>
        </p:txBody>
      </p:sp>
      <p:sp>
        <p:nvSpPr>
          <p:cNvPr id="4" name="左大括号 3">
            <a:extLst>
              <a:ext uri="{FF2B5EF4-FFF2-40B4-BE49-F238E27FC236}">
                <a16:creationId xmlns:a16="http://schemas.microsoft.com/office/drawing/2014/main" id="{ABBD3E34-DE5D-C389-4252-25FFB24CE40D}"/>
              </a:ext>
            </a:extLst>
          </p:cNvPr>
          <p:cNvSpPr/>
          <p:nvPr/>
        </p:nvSpPr>
        <p:spPr>
          <a:xfrm>
            <a:off x="2553510" y="1432789"/>
            <a:ext cx="262647" cy="3925984"/>
          </a:xfrm>
          <a:prstGeom prst="leftBrace">
            <a:avLst>
              <a:gd name="adj1" fmla="val 38945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6E3479E-207B-A981-6D57-42082E4206BC}"/>
              </a:ext>
            </a:extLst>
          </p:cNvPr>
          <p:cNvSpPr txBox="1"/>
          <p:nvPr/>
        </p:nvSpPr>
        <p:spPr>
          <a:xfrm>
            <a:off x="2835613" y="1199639"/>
            <a:ext cx="523354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E6001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物体表面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或</a:t>
            </a:r>
            <a:r>
              <a:rPr lang="zh-CN" altLang="en-US" sz="3200" dirty="0">
                <a:solidFill>
                  <a:srgbClr val="E6001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封闭图形的大小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就是它们的</a:t>
            </a:r>
            <a:r>
              <a:rPr lang="zh-CN" altLang="en-US" sz="3200" dirty="0">
                <a:solidFill>
                  <a:srgbClr val="E6001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面积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6700DCD-BFCB-41CB-2435-A8BCBE87C299}"/>
              </a:ext>
            </a:extLst>
          </p:cNvPr>
          <p:cNvSpPr txBox="1"/>
          <p:nvPr/>
        </p:nvSpPr>
        <p:spPr>
          <a:xfrm>
            <a:off x="2835613" y="2936417"/>
            <a:ext cx="42947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周长与面积的区别</a:t>
            </a:r>
          </a:p>
        </p:txBody>
      </p:sp>
      <p:sp>
        <p:nvSpPr>
          <p:cNvPr id="8" name="箭头: 右 7">
            <a:extLst>
              <a:ext uri="{FF2B5EF4-FFF2-40B4-BE49-F238E27FC236}">
                <a16:creationId xmlns:a16="http://schemas.microsoft.com/office/drawing/2014/main" id="{AECDF3AD-9AE8-766C-2294-6427FB3CE696}"/>
              </a:ext>
            </a:extLst>
          </p:cNvPr>
          <p:cNvSpPr/>
          <p:nvPr/>
        </p:nvSpPr>
        <p:spPr>
          <a:xfrm>
            <a:off x="6420256" y="3017690"/>
            <a:ext cx="632298" cy="42222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8AB3ABC-0FF3-A0EB-9FBA-256E8217892F}"/>
              </a:ext>
            </a:extLst>
          </p:cNvPr>
          <p:cNvSpPr txBox="1"/>
          <p:nvPr/>
        </p:nvSpPr>
        <p:spPr>
          <a:xfrm>
            <a:off x="7290882" y="2656788"/>
            <a:ext cx="2709154" cy="11440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周长在</a:t>
            </a:r>
            <a:r>
              <a:rPr lang="zh-CN" altLang="en-US" sz="3200" dirty="0">
                <a:solidFill>
                  <a:srgbClr val="E6001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四周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，面积在</a:t>
            </a:r>
            <a:r>
              <a:rPr lang="zh-CN" altLang="en-US" sz="3200" dirty="0">
                <a:solidFill>
                  <a:srgbClr val="E6001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里面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9C87831-A01A-17A4-FC96-C14A9ECB0906}"/>
              </a:ext>
            </a:extLst>
          </p:cNvPr>
          <p:cNvSpPr txBox="1"/>
          <p:nvPr/>
        </p:nvSpPr>
        <p:spPr>
          <a:xfrm>
            <a:off x="2835613" y="4689835"/>
            <a:ext cx="42947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E6001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比较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面积</a:t>
            </a:r>
            <a:r>
              <a:rPr lang="zh-CN" altLang="en-US" sz="3200" dirty="0">
                <a:solidFill>
                  <a:srgbClr val="E6001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大小</a:t>
            </a:r>
          </a:p>
        </p:txBody>
      </p:sp>
      <p:sp>
        <p:nvSpPr>
          <p:cNvPr id="11" name="左大括号 10">
            <a:extLst>
              <a:ext uri="{FF2B5EF4-FFF2-40B4-BE49-F238E27FC236}">
                <a16:creationId xmlns:a16="http://schemas.microsoft.com/office/drawing/2014/main" id="{ACD7CFEA-8B80-29AF-99F1-F4363DE9CC43}"/>
              </a:ext>
            </a:extLst>
          </p:cNvPr>
          <p:cNvSpPr/>
          <p:nvPr/>
        </p:nvSpPr>
        <p:spPr>
          <a:xfrm>
            <a:off x="5517269" y="3948870"/>
            <a:ext cx="262647" cy="2066704"/>
          </a:xfrm>
          <a:prstGeom prst="leftBrace">
            <a:avLst>
              <a:gd name="adj1" fmla="val 38945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916837F-B363-6A20-EA11-35410FD26002}"/>
              </a:ext>
            </a:extLst>
          </p:cNvPr>
          <p:cNvSpPr txBox="1"/>
          <p:nvPr/>
        </p:nvSpPr>
        <p:spPr>
          <a:xfrm>
            <a:off x="5779916" y="3906925"/>
            <a:ext cx="22892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①观察法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6121640-1219-47D2-67E6-F8C0DAEBC6B3}"/>
              </a:ext>
            </a:extLst>
          </p:cNvPr>
          <p:cNvSpPr txBox="1"/>
          <p:nvPr/>
        </p:nvSpPr>
        <p:spPr>
          <a:xfrm>
            <a:off x="5779916" y="4693317"/>
            <a:ext cx="22892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②重叠法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170E471-416F-68D9-489E-80A39C26491C}"/>
              </a:ext>
            </a:extLst>
          </p:cNvPr>
          <p:cNvSpPr txBox="1"/>
          <p:nvPr/>
        </p:nvSpPr>
        <p:spPr>
          <a:xfrm>
            <a:off x="5779916" y="5479709"/>
            <a:ext cx="40742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③统一单位法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0AD43F06-5572-9749-F027-FBAC391F0B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2871" y="5358773"/>
            <a:ext cx="3147247" cy="98394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8863630D-D466-BE9C-346F-A4729FCC46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2660" y="401749"/>
            <a:ext cx="3147247" cy="769244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E8C83DFA-1C3E-3DEA-6A2F-611C7568B7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7323" y="1372610"/>
            <a:ext cx="2897920" cy="10507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6" grpId="0"/>
      <p:bldP spid="7" grpId="0"/>
      <p:bldP spid="8" grpId="0" animBg="1"/>
      <p:bldP spid="9" grpId="0" animBg="1"/>
      <p:bldP spid="10" grpId="0"/>
      <p:bldP spid="11" grpId="0" animBg="1"/>
      <p:bldP spid="12" grpId="0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5932CA9-013F-22E1-0DE2-96F20BFF8F8E}"/>
              </a:ext>
            </a:extLst>
          </p:cNvPr>
          <p:cNvSpPr txBox="1"/>
          <p:nvPr/>
        </p:nvSpPr>
        <p:spPr>
          <a:xfrm>
            <a:off x="982493" y="233465"/>
            <a:ext cx="229572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A9BBE69-5443-1BB6-4FD0-F205005B6AE3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vQPnBbQyLF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vQPnBbQyLF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3572</TotalTime>
  <Words>464</Words>
  <Application>Microsoft Office PowerPoint</Application>
  <PresentationFormat>宽屏</PresentationFormat>
  <Paragraphs>80</Paragraphs>
  <Slides>18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8" baseType="lpstr">
      <vt:lpstr>等线</vt:lpstr>
      <vt:lpstr>黑体</vt:lpstr>
      <vt:lpstr>华文细黑</vt:lpstr>
      <vt:lpstr>楷体</vt:lpstr>
      <vt:lpstr>宋体</vt:lpstr>
      <vt:lpstr>微软雅黑</vt:lpstr>
      <vt:lpstr>Arial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Administrator</cp:lastModifiedBy>
  <cp:revision>700</cp:revision>
  <dcterms:created xsi:type="dcterms:W3CDTF">2016-01-14T07:05:12Z</dcterms:created>
  <dcterms:modified xsi:type="dcterms:W3CDTF">2025-11-08T05:35:26Z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