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5" r:id="rId6"/>
    <p:sldId id="267" r:id="rId7"/>
    <p:sldId id="274" r:id="rId8"/>
    <p:sldId id="275" r:id="rId9"/>
    <p:sldId id="266" r:id="rId10"/>
    <p:sldId id="276" r:id="rId11"/>
    <p:sldId id="285" r:id="rId12"/>
    <p:sldId id="277" r:id="rId13"/>
    <p:sldId id="283" r:id="rId14"/>
    <p:sldId id="282" r:id="rId15"/>
    <p:sldId id="284" r:id="rId16"/>
    <p:sldId id="286" r:id="rId17"/>
    <p:sldId id="279" r:id="rId18"/>
    <p:sldId id="278" r:id="rId19"/>
    <p:sldId id="280" r:id="rId20"/>
    <p:sldId id="270" r:id="rId21"/>
    <p:sldId id="271" r:id="rId22"/>
    <p:sldId id="281" r:id="rId23"/>
    <p:sldId id="272" r:id="rId24"/>
    <p:sldId id="260" r:id="rId25"/>
    <p:sldId id="261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3333FF"/>
    <a:srgbClr val="A9D18E"/>
    <a:srgbClr val="FFC000"/>
    <a:srgbClr val="D0121B"/>
    <a:srgbClr val="093488"/>
    <a:srgbClr val="2BA739"/>
    <a:srgbClr val="EDE246"/>
    <a:srgbClr val="FFFCE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4" y="12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D94595D-A9A6-65CC-BBC1-8EB20F27191A}"/>
              </a:ext>
            </a:extLst>
          </p:cNvPr>
          <p:cNvSpPr txBox="1"/>
          <p:nvPr/>
        </p:nvSpPr>
        <p:spPr>
          <a:xfrm>
            <a:off x="2524441" y="1719556"/>
            <a:ext cx="6334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zh-CN" altLang="en-US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年、月、日的秘密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42F93A-219F-0261-7A83-7A8D9456D473}"/>
              </a:ext>
            </a:extLst>
          </p:cNvPr>
          <p:cNvSpPr txBox="1"/>
          <p:nvPr/>
        </p:nvSpPr>
        <p:spPr>
          <a:xfrm>
            <a:off x="1501950" y="2908159"/>
            <a:ext cx="71920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作息时间表中的秘密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4B4636F-518B-C023-85BD-06B759090B01}"/>
              </a:ext>
            </a:extLst>
          </p:cNvPr>
          <p:cNvGrpSpPr/>
          <p:nvPr/>
        </p:nvGrpSpPr>
        <p:grpSpPr>
          <a:xfrm>
            <a:off x="2062775" y="1673390"/>
            <a:ext cx="923331" cy="923331"/>
            <a:chOff x="2693623" y="1673390"/>
            <a:chExt cx="923331" cy="923331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93623" y="1673390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B734B967-ABBD-3D64-4731-DB4E51377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4525" y="1843138"/>
              <a:ext cx="601526" cy="575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5D1713-CE39-9813-3498-84E50616C3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6" t="8118" r="7916" b="7714"/>
          <a:stretch/>
        </p:blipFill>
        <p:spPr bwMode="auto">
          <a:xfrm>
            <a:off x="848103" y="1373962"/>
            <a:ext cx="4385377" cy="438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944EE8F-F099-9E2B-85DA-00C7E8A64FB0}"/>
              </a:ext>
            </a:extLst>
          </p:cNvPr>
          <p:cNvSpPr txBox="1"/>
          <p:nvPr/>
        </p:nvSpPr>
        <p:spPr>
          <a:xfrm>
            <a:off x="5402728" y="2817150"/>
            <a:ext cx="5941169" cy="149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4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rPr>
              <a:t>地球自转一圈所需要的时间称为</a:t>
            </a:r>
            <a:r>
              <a:rPr lang="en-US" altLang="zh-CN" sz="4000" b="1" dirty="0">
                <a:solidFill>
                  <a:srgbClr val="E60013"/>
                </a:solidFill>
                <a:latin typeface="Times New Roman"/>
                <a:ea typeface="宋体" panose="02010600030101010101" pitchFamily="2" charset="-122"/>
              </a:rPr>
              <a:t>1</a:t>
            </a:r>
            <a:r>
              <a:rPr lang="zh-CN" altLang="en-US" sz="4000" b="1" dirty="0">
                <a:solidFill>
                  <a:srgbClr val="E60013"/>
                </a:solidFill>
                <a:latin typeface="Times New Roman"/>
                <a:ea typeface="宋体" panose="02010600030101010101" pitchFamily="2" charset="-122"/>
              </a:rPr>
              <a:t>天</a:t>
            </a:r>
            <a:r>
              <a:rPr lang="zh-CN" altLang="en-US" sz="4000" b="1" dirty="0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rPr>
              <a:t>（</a:t>
            </a:r>
            <a:r>
              <a:rPr lang="zh-CN" altLang="en-US" sz="4000" b="1" dirty="0">
                <a:solidFill>
                  <a:srgbClr val="E60013"/>
                </a:solidFill>
                <a:latin typeface="Times New Roman"/>
                <a:ea typeface="宋体" panose="02010600030101010101" pitchFamily="2" charset="-122"/>
              </a:rPr>
              <a:t>日</a:t>
            </a:r>
            <a:r>
              <a:rPr lang="zh-CN" altLang="en-US" sz="4000" b="1" dirty="0">
                <a:solidFill>
                  <a:prstClr val="black"/>
                </a:solidFill>
                <a:latin typeface="Times New Roman"/>
                <a:ea typeface="宋体" panose="02010600030101010101" pitchFamily="2" charset="-122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7F9ACC9-C50C-348B-F462-C7263E588F2A}"/>
              </a:ext>
            </a:extLst>
          </p:cNvPr>
          <p:cNvSpPr txBox="1"/>
          <p:nvPr/>
        </p:nvSpPr>
        <p:spPr>
          <a:xfrm>
            <a:off x="5116749" y="2161293"/>
            <a:ext cx="6593124" cy="219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+mj-ea"/>
                <a:ea typeface="+mj-ea"/>
              </a:rPr>
              <a:t>    一般情况下，我们每个人都会有相对稳定的生活和工作时间安排，这个时间安排就称为</a:t>
            </a:r>
            <a:r>
              <a:rPr lang="zh-CN" altLang="en-US" sz="3200" dirty="0">
                <a:solidFill>
                  <a:srgbClr val="EE1D23"/>
                </a:solidFill>
                <a:latin typeface="+mj-ea"/>
                <a:ea typeface="+mj-ea"/>
              </a:rPr>
              <a:t>作息时间表</a:t>
            </a:r>
            <a:r>
              <a:rPr lang="zh-CN" altLang="en-US" sz="3200" dirty="0">
                <a:latin typeface="+mj-ea"/>
                <a:ea typeface="+mj-ea"/>
              </a:rPr>
              <a:t>。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DBBFE0AB-7AD6-DBAA-F353-72ED4A4EE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14" y="1082482"/>
            <a:ext cx="4196876" cy="536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2BB96B7-E6A8-6C18-46D5-EA1FE9EB8008}"/>
              </a:ext>
            </a:extLst>
          </p:cNvPr>
          <p:cNvSpPr txBox="1"/>
          <p:nvPr/>
        </p:nvSpPr>
        <p:spPr>
          <a:xfrm>
            <a:off x="2028892" y="210899"/>
            <a:ext cx="2867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0" i="0" u="none" strike="noStrike" baseline="0" dirty="0">
                <a:latin typeface="+mj-ea"/>
                <a:ea typeface="+mj-ea"/>
              </a:rPr>
              <a:t>小红的周末</a:t>
            </a:r>
            <a:endParaRPr lang="zh-CN" altLang="en-US" sz="3200" dirty="0">
              <a:latin typeface="+mj-ea"/>
              <a:ea typeface="+mj-ea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68129F7-498B-4F0E-D99B-D31F951B6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513764"/>
              </p:ext>
            </p:extLst>
          </p:nvPr>
        </p:nvGraphicFramePr>
        <p:xfrm>
          <a:off x="1117600" y="758365"/>
          <a:ext cx="4689812" cy="58887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4906">
                  <a:extLst>
                    <a:ext uri="{9D8B030D-6E8A-4147-A177-3AD203B41FA5}">
                      <a16:colId xmlns:a16="http://schemas.microsoft.com/office/drawing/2014/main" val="966974632"/>
                    </a:ext>
                  </a:extLst>
                </a:gridCol>
                <a:gridCol w="2344906">
                  <a:extLst>
                    <a:ext uri="{9D8B030D-6E8A-4147-A177-3AD203B41FA5}">
                      <a16:colId xmlns:a16="http://schemas.microsoft.com/office/drawing/2014/main" val="760386142"/>
                    </a:ext>
                  </a:extLst>
                </a:gridCol>
              </a:tblGrid>
              <a:tr h="35550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上午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785374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7:15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起床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2261670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7:30—8:00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晨练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5337836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8:00—8:30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吃早饭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9854951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9:30—11:00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学习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9695776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11:00—11:30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劳动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9829921"/>
                  </a:ext>
                </a:extLst>
              </a:tr>
              <a:tr h="35550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下午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694293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12:00—2:30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吃午饭、午休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3160859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2:30—4:00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阅读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7419881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4:00—5:30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运动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7352419"/>
                  </a:ext>
                </a:extLst>
              </a:tr>
              <a:tr h="35550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晚上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6879976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6:30—7:00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吃晚饭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1795694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7:30—8:00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做手工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5494219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8:30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睡觉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0502720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9E9B2B0B-7B64-0219-1803-D01EF7240624}"/>
              </a:ext>
            </a:extLst>
          </p:cNvPr>
          <p:cNvSpPr txBox="1"/>
          <p:nvPr/>
        </p:nvSpPr>
        <p:spPr>
          <a:xfrm>
            <a:off x="7007292" y="210899"/>
            <a:ext cx="2867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0" i="0" u="none" strike="noStrike" baseline="0" dirty="0">
                <a:latin typeface="+mj-ea"/>
                <a:ea typeface="+mj-ea"/>
              </a:rPr>
              <a:t>妈妈的周末</a:t>
            </a:r>
            <a:endParaRPr lang="zh-CN" altLang="en-US" sz="3200" dirty="0">
              <a:latin typeface="+mj-ea"/>
              <a:ea typeface="+mj-ea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022FB9D5-ECAF-5961-47E9-E75DB5D4C1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46273"/>
              </p:ext>
            </p:extLst>
          </p:nvPr>
        </p:nvGraphicFramePr>
        <p:xfrm>
          <a:off x="6096000" y="758364"/>
          <a:ext cx="4689812" cy="47183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4906">
                  <a:extLst>
                    <a:ext uri="{9D8B030D-6E8A-4147-A177-3AD203B41FA5}">
                      <a16:colId xmlns:a16="http://schemas.microsoft.com/office/drawing/2014/main" val="966974632"/>
                    </a:ext>
                  </a:extLst>
                </a:gridCol>
                <a:gridCol w="2344906">
                  <a:extLst>
                    <a:ext uri="{9D8B030D-6E8A-4147-A177-3AD203B41FA5}">
                      <a16:colId xmlns:a16="http://schemas.microsoft.com/office/drawing/2014/main" val="760386142"/>
                    </a:ext>
                  </a:extLst>
                </a:gridCol>
              </a:tblGrid>
              <a:tr h="471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7:00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起床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2261670"/>
                  </a:ext>
                </a:extLst>
              </a:tr>
              <a:tr h="471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7:30—8:00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晨练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5337836"/>
                  </a:ext>
                </a:extLst>
              </a:tr>
              <a:tr h="471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8:00—8:30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吃早饭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9854951"/>
                  </a:ext>
                </a:extLst>
              </a:tr>
              <a:tr h="471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9:30—12:00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做家务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9695776"/>
                  </a:ext>
                </a:extLst>
              </a:tr>
              <a:tr h="471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12:00—14:30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吃午饭、午休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9829921"/>
                  </a:ext>
                </a:extLst>
              </a:tr>
              <a:tr h="471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14:30—16:00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购物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3160859"/>
                  </a:ext>
                </a:extLst>
              </a:tr>
              <a:tr h="471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16:00—17:30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运动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7419881"/>
                  </a:ext>
                </a:extLst>
              </a:tr>
              <a:tr h="471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17:30—19:00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做晚饭、吃晚饭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7352419"/>
                  </a:ext>
                </a:extLst>
              </a:tr>
              <a:tr h="471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19:30—21:00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阅读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1795694"/>
                  </a:ext>
                </a:extLst>
              </a:tr>
              <a:tr h="4718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22:00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睡觉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5494219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37B2C260-A9E0-C967-6B75-C9CD6A3E3A33}"/>
              </a:ext>
            </a:extLst>
          </p:cNvPr>
          <p:cNvSpPr txBox="1"/>
          <p:nvPr/>
        </p:nvSpPr>
        <p:spPr>
          <a:xfrm>
            <a:off x="6027906" y="5829422"/>
            <a:ext cx="66472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3333FF"/>
                </a:solidFill>
                <a:effectLst/>
                <a:latin typeface="+mj-ea"/>
                <a:ea typeface="+mj-ea"/>
              </a:rPr>
              <a:t>从作息时间表中</a:t>
            </a:r>
            <a:r>
              <a:rPr lang="zh-CN" altLang="en-US" sz="2800" dirty="0">
                <a:solidFill>
                  <a:srgbClr val="3333FF"/>
                </a:solidFill>
                <a:latin typeface="+mj-ea"/>
                <a:ea typeface="+mj-ea"/>
              </a:rPr>
              <a:t>，</a:t>
            </a:r>
            <a:r>
              <a:rPr lang="zh-CN" altLang="en-US" sz="2800" dirty="0">
                <a:solidFill>
                  <a:srgbClr val="3333FF"/>
                </a:solidFill>
                <a:effectLst/>
                <a:latin typeface="+mj-ea"/>
                <a:ea typeface="+mj-ea"/>
              </a:rPr>
              <a:t>你们知道了什么？</a:t>
            </a:r>
            <a:endParaRPr lang="zh-CN" altLang="en-US" sz="6600" dirty="0">
              <a:solidFill>
                <a:srgbClr val="3333FF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6405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11273AD0-50BB-F773-267F-262507CF2E5E}"/>
              </a:ext>
            </a:extLst>
          </p:cNvPr>
          <p:cNvSpPr txBox="1"/>
          <p:nvPr/>
        </p:nvSpPr>
        <p:spPr>
          <a:xfrm>
            <a:off x="2028892" y="210899"/>
            <a:ext cx="2867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0" i="0" u="none" strike="noStrike" baseline="0" dirty="0">
                <a:latin typeface="+mj-ea"/>
                <a:ea typeface="+mj-ea"/>
              </a:rPr>
              <a:t>小红的周末</a:t>
            </a:r>
            <a:endParaRPr lang="zh-CN" altLang="en-US" sz="3200" dirty="0">
              <a:latin typeface="+mj-ea"/>
              <a:ea typeface="+mj-ea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3BB5F9AE-2E6E-68E1-38D5-A909FE5F2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772468"/>
              </p:ext>
            </p:extLst>
          </p:nvPr>
        </p:nvGraphicFramePr>
        <p:xfrm>
          <a:off x="1117600" y="758365"/>
          <a:ext cx="4689812" cy="58887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4906">
                  <a:extLst>
                    <a:ext uri="{9D8B030D-6E8A-4147-A177-3AD203B41FA5}">
                      <a16:colId xmlns:a16="http://schemas.microsoft.com/office/drawing/2014/main" val="966974632"/>
                    </a:ext>
                  </a:extLst>
                </a:gridCol>
                <a:gridCol w="2344906">
                  <a:extLst>
                    <a:ext uri="{9D8B030D-6E8A-4147-A177-3AD203B41FA5}">
                      <a16:colId xmlns:a16="http://schemas.microsoft.com/office/drawing/2014/main" val="760386142"/>
                    </a:ext>
                  </a:extLst>
                </a:gridCol>
              </a:tblGrid>
              <a:tr h="35550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上午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785374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7:15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起床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2261670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7:30—8:00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晨练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5337836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8:00—8:30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吃早饭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9854951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9:30—11:00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学习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9695776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11:00—11:30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劳动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9829921"/>
                  </a:ext>
                </a:extLst>
              </a:tr>
              <a:tr h="35550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下午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694293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12:00—2:30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吃午饭、午休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3160859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2:30—4:00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阅读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7419881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4:00—5:30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运动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7352419"/>
                  </a:ext>
                </a:extLst>
              </a:tr>
              <a:tr h="35550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晚上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6879976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6:30—7:00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吃晚饭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1795694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7:30—8:00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做手工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5494219"/>
                  </a:ext>
                </a:extLst>
              </a:tr>
              <a:tr h="35550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CN" sz="2400" b="1" dirty="0">
                          <a:latin typeface="+mj-lt"/>
                        </a:rPr>
                        <a:t>8:30</a:t>
                      </a:r>
                      <a:endParaRPr lang="zh-CN" alt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CN" altLang="en-US" sz="2400" b="1" dirty="0">
                          <a:latin typeface="+mj-lt"/>
                        </a:rPr>
                        <a:t>睡觉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0502720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0F398991-FCE8-8795-C651-B96966CAAAAD}"/>
              </a:ext>
            </a:extLst>
          </p:cNvPr>
          <p:cNvSpPr/>
          <p:nvPr/>
        </p:nvSpPr>
        <p:spPr>
          <a:xfrm>
            <a:off x="1082039" y="1569720"/>
            <a:ext cx="2413001" cy="477520"/>
          </a:xfrm>
          <a:prstGeom prst="rect">
            <a:avLst/>
          </a:prstGeom>
          <a:solidFill>
            <a:srgbClr val="FF7C80">
              <a:alpha val="40000"/>
            </a:srgbClr>
          </a:solidFill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5CA7D10-35E1-6FBD-6552-15E70810047C}"/>
              </a:ext>
            </a:extLst>
          </p:cNvPr>
          <p:cNvSpPr/>
          <p:nvPr/>
        </p:nvSpPr>
        <p:spPr>
          <a:xfrm>
            <a:off x="1082039" y="5777865"/>
            <a:ext cx="2413001" cy="477520"/>
          </a:xfrm>
          <a:prstGeom prst="rect">
            <a:avLst/>
          </a:prstGeom>
          <a:solidFill>
            <a:srgbClr val="FF7C80">
              <a:alpha val="40000"/>
            </a:srgbClr>
          </a:solidFill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CDA3A4-2E2C-F2CB-5550-40B5B85A5D3B}"/>
              </a:ext>
            </a:extLst>
          </p:cNvPr>
          <p:cNvSpPr/>
          <p:nvPr/>
        </p:nvSpPr>
        <p:spPr>
          <a:xfrm>
            <a:off x="3058160" y="672564"/>
            <a:ext cx="873760" cy="597436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C8FD67C3-745F-0165-399C-C3352BD58EE5}"/>
              </a:ext>
            </a:extLst>
          </p:cNvPr>
          <p:cNvSpPr/>
          <p:nvPr/>
        </p:nvSpPr>
        <p:spPr>
          <a:xfrm>
            <a:off x="3058160" y="3187331"/>
            <a:ext cx="873760" cy="597436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B8004C7-5C0B-FF42-BD62-95F282B58154}"/>
              </a:ext>
            </a:extLst>
          </p:cNvPr>
          <p:cNvSpPr/>
          <p:nvPr/>
        </p:nvSpPr>
        <p:spPr>
          <a:xfrm>
            <a:off x="3058160" y="4870250"/>
            <a:ext cx="873760" cy="597436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8D4D57-1DA2-50A6-F4B9-ACA8CCFB46CD}"/>
              </a:ext>
            </a:extLst>
          </p:cNvPr>
          <p:cNvSpPr txBox="1"/>
          <p:nvPr/>
        </p:nvSpPr>
        <p:spPr>
          <a:xfrm>
            <a:off x="6217919" y="977612"/>
            <a:ext cx="3373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effectLst/>
                <a:latin typeface="+mj-lt"/>
                <a:ea typeface="+mj-ea"/>
              </a:rPr>
              <a:t>上午 </a:t>
            </a:r>
            <a:r>
              <a:rPr lang="en-US" altLang="zh-CN" sz="3200" b="1" dirty="0">
                <a:effectLst/>
                <a:latin typeface="+mj-lt"/>
                <a:ea typeface="+mj-ea"/>
              </a:rPr>
              <a:t>7:15 </a:t>
            </a:r>
            <a:r>
              <a:rPr lang="zh-CN" altLang="en-US" sz="3200" dirty="0">
                <a:effectLst/>
                <a:latin typeface="+mj-lt"/>
                <a:ea typeface="+mj-ea"/>
              </a:rPr>
              <a:t>起床</a:t>
            </a:r>
            <a:endParaRPr lang="zh-CN" altLang="en-US" sz="7200" dirty="0">
              <a:latin typeface="+mj-lt"/>
              <a:ea typeface="+mj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B22A9E0-08DB-0882-45C1-13E28EA03FC0}"/>
              </a:ext>
            </a:extLst>
          </p:cNvPr>
          <p:cNvSpPr txBox="1"/>
          <p:nvPr/>
        </p:nvSpPr>
        <p:spPr>
          <a:xfrm>
            <a:off x="6217919" y="1754852"/>
            <a:ext cx="48564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j-lt"/>
                <a:ea typeface="+mj-ea"/>
              </a:rPr>
              <a:t>下</a:t>
            </a:r>
            <a:r>
              <a:rPr lang="zh-CN" altLang="en-US" sz="3200" dirty="0">
                <a:effectLst/>
                <a:latin typeface="+mj-lt"/>
                <a:ea typeface="+mj-ea"/>
              </a:rPr>
              <a:t>午 </a:t>
            </a:r>
            <a:r>
              <a:rPr lang="en-US" altLang="zh-CN" sz="3200" b="1" dirty="0">
                <a:effectLst/>
                <a:latin typeface="+mj-lt"/>
                <a:ea typeface="+mj-ea"/>
              </a:rPr>
              <a:t>2:30—4:00 </a:t>
            </a:r>
            <a:r>
              <a:rPr lang="zh-CN" altLang="en-US" sz="3200" dirty="0">
                <a:effectLst/>
                <a:latin typeface="+mj-lt"/>
                <a:ea typeface="+mj-ea"/>
              </a:rPr>
              <a:t>阅读</a:t>
            </a:r>
            <a:endParaRPr lang="zh-CN" altLang="en-US" sz="7200" dirty="0">
              <a:latin typeface="+mj-lt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5282E19-042F-A912-0630-A9D810B3A2C1}"/>
              </a:ext>
            </a:extLst>
          </p:cNvPr>
          <p:cNvSpPr txBox="1"/>
          <p:nvPr/>
        </p:nvSpPr>
        <p:spPr>
          <a:xfrm>
            <a:off x="6217919" y="2532092"/>
            <a:ext cx="3373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effectLst/>
                <a:latin typeface="+mj-lt"/>
                <a:ea typeface="+mj-ea"/>
              </a:rPr>
              <a:t>晚上 </a:t>
            </a:r>
            <a:r>
              <a:rPr lang="en-US" altLang="zh-CN" sz="3200" b="1" dirty="0">
                <a:effectLst/>
                <a:latin typeface="+mj-lt"/>
                <a:ea typeface="+mj-ea"/>
              </a:rPr>
              <a:t>8:30 </a:t>
            </a:r>
            <a:r>
              <a:rPr lang="zh-CN" altLang="en-US" sz="3200" dirty="0">
                <a:effectLst/>
                <a:latin typeface="+mj-lt"/>
                <a:ea typeface="+mj-ea"/>
              </a:rPr>
              <a:t>睡觉</a:t>
            </a:r>
            <a:endParaRPr lang="zh-CN" altLang="en-US" sz="7200" dirty="0">
              <a:latin typeface="+mj-lt"/>
              <a:ea typeface="+mj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15506FE-8B15-9285-F00A-2CC5D0DFAD5D}"/>
              </a:ext>
            </a:extLst>
          </p:cNvPr>
          <p:cNvSpPr txBox="1"/>
          <p:nvPr/>
        </p:nvSpPr>
        <p:spPr>
          <a:xfrm>
            <a:off x="6089950" y="3429000"/>
            <a:ext cx="5421330" cy="2560957"/>
          </a:xfrm>
          <a:prstGeom prst="rect">
            <a:avLst/>
          </a:prstGeom>
          <a:solidFill>
            <a:srgbClr val="FFFCE0"/>
          </a:solidFill>
          <a:ln w="19050">
            <a:solidFill>
              <a:srgbClr val="EE1D23"/>
            </a:solidFill>
            <a:prstDash val="sysDash"/>
          </a:ln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dirty="0">
                <a:latin typeface="+mj-lt"/>
                <a:ea typeface="+mj-ea"/>
              </a:rPr>
              <a:t>像这样，用</a:t>
            </a:r>
            <a:r>
              <a:rPr lang="zh-CN" altLang="en-US" sz="3600" dirty="0">
                <a:solidFill>
                  <a:srgbClr val="EE1D23"/>
                </a:solidFill>
                <a:latin typeface="+mj-lt"/>
                <a:ea typeface="+mj-ea"/>
              </a:rPr>
              <a:t>时段</a:t>
            </a:r>
            <a:r>
              <a:rPr lang="zh-CN" altLang="en-US" sz="3600" dirty="0">
                <a:latin typeface="+mj-lt"/>
                <a:ea typeface="+mj-ea"/>
              </a:rPr>
              <a:t>和</a:t>
            </a:r>
            <a:r>
              <a:rPr lang="zh-CN" altLang="en-US" sz="3600" dirty="0">
                <a:solidFill>
                  <a:srgbClr val="EE1D23"/>
                </a:solidFill>
                <a:latin typeface="+mj-lt"/>
                <a:ea typeface="+mj-ea"/>
              </a:rPr>
              <a:t>时间</a:t>
            </a:r>
            <a:r>
              <a:rPr lang="zh-CN" altLang="en-US" sz="3600" dirty="0">
                <a:latin typeface="+mj-lt"/>
                <a:ea typeface="+mj-ea"/>
              </a:rPr>
              <a:t>搭配在一起记录一天时间的方法，称为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  <a:ea typeface="+mj-ea"/>
              </a:rPr>
              <a:t>12</a:t>
            </a:r>
            <a:r>
              <a:rPr lang="zh-CN" altLang="en-US" sz="3600" dirty="0">
                <a:solidFill>
                  <a:srgbClr val="EE1D23"/>
                </a:solidFill>
                <a:latin typeface="+mj-lt"/>
                <a:ea typeface="+mj-ea"/>
              </a:rPr>
              <a:t>时计时法</a:t>
            </a:r>
            <a:r>
              <a:rPr lang="zh-CN" altLang="en-US" sz="3600" dirty="0">
                <a:latin typeface="+mj-lt"/>
                <a:ea typeface="+mj-ea"/>
              </a:rPr>
              <a:t>（</a:t>
            </a:r>
            <a:r>
              <a:rPr lang="zh-CN" altLang="en-US" sz="3600" dirty="0">
                <a:solidFill>
                  <a:srgbClr val="EE1D23"/>
                </a:solidFill>
                <a:latin typeface="+mj-lt"/>
                <a:ea typeface="+mj-ea"/>
              </a:rPr>
              <a:t>普通计时法</a:t>
            </a:r>
            <a:r>
              <a:rPr lang="zh-CN" altLang="en-US" sz="3600" dirty="0">
                <a:latin typeface="+mj-lt"/>
                <a:ea typeface="+mj-ea"/>
              </a:rPr>
              <a:t>）。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1046174-4797-60C9-0227-4A45756D92D1}"/>
              </a:ext>
            </a:extLst>
          </p:cNvPr>
          <p:cNvSpPr/>
          <p:nvPr/>
        </p:nvSpPr>
        <p:spPr>
          <a:xfrm>
            <a:off x="6217919" y="977612"/>
            <a:ext cx="985521" cy="592108"/>
          </a:xfrm>
          <a:prstGeom prst="rect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118C5EC-189C-447C-2FA1-04C9E2046E4C}"/>
              </a:ext>
            </a:extLst>
          </p:cNvPr>
          <p:cNvSpPr/>
          <p:nvPr/>
        </p:nvSpPr>
        <p:spPr>
          <a:xfrm>
            <a:off x="6217919" y="1751185"/>
            <a:ext cx="985521" cy="592108"/>
          </a:xfrm>
          <a:prstGeom prst="rect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EE56157-3726-FC49-47CF-238F74A44EC1}"/>
              </a:ext>
            </a:extLst>
          </p:cNvPr>
          <p:cNvSpPr/>
          <p:nvPr/>
        </p:nvSpPr>
        <p:spPr>
          <a:xfrm>
            <a:off x="6217919" y="2532092"/>
            <a:ext cx="985521" cy="592108"/>
          </a:xfrm>
          <a:prstGeom prst="rect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81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  <p:bldP spid="16" grpId="0"/>
      <p:bldP spid="17" grpId="0"/>
      <p:bldP spid="19" grpId="0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04E014E-E3A2-EB67-75CF-59309D7B8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246" y="1152279"/>
            <a:ext cx="7837507" cy="53531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182EE43-9ADA-7E80-C2FF-8BB5EEECF5F1}"/>
              </a:ext>
            </a:extLst>
          </p:cNvPr>
          <p:cNvSpPr txBox="1"/>
          <p:nvPr/>
        </p:nvSpPr>
        <p:spPr>
          <a:xfrm>
            <a:off x="497840" y="332236"/>
            <a:ext cx="10190480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3333FF"/>
                </a:solidFill>
                <a:effectLst/>
                <a:latin typeface="+mj-ea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妈妈的作息时间表与小红的有什么不同？</a:t>
            </a:r>
          </a:p>
        </p:txBody>
      </p:sp>
      <p:sp>
        <p:nvSpPr>
          <p:cNvPr id="6" name="圆角矩形标注 12">
            <a:extLst>
              <a:ext uri="{FF2B5EF4-FFF2-40B4-BE49-F238E27FC236}">
                <a16:creationId xmlns:a16="http://schemas.microsoft.com/office/drawing/2014/main" id="{FF069886-249F-22C7-FA16-6F33ED7F2474}"/>
              </a:ext>
            </a:extLst>
          </p:cNvPr>
          <p:cNvSpPr/>
          <p:nvPr/>
        </p:nvSpPr>
        <p:spPr>
          <a:xfrm>
            <a:off x="7286781" y="5705721"/>
            <a:ext cx="2924019" cy="678849"/>
          </a:xfrm>
          <a:prstGeom prst="wedgeRoundRectCallout">
            <a:avLst>
              <a:gd name="adj1" fmla="val -37689"/>
              <a:gd name="adj2" fmla="val -11165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</a:pPr>
            <a:r>
              <a:rPr lang="en-US" altLang="zh-CN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24</a:t>
            </a: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时计时法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图片1">
            <a:extLst>
              <a:ext uri="{FF2B5EF4-FFF2-40B4-BE49-F238E27FC236}">
                <a16:creationId xmlns:a16="http://schemas.microsoft.com/office/drawing/2014/main" id="{7B951E77-54FF-0946-7DF1-49C26F00E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7" y="-16933"/>
            <a:ext cx="12192000" cy="690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图片1">
            <a:extLst>
              <a:ext uri="{FF2B5EF4-FFF2-40B4-BE49-F238E27FC236}">
                <a16:creationId xmlns:a16="http://schemas.microsoft.com/office/drawing/2014/main" id="{B524FEAD-86DB-8EE6-A4EA-D1BEED8CE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83" y="1"/>
            <a:ext cx="12240684" cy="690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钟面图片2">
            <a:extLst>
              <a:ext uri="{FF2B5EF4-FFF2-40B4-BE49-F238E27FC236}">
                <a16:creationId xmlns:a16="http://schemas.microsoft.com/office/drawing/2014/main" id="{633D2797-0F5E-9F6D-321E-CE3B8EC03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985" y="723901"/>
            <a:ext cx="5759449" cy="569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4">
            <a:extLst>
              <a:ext uri="{FF2B5EF4-FFF2-40B4-BE49-F238E27FC236}">
                <a16:creationId xmlns:a16="http://schemas.microsoft.com/office/drawing/2014/main" id="{1E3784BB-B438-9643-D4BE-F31CAAF0C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851" y="723901"/>
            <a:ext cx="1631949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凌晨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1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A011CCFC-929C-FF4A-B22F-ABEE483DE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351" y="1780118"/>
            <a:ext cx="1631949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凌晨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2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63B5909F-8075-9858-1291-8BCFA424B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1834" y="3266018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凌晨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3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8" name="Text Box 17">
            <a:extLst>
              <a:ext uri="{FF2B5EF4-FFF2-40B4-BE49-F238E27FC236}">
                <a16:creationId xmlns:a16="http://schemas.microsoft.com/office/drawing/2014/main" id="{8E23441D-95F9-767F-4F3C-AE60C3912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7767" y="4802718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凌晨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4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9" name="Text Box 18">
            <a:extLst>
              <a:ext uri="{FF2B5EF4-FFF2-40B4-BE49-F238E27FC236}">
                <a16:creationId xmlns:a16="http://schemas.microsoft.com/office/drawing/2014/main" id="{CD8D48EE-70B2-CAD8-94A8-0209D9D17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851" y="5829301"/>
            <a:ext cx="1631949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早上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5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0" name="Text Box 19">
            <a:extLst>
              <a:ext uri="{FF2B5EF4-FFF2-40B4-BE49-F238E27FC236}">
                <a16:creationId xmlns:a16="http://schemas.microsoft.com/office/drawing/2014/main" id="{BCFAA360-F82A-AA44-63BD-F711A97AF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734" y="6388101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早上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6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1" name="AutoShape 26">
            <a:extLst>
              <a:ext uri="{FF2B5EF4-FFF2-40B4-BE49-F238E27FC236}">
                <a16:creationId xmlns:a16="http://schemas.microsoft.com/office/drawing/2014/main" id="{4A95CB60-FF16-F6EC-EA28-430E707D92CB}"/>
              </a:ext>
            </a:extLst>
          </p:cNvPr>
          <p:cNvSpPr>
            <a:spLocks noChangeArrowheads="1"/>
          </p:cNvSpPr>
          <p:nvPr/>
        </p:nvSpPr>
        <p:spPr bwMode="auto">
          <a:xfrm rot="9729275">
            <a:off x="5724045" y="90750"/>
            <a:ext cx="501178" cy="470869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endParaRPr lang="zh-CN" altLang="en-US" sz="2667" b="1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2" name="Picture 27" descr="taiyang">
            <a:extLst>
              <a:ext uri="{FF2B5EF4-FFF2-40B4-BE49-F238E27FC236}">
                <a16:creationId xmlns:a16="http://schemas.microsoft.com/office/drawing/2014/main" id="{708E7E3B-5239-31FD-5878-BC5EEE487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C1"/>
              </a:clrFrom>
              <a:clrTo>
                <a:srgbClr val="FFFF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0" r="85448" b="62848"/>
          <a:stretch>
            <a:fillRect/>
          </a:stretch>
        </p:blipFill>
        <p:spPr bwMode="auto">
          <a:xfrm>
            <a:off x="88901" y="5251451"/>
            <a:ext cx="1308100" cy="143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0">
            <a:extLst>
              <a:ext uri="{FF2B5EF4-FFF2-40B4-BE49-F238E27FC236}">
                <a16:creationId xmlns:a16="http://schemas.microsoft.com/office/drawing/2014/main" id="{A065ABD0-2446-46FE-FF77-7B863AE6A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6967" y="5958418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+mj-lt"/>
                <a:ea typeface="楷体"/>
              </a:rPr>
              <a:t>早上</a:t>
            </a:r>
            <a:r>
              <a:rPr lang="en-US" altLang="zh-CN" sz="2667" dirty="0">
                <a:solidFill>
                  <a:srgbClr val="FF0000"/>
                </a:solidFill>
                <a:latin typeface="+mj-lt"/>
                <a:ea typeface="楷体"/>
              </a:rPr>
              <a:t>7</a:t>
            </a:r>
            <a:r>
              <a:rPr lang="zh-CN" altLang="en-US" sz="2667" dirty="0">
                <a:solidFill>
                  <a:srgbClr val="FF0000"/>
                </a:solidFill>
                <a:latin typeface="+mj-lt"/>
                <a:ea typeface="楷体"/>
              </a:rPr>
              <a:t>时</a:t>
            </a:r>
          </a:p>
        </p:txBody>
      </p:sp>
      <p:sp>
        <p:nvSpPr>
          <p:cNvPr id="14" name="Text Box 21">
            <a:extLst>
              <a:ext uri="{FF2B5EF4-FFF2-40B4-BE49-F238E27FC236}">
                <a16:creationId xmlns:a16="http://schemas.microsoft.com/office/drawing/2014/main" id="{7003C4FF-8276-340C-BC20-54EC82FB9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3167" y="4779434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上午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8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5" name="Text Box 22">
            <a:extLst>
              <a:ext uri="{FF2B5EF4-FFF2-40B4-BE49-F238E27FC236}">
                <a16:creationId xmlns:a16="http://schemas.microsoft.com/office/drawing/2014/main" id="{CE46F776-3CAB-CF56-28DF-83533C008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4934" y="3314701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上午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9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6" name="Text Box 23">
            <a:extLst>
              <a:ext uri="{FF2B5EF4-FFF2-40B4-BE49-F238E27FC236}">
                <a16:creationId xmlns:a16="http://schemas.microsoft.com/office/drawing/2014/main" id="{F997E5EE-1AE1-8F91-FDA8-565B5BEF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1" y="1784351"/>
            <a:ext cx="2163233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上午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10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7" name="Text Box 24">
            <a:extLst>
              <a:ext uri="{FF2B5EF4-FFF2-40B4-BE49-F238E27FC236}">
                <a16:creationId xmlns:a16="http://schemas.microsoft.com/office/drawing/2014/main" id="{66335DFC-2C03-A557-9C74-E32919AB7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834" y="692151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上午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11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8" name="Text Box 25">
            <a:extLst>
              <a:ext uri="{FF2B5EF4-FFF2-40B4-BE49-F238E27FC236}">
                <a16:creationId xmlns:a16="http://schemas.microsoft.com/office/drawing/2014/main" id="{69B8ED01-8DF0-39FA-798A-8085AB6A9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9784" y="120651"/>
            <a:ext cx="1896533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中午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12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grpSp>
        <p:nvGrpSpPr>
          <p:cNvPr id="19" name="Group 8">
            <a:extLst>
              <a:ext uri="{FF2B5EF4-FFF2-40B4-BE49-F238E27FC236}">
                <a16:creationId xmlns:a16="http://schemas.microsoft.com/office/drawing/2014/main" id="{96E23D0A-73C9-3779-F218-C3220AC28AC9}"/>
              </a:ext>
            </a:extLst>
          </p:cNvPr>
          <p:cNvGrpSpPr>
            <a:grpSpLocks/>
          </p:cNvGrpSpPr>
          <p:nvPr/>
        </p:nvGrpSpPr>
        <p:grpSpPr bwMode="auto">
          <a:xfrm>
            <a:off x="5839884" y="916518"/>
            <a:ext cx="175683" cy="5183716"/>
            <a:chOff x="2517" y="1842"/>
            <a:chExt cx="46" cy="1452"/>
          </a:xfrm>
        </p:grpSpPr>
        <p:sp>
          <p:nvSpPr>
            <p:cNvPr id="20" name="AutoShape 9">
              <a:extLst>
                <a:ext uri="{FF2B5EF4-FFF2-40B4-BE49-F238E27FC236}">
                  <a16:creationId xmlns:a16="http://schemas.microsoft.com/office/drawing/2014/main" id="{8F7A9D38-FC8E-CE5D-8DAA-EB1428ED1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1842"/>
              <a:ext cx="46" cy="72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ysClr val="windowText" lastClr="000000"/>
                </a:gs>
                <a:gs pos="50000">
                  <a:srgbClr val="FFFF00"/>
                </a:gs>
                <a:gs pos="100000">
                  <a:sysClr val="windowText" lastClr="000000"/>
                </a:gs>
              </a:gsLst>
              <a:lin ang="0" scaled="1"/>
            </a:gradFill>
            <a:ln w="9525">
              <a:solidFill>
                <a:sysClr val="windowText" lastClr="000000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" name="AutoShape 10">
              <a:extLst>
                <a:ext uri="{FF2B5EF4-FFF2-40B4-BE49-F238E27FC236}">
                  <a16:creationId xmlns:a16="http://schemas.microsoft.com/office/drawing/2014/main" id="{15A27555-73DE-2D07-FC0A-F07ED28EB03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517" y="2568"/>
              <a:ext cx="46" cy="726"/>
            </a:xfrm>
            <a:prstGeom prst="triangle">
              <a:avLst>
                <a:gd name="adj" fmla="val 5000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>
                <a:defRPr/>
              </a:pPr>
              <a:endParaRPr lang="zh-CN" altLang="en-US" sz="2667" b="1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Group 5">
            <a:extLst>
              <a:ext uri="{FF2B5EF4-FFF2-40B4-BE49-F238E27FC236}">
                <a16:creationId xmlns:a16="http://schemas.microsoft.com/office/drawing/2014/main" id="{667D4305-F496-BCBB-F652-FED9EF0D742F}"/>
              </a:ext>
            </a:extLst>
          </p:cNvPr>
          <p:cNvGrpSpPr>
            <a:grpSpLocks/>
          </p:cNvGrpSpPr>
          <p:nvPr/>
        </p:nvGrpSpPr>
        <p:grpSpPr bwMode="auto">
          <a:xfrm>
            <a:off x="5749925" y="1897163"/>
            <a:ext cx="355600" cy="3397993"/>
            <a:chOff x="3969" y="210"/>
            <a:chExt cx="181" cy="2833"/>
          </a:xfrm>
        </p:grpSpPr>
        <p:sp>
          <p:nvSpPr>
            <p:cNvPr id="23" name="AutoShape 6">
              <a:extLst>
                <a:ext uri="{FF2B5EF4-FFF2-40B4-BE49-F238E27FC236}">
                  <a16:creationId xmlns:a16="http://schemas.microsoft.com/office/drawing/2014/main" id="{5E369C80-1A95-5AA7-9AF9-93E44C2E6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210"/>
              <a:ext cx="181" cy="1408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F66FF"/>
                </a:gs>
                <a:gs pos="50000">
                  <a:srgbClr val="FFFF00"/>
                </a:gs>
                <a:gs pos="100000">
                  <a:srgbClr val="FF66FF"/>
                </a:gs>
              </a:gsLst>
              <a:lin ang="0" scaled="1"/>
            </a:gradFill>
            <a:ln w="9525">
              <a:solidFill>
                <a:srgbClr val="FF66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/>
              <a:endParaRPr lang="zh-CN" altLang="en-US" sz="2667" b="1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" name="AutoShape 7">
              <a:extLst>
                <a:ext uri="{FF2B5EF4-FFF2-40B4-BE49-F238E27FC236}">
                  <a16:creationId xmlns:a16="http://schemas.microsoft.com/office/drawing/2014/main" id="{836D3078-5864-55AD-D550-235CC65376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969" y="1635"/>
              <a:ext cx="181" cy="1408"/>
            </a:xfrm>
            <a:prstGeom prst="triangle">
              <a:avLst>
                <a:gd name="adj" fmla="val 5000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/>
              <a:endParaRPr lang="zh-CN" altLang="en-US" sz="2667" b="1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" name="Oval 11">
            <a:extLst>
              <a:ext uri="{FF2B5EF4-FFF2-40B4-BE49-F238E27FC236}">
                <a16:creationId xmlns:a16="http://schemas.microsoft.com/office/drawing/2014/main" id="{5FE12477-FA7F-91A1-F69E-58D5AF17A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6318" y="3314700"/>
            <a:ext cx="524933" cy="524933"/>
          </a:xfrm>
          <a:prstGeom prst="ellipse">
            <a:avLst/>
          </a:prstGeom>
          <a:gradFill rotWithShape="1">
            <a:gsLst>
              <a:gs pos="0">
                <a:sysClr val="window" lastClr="FFFFFF"/>
              </a:gs>
              <a:gs pos="100000">
                <a:srgbClr val="44546A"/>
              </a:gs>
            </a:gsLst>
            <a:path path="shape">
              <a:fillToRect l="50000" t="50000" r="50000" b="50000"/>
            </a:path>
          </a:gra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endParaRPr lang="zh-CN" altLang="en-US" sz="2667" b="1" ker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500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1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4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0.18073 0.16945 C 0.21927 0.20618 0.27031 0.26852 0.31823 0.33735 C 0.37379 0.41821 0.41337 0.48704 0.43698 0.54136 L 0.55052 0.79908 " pathEditMode="relative" rAng="0" ptsTypes="AAAAA">
                                      <p:cBhvr>
                                        <p:cTn id="22" dur="1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517" y="3993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4" presetClass="path" presetSubtype="0" accel="50000" decel="5000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Motion origin="layout" path="M 3.61111E-6 3.7037E-7 L 0.06024 -0.34475 C 0.07326 -0.41698 0.10312 -0.50093 0.14149 -0.57407 C 0.18593 -0.65803 0.2276 -0.7108 0.26475 -0.73117 L 0.43941 -0.83395 " pathEditMode="relative" rAng="21120000" ptsTypes="AAAAA">
                                      <p:cBhvr>
                                        <p:cTn id="28" dur="18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962" y="-4169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3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 bldLvl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图片1">
            <a:extLst>
              <a:ext uri="{FF2B5EF4-FFF2-40B4-BE49-F238E27FC236}">
                <a16:creationId xmlns:a16="http://schemas.microsoft.com/office/drawing/2014/main" id="{003961E2-53E1-B056-DDD9-A5A8E0200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图片1">
            <a:extLst>
              <a:ext uri="{FF2B5EF4-FFF2-40B4-BE49-F238E27FC236}">
                <a16:creationId xmlns:a16="http://schemas.microsoft.com/office/drawing/2014/main" id="{722CAF4B-007F-50EB-898E-D2F97DB69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钟面图片2">
            <a:extLst>
              <a:ext uri="{FF2B5EF4-FFF2-40B4-BE49-F238E27FC236}">
                <a16:creationId xmlns:a16="http://schemas.microsoft.com/office/drawing/2014/main" id="{0A44B254-9366-0011-259E-11D4CAC3E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985" y="723901"/>
            <a:ext cx="5759449" cy="569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8">
            <a:extLst>
              <a:ext uri="{FF2B5EF4-FFF2-40B4-BE49-F238E27FC236}">
                <a16:creationId xmlns:a16="http://schemas.microsoft.com/office/drawing/2014/main" id="{6BE9586B-23E4-3FE2-2F33-18BBCE230AA9}"/>
              </a:ext>
            </a:extLst>
          </p:cNvPr>
          <p:cNvGrpSpPr>
            <a:grpSpLocks/>
          </p:cNvGrpSpPr>
          <p:nvPr/>
        </p:nvGrpSpPr>
        <p:grpSpPr bwMode="auto">
          <a:xfrm>
            <a:off x="5839884" y="916518"/>
            <a:ext cx="175683" cy="5183716"/>
            <a:chOff x="2517" y="1842"/>
            <a:chExt cx="46" cy="1452"/>
          </a:xfrm>
        </p:grpSpPr>
        <p:sp>
          <p:nvSpPr>
            <p:cNvPr id="6" name="AutoShape 9">
              <a:extLst>
                <a:ext uri="{FF2B5EF4-FFF2-40B4-BE49-F238E27FC236}">
                  <a16:creationId xmlns:a16="http://schemas.microsoft.com/office/drawing/2014/main" id="{48E7DB14-F5A9-973D-E5A7-CE912853A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1842"/>
              <a:ext cx="46" cy="72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ysClr val="windowText" lastClr="000000"/>
                </a:gs>
                <a:gs pos="50000">
                  <a:srgbClr val="FFFF00"/>
                </a:gs>
                <a:gs pos="100000">
                  <a:sysClr val="windowText" lastClr="000000"/>
                </a:gs>
              </a:gsLst>
              <a:lin ang="0" scaled="1"/>
            </a:gradFill>
            <a:ln w="9525">
              <a:solidFill>
                <a:sysClr val="windowText" lastClr="000000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zh-CN" altLang="en-US" sz="2400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AutoShape 10">
              <a:extLst>
                <a:ext uri="{FF2B5EF4-FFF2-40B4-BE49-F238E27FC236}">
                  <a16:creationId xmlns:a16="http://schemas.microsoft.com/office/drawing/2014/main" id="{189F4285-BF9C-B39C-F413-F392D9B3F84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517" y="2568"/>
              <a:ext cx="46" cy="726"/>
            </a:xfrm>
            <a:prstGeom prst="triangle">
              <a:avLst>
                <a:gd name="adj" fmla="val 5000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>
                <a:defRPr/>
              </a:pPr>
              <a:endParaRPr lang="zh-CN" altLang="en-US" sz="2667" b="1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8" name="Picture 25" descr="taiyang">
            <a:extLst>
              <a:ext uri="{FF2B5EF4-FFF2-40B4-BE49-F238E27FC236}">
                <a16:creationId xmlns:a16="http://schemas.microsoft.com/office/drawing/2014/main" id="{0AEAAFB0-0C0E-27E1-3033-F98181AB0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C1"/>
              </a:clrFrom>
              <a:clrTo>
                <a:srgbClr val="FFFF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7" r="85695" b="63445"/>
          <a:stretch>
            <a:fillRect/>
          </a:stretch>
        </p:blipFill>
        <p:spPr bwMode="auto">
          <a:xfrm>
            <a:off x="5319185" y="-406399"/>
            <a:ext cx="1308100" cy="134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4">
            <a:extLst>
              <a:ext uri="{FF2B5EF4-FFF2-40B4-BE49-F238E27FC236}">
                <a16:creationId xmlns:a16="http://schemas.microsoft.com/office/drawing/2014/main" id="{0AF585DE-AAD4-557D-DE1D-EE3D66180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1484" y="670985"/>
            <a:ext cx="1631949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下午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1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0D70B93B-E5F6-B081-8290-DA0959C72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8934" y="1801285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下午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2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62BD8C12-0165-419D-DF7D-284A9DD75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3584" y="3297767"/>
            <a:ext cx="1631949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下午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3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16A828F0-B1CB-AD91-C57A-D6858BE2C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1484" y="4779434"/>
            <a:ext cx="1631949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下午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4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CBD9CB4C-598C-9BA5-3C05-2FE617A90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067" y="5930901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下午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5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4" name="Text Box 19">
            <a:extLst>
              <a:ext uri="{FF2B5EF4-FFF2-40B4-BE49-F238E27FC236}">
                <a16:creationId xmlns:a16="http://schemas.microsoft.com/office/drawing/2014/main" id="{E195FC82-2AAF-2821-3CC9-E111C58E3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0067" y="6383867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下午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6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5" name="AutoShape 24">
            <a:extLst>
              <a:ext uri="{FF2B5EF4-FFF2-40B4-BE49-F238E27FC236}">
                <a16:creationId xmlns:a16="http://schemas.microsoft.com/office/drawing/2014/main" id="{9AB575AD-508F-C1D7-B3E4-3803CD39A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267" y="5301208"/>
            <a:ext cx="480484" cy="492110"/>
          </a:xfrm>
          <a:prstGeom prst="ellipse">
            <a:avLst/>
          </a:prstGeom>
          <a:solidFill>
            <a:srgbClr val="FFFF00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endParaRPr lang="zh-CN" altLang="en-US" sz="2667" b="1" ker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Text Box 20">
            <a:extLst>
              <a:ext uri="{FF2B5EF4-FFF2-40B4-BE49-F238E27FC236}">
                <a16:creationId xmlns:a16="http://schemas.microsoft.com/office/drawing/2014/main" id="{F540EE96-1DCE-2CB5-6F34-621E416F0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418" y="5977467"/>
            <a:ext cx="1631949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晚上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7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7" name="Text Box 21">
            <a:extLst>
              <a:ext uri="{FF2B5EF4-FFF2-40B4-BE49-F238E27FC236}">
                <a16:creationId xmlns:a16="http://schemas.microsoft.com/office/drawing/2014/main" id="{0C567D5D-57D5-2095-55B4-AA2EB2FA9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2434" y="4815418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晚上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8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8" name="Text Box 22">
            <a:extLst>
              <a:ext uri="{FF2B5EF4-FFF2-40B4-BE49-F238E27FC236}">
                <a16:creationId xmlns:a16="http://schemas.microsoft.com/office/drawing/2014/main" id="{3DABA26E-9F9B-523E-8058-12D223656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2018" y="3352801"/>
            <a:ext cx="1631949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晚上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9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19" name="Text Box 23">
            <a:extLst>
              <a:ext uri="{FF2B5EF4-FFF2-40B4-BE49-F238E27FC236}">
                <a16:creationId xmlns:a16="http://schemas.microsoft.com/office/drawing/2014/main" id="{8C3A7C7D-FDDB-3E5D-FF94-CE7E26BD6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9167" y="1873251"/>
            <a:ext cx="1631951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晚上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10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20" name="Text Box 24">
            <a:extLst>
              <a:ext uri="{FF2B5EF4-FFF2-40B4-BE49-F238E27FC236}">
                <a16:creationId xmlns:a16="http://schemas.microsoft.com/office/drawing/2014/main" id="{CAE84F32-9C37-AA9F-5277-35A322EDB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0118" y="605367"/>
            <a:ext cx="1631949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晚上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11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sp>
        <p:nvSpPr>
          <p:cNvPr id="21" name="Text Box 25">
            <a:extLst>
              <a:ext uri="{FF2B5EF4-FFF2-40B4-BE49-F238E27FC236}">
                <a16:creationId xmlns:a16="http://schemas.microsoft.com/office/drawing/2014/main" id="{31D48E84-6DCD-654F-7D11-2AA7EA7DD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8184" y="133351"/>
            <a:ext cx="1631949" cy="5027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晚上</a:t>
            </a:r>
            <a:r>
              <a:rPr lang="en-US" altLang="zh-CN" sz="2667" dirty="0">
                <a:solidFill>
                  <a:srgbClr val="FF0000"/>
                </a:solidFill>
                <a:latin typeface="Times New Roman"/>
                <a:ea typeface="楷体"/>
              </a:rPr>
              <a:t>12</a:t>
            </a:r>
            <a:r>
              <a:rPr lang="zh-CN" altLang="en-US" sz="2667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</a:p>
        </p:txBody>
      </p:sp>
      <p:grpSp>
        <p:nvGrpSpPr>
          <p:cNvPr id="22" name="Group 5">
            <a:extLst>
              <a:ext uri="{FF2B5EF4-FFF2-40B4-BE49-F238E27FC236}">
                <a16:creationId xmlns:a16="http://schemas.microsoft.com/office/drawing/2014/main" id="{39E651A6-3E9E-01DF-4710-B851D83146EC}"/>
              </a:ext>
            </a:extLst>
          </p:cNvPr>
          <p:cNvGrpSpPr>
            <a:grpSpLocks/>
          </p:cNvGrpSpPr>
          <p:nvPr/>
        </p:nvGrpSpPr>
        <p:grpSpPr bwMode="auto">
          <a:xfrm>
            <a:off x="5749925" y="1897163"/>
            <a:ext cx="355600" cy="3397993"/>
            <a:chOff x="3969" y="210"/>
            <a:chExt cx="181" cy="2833"/>
          </a:xfrm>
        </p:grpSpPr>
        <p:sp>
          <p:nvSpPr>
            <p:cNvPr id="23" name="AutoShape 6">
              <a:extLst>
                <a:ext uri="{FF2B5EF4-FFF2-40B4-BE49-F238E27FC236}">
                  <a16:creationId xmlns:a16="http://schemas.microsoft.com/office/drawing/2014/main" id="{50A135DE-99BB-B37C-05D2-044712639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9" y="210"/>
              <a:ext cx="181" cy="1408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F66FF"/>
                </a:gs>
                <a:gs pos="50000">
                  <a:srgbClr val="FFFF00"/>
                </a:gs>
                <a:gs pos="100000">
                  <a:srgbClr val="FF66FF"/>
                </a:gs>
              </a:gsLst>
              <a:lin ang="0" scaled="1"/>
            </a:gradFill>
            <a:ln w="9525">
              <a:solidFill>
                <a:srgbClr val="FF66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/>
              <a:endParaRPr lang="zh-CN" altLang="en-US" sz="2667" b="1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" name="AutoShape 7">
              <a:extLst>
                <a:ext uri="{FF2B5EF4-FFF2-40B4-BE49-F238E27FC236}">
                  <a16:creationId xmlns:a16="http://schemas.microsoft.com/office/drawing/2014/main" id="{F6F3EFE0-1C28-C750-6DE0-C0A393AAA09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969" y="1635"/>
              <a:ext cx="181" cy="1408"/>
            </a:xfrm>
            <a:prstGeom prst="triangle">
              <a:avLst>
                <a:gd name="adj" fmla="val 5000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/>
              <a:endParaRPr lang="zh-CN" altLang="en-US" sz="2667" b="1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" name="Oval 11">
            <a:extLst>
              <a:ext uri="{FF2B5EF4-FFF2-40B4-BE49-F238E27FC236}">
                <a16:creationId xmlns:a16="http://schemas.microsoft.com/office/drawing/2014/main" id="{EAB3E091-5518-F6F5-BF57-37CD54028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6318" y="3314700"/>
            <a:ext cx="524933" cy="524933"/>
          </a:xfrm>
          <a:prstGeom prst="ellipse">
            <a:avLst/>
          </a:prstGeom>
          <a:gradFill rotWithShape="1">
            <a:gsLst>
              <a:gs pos="0">
                <a:sysClr val="window" lastClr="FFFFFF"/>
              </a:gs>
              <a:gs pos="100000">
                <a:srgbClr val="44546A"/>
              </a:gs>
            </a:gsLst>
            <a:path path="shape">
              <a:fillToRect l="50000" t="50000" r="50000" b="50000"/>
            </a:path>
          </a:gradFill>
          <a:ln w="9525">
            <a:solidFill>
              <a:sysClr val="windowText" lastClr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endParaRPr lang="zh-CN" altLang="en-US" sz="2667" b="1" ker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435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1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071 L 0.2217 0.13704 C 0.27187 0.16759 0.32899 0.23426 0.37726 0.31265 C 0.43368 0.41265 0.46701 0.50154 0.48142 0.57901 L 0.55434 0.93488 " pathEditMode="relative" rAng="0" ptsTypes="AAAAA">
                                      <p:cBhvr>
                                        <p:cTn id="10" dur="1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639" y="4709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4" presetClass="path" presetSubtype="0" accel="50000" decel="50000" fill="hold" grpId="1" nodeType="withEffect">
                                  <p:stCondLst>
                                    <p:cond delay="18000"/>
                                  </p:stCondLst>
                                  <p:childTnLst>
                                    <p:animMotion origin="layout" path="M -2.5E-6 2.09877E-6 L 0.04931 -0.27685 C 0.0592 -0.33704 0.08577 -0.40895 0.12066 -0.4784 C 0.1625 -0.54877 0.20104 -0.59784 0.23733 -0.62222 L 0.40452 -0.74321 " pathEditMode="relative" rAng="21120000" ptsTypes="AAAAA">
                                      <p:cBhvr>
                                        <p:cTn id="28" dur="1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226" y="-3716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3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 bldLvl="0" animBg="1"/>
      <p:bldP spid="15" grpId="1" bldLvl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>
            <a:extLst>
              <a:ext uri="{FF2B5EF4-FFF2-40B4-BE49-F238E27FC236}">
                <a16:creationId xmlns:a16="http://schemas.microsoft.com/office/drawing/2014/main" id="{5C3C576D-26E5-16AB-17E4-A93602A24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480" y="946134"/>
            <a:ext cx="4965732" cy="4965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256C1B1-F3A2-140D-FEEC-BB217CD4D3A3}"/>
              </a:ext>
            </a:extLst>
          </p:cNvPr>
          <p:cNvSpPr txBox="1"/>
          <p:nvPr/>
        </p:nvSpPr>
        <p:spPr>
          <a:xfrm>
            <a:off x="554595" y="758222"/>
            <a:ext cx="85627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0000"/>
                </a:solidFill>
                <a:effectLst/>
                <a:latin typeface="+mj-ea"/>
                <a:ea typeface="+mj-ea"/>
              </a:rPr>
              <a:t>一天是从什么时候开始的</a:t>
            </a:r>
            <a:r>
              <a:rPr lang="zh-CN" altLang="en-US" sz="3600" dirty="0">
                <a:solidFill>
                  <a:srgbClr val="000000"/>
                </a:solidFill>
                <a:latin typeface="+mj-ea"/>
                <a:ea typeface="+mj-ea"/>
              </a:rPr>
              <a:t>？</a:t>
            </a:r>
            <a:endParaRPr lang="zh-CN" altLang="en-US" sz="8000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C21E97-5D47-56DC-FE69-6F21B8D071E6}"/>
              </a:ext>
            </a:extLst>
          </p:cNvPr>
          <p:cNvSpPr txBox="1"/>
          <p:nvPr/>
        </p:nvSpPr>
        <p:spPr>
          <a:xfrm>
            <a:off x="906056" y="2751058"/>
            <a:ext cx="5056999" cy="135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3600" b="1" dirty="0">
                <a:latin typeface="+mj-lt"/>
              </a:rPr>
              <a:t>通常，规定一天是从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午夜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12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时</a:t>
            </a:r>
            <a:r>
              <a:rPr lang="zh-CN" altLang="en-US" sz="3600" b="1" dirty="0">
                <a:latin typeface="+mj-lt"/>
              </a:rPr>
              <a:t>开始。</a:t>
            </a:r>
          </a:p>
        </p:txBody>
      </p:sp>
    </p:spTree>
    <p:extLst>
      <p:ext uri="{BB962C8B-B14F-4D97-AF65-F5344CB8AC3E}">
        <p14:creationId xmlns:p14="http://schemas.microsoft.com/office/powerpoint/2010/main" val="42681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DD3ADAA-BF6F-CC5D-91DB-947930E42BBF}"/>
              </a:ext>
            </a:extLst>
          </p:cNvPr>
          <p:cNvSpPr txBox="1"/>
          <p:nvPr/>
        </p:nvSpPr>
        <p:spPr>
          <a:xfrm>
            <a:off x="535021" y="518768"/>
            <a:ext cx="111219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21914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拿出钟表拨一拨并思考下面几个问题：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2B65F0-4F40-DABD-6EB9-8077C47B52D1}"/>
              </a:ext>
            </a:extLst>
          </p:cNvPr>
          <p:cNvSpPr txBox="1"/>
          <p:nvPr/>
        </p:nvSpPr>
        <p:spPr>
          <a:xfrm>
            <a:off x="690663" y="1364796"/>
            <a:ext cx="6858000" cy="3722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21914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）从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黑体"/>
              </a:rPr>
              <a:t> </a:t>
            </a:r>
            <a:r>
              <a:rPr lang="en-US" altLang="zh-CN" sz="3200" b="1" dirty="0">
                <a:solidFill>
                  <a:prstClr val="black"/>
                </a:solidFill>
                <a:latin typeface="Times New Roman"/>
                <a:ea typeface="黑体"/>
              </a:rPr>
              <a:t>0 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时到正午 </a:t>
            </a:r>
            <a:r>
              <a:rPr lang="en-US" altLang="zh-CN" sz="3200" b="1" dirty="0">
                <a:solidFill>
                  <a:prstClr val="black"/>
                </a:solidFill>
                <a:latin typeface="Times New Roman"/>
                <a:ea typeface="黑体"/>
              </a:rPr>
              <a:t>12 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时，经过了</a:t>
            </a:r>
            <a:r>
              <a:rPr lang="en-US" altLang="zh-CN" sz="3200" dirty="0">
                <a:solidFill>
                  <a:prstClr val="black"/>
                </a:solidFill>
                <a:latin typeface="Times New Roman"/>
                <a:ea typeface="黑体"/>
              </a:rPr>
              <a:t>____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小时。</a:t>
            </a:r>
            <a:endParaRPr lang="en-US" altLang="zh-CN" sz="3200" dirty="0">
              <a:solidFill>
                <a:prstClr val="black"/>
              </a:solidFill>
              <a:latin typeface="Times New Roman"/>
              <a:ea typeface="黑体"/>
            </a:endParaRPr>
          </a:p>
          <a:p>
            <a:pPr lvl="0" defTabSz="121914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/>
                <a:ea typeface="黑体"/>
              </a:rPr>
              <a:t>2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）从正午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黑体"/>
              </a:rPr>
              <a:t> </a:t>
            </a:r>
            <a:r>
              <a:rPr lang="en-US" altLang="zh-CN" sz="3200" b="1" dirty="0">
                <a:solidFill>
                  <a:prstClr val="black"/>
                </a:solidFill>
                <a:latin typeface="Times New Roman"/>
                <a:ea typeface="黑体"/>
              </a:rPr>
              <a:t>12 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时再到午夜 </a:t>
            </a:r>
            <a:r>
              <a:rPr lang="en-US" altLang="zh-CN" sz="3200" b="1" dirty="0">
                <a:solidFill>
                  <a:prstClr val="black"/>
                </a:solidFill>
                <a:latin typeface="Times New Roman"/>
                <a:ea typeface="黑体"/>
              </a:rPr>
              <a:t>12 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时（第二天</a:t>
            </a:r>
            <a:r>
              <a:rPr lang="zh-CN" altLang="en-US" sz="3200" b="1" dirty="0">
                <a:solidFill>
                  <a:prstClr val="black"/>
                </a:solidFill>
                <a:latin typeface="Times New Roman"/>
                <a:ea typeface="黑体"/>
              </a:rPr>
              <a:t> </a:t>
            </a:r>
            <a:r>
              <a:rPr lang="en-US" altLang="zh-CN" sz="3200" b="1" dirty="0">
                <a:solidFill>
                  <a:prstClr val="black"/>
                </a:solidFill>
                <a:latin typeface="Times New Roman"/>
                <a:ea typeface="黑体"/>
              </a:rPr>
              <a:t>0 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时），又经过了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____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小时。</a:t>
            </a:r>
            <a:endParaRPr lang="en-US" altLang="zh-CN" sz="3200" dirty="0">
              <a:solidFill>
                <a:prstClr val="black"/>
              </a:solidFill>
              <a:latin typeface="Times New Roman"/>
              <a:ea typeface="黑体"/>
            </a:endParaRPr>
          </a:p>
          <a:p>
            <a:pPr lvl="0" defTabSz="121914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/>
                <a:ea typeface="黑体"/>
              </a:rPr>
              <a:t>3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）一天（日）是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____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小时。经过一天，时针转了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____</a:t>
            </a:r>
            <a:r>
              <a:rPr lang="zh-CN" altLang="en-US" sz="3200" dirty="0">
                <a:solidFill>
                  <a:prstClr val="black"/>
                </a:solidFill>
                <a:latin typeface="Times New Roman"/>
                <a:ea typeface="黑体"/>
              </a:rPr>
              <a:t>圈。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5285FC1-2090-C5B4-47C0-DD3B6AB909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394" y="1357581"/>
            <a:ext cx="3722943" cy="3737372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784C403-1060-71B6-F130-6AB4CD77FE9F}"/>
              </a:ext>
            </a:extLst>
          </p:cNvPr>
          <p:cNvGrpSpPr/>
          <p:nvPr/>
        </p:nvGrpSpPr>
        <p:grpSpPr>
          <a:xfrm>
            <a:off x="9600061" y="2240112"/>
            <a:ext cx="79606" cy="1974082"/>
            <a:chOff x="9600061" y="2240112"/>
            <a:chExt cx="79606" cy="1974082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9ACACC66-36DE-BBED-1544-7D42A68537A7}"/>
                </a:ext>
              </a:extLst>
            </p:cNvPr>
            <p:cNvSpPr/>
            <p:nvPr/>
          </p:nvSpPr>
          <p:spPr>
            <a:xfrm>
              <a:off x="9600062" y="2240112"/>
              <a:ext cx="79605" cy="986155"/>
            </a:xfrm>
            <a:custGeom>
              <a:avLst/>
              <a:gdLst>
                <a:gd name="connsiteX0" fmla="*/ 39802 w 79605"/>
                <a:gd name="connsiteY0" fmla="*/ 0 h 986155"/>
                <a:gd name="connsiteX1" fmla="*/ 79402 w 79605"/>
                <a:gd name="connsiteY1" fmla="*/ 102235 h 986155"/>
                <a:gd name="connsiteX2" fmla="*/ 79605 w 79605"/>
                <a:gd name="connsiteY2" fmla="*/ 102235 h 986155"/>
                <a:gd name="connsiteX3" fmla="*/ 79605 w 79605"/>
                <a:gd name="connsiteY3" fmla="*/ 986155 h 986155"/>
                <a:gd name="connsiteX4" fmla="*/ 0 w 79605"/>
                <a:gd name="connsiteY4" fmla="*/ 986155 h 986155"/>
                <a:gd name="connsiteX5" fmla="*/ 0 w 79605"/>
                <a:gd name="connsiteY5" fmla="*/ 102235 h 986155"/>
                <a:gd name="connsiteX6" fmla="*/ 202 w 79605"/>
                <a:gd name="connsiteY6" fmla="*/ 102235 h 98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605" h="986155">
                  <a:moveTo>
                    <a:pt x="39802" y="0"/>
                  </a:moveTo>
                  <a:lnTo>
                    <a:pt x="79402" y="102235"/>
                  </a:lnTo>
                  <a:lnTo>
                    <a:pt x="79605" y="102235"/>
                  </a:lnTo>
                  <a:lnTo>
                    <a:pt x="79605" y="986155"/>
                  </a:lnTo>
                  <a:lnTo>
                    <a:pt x="0" y="986155"/>
                  </a:lnTo>
                  <a:lnTo>
                    <a:pt x="0" y="102235"/>
                  </a:lnTo>
                  <a:lnTo>
                    <a:pt x="202" y="102235"/>
                  </a:lnTo>
                  <a:close/>
                </a:path>
              </a:pathLst>
            </a:custGeom>
            <a:solidFill>
              <a:srgbClr val="09348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92E9A337-E993-63C6-4FC3-4DB94A74036A}"/>
                </a:ext>
              </a:extLst>
            </p:cNvPr>
            <p:cNvSpPr/>
            <p:nvPr/>
          </p:nvSpPr>
          <p:spPr>
            <a:xfrm flipV="1">
              <a:off x="9600061" y="3228039"/>
              <a:ext cx="79605" cy="986155"/>
            </a:xfrm>
            <a:custGeom>
              <a:avLst/>
              <a:gdLst>
                <a:gd name="connsiteX0" fmla="*/ 39802 w 79605"/>
                <a:gd name="connsiteY0" fmla="*/ 0 h 986155"/>
                <a:gd name="connsiteX1" fmla="*/ 79402 w 79605"/>
                <a:gd name="connsiteY1" fmla="*/ 102235 h 986155"/>
                <a:gd name="connsiteX2" fmla="*/ 79605 w 79605"/>
                <a:gd name="connsiteY2" fmla="*/ 102235 h 986155"/>
                <a:gd name="connsiteX3" fmla="*/ 79605 w 79605"/>
                <a:gd name="connsiteY3" fmla="*/ 986155 h 986155"/>
                <a:gd name="connsiteX4" fmla="*/ 0 w 79605"/>
                <a:gd name="connsiteY4" fmla="*/ 986155 h 986155"/>
                <a:gd name="connsiteX5" fmla="*/ 0 w 79605"/>
                <a:gd name="connsiteY5" fmla="*/ 102235 h 986155"/>
                <a:gd name="connsiteX6" fmla="*/ 202 w 79605"/>
                <a:gd name="connsiteY6" fmla="*/ 102235 h 98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605" h="986155">
                  <a:moveTo>
                    <a:pt x="39802" y="0"/>
                  </a:moveTo>
                  <a:lnTo>
                    <a:pt x="79402" y="102235"/>
                  </a:lnTo>
                  <a:lnTo>
                    <a:pt x="79605" y="102235"/>
                  </a:lnTo>
                  <a:lnTo>
                    <a:pt x="79605" y="986155"/>
                  </a:lnTo>
                  <a:lnTo>
                    <a:pt x="0" y="986155"/>
                  </a:lnTo>
                  <a:lnTo>
                    <a:pt x="0" y="102235"/>
                  </a:lnTo>
                  <a:lnTo>
                    <a:pt x="202" y="102235"/>
                  </a:lnTo>
                  <a:close/>
                </a:path>
              </a:pathLst>
            </a:cu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4CC79F8-A95C-9789-2FFC-AB1EC70BD140}"/>
              </a:ext>
            </a:extLst>
          </p:cNvPr>
          <p:cNvGrpSpPr/>
          <p:nvPr/>
        </p:nvGrpSpPr>
        <p:grpSpPr>
          <a:xfrm>
            <a:off x="9591769" y="2633295"/>
            <a:ext cx="96187" cy="1186830"/>
            <a:chOff x="9591769" y="2633295"/>
            <a:chExt cx="96187" cy="1186830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2F2B04AF-51A5-72A8-F49B-23C8B8962B3D}"/>
                </a:ext>
              </a:extLst>
            </p:cNvPr>
            <p:cNvSpPr/>
            <p:nvPr/>
          </p:nvSpPr>
          <p:spPr>
            <a:xfrm>
              <a:off x="9591769" y="2633295"/>
              <a:ext cx="96187" cy="593858"/>
            </a:xfrm>
            <a:custGeom>
              <a:avLst/>
              <a:gdLst>
                <a:gd name="connsiteX0" fmla="*/ 39802 w 79605"/>
                <a:gd name="connsiteY0" fmla="*/ 0 h 986155"/>
                <a:gd name="connsiteX1" fmla="*/ 79402 w 79605"/>
                <a:gd name="connsiteY1" fmla="*/ 102235 h 986155"/>
                <a:gd name="connsiteX2" fmla="*/ 79605 w 79605"/>
                <a:gd name="connsiteY2" fmla="*/ 102235 h 986155"/>
                <a:gd name="connsiteX3" fmla="*/ 79605 w 79605"/>
                <a:gd name="connsiteY3" fmla="*/ 986155 h 986155"/>
                <a:gd name="connsiteX4" fmla="*/ 0 w 79605"/>
                <a:gd name="connsiteY4" fmla="*/ 986155 h 986155"/>
                <a:gd name="connsiteX5" fmla="*/ 0 w 79605"/>
                <a:gd name="connsiteY5" fmla="*/ 102235 h 986155"/>
                <a:gd name="connsiteX6" fmla="*/ 202 w 79605"/>
                <a:gd name="connsiteY6" fmla="*/ 102235 h 98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605" h="986155">
                  <a:moveTo>
                    <a:pt x="39802" y="0"/>
                  </a:moveTo>
                  <a:lnTo>
                    <a:pt x="79402" y="102235"/>
                  </a:lnTo>
                  <a:lnTo>
                    <a:pt x="79605" y="102235"/>
                  </a:lnTo>
                  <a:lnTo>
                    <a:pt x="79605" y="986155"/>
                  </a:lnTo>
                  <a:lnTo>
                    <a:pt x="0" y="986155"/>
                  </a:lnTo>
                  <a:lnTo>
                    <a:pt x="0" y="102235"/>
                  </a:lnTo>
                  <a:lnTo>
                    <a:pt x="202" y="102235"/>
                  </a:lnTo>
                  <a:close/>
                </a:path>
              </a:pathLst>
            </a:custGeom>
            <a:solidFill>
              <a:srgbClr val="D0121B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5DE3DE52-B0DB-D0AC-14DA-F5589B3F2F70}"/>
                </a:ext>
              </a:extLst>
            </p:cNvPr>
            <p:cNvSpPr/>
            <p:nvPr/>
          </p:nvSpPr>
          <p:spPr>
            <a:xfrm flipV="1">
              <a:off x="9591769" y="3226267"/>
              <a:ext cx="96187" cy="593858"/>
            </a:xfrm>
            <a:custGeom>
              <a:avLst/>
              <a:gdLst>
                <a:gd name="connsiteX0" fmla="*/ 39802 w 79605"/>
                <a:gd name="connsiteY0" fmla="*/ 0 h 986155"/>
                <a:gd name="connsiteX1" fmla="*/ 79402 w 79605"/>
                <a:gd name="connsiteY1" fmla="*/ 102235 h 986155"/>
                <a:gd name="connsiteX2" fmla="*/ 79605 w 79605"/>
                <a:gd name="connsiteY2" fmla="*/ 102235 h 986155"/>
                <a:gd name="connsiteX3" fmla="*/ 79605 w 79605"/>
                <a:gd name="connsiteY3" fmla="*/ 986155 h 986155"/>
                <a:gd name="connsiteX4" fmla="*/ 0 w 79605"/>
                <a:gd name="connsiteY4" fmla="*/ 986155 h 986155"/>
                <a:gd name="connsiteX5" fmla="*/ 0 w 79605"/>
                <a:gd name="connsiteY5" fmla="*/ 102235 h 986155"/>
                <a:gd name="connsiteX6" fmla="*/ 202 w 79605"/>
                <a:gd name="connsiteY6" fmla="*/ 102235 h 98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605" h="986155">
                  <a:moveTo>
                    <a:pt x="39802" y="0"/>
                  </a:moveTo>
                  <a:lnTo>
                    <a:pt x="79402" y="102235"/>
                  </a:lnTo>
                  <a:lnTo>
                    <a:pt x="79605" y="102235"/>
                  </a:lnTo>
                  <a:lnTo>
                    <a:pt x="79605" y="986155"/>
                  </a:lnTo>
                  <a:lnTo>
                    <a:pt x="0" y="986155"/>
                  </a:lnTo>
                  <a:lnTo>
                    <a:pt x="0" y="102235"/>
                  </a:lnTo>
                  <a:lnTo>
                    <a:pt x="202" y="102235"/>
                  </a:lnTo>
                  <a:close/>
                </a:path>
              </a:pathLst>
            </a:cu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椭圆 16">
            <a:extLst>
              <a:ext uri="{FF2B5EF4-FFF2-40B4-BE49-F238E27FC236}">
                <a16:creationId xmlns:a16="http://schemas.microsoft.com/office/drawing/2014/main" id="{8DCD1359-A719-4417-675B-91CDC0C37F65}"/>
              </a:ext>
            </a:extLst>
          </p:cNvPr>
          <p:cNvSpPr/>
          <p:nvPr/>
        </p:nvSpPr>
        <p:spPr>
          <a:xfrm>
            <a:off x="9502705" y="3089107"/>
            <a:ext cx="274320" cy="274320"/>
          </a:xfrm>
          <a:prstGeom prst="ellipse">
            <a:avLst/>
          </a:prstGeom>
          <a:solidFill>
            <a:srgbClr val="EDE24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E0E9EF13-D0B5-2368-06E3-22A7957FD993}"/>
              </a:ext>
            </a:extLst>
          </p:cNvPr>
          <p:cNvSpPr/>
          <p:nvPr/>
        </p:nvSpPr>
        <p:spPr>
          <a:xfrm>
            <a:off x="9553470" y="3139872"/>
            <a:ext cx="172790" cy="172790"/>
          </a:xfrm>
          <a:prstGeom prst="ellipse">
            <a:avLst/>
          </a:prstGeom>
          <a:solidFill>
            <a:srgbClr val="2BA73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5E7794CF-E86D-EF51-8937-698774EFFB0C}"/>
              </a:ext>
            </a:extLst>
          </p:cNvPr>
          <p:cNvSpPr/>
          <p:nvPr/>
        </p:nvSpPr>
        <p:spPr>
          <a:xfrm>
            <a:off x="7989733" y="1575404"/>
            <a:ext cx="3293781" cy="3293781"/>
          </a:xfrm>
          <a:prstGeom prst="ellipse">
            <a:avLst/>
          </a:prstGeom>
          <a:noFill/>
          <a:ln w="10160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4C382BA-6F73-5AC7-F652-AC2D2E46FD5D}"/>
              </a:ext>
            </a:extLst>
          </p:cNvPr>
          <p:cNvSpPr txBox="1"/>
          <p:nvPr/>
        </p:nvSpPr>
        <p:spPr>
          <a:xfrm>
            <a:off x="755514" y="1986964"/>
            <a:ext cx="1196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12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2D4C2F6A-F8CD-9989-74B8-44715884C850}"/>
              </a:ext>
            </a:extLst>
          </p:cNvPr>
          <p:cNvSpPr/>
          <p:nvPr/>
        </p:nvSpPr>
        <p:spPr>
          <a:xfrm>
            <a:off x="7771910" y="1357581"/>
            <a:ext cx="3729427" cy="3729427"/>
          </a:xfrm>
          <a:prstGeom prst="ellipse">
            <a:avLst/>
          </a:prstGeom>
          <a:noFill/>
          <a:ln w="101600"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6C04D3D-081A-996F-8066-9039455D3434}"/>
              </a:ext>
            </a:extLst>
          </p:cNvPr>
          <p:cNvSpPr txBox="1"/>
          <p:nvPr/>
        </p:nvSpPr>
        <p:spPr>
          <a:xfrm>
            <a:off x="5693110" y="3202533"/>
            <a:ext cx="1196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12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9B4A1BB-E939-D0BF-1B3D-A0FB95646A0F}"/>
              </a:ext>
            </a:extLst>
          </p:cNvPr>
          <p:cNvSpPr txBox="1"/>
          <p:nvPr/>
        </p:nvSpPr>
        <p:spPr>
          <a:xfrm>
            <a:off x="4289695" y="3820125"/>
            <a:ext cx="1196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24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132154F-BCE9-0387-17C5-F14EDEF367CD}"/>
              </a:ext>
            </a:extLst>
          </p:cNvPr>
          <p:cNvSpPr txBox="1"/>
          <p:nvPr/>
        </p:nvSpPr>
        <p:spPr>
          <a:xfrm>
            <a:off x="3812796" y="4426869"/>
            <a:ext cx="759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</a:rPr>
              <a:t>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6DA7C3A-92BE-A5D3-1A6B-16575AB98A2B}"/>
              </a:ext>
            </a:extLst>
          </p:cNvPr>
          <p:cNvSpPr txBox="1"/>
          <p:nvPr/>
        </p:nvSpPr>
        <p:spPr>
          <a:xfrm>
            <a:off x="751461" y="5558064"/>
            <a:ext cx="10689078" cy="668645"/>
          </a:xfrm>
          <a:prstGeom prst="rect">
            <a:avLst/>
          </a:prstGeom>
          <a:solidFill>
            <a:srgbClr val="FFFCE0"/>
          </a:solidFill>
          <a:ln w="19050">
            <a:solidFill>
              <a:srgbClr val="EE1D23"/>
            </a:solidFill>
            <a:prstDash val="sysDash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>
                <a:latin typeface="+mj-lt"/>
                <a:ea typeface="+mj-ea"/>
              </a:defRPr>
            </a:lvl1pPr>
          </a:lstStyle>
          <a:p>
            <a:r>
              <a:rPr lang="zh-CN" altLang="en-US" dirty="0"/>
              <a:t>采用从</a:t>
            </a:r>
            <a:r>
              <a:rPr lang="en-US" altLang="zh-CN" b="1" dirty="0"/>
              <a:t>0</a:t>
            </a:r>
            <a:r>
              <a:rPr lang="zh-CN" altLang="en-US" dirty="0"/>
              <a:t>时到</a:t>
            </a:r>
            <a:r>
              <a:rPr lang="en-US" altLang="zh-CN" b="1" dirty="0"/>
              <a:t>24</a:t>
            </a:r>
            <a:r>
              <a:rPr lang="zh-CN" altLang="en-US" dirty="0"/>
              <a:t>时的计时法，通常叫作</a:t>
            </a:r>
            <a:r>
              <a:rPr lang="en-US" altLang="zh-CN" b="1" dirty="0">
                <a:solidFill>
                  <a:srgbClr val="FF0000"/>
                </a:solidFill>
              </a:rPr>
              <a:t>24</a:t>
            </a:r>
            <a:r>
              <a:rPr lang="zh-CN" altLang="en-US" dirty="0">
                <a:solidFill>
                  <a:srgbClr val="FF0000"/>
                </a:solidFill>
              </a:rPr>
              <a:t>时计时法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9425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1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repeatCount="1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3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36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  <p:bldP spid="9" grpId="0"/>
      <p:bldP spid="11" grpId="0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76595D0-6D90-8ECA-7D37-58E8A73D2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934" y="468157"/>
            <a:ext cx="2945503" cy="2955145"/>
          </a:xfrm>
          <a:prstGeom prst="rect">
            <a:avLst/>
          </a:prstGeom>
        </p:spPr>
      </p:pic>
      <p:sp>
        <p:nvSpPr>
          <p:cNvPr id="3" name="!!11">
            <a:extLst>
              <a:ext uri="{FF2B5EF4-FFF2-40B4-BE49-F238E27FC236}">
                <a16:creationId xmlns:a16="http://schemas.microsoft.com/office/drawing/2014/main" id="{EA466B52-B92C-87EA-3326-025366B8E3CD}"/>
              </a:ext>
            </a:extLst>
          </p:cNvPr>
          <p:cNvSpPr/>
          <p:nvPr/>
        </p:nvSpPr>
        <p:spPr>
          <a:xfrm rot="5400000">
            <a:off x="4567083" y="655127"/>
            <a:ext cx="2581205" cy="2581205"/>
          </a:xfrm>
          <a:prstGeom prst="ellipse">
            <a:avLst/>
          </a:prstGeom>
          <a:noFill/>
          <a:ln w="571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74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1D349DE-E832-B048-151F-C714DFDAD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934" y="468157"/>
            <a:ext cx="2945503" cy="2955145"/>
          </a:xfrm>
          <a:prstGeom prst="rect">
            <a:avLst/>
          </a:prstGeom>
        </p:spPr>
      </p:pic>
      <p:grpSp>
        <p:nvGrpSpPr>
          <p:cNvPr id="216" name="组合 215">
            <a:extLst>
              <a:ext uri="{FF2B5EF4-FFF2-40B4-BE49-F238E27FC236}">
                <a16:creationId xmlns:a16="http://schemas.microsoft.com/office/drawing/2014/main" id="{FF781A11-8466-C849-44BC-1DDDDAB3DAB9}"/>
              </a:ext>
            </a:extLst>
          </p:cNvPr>
          <p:cNvGrpSpPr/>
          <p:nvPr/>
        </p:nvGrpSpPr>
        <p:grpSpPr>
          <a:xfrm>
            <a:off x="1776000" y="4987561"/>
            <a:ext cx="4320000" cy="481520"/>
            <a:chOff x="1776000" y="4987561"/>
            <a:chExt cx="4320000" cy="481520"/>
          </a:xfrm>
        </p:grpSpPr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F384B339-6A8D-AA70-8DB3-E02057915A3A}"/>
                </a:ext>
              </a:extLst>
            </p:cNvPr>
            <p:cNvSpPr/>
            <p:nvPr/>
          </p:nvSpPr>
          <p:spPr>
            <a:xfrm>
              <a:off x="17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07D322B8-2B8F-28E8-A836-E0423384B20E}"/>
                </a:ext>
              </a:extLst>
            </p:cNvPr>
            <p:cNvSpPr/>
            <p:nvPr/>
          </p:nvSpPr>
          <p:spPr>
            <a:xfrm>
              <a:off x="21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AE1ED768-7187-FD42-17B6-25E3933F06AD}"/>
                </a:ext>
              </a:extLst>
            </p:cNvPr>
            <p:cNvSpPr/>
            <p:nvPr/>
          </p:nvSpPr>
          <p:spPr>
            <a:xfrm>
              <a:off x="249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E749EDAE-C4AC-D356-F902-CDC1B8861E27}"/>
                </a:ext>
              </a:extLst>
            </p:cNvPr>
            <p:cNvSpPr/>
            <p:nvPr/>
          </p:nvSpPr>
          <p:spPr>
            <a:xfrm>
              <a:off x="285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E0810B35-73E2-8CFC-751B-1E2B1BA6D46E}"/>
                </a:ext>
              </a:extLst>
            </p:cNvPr>
            <p:cNvSpPr/>
            <p:nvPr/>
          </p:nvSpPr>
          <p:spPr>
            <a:xfrm>
              <a:off x="321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2F39935D-9E6B-8D7A-7D78-8DC7ECA5FA6A}"/>
                </a:ext>
              </a:extLst>
            </p:cNvPr>
            <p:cNvSpPr/>
            <p:nvPr/>
          </p:nvSpPr>
          <p:spPr>
            <a:xfrm>
              <a:off x="35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4A24198F-A18C-CD33-2C9C-04ED52AA8FA8}"/>
                </a:ext>
              </a:extLst>
            </p:cNvPr>
            <p:cNvSpPr/>
            <p:nvPr/>
          </p:nvSpPr>
          <p:spPr>
            <a:xfrm>
              <a:off x="39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10F5D015-622F-1940-428E-1112D01F7F75}"/>
                </a:ext>
              </a:extLst>
            </p:cNvPr>
            <p:cNvSpPr/>
            <p:nvPr/>
          </p:nvSpPr>
          <p:spPr>
            <a:xfrm>
              <a:off x="429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3AD862D6-786E-C6F5-254A-23802D6690C5}"/>
                </a:ext>
              </a:extLst>
            </p:cNvPr>
            <p:cNvSpPr/>
            <p:nvPr/>
          </p:nvSpPr>
          <p:spPr>
            <a:xfrm>
              <a:off x="465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EA4DC2EA-9937-8D03-47CA-779ECD44B83D}"/>
                </a:ext>
              </a:extLst>
            </p:cNvPr>
            <p:cNvSpPr/>
            <p:nvPr/>
          </p:nvSpPr>
          <p:spPr>
            <a:xfrm>
              <a:off x="501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A1A52680-2021-F45D-846D-2569D2255900}"/>
                </a:ext>
              </a:extLst>
            </p:cNvPr>
            <p:cNvSpPr/>
            <p:nvPr/>
          </p:nvSpPr>
          <p:spPr>
            <a:xfrm>
              <a:off x="53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02847C02-8B27-C913-08B3-19A3C0F1C57D}"/>
                </a:ext>
              </a:extLst>
            </p:cNvPr>
            <p:cNvSpPr/>
            <p:nvPr/>
          </p:nvSpPr>
          <p:spPr>
            <a:xfrm>
              <a:off x="57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cxnSp>
        <p:nvCxnSpPr>
          <p:cNvPr id="223" name="!!11">
            <a:extLst>
              <a:ext uri="{FF2B5EF4-FFF2-40B4-BE49-F238E27FC236}">
                <a16:creationId xmlns:a16="http://schemas.microsoft.com/office/drawing/2014/main" id="{C60EFB7C-ADF8-6C57-17EB-10E68EDEF8AE}"/>
              </a:ext>
            </a:extLst>
          </p:cNvPr>
          <p:cNvCxnSpPr/>
          <p:nvPr/>
        </p:nvCxnSpPr>
        <p:spPr>
          <a:xfrm>
            <a:off x="1776000" y="4987561"/>
            <a:ext cx="4320000" cy="0"/>
          </a:xfrm>
          <a:prstGeom prst="line">
            <a:avLst/>
          </a:prstGeom>
          <a:noFill/>
          <a:ln w="571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!!22">
            <a:extLst>
              <a:ext uri="{FF2B5EF4-FFF2-40B4-BE49-F238E27FC236}">
                <a16:creationId xmlns:a16="http://schemas.microsoft.com/office/drawing/2014/main" id="{5AAED43A-4F86-1BF6-3F0C-A442D89EC9D0}"/>
              </a:ext>
            </a:extLst>
          </p:cNvPr>
          <p:cNvSpPr/>
          <p:nvPr/>
        </p:nvSpPr>
        <p:spPr>
          <a:xfrm rot="5400000">
            <a:off x="4389565" y="477609"/>
            <a:ext cx="2936240" cy="2936240"/>
          </a:xfrm>
          <a:prstGeom prst="ellipse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636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47C7F5D7-9C51-6375-F8D7-6BC4955B3DBB}"/>
              </a:ext>
            </a:extLst>
          </p:cNvPr>
          <p:cNvGrpSpPr/>
          <p:nvPr/>
        </p:nvGrpSpPr>
        <p:grpSpPr>
          <a:xfrm>
            <a:off x="10416000" y="4573428"/>
            <a:ext cx="1080000" cy="1865377"/>
            <a:chOff x="10416000" y="4573428"/>
            <a:chExt cx="1080000" cy="1865377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DED4665B-6796-7A06-DC62-3AEAAB6F5F95}"/>
                </a:ext>
              </a:extLst>
            </p:cNvPr>
            <p:cNvGrpSpPr/>
            <p:nvPr/>
          </p:nvGrpSpPr>
          <p:grpSpPr>
            <a:xfrm>
              <a:off x="10416000" y="4987561"/>
              <a:ext cx="1080000" cy="1442127"/>
              <a:chOff x="10416000" y="4987561"/>
              <a:chExt cx="1080000" cy="1442127"/>
            </a:xfrm>
          </p:grpSpPr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44E091B9-B8CC-BAF9-5B76-FD38429DA2FC}"/>
                  </a:ext>
                </a:extLst>
              </p:cNvPr>
              <p:cNvSpPr/>
              <p:nvPr/>
            </p:nvSpPr>
            <p:spPr>
              <a:xfrm>
                <a:off x="10416000" y="4989994"/>
                <a:ext cx="1080000" cy="1439694"/>
              </a:xfrm>
              <a:prstGeom prst="rect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4BC7579B-7CD1-9A4F-99B8-0316AE0744E2}"/>
                  </a:ext>
                </a:extLst>
              </p:cNvPr>
              <p:cNvGrpSpPr/>
              <p:nvPr/>
            </p:nvGrpSpPr>
            <p:grpSpPr>
              <a:xfrm>
                <a:off x="10416000" y="4987561"/>
                <a:ext cx="1080000" cy="481520"/>
                <a:chOff x="10416000" y="4987561"/>
                <a:chExt cx="1080000" cy="481520"/>
              </a:xfrm>
            </p:grpSpPr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ACDBEE4C-745A-2BD1-BA8D-AB998F799B29}"/>
                    </a:ext>
                  </a:extLst>
                </p:cNvPr>
                <p:cNvSpPr/>
                <p:nvPr/>
              </p:nvSpPr>
              <p:spPr>
                <a:xfrm>
                  <a:off x="1041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63B41D8A-F114-6621-6508-B1EFC4C1712A}"/>
                    </a:ext>
                  </a:extLst>
                </p:cNvPr>
                <p:cNvSpPr/>
                <p:nvPr/>
              </p:nvSpPr>
              <p:spPr>
                <a:xfrm>
                  <a:off x="1077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59011E2A-D647-B308-579C-A24214565013}"/>
                    </a:ext>
                  </a:extLst>
                </p:cNvPr>
                <p:cNvSpPr/>
                <p:nvPr/>
              </p:nvSpPr>
              <p:spPr>
                <a:xfrm>
                  <a:off x="1113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</p:grpSp>
        </p:grp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EAA66B5-D601-F0F7-8832-E416E761B4EC}"/>
                </a:ext>
              </a:extLst>
            </p:cNvPr>
            <p:cNvSpPr txBox="1"/>
            <p:nvPr/>
          </p:nvSpPr>
          <p:spPr>
            <a:xfrm>
              <a:off x="10461198" y="5854030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/>
                </a:rPr>
                <a:t>明天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6206EEB2-C6BC-21B9-6397-2B1F3536E894}"/>
                </a:ext>
              </a:extLst>
            </p:cNvPr>
            <p:cNvSpPr txBox="1"/>
            <p:nvPr/>
          </p:nvSpPr>
          <p:spPr>
            <a:xfrm>
              <a:off x="1060726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75350884-4CB4-C353-A577-CA467E9C234C}"/>
                </a:ext>
              </a:extLst>
            </p:cNvPr>
            <p:cNvSpPr txBox="1"/>
            <p:nvPr/>
          </p:nvSpPr>
          <p:spPr>
            <a:xfrm>
              <a:off x="1096902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79FB224-5343-FC81-0A62-D8B0BEAD33CE}"/>
              </a:ext>
            </a:extLst>
          </p:cNvPr>
          <p:cNvGrpSpPr/>
          <p:nvPr/>
        </p:nvGrpSpPr>
        <p:grpSpPr>
          <a:xfrm>
            <a:off x="696000" y="4573428"/>
            <a:ext cx="1080000" cy="1865377"/>
            <a:chOff x="696000" y="4573428"/>
            <a:chExt cx="1080000" cy="1865377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BE47B01B-A9CF-283B-4D1E-4183986FDDC1}"/>
                </a:ext>
              </a:extLst>
            </p:cNvPr>
            <p:cNvGrpSpPr/>
            <p:nvPr/>
          </p:nvGrpSpPr>
          <p:grpSpPr>
            <a:xfrm>
              <a:off x="696000" y="4987561"/>
              <a:ext cx="1080000" cy="1442127"/>
              <a:chOff x="696000" y="4987561"/>
              <a:chExt cx="1080000" cy="1442127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9B6CFBFB-B001-3431-CE1F-9BFC3C8A9319}"/>
                  </a:ext>
                </a:extLst>
              </p:cNvPr>
              <p:cNvSpPr/>
              <p:nvPr/>
            </p:nvSpPr>
            <p:spPr>
              <a:xfrm>
                <a:off x="696000" y="4989994"/>
                <a:ext cx="1080000" cy="1439694"/>
              </a:xfrm>
              <a:prstGeom prst="rect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EE31D1C0-11DC-A259-51EB-3B846086C44A}"/>
                  </a:ext>
                </a:extLst>
              </p:cNvPr>
              <p:cNvGrpSpPr/>
              <p:nvPr/>
            </p:nvGrpSpPr>
            <p:grpSpPr>
              <a:xfrm>
                <a:off x="696000" y="4987561"/>
                <a:ext cx="1080000" cy="481520"/>
                <a:chOff x="696000" y="4987561"/>
                <a:chExt cx="1080000" cy="481520"/>
              </a:xfrm>
            </p:grpSpPr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85EB4EFC-588E-669B-D7E5-A530479B9B78}"/>
                    </a:ext>
                  </a:extLst>
                </p:cNvPr>
                <p:cNvSpPr/>
                <p:nvPr/>
              </p:nvSpPr>
              <p:spPr>
                <a:xfrm>
                  <a:off x="69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78BDE691-87BA-88FF-2AFD-ADA4CC579502}"/>
                    </a:ext>
                  </a:extLst>
                </p:cNvPr>
                <p:cNvSpPr/>
                <p:nvPr/>
              </p:nvSpPr>
              <p:spPr>
                <a:xfrm>
                  <a:off x="105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FAC5EFBA-E04C-C8A4-207D-3696E58D63E7}"/>
                    </a:ext>
                  </a:extLst>
                </p:cNvPr>
                <p:cNvSpPr/>
                <p:nvPr/>
              </p:nvSpPr>
              <p:spPr>
                <a:xfrm>
                  <a:off x="141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</p:grp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30BD299-5016-1EC7-792B-A629665A0CF8}"/>
                </a:ext>
              </a:extLst>
            </p:cNvPr>
            <p:cNvSpPr txBox="1"/>
            <p:nvPr/>
          </p:nvSpPr>
          <p:spPr>
            <a:xfrm>
              <a:off x="734496" y="5854030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/>
                </a:rPr>
                <a:t>昨天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593EC8E5-C340-A262-538B-01891F671632}"/>
                </a:ext>
              </a:extLst>
            </p:cNvPr>
            <p:cNvSpPr txBox="1"/>
            <p:nvPr/>
          </p:nvSpPr>
          <p:spPr>
            <a:xfrm>
              <a:off x="812250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ACB9DAD-8FCE-5509-F3BD-B5A5E9882687}"/>
                </a:ext>
              </a:extLst>
            </p:cNvPr>
            <p:cNvSpPr txBox="1"/>
            <p:nvPr/>
          </p:nvSpPr>
          <p:spPr>
            <a:xfrm>
              <a:off x="1159209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1593CFE0-C999-881A-8194-A46DAE949E81}"/>
              </a:ext>
            </a:extLst>
          </p:cNvPr>
          <p:cNvSpPr/>
          <p:nvPr/>
        </p:nvSpPr>
        <p:spPr>
          <a:xfrm>
            <a:off x="1776000" y="4989994"/>
            <a:ext cx="8640000" cy="1439694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1A33B12-1CD4-8C19-668C-0DA799AAD241}"/>
              </a:ext>
            </a:extLst>
          </p:cNvPr>
          <p:cNvSpPr txBox="1"/>
          <p:nvPr/>
        </p:nvSpPr>
        <p:spPr>
          <a:xfrm>
            <a:off x="5589492" y="5854030"/>
            <a:ext cx="1008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4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楷体"/>
              </a:rPr>
              <a:t>今天</a:t>
            </a:r>
          </a:p>
        </p:txBody>
      </p:sp>
      <p:grpSp>
        <p:nvGrpSpPr>
          <p:cNvPr id="217" name="组合 216">
            <a:extLst>
              <a:ext uri="{FF2B5EF4-FFF2-40B4-BE49-F238E27FC236}">
                <a16:creationId xmlns:a16="http://schemas.microsoft.com/office/drawing/2014/main" id="{990C5213-EA43-3267-D334-18FC7549AF36}"/>
              </a:ext>
            </a:extLst>
          </p:cNvPr>
          <p:cNvGrpSpPr/>
          <p:nvPr/>
        </p:nvGrpSpPr>
        <p:grpSpPr>
          <a:xfrm>
            <a:off x="6096000" y="4987561"/>
            <a:ext cx="4320000" cy="481520"/>
            <a:chOff x="6096000" y="4987561"/>
            <a:chExt cx="4320000" cy="481520"/>
          </a:xfrm>
        </p:grpSpPr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82C9BF5C-C7F4-7284-E578-10A1663A4982}"/>
                </a:ext>
              </a:extLst>
            </p:cNvPr>
            <p:cNvSpPr/>
            <p:nvPr/>
          </p:nvSpPr>
          <p:spPr>
            <a:xfrm>
              <a:off x="60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E9311209-88AF-34BB-2B0F-D5100EAEE6EE}"/>
                </a:ext>
              </a:extLst>
            </p:cNvPr>
            <p:cNvSpPr/>
            <p:nvPr/>
          </p:nvSpPr>
          <p:spPr>
            <a:xfrm>
              <a:off x="64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4602AA22-10C2-BA87-A3C1-05E6D6184ACD}"/>
                </a:ext>
              </a:extLst>
            </p:cNvPr>
            <p:cNvSpPr/>
            <p:nvPr/>
          </p:nvSpPr>
          <p:spPr>
            <a:xfrm>
              <a:off x="681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29" name="矩形 128">
              <a:extLst>
                <a:ext uri="{FF2B5EF4-FFF2-40B4-BE49-F238E27FC236}">
                  <a16:creationId xmlns:a16="http://schemas.microsoft.com/office/drawing/2014/main" id="{43B725D4-A1FA-DEA5-4A9B-1111AFEBFE45}"/>
                </a:ext>
              </a:extLst>
            </p:cNvPr>
            <p:cNvSpPr/>
            <p:nvPr/>
          </p:nvSpPr>
          <p:spPr>
            <a:xfrm>
              <a:off x="717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4EAC42D7-442A-A8F4-57C9-AB0D4C9218CF}"/>
                </a:ext>
              </a:extLst>
            </p:cNvPr>
            <p:cNvSpPr/>
            <p:nvPr/>
          </p:nvSpPr>
          <p:spPr>
            <a:xfrm>
              <a:off x="753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CBE8B90F-60CA-4833-01C3-9BE8AFBA3E26}"/>
                </a:ext>
              </a:extLst>
            </p:cNvPr>
            <p:cNvSpPr/>
            <p:nvPr/>
          </p:nvSpPr>
          <p:spPr>
            <a:xfrm>
              <a:off x="78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7A075493-E6E7-4354-4C33-F139E17D83A2}"/>
                </a:ext>
              </a:extLst>
            </p:cNvPr>
            <p:cNvSpPr/>
            <p:nvPr/>
          </p:nvSpPr>
          <p:spPr>
            <a:xfrm>
              <a:off x="82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1D74EE6B-C901-469F-9622-DEFCB912E5E5}"/>
                </a:ext>
              </a:extLst>
            </p:cNvPr>
            <p:cNvSpPr/>
            <p:nvPr/>
          </p:nvSpPr>
          <p:spPr>
            <a:xfrm>
              <a:off x="861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BB29A284-FC1F-B06F-5881-BEE3225B8F3D}"/>
                </a:ext>
              </a:extLst>
            </p:cNvPr>
            <p:cNvSpPr/>
            <p:nvPr/>
          </p:nvSpPr>
          <p:spPr>
            <a:xfrm>
              <a:off x="897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448DB246-34D2-ED8A-2FA1-5030FA36ADDD}"/>
                </a:ext>
              </a:extLst>
            </p:cNvPr>
            <p:cNvSpPr/>
            <p:nvPr/>
          </p:nvSpPr>
          <p:spPr>
            <a:xfrm>
              <a:off x="933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04649652-6A7F-0F4D-CCCB-0B3D22F62DC2}"/>
                </a:ext>
              </a:extLst>
            </p:cNvPr>
            <p:cNvSpPr/>
            <p:nvPr/>
          </p:nvSpPr>
          <p:spPr>
            <a:xfrm>
              <a:off x="96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C96326D6-EEC3-7487-5B83-19DB18609B6D}"/>
                </a:ext>
              </a:extLst>
            </p:cNvPr>
            <p:cNvSpPr/>
            <p:nvPr/>
          </p:nvSpPr>
          <p:spPr>
            <a:xfrm>
              <a:off x="100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480641B6-B7CB-D65F-207D-DCB0DB1A398E}"/>
              </a:ext>
            </a:extLst>
          </p:cNvPr>
          <p:cNvGrpSpPr/>
          <p:nvPr/>
        </p:nvGrpSpPr>
        <p:grpSpPr>
          <a:xfrm>
            <a:off x="1776000" y="4987561"/>
            <a:ext cx="4320000" cy="481520"/>
            <a:chOff x="1776000" y="4987561"/>
            <a:chExt cx="4320000" cy="48152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D5EC11D-F13C-E682-3BBF-A2A20BA275C7}"/>
                </a:ext>
              </a:extLst>
            </p:cNvPr>
            <p:cNvSpPr/>
            <p:nvPr/>
          </p:nvSpPr>
          <p:spPr>
            <a:xfrm>
              <a:off x="17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8CB7141-407C-CF2A-4A9D-EB474C785B74}"/>
                </a:ext>
              </a:extLst>
            </p:cNvPr>
            <p:cNvSpPr/>
            <p:nvPr/>
          </p:nvSpPr>
          <p:spPr>
            <a:xfrm>
              <a:off x="21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9A08CB8-A3DF-8480-929B-F05AD2CB1EE3}"/>
                </a:ext>
              </a:extLst>
            </p:cNvPr>
            <p:cNvSpPr/>
            <p:nvPr/>
          </p:nvSpPr>
          <p:spPr>
            <a:xfrm>
              <a:off x="249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5BBEA6A-963F-021D-0905-E3280671AF6E}"/>
                </a:ext>
              </a:extLst>
            </p:cNvPr>
            <p:cNvSpPr/>
            <p:nvPr/>
          </p:nvSpPr>
          <p:spPr>
            <a:xfrm>
              <a:off x="285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62E61E3-96BC-E79C-E524-B659E6B98F8E}"/>
                </a:ext>
              </a:extLst>
            </p:cNvPr>
            <p:cNvSpPr/>
            <p:nvPr/>
          </p:nvSpPr>
          <p:spPr>
            <a:xfrm>
              <a:off x="321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1099610-51FE-3163-5658-FEEFBC705B29}"/>
                </a:ext>
              </a:extLst>
            </p:cNvPr>
            <p:cNvSpPr/>
            <p:nvPr/>
          </p:nvSpPr>
          <p:spPr>
            <a:xfrm>
              <a:off x="35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C5C6C6-A08A-F76B-97CB-578E5AEDE786}"/>
                </a:ext>
              </a:extLst>
            </p:cNvPr>
            <p:cNvSpPr/>
            <p:nvPr/>
          </p:nvSpPr>
          <p:spPr>
            <a:xfrm>
              <a:off x="39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6B01782-CD48-4AA9-08FA-1C97D40A92CC}"/>
                </a:ext>
              </a:extLst>
            </p:cNvPr>
            <p:cNvSpPr/>
            <p:nvPr/>
          </p:nvSpPr>
          <p:spPr>
            <a:xfrm>
              <a:off x="429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6BC6E69-7AF5-1AC6-F1C1-A4F2BE1B5597}"/>
                </a:ext>
              </a:extLst>
            </p:cNvPr>
            <p:cNvSpPr/>
            <p:nvPr/>
          </p:nvSpPr>
          <p:spPr>
            <a:xfrm>
              <a:off x="465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0FE2DAA-960C-AAE5-C3CF-F5A9C98CF667}"/>
                </a:ext>
              </a:extLst>
            </p:cNvPr>
            <p:cNvSpPr/>
            <p:nvPr/>
          </p:nvSpPr>
          <p:spPr>
            <a:xfrm>
              <a:off x="501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BD82E62-9946-4EFE-6FE7-F73CA61F9466}"/>
                </a:ext>
              </a:extLst>
            </p:cNvPr>
            <p:cNvSpPr/>
            <p:nvPr/>
          </p:nvSpPr>
          <p:spPr>
            <a:xfrm>
              <a:off x="53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AB1EEF0-1AA1-82E2-E311-0EAF21757FD7}"/>
                </a:ext>
              </a:extLst>
            </p:cNvPr>
            <p:cNvSpPr/>
            <p:nvPr/>
          </p:nvSpPr>
          <p:spPr>
            <a:xfrm>
              <a:off x="57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cxnSp>
        <p:nvCxnSpPr>
          <p:cNvPr id="15" name="!!11">
            <a:extLst>
              <a:ext uri="{FF2B5EF4-FFF2-40B4-BE49-F238E27FC236}">
                <a16:creationId xmlns:a16="http://schemas.microsoft.com/office/drawing/2014/main" id="{C019276F-26EF-4A51-204B-B21089C979E9}"/>
              </a:ext>
            </a:extLst>
          </p:cNvPr>
          <p:cNvCxnSpPr/>
          <p:nvPr/>
        </p:nvCxnSpPr>
        <p:spPr>
          <a:xfrm>
            <a:off x="1776000" y="4987561"/>
            <a:ext cx="4320000" cy="0"/>
          </a:xfrm>
          <a:prstGeom prst="line">
            <a:avLst/>
          </a:prstGeom>
          <a:noFill/>
          <a:ln w="571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!!22">
            <a:extLst>
              <a:ext uri="{FF2B5EF4-FFF2-40B4-BE49-F238E27FC236}">
                <a16:creationId xmlns:a16="http://schemas.microsoft.com/office/drawing/2014/main" id="{53B8E3DD-A8BD-B78C-3CFC-A0946AF905C6}"/>
              </a:ext>
            </a:extLst>
          </p:cNvPr>
          <p:cNvCxnSpPr>
            <a:cxnSpLocks/>
          </p:cNvCxnSpPr>
          <p:nvPr/>
        </p:nvCxnSpPr>
        <p:spPr>
          <a:xfrm>
            <a:off x="6096000" y="4987561"/>
            <a:ext cx="4320000" cy="0"/>
          </a:xfrm>
          <a:prstGeom prst="line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DC83E57A-2E06-AEEA-4A7C-4134011D0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934" y="468157"/>
            <a:ext cx="2945503" cy="2955145"/>
          </a:xfrm>
          <a:prstGeom prst="rect">
            <a:avLst/>
          </a:prstGeom>
        </p:spPr>
      </p:pic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E886AB9D-FE5C-11D6-F4AB-84F6F762D859}"/>
              </a:ext>
            </a:extLst>
          </p:cNvPr>
          <p:cNvGrpSpPr/>
          <p:nvPr/>
        </p:nvGrpSpPr>
        <p:grpSpPr>
          <a:xfrm>
            <a:off x="1516737" y="4573428"/>
            <a:ext cx="9143531" cy="461665"/>
            <a:chOff x="1516737" y="4573428"/>
            <a:chExt cx="9143531" cy="461665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11A4104-BFCD-B481-AED8-E2C018D293F8}"/>
                </a:ext>
              </a:extLst>
            </p:cNvPr>
            <p:cNvSpPr txBox="1"/>
            <p:nvPr/>
          </p:nvSpPr>
          <p:spPr>
            <a:xfrm>
              <a:off x="151673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5396BC49-B123-C8C7-FBFF-F3FA94A8C7B3}"/>
                </a:ext>
              </a:extLst>
            </p:cNvPr>
            <p:cNvSpPr txBox="1"/>
            <p:nvPr/>
          </p:nvSpPr>
          <p:spPr>
            <a:xfrm>
              <a:off x="197049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B1183649-75FD-5BD0-70CA-685C152035A0}"/>
                </a:ext>
              </a:extLst>
            </p:cNvPr>
            <p:cNvSpPr txBox="1"/>
            <p:nvPr/>
          </p:nvSpPr>
          <p:spPr>
            <a:xfrm>
              <a:off x="232844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4222820-DC69-B926-E893-E4BA092EB04D}"/>
                </a:ext>
              </a:extLst>
            </p:cNvPr>
            <p:cNvSpPr txBox="1"/>
            <p:nvPr/>
          </p:nvSpPr>
          <p:spPr>
            <a:xfrm>
              <a:off x="268844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B69752C-385B-4FF4-3942-F6A9A3ACE517}"/>
                </a:ext>
              </a:extLst>
            </p:cNvPr>
            <p:cNvSpPr txBox="1"/>
            <p:nvPr/>
          </p:nvSpPr>
          <p:spPr>
            <a:xfrm>
              <a:off x="304792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191E2040-D53E-565F-9BEA-43CA0209B232}"/>
                </a:ext>
              </a:extLst>
            </p:cNvPr>
            <p:cNvSpPr txBox="1"/>
            <p:nvPr/>
          </p:nvSpPr>
          <p:spPr>
            <a:xfrm>
              <a:off x="340422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4E0A682-6534-8307-E109-A46885A007BA}"/>
                </a:ext>
              </a:extLst>
            </p:cNvPr>
            <p:cNvSpPr txBox="1"/>
            <p:nvPr/>
          </p:nvSpPr>
          <p:spPr>
            <a:xfrm>
              <a:off x="376275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DB86C80-503A-BD2D-3448-FC12C76B293E}"/>
                </a:ext>
              </a:extLst>
            </p:cNvPr>
            <p:cNvSpPr txBox="1"/>
            <p:nvPr/>
          </p:nvSpPr>
          <p:spPr>
            <a:xfrm>
              <a:off x="412922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AEFE8DDD-EF9F-4E76-52D7-0E8D21FD8B8F}"/>
                </a:ext>
              </a:extLst>
            </p:cNvPr>
            <p:cNvSpPr txBox="1"/>
            <p:nvPr/>
          </p:nvSpPr>
          <p:spPr>
            <a:xfrm>
              <a:off x="4490695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C629972F-120C-78F9-25E5-ADC2BF90628C}"/>
                </a:ext>
              </a:extLst>
            </p:cNvPr>
            <p:cNvSpPr txBox="1"/>
            <p:nvPr/>
          </p:nvSpPr>
          <p:spPr>
            <a:xfrm>
              <a:off x="4850695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77EDD2A9-7995-22FF-8544-F65C7DAE7066}"/>
                </a:ext>
              </a:extLst>
            </p:cNvPr>
            <p:cNvSpPr txBox="1"/>
            <p:nvPr/>
          </p:nvSpPr>
          <p:spPr>
            <a:xfrm>
              <a:off x="5133750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DA4B56D8-0B4F-0AA0-6771-9A80674B6233}"/>
                </a:ext>
              </a:extLst>
            </p:cNvPr>
            <p:cNvSpPr txBox="1"/>
            <p:nvPr/>
          </p:nvSpPr>
          <p:spPr>
            <a:xfrm>
              <a:off x="548302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739DD92C-E1CB-AA07-0F38-53B094206612}"/>
                </a:ext>
              </a:extLst>
            </p:cNvPr>
            <p:cNvSpPr txBox="1"/>
            <p:nvPr/>
          </p:nvSpPr>
          <p:spPr>
            <a:xfrm>
              <a:off x="584977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2E2D627A-4890-6351-68BB-F5AC1AFF4942}"/>
                </a:ext>
              </a:extLst>
            </p:cNvPr>
            <p:cNvSpPr txBox="1"/>
            <p:nvPr/>
          </p:nvSpPr>
          <p:spPr>
            <a:xfrm>
              <a:off x="6288546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F7A7CC00-0AC9-5B8C-BC90-C83536ECE56D}"/>
                </a:ext>
              </a:extLst>
            </p:cNvPr>
            <p:cNvSpPr txBox="1"/>
            <p:nvPr/>
          </p:nvSpPr>
          <p:spPr>
            <a:xfrm>
              <a:off x="664649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82F2980A-6204-54D6-265A-2B17610E370B}"/>
                </a:ext>
              </a:extLst>
            </p:cNvPr>
            <p:cNvSpPr txBox="1"/>
            <p:nvPr/>
          </p:nvSpPr>
          <p:spPr>
            <a:xfrm>
              <a:off x="700649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636E273-305E-0345-CC46-5C5569766255}"/>
                </a:ext>
              </a:extLst>
            </p:cNvPr>
            <p:cNvSpPr txBox="1"/>
            <p:nvPr/>
          </p:nvSpPr>
          <p:spPr>
            <a:xfrm>
              <a:off x="7365968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6175DCAC-9BDA-9018-1FD3-D9273BDA853A}"/>
                </a:ext>
              </a:extLst>
            </p:cNvPr>
            <p:cNvSpPr txBox="1"/>
            <p:nvPr/>
          </p:nvSpPr>
          <p:spPr>
            <a:xfrm>
              <a:off x="772227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6C71E685-E233-859D-9756-7F7712F08760}"/>
                </a:ext>
              </a:extLst>
            </p:cNvPr>
            <p:cNvSpPr txBox="1"/>
            <p:nvPr/>
          </p:nvSpPr>
          <p:spPr>
            <a:xfrm>
              <a:off x="8080798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F6BE0A10-CB1D-3523-A8C3-AA96B8CABE69}"/>
                </a:ext>
              </a:extLst>
            </p:cNvPr>
            <p:cNvSpPr txBox="1"/>
            <p:nvPr/>
          </p:nvSpPr>
          <p:spPr>
            <a:xfrm>
              <a:off x="844726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A401D74D-7038-FEB3-AAD0-BDD303C46920}"/>
                </a:ext>
              </a:extLst>
            </p:cNvPr>
            <p:cNvSpPr txBox="1"/>
            <p:nvPr/>
          </p:nvSpPr>
          <p:spPr>
            <a:xfrm>
              <a:off x="880874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DAA91084-E518-EA19-A56F-C794CBABE633}"/>
                </a:ext>
              </a:extLst>
            </p:cNvPr>
            <p:cNvSpPr txBox="1"/>
            <p:nvPr/>
          </p:nvSpPr>
          <p:spPr>
            <a:xfrm>
              <a:off x="916874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9552410-AB59-8AFA-7B86-68C8809AB773}"/>
                </a:ext>
              </a:extLst>
            </p:cNvPr>
            <p:cNvSpPr txBox="1"/>
            <p:nvPr/>
          </p:nvSpPr>
          <p:spPr>
            <a:xfrm>
              <a:off x="945179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75F820B4-1F42-CE80-95EB-E33EACE8C309}"/>
                </a:ext>
              </a:extLst>
            </p:cNvPr>
            <p:cNvSpPr txBox="1"/>
            <p:nvPr/>
          </p:nvSpPr>
          <p:spPr>
            <a:xfrm>
              <a:off x="9801074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F625C053-5EA7-3312-2DC5-1C900F428626}"/>
                </a:ext>
              </a:extLst>
            </p:cNvPr>
            <p:cNvSpPr txBox="1"/>
            <p:nvPr/>
          </p:nvSpPr>
          <p:spPr>
            <a:xfrm>
              <a:off x="10167824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4D2FF294-09D4-056E-ACE0-003014446A82}"/>
              </a:ext>
            </a:extLst>
          </p:cNvPr>
          <p:cNvGrpSpPr/>
          <p:nvPr/>
        </p:nvGrpSpPr>
        <p:grpSpPr>
          <a:xfrm>
            <a:off x="1465335" y="5449226"/>
            <a:ext cx="9446101" cy="461665"/>
            <a:chOff x="1465335" y="3133250"/>
            <a:chExt cx="9446101" cy="461665"/>
          </a:xfrm>
        </p:grpSpPr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D965574F-C371-637E-E54D-C50ED7BE50E0}"/>
                </a:ext>
              </a:extLst>
            </p:cNvPr>
            <p:cNvSpPr txBox="1"/>
            <p:nvPr/>
          </p:nvSpPr>
          <p:spPr>
            <a:xfrm>
              <a:off x="146533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AB91ADF7-D114-9304-3C7A-511162A48346}"/>
                </a:ext>
              </a:extLst>
            </p:cNvPr>
            <p:cNvSpPr txBox="1"/>
            <p:nvPr/>
          </p:nvSpPr>
          <p:spPr>
            <a:xfrm>
              <a:off x="1970499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0A4A4EB1-AD76-1F68-8776-0B941890C7A2}"/>
                </a:ext>
              </a:extLst>
            </p:cNvPr>
            <p:cNvSpPr txBox="1"/>
            <p:nvPr/>
          </p:nvSpPr>
          <p:spPr>
            <a:xfrm>
              <a:off x="2328447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A0666C40-B854-0842-92AF-FA6FFDE38734}"/>
                </a:ext>
              </a:extLst>
            </p:cNvPr>
            <p:cNvSpPr txBox="1"/>
            <p:nvPr/>
          </p:nvSpPr>
          <p:spPr>
            <a:xfrm>
              <a:off x="2688447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38C3B385-33D9-2359-4839-2F50E00E8C5A}"/>
                </a:ext>
              </a:extLst>
            </p:cNvPr>
            <p:cNvSpPr txBox="1"/>
            <p:nvPr/>
          </p:nvSpPr>
          <p:spPr>
            <a:xfrm>
              <a:off x="3047921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5512ABD2-288A-2D5B-1FF1-5352A4E5E13A}"/>
                </a:ext>
              </a:extLst>
            </p:cNvPr>
            <p:cNvSpPr txBox="1"/>
            <p:nvPr/>
          </p:nvSpPr>
          <p:spPr>
            <a:xfrm>
              <a:off x="3404224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1C5223DA-EDD3-B3CC-FC45-62C7A4294F29}"/>
                </a:ext>
              </a:extLst>
            </p:cNvPr>
            <p:cNvSpPr txBox="1"/>
            <p:nvPr/>
          </p:nvSpPr>
          <p:spPr>
            <a:xfrm>
              <a:off x="3762751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4DCF4F87-9777-7625-B7C7-AF69982E9684}"/>
                </a:ext>
              </a:extLst>
            </p:cNvPr>
            <p:cNvSpPr txBox="1"/>
            <p:nvPr/>
          </p:nvSpPr>
          <p:spPr>
            <a:xfrm>
              <a:off x="4129222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27934286-AB22-49EC-85CF-C7F3ED6072C4}"/>
                </a:ext>
              </a:extLst>
            </p:cNvPr>
            <p:cNvSpPr txBox="1"/>
            <p:nvPr/>
          </p:nvSpPr>
          <p:spPr>
            <a:xfrm>
              <a:off x="449069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AC1B95A0-9B8E-51AC-BE4A-BF0D61D40DD2}"/>
                </a:ext>
              </a:extLst>
            </p:cNvPr>
            <p:cNvSpPr txBox="1"/>
            <p:nvPr/>
          </p:nvSpPr>
          <p:spPr>
            <a:xfrm>
              <a:off x="485069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508399D5-15A5-F998-0A56-8D45B3DE4E92}"/>
                </a:ext>
              </a:extLst>
            </p:cNvPr>
            <p:cNvSpPr txBox="1"/>
            <p:nvPr/>
          </p:nvSpPr>
          <p:spPr>
            <a:xfrm>
              <a:off x="5133750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5FB218D4-B2EA-52AE-DE0D-DB1D1620F613}"/>
                </a:ext>
              </a:extLst>
            </p:cNvPr>
            <p:cNvSpPr txBox="1"/>
            <p:nvPr/>
          </p:nvSpPr>
          <p:spPr>
            <a:xfrm>
              <a:off x="548302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24FC70F9-5656-897C-AFAD-34A8FCAF14E3}"/>
                </a:ext>
              </a:extLst>
            </p:cNvPr>
            <p:cNvSpPr txBox="1"/>
            <p:nvPr/>
          </p:nvSpPr>
          <p:spPr>
            <a:xfrm>
              <a:off x="584977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998B81CF-89B7-23E9-58D2-B9C89DC1DFD0}"/>
                </a:ext>
              </a:extLst>
            </p:cNvPr>
            <p:cNvSpPr txBox="1"/>
            <p:nvPr/>
          </p:nvSpPr>
          <p:spPr>
            <a:xfrm>
              <a:off x="6211601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821734EB-AE29-0721-7025-47A2827865AE}"/>
                </a:ext>
              </a:extLst>
            </p:cNvPr>
            <p:cNvSpPr txBox="1"/>
            <p:nvPr/>
          </p:nvSpPr>
          <p:spPr>
            <a:xfrm>
              <a:off x="6569549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0E79DB92-9FAE-54F2-2CB3-6F9BF180DE8C}"/>
                </a:ext>
              </a:extLst>
            </p:cNvPr>
            <p:cNvSpPr txBox="1"/>
            <p:nvPr/>
          </p:nvSpPr>
          <p:spPr>
            <a:xfrm>
              <a:off x="6929549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15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0490CA7C-C4B6-A590-1481-590E8E47189D}"/>
                </a:ext>
              </a:extLst>
            </p:cNvPr>
            <p:cNvSpPr txBox="1"/>
            <p:nvPr/>
          </p:nvSpPr>
          <p:spPr>
            <a:xfrm>
              <a:off x="7289023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16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5DE82B86-2A26-183B-EE2B-4FCB65101313}"/>
                </a:ext>
              </a:extLst>
            </p:cNvPr>
            <p:cNvSpPr txBox="1"/>
            <p:nvPr/>
          </p:nvSpPr>
          <p:spPr>
            <a:xfrm>
              <a:off x="7645326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17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47769E71-C515-4861-695E-A080FB3B6986}"/>
                </a:ext>
              </a:extLst>
            </p:cNvPr>
            <p:cNvSpPr txBox="1"/>
            <p:nvPr/>
          </p:nvSpPr>
          <p:spPr>
            <a:xfrm>
              <a:off x="8003853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18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843A4115-15DD-AC5F-8D9A-A1DA48E7E1A1}"/>
                </a:ext>
              </a:extLst>
            </p:cNvPr>
            <p:cNvSpPr txBox="1"/>
            <p:nvPr/>
          </p:nvSpPr>
          <p:spPr>
            <a:xfrm>
              <a:off x="8370324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19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2CA2FF1C-EBF5-716B-71CC-D7AC15BB1C3D}"/>
                </a:ext>
              </a:extLst>
            </p:cNvPr>
            <p:cNvSpPr txBox="1"/>
            <p:nvPr/>
          </p:nvSpPr>
          <p:spPr>
            <a:xfrm>
              <a:off x="873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20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C2C08420-B2D4-88F5-A481-ADA526AE80BE}"/>
                </a:ext>
              </a:extLst>
            </p:cNvPr>
            <p:cNvSpPr txBox="1"/>
            <p:nvPr/>
          </p:nvSpPr>
          <p:spPr>
            <a:xfrm>
              <a:off x="909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752C0248-6307-980F-D1B7-B8DF8AB799B5}"/>
                </a:ext>
              </a:extLst>
            </p:cNvPr>
            <p:cNvSpPr txBox="1"/>
            <p:nvPr/>
          </p:nvSpPr>
          <p:spPr>
            <a:xfrm>
              <a:off x="945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EA7DF18-C039-C755-1B08-78799D061C00}"/>
                </a:ext>
              </a:extLst>
            </p:cNvPr>
            <p:cNvSpPr txBox="1"/>
            <p:nvPr/>
          </p:nvSpPr>
          <p:spPr>
            <a:xfrm>
              <a:off x="9801074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59826E07-14EF-D74F-CECA-87EAFECCFC1A}"/>
                </a:ext>
              </a:extLst>
            </p:cNvPr>
            <p:cNvSpPr txBox="1"/>
            <p:nvPr/>
          </p:nvSpPr>
          <p:spPr>
            <a:xfrm>
              <a:off x="10418992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DEA3EC2-3048-8160-BF1A-41EDA5DF85CE}"/>
              </a:ext>
            </a:extLst>
          </p:cNvPr>
          <p:cNvGrpSpPr/>
          <p:nvPr/>
        </p:nvGrpSpPr>
        <p:grpSpPr>
          <a:xfrm>
            <a:off x="1289856" y="3446378"/>
            <a:ext cx="1008610" cy="1161762"/>
            <a:chOff x="1289856" y="2839062"/>
            <a:chExt cx="1008610" cy="1161762"/>
          </a:xfrm>
        </p:grpSpPr>
        <p:cxnSp>
          <p:nvCxnSpPr>
            <p:cNvPr id="95" name="直接箭头连接符 94">
              <a:extLst>
                <a:ext uri="{FF2B5EF4-FFF2-40B4-BE49-F238E27FC236}">
                  <a16:creationId xmlns:a16="http://schemas.microsoft.com/office/drawing/2014/main" id="{FE66D573-CDAD-D4B7-1DA4-44A17F34F5FB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97073CAD-1DE0-586E-16CE-5E2CF5A5B21C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午夜</a:t>
              </a:r>
            </a:p>
          </p:txBody>
        </p:sp>
      </p:grpSp>
      <p:cxnSp>
        <p:nvCxnSpPr>
          <p:cNvPr id="97" name="直接箭头连接符 96">
            <a:extLst>
              <a:ext uri="{FF2B5EF4-FFF2-40B4-BE49-F238E27FC236}">
                <a16:creationId xmlns:a16="http://schemas.microsoft.com/office/drawing/2014/main" id="{74585596-1EB8-2065-084E-2C842A3FCE4A}"/>
              </a:ext>
            </a:extLst>
          </p:cNvPr>
          <p:cNvCxnSpPr>
            <a:cxnSpLocks/>
          </p:cNvCxnSpPr>
          <p:nvPr/>
        </p:nvCxnSpPr>
        <p:spPr>
          <a:xfrm>
            <a:off x="1938897" y="4328709"/>
            <a:ext cx="4027563" cy="0"/>
          </a:xfrm>
          <a:prstGeom prst="straightConnector1">
            <a:avLst/>
          </a:prstGeom>
          <a:noFill/>
          <a:ln w="381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2471844E-679C-897B-7440-889CD47760CD}"/>
              </a:ext>
            </a:extLst>
          </p:cNvPr>
          <p:cNvGrpSpPr/>
          <p:nvPr/>
        </p:nvGrpSpPr>
        <p:grpSpPr>
          <a:xfrm>
            <a:off x="5607764" y="3446378"/>
            <a:ext cx="1008610" cy="1161762"/>
            <a:chOff x="1289856" y="2839062"/>
            <a:chExt cx="1008610" cy="1161762"/>
          </a:xfrm>
        </p:grpSpPr>
        <p:cxnSp>
          <p:nvCxnSpPr>
            <p:cNvPr id="99" name="直接箭头连接符 98">
              <a:extLst>
                <a:ext uri="{FF2B5EF4-FFF2-40B4-BE49-F238E27FC236}">
                  <a16:creationId xmlns:a16="http://schemas.microsoft.com/office/drawing/2014/main" id="{5C9A6269-3298-1B7C-3C40-91AD2088A1D7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B9D00ABB-C39E-86E1-C832-19FF63CA0F97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正午</a:t>
              </a:r>
            </a:p>
          </p:txBody>
        </p:sp>
      </p:grpSp>
      <p:cxnSp>
        <p:nvCxnSpPr>
          <p:cNvPr id="101" name="直接箭头连接符 100">
            <a:extLst>
              <a:ext uri="{FF2B5EF4-FFF2-40B4-BE49-F238E27FC236}">
                <a16:creationId xmlns:a16="http://schemas.microsoft.com/office/drawing/2014/main" id="{58D457A6-8587-18DF-DC57-46698F79EE6A}"/>
              </a:ext>
            </a:extLst>
          </p:cNvPr>
          <p:cNvCxnSpPr>
            <a:cxnSpLocks/>
          </p:cNvCxnSpPr>
          <p:nvPr/>
        </p:nvCxnSpPr>
        <p:spPr>
          <a:xfrm>
            <a:off x="6208437" y="4328709"/>
            <a:ext cx="4027563" cy="0"/>
          </a:xfrm>
          <a:prstGeom prst="straightConnector1">
            <a:avLst/>
          </a:prstGeom>
          <a:noFill/>
          <a:ln w="38100" cap="flat" cmpd="sng" algn="ctr">
            <a:solidFill>
              <a:srgbClr val="70AD47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8168C5ED-1C0E-CB0F-9679-A5670194EACA}"/>
              </a:ext>
            </a:extLst>
          </p:cNvPr>
          <p:cNvGrpSpPr/>
          <p:nvPr/>
        </p:nvGrpSpPr>
        <p:grpSpPr>
          <a:xfrm>
            <a:off x="9925672" y="3446378"/>
            <a:ext cx="1008610" cy="1161762"/>
            <a:chOff x="1289856" y="2839062"/>
            <a:chExt cx="1008610" cy="1161762"/>
          </a:xfrm>
        </p:grpSpPr>
        <p:cxnSp>
          <p:nvCxnSpPr>
            <p:cNvPr id="103" name="直接箭头连接符 102">
              <a:extLst>
                <a:ext uri="{FF2B5EF4-FFF2-40B4-BE49-F238E27FC236}">
                  <a16:creationId xmlns:a16="http://schemas.microsoft.com/office/drawing/2014/main" id="{61E603EA-D597-66F6-2F66-171690C40765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8FB9B5CB-6A14-4B29-1E25-C65748C86986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午夜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5397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00C11F5-05E4-E829-F06E-46DDB98BDE73}"/>
              </a:ext>
            </a:extLst>
          </p:cNvPr>
          <p:cNvGrpSpPr/>
          <p:nvPr/>
        </p:nvGrpSpPr>
        <p:grpSpPr>
          <a:xfrm>
            <a:off x="10416000" y="3618388"/>
            <a:ext cx="1080000" cy="1865377"/>
            <a:chOff x="10416000" y="4573428"/>
            <a:chExt cx="1080000" cy="1865377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8DA8CFAC-059F-4ECC-0199-FDDBA02B3721}"/>
                </a:ext>
              </a:extLst>
            </p:cNvPr>
            <p:cNvGrpSpPr/>
            <p:nvPr/>
          </p:nvGrpSpPr>
          <p:grpSpPr>
            <a:xfrm>
              <a:off x="10416000" y="4987561"/>
              <a:ext cx="1080000" cy="1442127"/>
              <a:chOff x="10416000" y="4987561"/>
              <a:chExt cx="1080000" cy="1442127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7904A1D3-A8CC-D25C-FC93-3E1289080BFE}"/>
                  </a:ext>
                </a:extLst>
              </p:cNvPr>
              <p:cNvSpPr/>
              <p:nvPr/>
            </p:nvSpPr>
            <p:spPr>
              <a:xfrm>
                <a:off x="10416000" y="4989994"/>
                <a:ext cx="1080000" cy="1439694"/>
              </a:xfrm>
              <a:prstGeom prst="rect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E3FAD897-B2B3-800B-37B6-6900D8669A7D}"/>
                  </a:ext>
                </a:extLst>
              </p:cNvPr>
              <p:cNvGrpSpPr/>
              <p:nvPr/>
            </p:nvGrpSpPr>
            <p:grpSpPr>
              <a:xfrm>
                <a:off x="10416000" y="4987561"/>
                <a:ext cx="1080000" cy="481520"/>
                <a:chOff x="10416000" y="4987561"/>
                <a:chExt cx="1080000" cy="481520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0736C462-EB60-27E4-856C-8E64F237127D}"/>
                    </a:ext>
                  </a:extLst>
                </p:cNvPr>
                <p:cNvSpPr/>
                <p:nvPr/>
              </p:nvSpPr>
              <p:spPr>
                <a:xfrm>
                  <a:off x="1041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9A324F8D-7B06-54F0-5E93-B76878A7842B}"/>
                    </a:ext>
                  </a:extLst>
                </p:cNvPr>
                <p:cNvSpPr/>
                <p:nvPr/>
              </p:nvSpPr>
              <p:spPr>
                <a:xfrm>
                  <a:off x="1077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6B1CEBDC-CB38-F750-08E3-FD48F7FE12C8}"/>
                    </a:ext>
                  </a:extLst>
                </p:cNvPr>
                <p:cNvSpPr/>
                <p:nvPr/>
              </p:nvSpPr>
              <p:spPr>
                <a:xfrm>
                  <a:off x="1113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</p:grpSp>
        </p:grp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2B5EC36C-FE56-B4F1-2092-1CB4306E956D}"/>
                </a:ext>
              </a:extLst>
            </p:cNvPr>
            <p:cNvSpPr txBox="1"/>
            <p:nvPr/>
          </p:nvSpPr>
          <p:spPr>
            <a:xfrm>
              <a:off x="10461198" y="5854030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/>
                </a:rPr>
                <a:t>明天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889B5791-EC51-22CD-9988-C310B8A884FD}"/>
                </a:ext>
              </a:extLst>
            </p:cNvPr>
            <p:cNvSpPr txBox="1"/>
            <p:nvPr/>
          </p:nvSpPr>
          <p:spPr>
            <a:xfrm>
              <a:off x="1060726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36294A0-027D-8207-D1C8-F5625BE824FE}"/>
                </a:ext>
              </a:extLst>
            </p:cNvPr>
            <p:cNvSpPr txBox="1"/>
            <p:nvPr/>
          </p:nvSpPr>
          <p:spPr>
            <a:xfrm>
              <a:off x="1096902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AC29FC9-F288-4F67-6F09-98A19B2D8BEA}"/>
              </a:ext>
            </a:extLst>
          </p:cNvPr>
          <p:cNvGrpSpPr/>
          <p:nvPr/>
        </p:nvGrpSpPr>
        <p:grpSpPr>
          <a:xfrm>
            <a:off x="696000" y="3618388"/>
            <a:ext cx="1080000" cy="1865377"/>
            <a:chOff x="696000" y="4573428"/>
            <a:chExt cx="1080000" cy="1865377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96A58B8F-1279-8F0A-F90A-E28D019E581F}"/>
                </a:ext>
              </a:extLst>
            </p:cNvPr>
            <p:cNvGrpSpPr/>
            <p:nvPr/>
          </p:nvGrpSpPr>
          <p:grpSpPr>
            <a:xfrm>
              <a:off x="696000" y="4987561"/>
              <a:ext cx="1080000" cy="1442127"/>
              <a:chOff x="696000" y="4987561"/>
              <a:chExt cx="1080000" cy="1442127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8CA6E754-EC05-0252-C051-98A6C1B5B53A}"/>
                  </a:ext>
                </a:extLst>
              </p:cNvPr>
              <p:cNvSpPr/>
              <p:nvPr/>
            </p:nvSpPr>
            <p:spPr>
              <a:xfrm>
                <a:off x="696000" y="4989994"/>
                <a:ext cx="1080000" cy="1439694"/>
              </a:xfrm>
              <a:prstGeom prst="rect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6BBC30AC-4CD2-11D8-B8F6-11163173571D}"/>
                  </a:ext>
                </a:extLst>
              </p:cNvPr>
              <p:cNvGrpSpPr/>
              <p:nvPr/>
            </p:nvGrpSpPr>
            <p:grpSpPr>
              <a:xfrm>
                <a:off x="696000" y="4987561"/>
                <a:ext cx="1080000" cy="481520"/>
                <a:chOff x="696000" y="4987561"/>
                <a:chExt cx="1080000" cy="481520"/>
              </a:xfrm>
            </p:grpSpPr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DA9FBD55-0048-2D9C-F5AC-7CFCC3D2B598}"/>
                    </a:ext>
                  </a:extLst>
                </p:cNvPr>
                <p:cNvSpPr/>
                <p:nvPr/>
              </p:nvSpPr>
              <p:spPr>
                <a:xfrm>
                  <a:off x="69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0940BF8B-4403-AA3B-D793-D6A3899FD49A}"/>
                    </a:ext>
                  </a:extLst>
                </p:cNvPr>
                <p:cNvSpPr/>
                <p:nvPr/>
              </p:nvSpPr>
              <p:spPr>
                <a:xfrm>
                  <a:off x="105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E6925340-1BDD-5060-54BA-8954C6024F56}"/>
                    </a:ext>
                  </a:extLst>
                </p:cNvPr>
                <p:cNvSpPr/>
                <p:nvPr/>
              </p:nvSpPr>
              <p:spPr>
                <a:xfrm>
                  <a:off x="141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</p:grp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624559C-2602-0374-2409-0C10190AACEA}"/>
                </a:ext>
              </a:extLst>
            </p:cNvPr>
            <p:cNvSpPr txBox="1"/>
            <p:nvPr/>
          </p:nvSpPr>
          <p:spPr>
            <a:xfrm>
              <a:off x="734496" y="5854030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/>
                </a:rPr>
                <a:t>昨天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86557DB-98B2-BF22-13EE-30BC239A64D2}"/>
                </a:ext>
              </a:extLst>
            </p:cNvPr>
            <p:cNvSpPr txBox="1"/>
            <p:nvPr/>
          </p:nvSpPr>
          <p:spPr>
            <a:xfrm>
              <a:off x="812250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2783AA5-FC5E-D42B-3147-5A72CDF49571}"/>
                </a:ext>
              </a:extLst>
            </p:cNvPr>
            <p:cNvSpPr txBox="1"/>
            <p:nvPr/>
          </p:nvSpPr>
          <p:spPr>
            <a:xfrm>
              <a:off x="1159209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1BA3412-9175-5700-9389-0986E074A72A}"/>
              </a:ext>
            </a:extLst>
          </p:cNvPr>
          <p:cNvSpPr/>
          <p:nvPr/>
        </p:nvSpPr>
        <p:spPr>
          <a:xfrm>
            <a:off x="1776000" y="4034954"/>
            <a:ext cx="8640000" cy="1439694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DF2C940-8C1A-8956-F5C6-4B1A51C99CE0}"/>
              </a:ext>
            </a:extLst>
          </p:cNvPr>
          <p:cNvSpPr txBox="1"/>
          <p:nvPr/>
        </p:nvSpPr>
        <p:spPr>
          <a:xfrm>
            <a:off x="5589492" y="4898990"/>
            <a:ext cx="1008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4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楷体"/>
              </a:rPr>
              <a:t>今天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BD51C12-9CE9-0FCD-845B-6C08CFC1CEED}"/>
              </a:ext>
            </a:extLst>
          </p:cNvPr>
          <p:cNvGrpSpPr/>
          <p:nvPr/>
        </p:nvGrpSpPr>
        <p:grpSpPr>
          <a:xfrm>
            <a:off x="6096000" y="4032521"/>
            <a:ext cx="4320000" cy="481520"/>
            <a:chOff x="6096000" y="4987561"/>
            <a:chExt cx="4320000" cy="481520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E5E991BA-3402-1252-55DD-D81E516E7E95}"/>
                </a:ext>
              </a:extLst>
            </p:cNvPr>
            <p:cNvSpPr/>
            <p:nvPr/>
          </p:nvSpPr>
          <p:spPr>
            <a:xfrm>
              <a:off x="60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E4F3BA-EC57-5A5D-2F6E-AD7BEABA1C64}"/>
                </a:ext>
              </a:extLst>
            </p:cNvPr>
            <p:cNvSpPr/>
            <p:nvPr/>
          </p:nvSpPr>
          <p:spPr>
            <a:xfrm>
              <a:off x="64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7AD34909-7452-FD68-8193-7B3FCE235B2F}"/>
                </a:ext>
              </a:extLst>
            </p:cNvPr>
            <p:cNvSpPr/>
            <p:nvPr/>
          </p:nvSpPr>
          <p:spPr>
            <a:xfrm>
              <a:off x="681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709ECE5-034E-C88F-EDB7-C4D07CDD39E3}"/>
                </a:ext>
              </a:extLst>
            </p:cNvPr>
            <p:cNvSpPr/>
            <p:nvPr/>
          </p:nvSpPr>
          <p:spPr>
            <a:xfrm>
              <a:off x="717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6141A9AB-A079-5556-9CF4-2BF8EA175FB2}"/>
                </a:ext>
              </a:extLst>
            </p:cNvPr>
            <p:cNvSpPr/>
            <p:nvPr/>
          </p:nvSpPr>
          <p:spPr>
            <a:xfrm>
              <a:off x="753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A83AB59-89F4-046E-47F4-B809248F30F0}"/>
                </a:ext>
              </a:extLst>
            </p:cNvPr>
            <p:cNvSpPr/>
            <p:nvPr/>
          </p:nvSpPr>
          <p:spPr>
            <a:xfrm>
              <a:off x="78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73745B9-64D4-1D10-23AB-FA76BA29AD32}"/>
                </a:ext>
              </a:extLst>
            </p:cNvPr>
            <p:cNvSpPr/>
            <p:nvPr/>
          </p:nvSpPr>
          <p:spPr>
            <a:xfrm>
              <a:off x="82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70A42F87-B01F-CD44-B3C7-5536A663619A}"/>
                </a:ext>
              </a:extLst>
            </p:cNvPr>
            <p:cNvSpPr/>
            <p:nvPr/>
          </p:nvSpPr>
          <p:spPr>
            <a:xfrm>
              <a:off x="861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1E77828-8FD0-CFE6-990C-CFCDBA4B283F}"/>
                </a:ext>
              </a:extLst>
            </p:cNvPr>
            <p:cNvSpPr/>
            <p:nvPr/>
          </p:nvSpPr>
          <p:spPr>
            <a:xfrm>
              <a:off x="897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BEFD2A20-D566-1160-B5BA-61CD76F1DB8C}"/>
                </a:ext>
              </a:extLst>
            </p:cNvPr>
            <p:cNvSpPr/>
            <p:nvPr/>
          </p:nvSpPr>
          <p:spPr>
            <a:xfrm>
              <a:off x="933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69E0CCC-A38C-081B-953B-E89B41BCAB2C}"/>
                </a:ext>
              </a:extLst>
            </p:cNvPr>
            <p:cNvSpPr/>
            <p:nvPr/>
          </p:nvSpPr>
          <p:spPr>
            <a:xfrm>
              <a:off x="96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29D2745-5578-995D-5A2F-0220B89C6F32}"/>
                </a:ext>
              </a:extLst>
            </p:cNvPr>
            <p:cNvSpPr/>
            <p:nvPr/>
          </p:nvSpPr>
          <p:spPr>
            <a:xfrm>
              <a:off x="100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0D6EB6EF-0753-484C-6272-6C0C518BABF5}"/>
              </a:ext>
            </a:extLst>
          </p:cNvPr>
          <p:cNvGrpSpPr/>
          <p:nvPr/>
        </p:nvGrpSpPr>
        <p:grpSpPr>
          <a:xfrm>
            <a:off x="1776000" y="4032521"/>
            <a:ext cx="4320000" cy="481520"/>
            <a:chOff x="1776000" y="4987561"/>
            <a:chExt cx="4320000" cy="481520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FFB06161-A32D-1D48-D26F-045574807D14}"/>
                </a:ext>
              </a:extLst>
            </p:cNvPr>
            <p:cNvSpPr/>
            <p:nvPr/>
          </p:nvSpPr>
          <p:spPr>
            <a:xfrm>
              <a:off x="17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FB79E40-328E-C5B7-CF44-96A700A7A1A3}"/>
                </a:ext>
              </a:extLst>
            </p:cNvPr>
            <p:cNvSpPr/>
            <p:nvPr/>
          </p:nvSpPr>
          <p:spPr>
            <a:xfrm>
              <a:off x="21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E98E1DAC-057D-1D68-77EB-21CB0DF88371}"/>
                </a:ext>
              </a:extLst>
            </p:cNvPr>
            <p:cNvSpPr/>
            <p:nvPr/>
          </p:nvSpPr>
          <p:spPr>
            <a:xfrm>
              <a:off x="249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A5683555-E414-83A4-9A27-28CFDF5F4FB5}"/>
                </a:ext>
              </a:extLst>
            </p:cNvPr>
            <p:cNvSpPr/>
            <p:nvPr/>
          </p:nvSpPr>
          <p:spPr>
            <a:xfrm>
              <a:off x="285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FD0EEC84-E854-F8E3-B66B-FE788E0752DC}"/>
                </a:ext>
              </a:extLst>
            </p:cNvPr>
            <p:cNvSpPr/>
            <p:nvPr/>
          </p:nvSpPr>
          <p:spPr>
            <a:xfrm>
              <a:off x="321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FA819783-5705-1B69-F963-45A2EE57309E}"/>
                </a:ext>
              </a:extLst>
            </p:cNvPr>
            <p:cNvSpPr/>
            <p:nvPr/>
          </p:nvSpPr>
          <p:spPr>
            <a:xfrm>
              <a:off x="35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682105BA-1C05-357B-DBE1-7E40D20A5BC5}"/>
                </a:ext>
              </a:extLst>
            </p:cNvPr>
            <p:cNvSpPr/>
            <p:nvPr/>
          </p:nvSpPr>
          <p:spPr>
            <a:xfrm>
              <a:off x="39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CB23C8A1-A2AA-7876-0C10-3B4625184E08}"/>
                </a:ext>
              </a:extLst>
            </p:cNvPr>
            <p:cNvSpPr/>
            <p:nvPr/>
          </p:nvSpPr>
          <p:spPr>
            <a:xfrm>
              <a:off x="429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73934448-5E7D-9F6F-E860-4B42EDE8FC4A}"/>
                </a:ext>
              </a:extLst>
            </p:cNvPr>
            <p:cNvSpPr/>
            <p:nvPr/>
          </p:nvSpPr>
          <p:spPr>
            <a:xfrm>
              <a:off x="465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98E1E4E8-6002-698B-D8C1-4E8C511682EC}"/>
                </a:ext>
              </a:extLst>
            </p:cNvPr>
            <p:cNvSpPr/>
            <p:nvPr/>
          </p:nvSpPr>
          <p:spPr>
            <a:xfrm>
              <a:off x="501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468B98DD-DAC1-2532-57F5-C751FD195A55}"/>
                </a:ext>
              </a:extLst>
            </p:cNvPr>
            <p:cNvSpPr/>
            <p:nvPr/>
          </p:nvSpPr>
          <p:spPr>
            <a:xfrm>
              <a:off x="53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D90120B7-78D4-0257-91ED-9576589F41F2}"/>
                </a:ext>
              </a:extLst>
            </p:cNvPr>
            <p:cNvSpPr/>
            <p:nvPr/>
          </p:nvSpPr>
          <p:spPr>
            <a:xfrm>
              <a:off x="57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cxnSp>
        <p:nvCxnSpPr>
          <p:cNvPr id="50" name="!!11">
            <a:extLst>
              <a:ext uri="{FF2B5EF4-FFF2-40B4-BE49-F238E27FC236}">
                <a16:creationId xmlns:a16="http://schemas.microsoft.com/office/drawing/2014/main" id="{5BAEB6D1-7FAD-97C1-E0F5-408A8B0CC2EC}"/>
              </a:ext>
            </a:extLst>
          </p:cNvPr>
          <p:cNvCxnSpPr/>
          <p:nvPr/>
        </p:nvCxnSpPr>
        <p:spPr>
          <a:xfrm>
            <a:off x="1776000" y="4032521"/>
            <a:ext cx="4320000" cy="0"/>
          </a:xfrm>
          <a:prstGeom prst="line">
            <a:avLst/>
          </a:prstGeom>
          <a:noFill/>
          <a:ln w="571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!!22">
            <a:extLst>
              <a:ext uri="{FF2B5EF4-FFF2-40B4-BE49-F238E27FC236}">
                <a16:creationId xmlns:a16="http://schemas.microsoft.com/office/drawing/2014/main" id="{AAA8D503-A535-B16B-35AB-3245030EAAD5}"/>
              </a:ext>
            </a:extLst>
          </p:cNvPr>
          <p:cNvCxnSpPr>
            <a:cxnSpLocks/>
          </p:cNvCxnSpPr>
          <p:nvPr/>
        </p:nvCxnSpPr>
        <p:spPr>
          <a:xfrm>
            <a:off x="6096000" y="4032521"/>
            <a:ext cx="4320000" cy="0"/>
          </a:xfrm>
          <a:prstGeom prst="line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EDCF91EB-89AE-0059-A8BF-B02C13D6815C}"/>
              </a:ext>
            </a:extLst>
          </p:cNvPr>
          <p:cNvGrpSpPr/>
          <p:nvPr/>
        </p:nvGrpSpPr>
        <p:grpSpPr>
          <a:xfrm>
            <a:off x="1516737" y="3618388"/>
            <a:ext cx="9143531" cy="461665"/>
            <a:chOff x="1516737" y="4573428"/>
            <a:chExt cx="9143531" cy="461665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500BA0DD-348B-A78D-EE4F-EFA42CA0471B}"/>
                </a:ext>
              </a:extLst>
            </p:cNvPr>
            <p:cNvSpPr txBox="1"/>
            <p:nvPr/>
          </p:nvSpPr>
          <p:spPr>
            <a:xfrm>
              <a:off x="151673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841DDBB-68D3-70E3-BBEB-442172E1FB39}"/>
                </a:ext>
              </a:extLst>
            </p:cNvPr>
            <p:cNvSpPr txBox="1"/>
            <p:nvPr/>
          </p:nvSpPr>
          <p:spPr>
            <a:xfrm>
              <a:off x="197049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034E361B-DDC9-1901-2001-A5B12B909623}"/>
                </a:ext>
              </a:extLst>
            </p:cNvPr>
            <p:cNvSpPr txBox="1"/>
            <p:nvPr/>
          </p:nvSpPr>
          <p:spPr>
            <a:xfrm>
              <a:off x="232844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65DCD449-336A-062A-502A-48064AA86BF0}"/>
                </a:ext>
              </a:extLst>
            </p:cNvPr>
            <p:cNvSpPr txBox="1"/>
            <p:nvPr/>
          </p:nvSpPr>
          <p:spPr>
            <a:xfrm>
              <a:off x="268844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F727CC6E-F079-616B-88CD-CFCD44F88FFB}"/>
                </a:ext>
              </a:extLst>
            </p:cNvPr>
            <p:cNvSpPr txBox="1"/>
            <p:nvPr/>
          </p:nvSpPr>
          <p:spPr>
            <a:xfrm>
              <a:off x="304792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B78C7971-1F86-D03F-4C97-836C7D21C54C}"/>
                </a:ext>
              </a:extLst>
            </p:cNvPr>
            <p:cNvSpPr txBox="1"/>
            <p:nvPr/>
          </p:nvSpPr>
          <p:spPr>
            <a:xfrm>
              <a:off x="340422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92CDB9BE-2021-B933-10B5-34D563B123DE}"/>
                </a:ext>
              </a:extLst>
            </p:cNvPr>
            <p:cNvSpPr txBox="1"/>
            <p:nvPr/>
          </p:nvSpPr>
          <p:spPr>
            <a:xfrm>
              <a:off x="376275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FE0E4A21-61A8-0CE8-B169-EF94CEA8DF16}"/>
                </a:ext>
              </a:extLst>
            </p:cNvPr>
            <p:cNvSpPr txBox="1"/>
            <p:nvPr/>
          </p:nvSpPr>
          <p:spPr>
            <a:xfrm>
              <a:off x="412922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67DC71B0-81EB-5A66-58BA-CAAADED0D082}"/>
                </a:ext>
              </a:extLst>
            </p:cNvPr>
            <p:cNvSpPr txBox="1"/>
            <p:nvPr/>
          </p:nvSpPr>
          <p:spPr>
            <a:xfrm>
              <a:off x="4490695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DFDE4383-5806-06A6-FCF5-8EEF8FF3DE50}"/>
                </a:ext>
              </a:extLst>
            </p:cNvPr>
            <p:cNvSpPr txBox="1"/>
            <p:nvPr/>
          </p:nvSpPr>
          <p:spPr>
            <a:xfrm>
              <a:off x="4850695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B64FD03A-E018-2E0E-CDD4-F50D951D0FF1}"/>
                </a:ext>
              </a:extLst>
            </p:cNvPr>
            <p:cNvSpPr txBox="1"/>
            <p:nvPr/>
          </p:nvSpPr>
          <p:spPr>
            <a:xfrm>
              <a:off x="5133750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29A2ED52-D93C-7A84-80D3-0B35DFDF2ADD}"/>
                </a:ext>
              </a:extLst>
            </p:cNvPr>
            <p:cNvSpPr txBox="1"/>
            <p:nvPr/>
          </p:nvSpPr>
          <p:spPr>
            <a:xfrm>
              <a:off x="548302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234BA7AD-FE5C-23F5-8013-A5ADDBCF28A5}"/>
                </a:ext>
              </a:extLst>
            </p:cNvPr>
            <p:cNvSpPr txBox="1"/>
            <p:nvPr/>
          </p:nvSpPr>
          <p:spPr>
            <a:xfrm>
              <a:off x="584977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CA42363C-DED4-704C-77F8-B0C79F380C3E}"/>
                </a:ext>
              </a:extLst>
            </p:cNvPr>
            <p:cNvSpPr txBox="1"/>
            <p:nvPr/>
          </p:nvSpPr>
          <p:spPr>
            <a:xfrm>
              <a:off x="6288546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4F0032A4-9CFC-34F1-9F11-3F0C9F56971D}"/>
                </a:ext>
              </a:extLst>
            </p:cNvPr>
            <p:cNvSpPr txBox="1"/>
            <p:nvPr/>
          </p:nvSpPr>
          <p:spPr>
            <a:xfrm>
              <a:off x="664649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3A8796ED-F39D-6A88-E597-62F51ACCEB7B}"/>
                </a:ext>
              </a:extLst>
            </p:cNvPr>
            <p:cNvSpPr txBox="1"/>
            <p:nvPr/>
          </p:nvSpPr>
          <p:spPr>
            <a:xfrm>
              <a:off x="700649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3FB2F0F3-7200-7D79-B0C4-CA7F2E5B8768}"/>
                </a:ext>
              </a:extLst>
            </p:cNvPr>
            <p:cNvSpPr txBox="1"/>
            <p:nvPr/>
          </p:nvSpPr>
          <p:spPr>
            <a:xfrm>
              <a:off x="7365968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0DB91E85-839C-78ED-E8D8-17E1E4992FA0}"/>
                </a:ext>
              </a:extLst>
            </p:cNvPr>
            <p:cNvSpPr txBox="1"/>
            <p:nvPr/>
          </p:nvSpPr>
          <p:spPr>
            <a:xfrm>
              <a:off x="772227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14F2AD06-07FC-A7BA-9463-238AE890C14A}"/>
                </a:ext>
              </a:extLst>
            </p:cNvPr>
            <p:cNvSpPr txBox="1"/>
            <p:nvPr/>
          </p:nvSpPr>
          <p:spPr>
            <a:xfrm>
              <a:off x="8080798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11F7ED58-1D00-E02A-FE3B-BCAF5A21EB9C}"/>
                </a:ext>
              </a:extLst>
            </p:cNvPr>
            <p:cNvSpPr txBox="1"/>
            <p:nvPr/>
          </p:nvSpPr>
          <p:spPr>
            <a:xfrm>
              <a:off x="844726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A2A4604B-59BC-B9E6-4170-AD3C9C61ECAA}"/>
                </a:ext>
              </a:extLst>
            </p:cNvPr>
            <p:cNvSpPr txBox="1"/>
            <p:nvPr/>
          </p:nvSpPr>
          <p:spPr>
            <a:xfrm>
              <a:off x="880874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E930432A-D665-A872-1760-C962C0A2710E}"/>
                </a:ext>
              </a:extLst>
            </p:cNvPr>
            <p:cNvSpPr txBox="1"/>
            <p:nvPr/>
          </p:nvSpPr>
          <p:spPr>
            <a:xfrm>
              <a:off x="916874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2EE0B23D-1BB8-EACF-DBA2-6F43AD61C9A2}"/>
                </a:ext>
              </a:extLst>
            </p:cNvPr>
            <p:cNvSpPr txBox="1"/>
            <p:nvPr/>
          </p:nvSpPr>
          <p:spPr>
            <a:xfrm>
              <a:off x="945179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2F32A0EF-962A-3C74-8D04-47534E3CFDCF}"/>
                </a:ext>
              </a:extLst>
            </p:cNvPr>
            <p:cNvSpPr txBox="1"/>
            <p:nvPr/>
          </p:nvSpPr>
          <p:spPr>
            <a:xfrm>
              <a:off x="9801074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68B98B73-3242-492E-FB82-E467CD473CA3}"/>
                </a:ext>
              </a:extLst>
            </p:cNvPr>
            <p:cNvSpPr txBox="1"/>
            <p:nvPr/>
          </p:nvSpPr>
          <p:spPr>
            <a:xfrm>
              <a:off x="10167824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6F117CFE-63BC-57CC-3547-247266ABFD5A}"/>
              </a:ext>
            </a:extLst>
          </p:cNvPr>
          <p:cNvGrpSpPr/>
          <p:nvPr/>
        </p:nvGrpSpPr>
        <p:grpSpPr>
          <a:xfrm>
            <a:off x="1465335" y="4494186"/>
            <a:ext cx="9446101" cy="461665"/>
            <a:chOff x="1465335" y="3133250"/>
            <a:chExt cx="9446101" cy="461665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FAB960F7-0C8A-1305-5D31-FD5D849954BD}"/>
                </a:ext>
              </a:extLst>
            </p:cNvPr>
            <p:cNvSpPr txBox="1"/>
            <p:nvPr/>
          </p:nvSpPr>
          <p:spPr>
            <a:xfrm>
              <a:off x="146533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53F2A44E-956D-79D0-00F6-A526A15C3911}"/>
                </a:ext>
              </a:extLst>
            </p:cNvPr>
            <p:cNvSpPr txBox="1"/>
            <p:nvPr/>
          </p:nvSpPr>
          <p:spPr>
            <a:xfrm>
              <a:off x="1970499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6F70DDC0-FE8D-7594-DC6B-73A7D58AB0E1}"/>
                </a:ext>
              </a:extLst>
            </p:cNvPr>
            <p:cNvSpPr txBox="1"/>
            <p:nvPr/>
          </p:nvSpPr>
          <p:spPr>
            <a:xfrm>
              <a:off x="2328447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48961378-8BC1-AAF7-32A3-FAE9E9DF699D}"/>
                </a:ext>
              </a:extLst>
            </p:cNvPr>
            <p:cNvSpPr txBox="1"/>
            <p:nvPr/>
          </p:nvSpPr>
          <p:spPr>
            <a:xfrm>
              <a:off x="2688447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274EDEC3-9AE3-968F-A44C-EF721EEC699B}"/>
                </a:ext>
              </a:extLst>
            </p:cNvPr>
            <p:cNvSpPr txBox="1"/>
            <p:nvPr/>
          </p:nvSpPr>
          <p:spPr>
            <a:xfrm>
              <a:off x="3047921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1494859E-7C9A-C1B1-FB33-C8EE76896DD5}"/>
                </a:ext>
              </a:extLst>
            </p:cNvPr>
            <p:cNvSpPr txBox="1"/>
            <p:nvPr/>
          </p:nvSpPr>
          <p:spPr>
            <a:xfrm>
              <a:off x="3404224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FD0A47BF-5B70-6271-52B1-ED412905E22D}"/>
                </a:ext>
              </a:extLst>
            </p:cNvPr>
            <p:cNvSpPr txBox="1"/>
            <p:nvPr/>
          </p:nvSpPr>
          <p:spPr>
            <a:xfrm>
              <a:off x="3762751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178136B5-5100-227A-8AFB-744205BC9915}"/>
                </a:ext>
              </a:extLst>
            </p:cNvPr>
            <p:cNvSpPr txBox="1"/>
            <p:nvPr/>
          </p:nvSpPr>
          <p:spPr>
            <a:xfrm>
              <a:off x="4129222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1BAF7CD1-5744-94D3-EA52-B5BB2AA0B5C5}"/>
                </a:ext>
              </a:extLst>
            </p:cNvPr>
            <p:cNvSpPr txBox="1"/>
            <p:nvPr/>
          </p:nvSpPr>
          <p:spPr>
            <a:xfrm>
              <a:off x="449069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86460D2E-9209-9ED3-A5BD-61E56D8376A0}"/>
                </a:ext>
              </a:extLst>
            </p:cNvPr>
            <p:cNvSpPr txBox="1"/>
            <p:nvPr/>
          </p:nvSpPr>
          <p:spPr>
            <a:xfrm>
              <a:off x="485069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0DF536A9-093A-AC97-2DA2-9092071BF231}"/>
                </a:ext>
              </a:extLst>
            </p:cNvPr>
            <p:cNvSpPr txBox="1"/>
            <p:nvPr/>
          </p:nvSpPr>
          <p:spPr>
            <a:xfrm>
              <a:off x="5133750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4D4B6F46-02A3-8C2F-CA35-3F3ACF57D3C7}"/>
                </a:ext>
              </a:extLst>
            </p:cNvPr>
            <p:cNvSpPr txBox="1"/>
            <p:nvPr/>
          </p:nvSpPr>
          <p:spPr>
            <a:xfrm>
              <a:off x="548302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5B383843-580F-053E-1A82-579388B88786}"/>
                </a:ext>
              </a:extLst>
            </p:cNvPr>
            <p:cNvSpPr txBox="1"/>
            <p:nvPr/>
          </p:nvSpPr>
          <p:spPr>
            <a:xfrm>
              <a:off x="584977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8C4C8859-BBC2-3529-9CA3-C48FFD99A622}"/>
                </a:ext>
              </a:extLst>
            </p:cNvPr>
            <p:cNvSpPr txBox="1"/>
            <p:nvPr/>
          </p:nvSpPr>
          <p:spPr>
            <a:xfrm>
              <a:off x="6211601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C3B87ADC-219B-3DAB-CE8C-6F4EF8351DC8}"/>
                </a:ext>
              </a:extLst>
            </p:cNvPr>
            <p:cNvSpPr txBox="1"/>
            <p:nvPr/>
          </p:nvSpPr>
          <p:spPr>
            <a:xfrm>
              <a:off x="6569549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64E0EC7A-5AE1-5F51-21A8-0A85A44522B9}"/>
                </a:ext>
              </a:extLst>
            </p:cNvPr>
            <p:cNvSpPr txBox="1"/>
            <p:nvPr/>
          </p:nvSpPr>
          <p:spPr>
            <a:xfrm>
              <a:off x="6929549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15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D4E66915-AE84-7C44-190E-C56A44CCD449}"/>
                </a:ext>
              </a:extLst>
            </p:cNvPr>
            <p:cNvSpPr txBox="1"/>
            <p:nvPr/>
          </p:nvSpPr>
          <p:spPr>
            <a:xfrm>
              <a:off x="7289023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16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3A92C301-E87A-1047-781F-2BCF49CBA191}"/>
                </a:ext>
              </a:extLst>
            </p:cNvPr>
            <p:cNvSpPr txBox="1"/>
            <p:nvPr/>
          </p:nvSpPr>
          <p:spPr>
            <a:xfrm>
              <a:off x="7645326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17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7D4BBCB5-3ACB-09B6-F9EA-D609C4B0D5E0}"/>
                </a:ext>
              </a:extLst>
            </p:cNvPr>
            <p:cNvSpPr txBox="1"/>
            <p:nvPr/>
          </p:nvSpPr>
          <p:spPr>
            <a:xfrm>
              <a:off x="8003853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18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0E7A6FA4-BAC1-9E09-BDC7-FD46199418B6}"/>
                </a:ext>
              </a:extLst>
            </p:cNvPr>
            <p:cNvSpPr txBox="1"/>
            <p:nvPr/>
          </p:nvSpPr>
          <p:spPr>
            <a:xfrm>
              <a:off x="8370324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19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5DA34C8B-A930-880F-09D1-A5D6FA88A7DA}"/>
                </a:ext>
              </a:extLst>
            </p:cNvPr>
            <p:cNvSpPr txBox="1"/>
            <p:nvPr/>
          </p:nvSpPr>
          <p:spPr>
            <a:xfrm>
              <a:off x="873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20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F2DF9703-B48A-3DA4-1A03-389DA42C11C8}"/>
                </a:ext>
              </a:extLst>
            </p:cNvPr>
            <p:cNvSpPr txBox="1"/>
            <p:nvPr/>
          </p:nvSpPr>
          <p:spPr>
            <a:xfrm>
              <a:off x="909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16485631-A936-5F39-1385-33CDC866BA1E}"/>
                </a:ext>
              </a:extLst>
            </p:cNvPr>
            <p:cNvSpPr txBox="1"/>
            <p:nvPr/>
          </p:nvSpPr>
          <p:spPr>
            <a:xfrm>
              <a:off x="945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3BDA05A0-4820-C552-3002-8D97147799B2}"/>
                </a:ext>
              </a:extLst>
            </p:cNvPr>
            <p:cNvSpPr txBox="1"/>
            <p:nvPr/>
          </p:nvSpPr>
          <p:spPr>
            <a:xfrm>
              <a:off x="9801074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33622B7A-5033-6EC8-DDDD-7A1CDA580D21}"/>
                </a:ext>
              </a:extLst>
            </p:cNvPr>
            <p:cNvSpPr txBox="1"/>
            <p:nvPr/>
          </p:nvSpPr>
          <p:spPr>
            <a:xfrm>
              <a:off x="10418992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C2FB059B-83AF-43FA-63E1-0B117275094E}"/>
              </a:ext>
            </a:extLst>
          </p:cNvPr>
          <p:cNvGrpSpPr/>
          <p:nvPr/>
        </p:nvGrpSpPr>
        <p:grpSpPr>
          <a:xfrm>
            <a:off x="1289856" y="2491338"/>
            <a:ext cx="1008610" cy="1161762"/>
            <a:chOff x="1289856" y="2839062"/>
            <a:chExt cx="1008610" cy="1161762"/>
          </a:xfrm>
        </p:grpSpPr>
        <p:cxnSp>
          <p:nvCxnSpPr>
            <p:cNvPr id="105" name="直接箭头连接符 104">
              <a:extLst>
                <a:ext uri="{FF2B5EF4-FFF2-40B4-BE49-F238E27FC236}">
                  <a16:creationId xmlns:a16="http://schemas.microsoft.com/office/drawing/2014/main" id="{1A90289D-A3F4-798E-F4AF-3B005E9E73D0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D97EDC65-079B-3892-B36D-597CDF56B54E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午夜</a:t>
              </a:r>
            </a:p>
          </p:txBody>
        </p:sp>
      </p:grpSp>
      <p:cxnSp>
        <p:nvCxnSpPr>
          <p:cNvPr id="107" name="直接箭头连接符 106">
            <a:extLst>
              <a:ext uri="{FF2B5EF4-FFF2-40B4-BE49-F238E27FC236}">
                <a16:creationId xmlns:a16="http://schemas.microsoft.com/office/drawing/2014/main" id="{97ED048B-A8C6-D56F-6BF3-300AAA4862F3}"/>
              </a:ext>
            </a:extLst>
          </p:cNvPr>
          <p:cNvCxnSpPr>
            <a:cxnSpLocks/>
          </p:cNvCxnSpPr>
          <p:nvPr/>
        </p:nvCxnSpPr>
        <p:spPr>
          <a:xfrm>
            <a:off x="1938897" y="3373669"/>
            <a:ext cx="4027563" cy="0"/>
          </a:xfrm>
          <a:prstGeom prst="straightConnector1">
            <a:avLst/>
          </a:prstGeom>
          <a:noFill/>
          <a:ln w="381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6DB6A7C7-648B-E1C7-8648-1395C23FE60D}"/>
              </a:ext>
            </a:extLst>
          </p:cNvPr>
          <p:cNvGrpSpPr/>
          <p:nvPr/>
        </p:nvGrpSpPr>
        <p:grpSpPr>
          <a:xfrm>
            <a:off x="5607764" y="2491338"/>
            <a:ext cx="1008610" cy="1161762"/>
            <a:chOff x="1289856" y="2839062"/>
            <a:chExt cx="1008610" cy="1161762"/>
          </a:xfrm>
        </p:grpSpPr>
        <p:cxnSp>
          <p:nvCxnSpPr>
            <p:cNvPr id="109" name="直接箭头连接符 108">
              <a:extLst>
                <a:ext uri="{FF2B5EF4-FFF2-40B4-BE49-F238E27FC236}">
                  <a16:creationId xmlns:a16="http://schemas.microsoft.com/office/drawing/2014/main" id="{D2D0540A-1B20-FC53-8A3F-28B34AC9E351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81995077-E233-4E1D-E987-E1C80BCBBE9C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正午</a:t>
              </a:r>
            </a:p>
          </p:txBody>
        </p:sp>
      </p:grpSp>
      <p:cxnSp>
        <p:nvCxnSpPr>
          <p:cNvPr id="114" name="直接箭头连接符 113">
            <a:extLst>
              <a:ext uri="{FF2B5EF4-FFF2-40B4-BE49-F238E27FC236}">
                <a16:creationId xmlns:a16="http://schemas.microsoft.com/office/drawing/2014/main" id="{F3F2A860-DE22-CEC5-C93E-5A6146DA3AD9}"/>
              </a:ext>
            </a:extLst>
          </p:cNvPr>
          <p:cNvCxnSpPr>
            <a:cxnSpLocks/>
          </p:cNvCxnSpPr>
          <p:nvPr/>
        </p:nvCxnSpPr>
        <p:spPr>
          <a:xfrm>
            <a:off x="6208437" y="3373669"/>
            <a:ext cx="4027563" cy="0"/>
          </a:xfrm>
          <a:prstGeom prst="straightConnector1">
            <a:avLst/>
          </a:prstGeom>
          <a:noFill/>
          <a:ln w="38100" cap="flat" cmpd="sng" algn="ctr">
            <a:solidFill>
              <a:srgbClr val="70AD47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CA409246-5FE7-B3B2-F12A-CCBCC3449E80}"/>
              </a:ext>
            </a:extLst>
          </p:cNvPr>
          <p:cNvGrpSpPr/>
          <p:nvPr/>
        </p:nvGrpSpPr>
        <p:grpSpPr>
          <a:xfrm>
            <a:off x="9925672" y="2491338"/>
            <a:ext cx="1008610" cy="1161762"/>
            <a:chOff x="1289856" y="2839062"/>
            <a:chExt cx="1008610" cy="1161762"/>
          </a:xfrm>
        </p:grpSpPr>
        <p:cxnSp>
          <p:nvCxnSpPr>
            <p:cNvPr id="116" name="直接箭头连接符 115">
              <a:extLst>
                <a:ext uri="{FF2B5EF4-FFF2-40B4-BE49-F238E27FC236}">
                  <a16:creationId xmlns:a16="http://schemas.microsoft.com/office/drawing/2014/main" id="{C420218A-3E46-2198-1376-6DACF3AE80FD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653E2901-F869-6459-22E7-E130BDA2D04F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午夜</a:t>
              </a:r>
            </a:p>
          </p:txBody>
        </p:sp>
      </p:grpSp>
      <p:sp>
        <p:nvSpPr>
          <p:cNvPr id="118" name="文本框 117">
            <a:extLst>
              <a:ext uri="{FF2B5EF4-FFF2-40B4-BE49-F238E27FC236}">
                <a16:creationId xmlns:a16="http://schemas.microsoft.com/office/drawing/2014/main" id="{DCFBFA67-25E2-C274-9A4E-88E3219A13E3}"/>
              </a:ext>
            </a:extLst>
          </p:cNvPr>
          <p:cNvSpPr txBox="1"/>
          <p:nvPr/>
        </p:nvSpPr>
        <p:spPr>
          <a:xfrm>
            <a:off x="4581884" y="1838959"/>
            <a:ext cx="302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</a:rPr>
              <a:t>12</a:t>
            </a:r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</a:rPr>
              <a:t>时计时法</a:t>
            </a: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4A78D8A3-AFCA-3F9D-838B-0F03BE4581BC}"/>
              </a:ext>
            </a:extLst>
          </p:cNvPr>
          <p:cNvSpPr txBox="1"/>
          <p:nvPr/>
        </p:nvSpPr>
        <p:spPr>
          <a:xfrm>
            <a:off x="4581884" y="5730241"/>
            <a:ext cx="302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</a:defRPr>
            </a:lvl1pPr>
          </a:lstStyle>
          <a:p>
            <a:r>
              <a:rPr lang="en-US" altLang="zh-CN" dirty="0"/>
              <a:t>24</a:t>
            </a:r>
            <a:r>
              <a:rPr lang="zh-CN" altLang="en-US" dirty="0"/>
              <a:t>时计时法</a:t>
            </a: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F79809ED-CF11-5950-ED12-E4B46F23C581}"/>
              </a:ext>
            </a:extLst>
          </p:cNvPr>
          <p:cNvSpPr txBox="1"/>
          <p:nvPr/>
        </p:nvSpPr>
        <p:spPr>
          <a:xfrm>
            <a:off x="364187" y="382821"/>
            <a:ext cx="10841793" cy="1333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同桌讨论：</a:t>
            </a:r>
            <a:r>
              <a:rPr lang="zh-CN" altLang="en-US" sz="3600" dirty="0">
                <a:latin typeface="+mj-ea"/>
                <a:ea typeface="+mj-ea"/>
              </a:rPr>
              <a:t>认真观察“时间尺”同一个点上下对应的两个数字，你发现了什么？</a:t>
            </a:r>
          </a:p>
        </p:txBody>
      </p:sp>
    </p:spTree>
    <p:extLst>
      <p:ext uri="{BB962C8B-B14F-4D97-AF65-F5344CB8AC3E}">
        <p14:creationId xmlns:p14="http://schemas.microsoft.com/office/powerpoint/2010/main" val="2065633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DE72E03-75B1-6C14-982C-66EFCC179493}"/>
              </a:ext>
            </a:extLst>
          </p:cNvPr>
          <p:cNvGrpSpPr/>
          <p:nvPr/>
        </p:nvGrpSpPr>
        <p:grpSpPr>
          <a:xfrm>
            <a:off x="10416000" y="3618388"/>
            <a:ext cx="1080000" cy="1865377"/>
            <a:chOff x="10416000" y="4573428"/>
            <a:chExt cx="1080000" cy="1865377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B0102A7-F877-5780-ACC6-8EFF01C38F7C}"/>
                </a:ext>
              </a:extLst>
            </p:cNvPr>
            <p:cNvGrpSpPr/>
            <p:nvPr/>
          </p:nvGrpSpPr>
          <p:grpSpPr>
            <a:xfrm>
              <a:off x="10416000" y="4987561"/>
              <a:ext cx="1080000" cy="1442127"/>
              <a:chOff x="10416000" y="4987561"/>
              <a:chExt cx="1080000" cy="1442127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BFD0130B-6A24-119E-3474-9919BECEC607}"/>
                  </a:ext>
                </a:extLst>
              </p:cNvPr>
              <p:cNvSpPr/>
              <p:nvPr/>
            </p:nvSpPr>
            <p:spPr>
              <a:xfrm>
                <a:off x="10416000" y="4989994"/>
                <a:ext cx="1080000" cy="1439694"/>
              </a:xfrm>
              <a:prstGeom prst="rect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F1819A01-72C6-90EC-C182-11AD7F84A66E}"/>
                  </a:ext>
                </a:extLst>
              </p:cNvPr>
              <p:cNvGrpSpPr/>
              <p:nvPr/>
            </p:nvGrpSpPr>
            <p:grpSpPr>
              <a:xfrm>
                <a:off x="10416000" y="4987561"/>
                <a:ext cx="1080000" cy="481520"/>
                <a:chOff x="10416000" y="4987561"/>
                <a:chExt cx="1080000" cy="481520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9AA354DE-608C-FC78-7710-0F57002C3187}"/>
                    </a:ext>
                  </a:extLst>
                </p:cNvPr>
                <p:cNvSpPr/>
                <p:nvPr/>
              </p:nvSpPr>
              <p:spPr>
                <a:xfrm>
                  <a:off x="1041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40C229C3-FF2E-6966-FE52-BC6E42FB272B}"/>
                    </a:ext>
                  </a:extLst>
                </p:cNvPr>
                <p:cNvSpPr/>
                <p:nvPr/>
              </p:nvSpPr>
              <p:spPr>
                <a:xfrm>
                  <a:off x="1077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E8FF5715-835F-8F2D-8BD5-C2BE0FBB9A17}"/>
                    </a:ext>
                  </a:extLst>
                </p:cNvPr>
                <p:cNvSpPr/>
                <p:nvPr/>
              </p:nvSpPr>
              <p:spPr>
                <a:xfrm>
                  <a:off x="1113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</p:grpSp>
        </p:grp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9B3E72C-CB91-3842-5F22-08C47337D5FA}"/>
                </a:ext>
              </a:extLst>
            </p:cNvPr>
            <p:cNvSpPr txBox="1"/>
            <p:nvPr/>
          </p:nvSpPr>
          <p:spPr>
            <a:xfrm>
              <a:off x="10461198" y="5854030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/>
                </a:rPr>
                <a:t>明天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C610091-3C75-5334-A7FD-738A065DFA29}"/>
                </a:ext>
              </a:extLst>
            </p:cNvPr>
            <p:cNvSpPr txBox="1"/>
            <p:nvPr/>
          </p:nvSpPr>
          <p:spPr>
            <a:xfrm>
              <a:off x="1060726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50BA8B0-38B7-F3CC-7D1E-FD57D6AD47D7}"/>
                </a:ext>
              </a:extLst>
            </p:cNvPr>
            <p:cNvSpPr txBox="1"/>
            <p:nvPr/>
          </p:nvSpPr>
          <p:spPr>
            <a:xfrm>
              <a:off x="1096902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0E36630-B3BD-5834-1ED3-233A861A1850}"/>
              </a:ext>
            </a:extLst>
          </p:cNvPr>
          <p:cNvGrpSpPr/>
          <p:nvPr/>
        </p:nvGrpSpPr>
        <p:grpSpPr>
          <a:xfrm>
            <a:off x="696000" y="3618388"/>
            <a:ext cx="1080000" cy="1865377"/>
            <a:chOff x="696000" y="4573428"/>
            <a:chExt cx="1080000" cy="1865377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836C21A-B20F-9ED6-80A3-0A46814FA59A}"/>
                </a:ext>
              </a:extLst>
            </p:cNvPr>
            <p:cNvGrpSpPr/>
            <p:nvPr/>
          </p:nvGrpSpPr>
          <p:grpSpPr>
            <a:xfrm>
              <a:off x="696000" y="4987561"/>
              <a:ext cx="1080000" cy="1442127"/>
              <a:chOff x="696000" y="4987561"/>
              <a:chExt cx="1080000" cy="1442127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9D02A8D0-1727-2B16-ACFD-99DF28DB4E53}"/>
                  </a:ext>
                </a:extLst>
              </p:cNvPr>
              <p:cNvSpPr/>
              <p:nvPr/>
            </p:nvSpPr>
            <p:spPr>
              <a:xfrm>
                <a:off x="696000" y="4989994"/>
                <a:ext cx="1080000" cy="1439694"/>
              </a:xfrm>
              <a:prstGeom prst="rect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C09F20FE-D26B-E99F-F0C3-D876237A6829}"/>
                  </a:ext>
                </a:extLst>
              </p:cNvPr>
              <p:cNvGrpSpPr/>
              <p:nvPr/>
            </p:nvGrpSpPr>
            <p:grpSpPr>
              <a:xfrm>
                <a:off x="696000" y="4987561"/>
                <a:ext cx="1080000" cy="481520"/>
                <a:chOff x="696000" y="4987561"/>
                <a:chExt cx="1080000" cy="481520"/>
              </a:xfrm>
            </p:grpSpPr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AB0940D7-A83D-8CFE-7ECD-ACAF3B6ADC7C}"/>
                    </a:ext>
                  </a:extLst>
                </p:cNvPr>
                <p:cNvSpPr/>
                <p:nvPr/>
              </p:nvSpPr>
              <p:spPr>
                <a:xfrm>
                  <a:off x="69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52CFC0F7-4B1A-9E2E-1EA3-18A5AA770BA5}"/>
                    </a:ext>
                  </a:extLst>
                </p:cNvPr>
                <p:cNvSpPr/>
                <p:nvPr/>
              </p:nvSpPr>
              <p:spPr>
                <a:xfrm>
                  <a:off x="105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0078ABFB-E846-B61A-6E00-136D45BB905D}"/>
                    </a:ext>
                  </a:extLst>
                </p:cNvPr>
                <p:cNvSpPr/>
                <p:nvPr/>
              </p:nvSpPr>
              <p:spPr>
                <a:xfrm>
                  <a:off x="141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</p:grp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A493F69-C7D4-97C1-05F9-4553540190FC}"/>
                </a:ext>
              </a:extLst>
            </p:cNvPr>
            <p:cNvSpPr txBox="1"/>
            <p:nvPr/>
          </p:nvSpPr>
          <p:spPr>
            <a:xfrm>
              <a:off x="734496" y="5854030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/>
                </a:rPr>
                <a:t>昨天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4AC0A63-73D7-358B-C5E7-A81F69FAA611}"/>
                </a:ext>
              </a:extLst>
            </p:cNvPr>
            <p:cNvSpPr txBox="1"/>
            <p:nvPr/>
          </p:nvSpPr>
          <p:spPr>
            <a:xfrm>
              <a:off x="812250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D447773-F4DC-81F1-C602-4B8635F41AC3}"/>
                </a:ext>
              </a:extLst>
            </p:cNvPr>
            <p:cNvSpPr txBox="1"/>
            <p:nvPr/>
          </p:nvSpPr>
          <p:spPr>
            <a:xfrm>
              <a:off x="1159209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04F9E1C2-EEA8-E3CC-2880-CB91389E62FF}"/>
              </a:ext>
            </a:extLst>
          </p:cNvPr>
          <p:cNvSpPr/>
          <p:nvPr/>
        </p:nvSpPr>
        <p:spPr>
          <a:xfrm>
            <a:off x="1776000" y="4034954"/>
            <a:ext cx="8640000" cy="1439694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4491AAA-AA17-6E87-F81B-D25AAB8B8AAD}"/>
              </a:ext>
            </a:extLst>
          </p:cNvPr>
          <p:cNvSpPr txBox="1"/>
          <p:nvPr/>
        </p:nvSpPr>
        <p:spPr>
          <a:xfrm>
            <a:off x="5589492" y="4898990"/>
            <a:ext cx="1008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4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楷体"/>
              </a:rPr>
              <a:t>今天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00AD5D9-4B39-6D66-DD7E-BB264D70BFB9}"/>
              </a:ext>
            </a:extLst>
          </p:cNvPr>
          <p:cNvGrpSpPr/>
          <p:nvPr/>
        </p:nvGrpSpPr>
        <p:grpSpPr>
          <a:xfrm>
            <a:off x="6096000" y="4032521"/>
            <a:ext cx="4320000" cy="481520"/>
            <a:chOff x="6096000" y="4987561"/>
            <a:chExt cx="4320000" cy="481520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11AF8688-F874-97EC-DAF1-51B3003EA631}"/>
                </a:ext>
              </a:extLst>
            </p:cNvPr>
            <p:cNvSpPr/>
            <p:nvPr/>
          </p:nvSpPr>
          <p:spPr>
            <a:xfrm>
              <a:off x="60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C96ECCC-1834-F6F8-BC0A-02D1F71A9A74}"/>
                </a:ext>
              </a:extLst>
            </p:cNvPr>
            <p:cNvSpPr/>
            <p:nvPr/>
          </p:nvSpPr>
          <p:spPr>
            <a:xfrm>
              <a:off x="64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9AFE57AF-2391-6F2C-2D23-9B09A550E5CC}"/>
                </a:ext>
              </a:extLst>
            </p:cNvPr>
            <p:cNvSpPr/>
            <p:nvPr/>
          </p:nvSpPr>
          <p:spPr>
            <a:xfrm>
              <a:off x="681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1CC4EFE5-2F35-3EE1-D705-8C5F0287F1FC}"/>
                </a:ext>
              </a:extLst>
            </p:cNvPr>
            <p:cNvSpPr/>
            <p:nvPr/>
          </p:nvSpPr>
          <p:spPr>
            <a:xfrm>
              <a:off x="717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70E69C1A-8C28-B9AD-4A3E-82AFFECB94BF}"/>
                </a:ext>
              </a:extLst>
            </p:cNvPr>
            <p:cNvSpPr/>
            <p:nvPr/>
          </p:nvSpPr>
          <p:spPr>
            <a:xfrm>
              <a:off x="753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44479BD-BA6E-D4FF-E87F-658AACDDDE52}"/>
                </a:ext>
              </a:extLst>
            </p:cNvPr>
            <p:cNvSpPr/>
            <p:nvPr/>
          </p:nvSpPr>
          <p:spPr>
            <a:xfrm>
              <a:off x="78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6425E44-3CBF-DD22-7917-DCBB40CF9C0D}"/>
                </a:ext>
              </a:extLst>
            </p:cNvPr>
            <p:cNvSpPr/>
            <p:nvPr/>
          </p:nvSpPr>
          <p:spPr>
            <a:xfrm>
              <a:off x="82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9040FF8E-1F45-70B5-038C-8053042905AD}"/>
                </a:ext>
              </a:extLst>
            </p:cNvPr>
            <p:cNvSpPr/>
            <p:nvPr/>
          </p:nvSpPr>
          <p:spPr>
            <a:xfrm>
              <a:off x="861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8170F746-4BE8-5378-A518-C00E078D7794}"/>
                </a:ext>
              </a:extLst>
            </p:cNvPr>
            <p:cNvSpPr/>
            <p:nvPr/>
          </p:nvSpPr>
          <p:spPr>
            <a:xfrm>
              <a:off x="897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2E630167-19E2-9092-0976-FEC84C973837}"/>
                </a:ext>
              </a:extLst>
            </p:cNvPr>
            <p:cNvSpPr/>
            <p:nvPr/>
          </p:nvSpPr>
          <p:spPr>
            <a:xfrm>
              <a:off x="933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17F2D79D-2247-5F18-AFC4-02752E60A16F}"/>
                </a:ext>
              </a:extLst>
            </p:cNvPr>
            <p:cNvSpPr/>
            <p:nvPr/>
          </p:nvSpPr>
          <p:spPr>
            <a:xfrm>
              <a:off x="96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3F8A9197-9158-B760-1B92-EF572392E46C}"/>
                </a:ext>
              </a:extLst>
            </p:cNvPr>
            <p:cNvSpPr/>
            <p:nvPr/>
          </p:nvSpPr>
          <p:spPr>
            <a:xfrm>
              <a:off x="100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4A7881BE-6936-6B5A-BAF0-1C6ECB96ABDC}"/>
              </a:ext>
            </a:extLst>
          </p:cNvPr>
          <p:cNvGrpSpPr/>
          <p:nvPr/>
        </p:nvGrpSpPr>
        <p:grpSpPr>
          <a:xfrm>
            <a:off x="1776000" y="4032521"/>
            <a:ext cx="4320000" cy="481520"/>
            <a:chOff x="1776000" y="4987561"/>
            <a:chExt cx="4320000" cy="481520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E2EFE091-8EE2-1B7C-0AE8-1ECF5784349B}"/>
                </a:ext>
              </a:extLst>
            </p:cNvPr>
            <p:cNvSpPr/>
            <p:nvPr/>
          </p:nvSpPr>
          <p:spPr>
            <a:xfrm>
              <a:off x="17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9595D622-81A1-61E3-64BB-A44ABFE6E914}"/>
                </a:ext>
              </a:extLst>
            </p:cNvPr>
            <p:cNvSpPr/>
            <p:nvPr/>
          </p:nvSpPr>
          <p:spPr>
            <a:xfrm>
              <a:off x="21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D426607F-6342-91E5-D4C5-3664EC713F97}"/>
                </a:ext>
              </a:extLst>
            </p:cNvPr>
            <p:cNvSpPr/>
            <p:nvPr/>
          </p:nvSpPr>
          <p:spPr>
            <a:xfrm>
              <a:off x="249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532AB009-3BFD-770C-69CA-C3E9142796B6}"/>
                </a:ext>
              </a:extLst>
            </p:cNvPr>
            <p:cNvSpPr/>
            <p:nvPr/>
          </p:nvSpPr>
          <p:spPr>
            <a:xfrm>
              <a:off x="285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4604EFAB-B540-2ECF-BB88-12F63542143F}"/>
                </a:ext>
              </a:extLst>
            </p:cNvPr>
            <p:cNvSpPr/>
            <p:nvPr/>
          </p:nvSpPr>
          <p:spPr>
            <a:xfrm>
              <a:off x="321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AB20B29-7AAA-357B-7E3F-D86AF7600A31}"/>
                </a:ext>
              </a:extLst>
            </p:cNvPr>
            <p:cNvSpPr/>
            <p:nvPr/>
          </p:nvSpPr>
          <p:spPr>
            <a:xfrm>
              <a:off x="35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98AED66-396B-3AD9-3149-7D0B02E5B1C2}"/>
                </a:ext>
              </a:extLst>
            </p:cNvPr>
            <p:cNvSpPr/>
            <p:nvPr/>
          </p:nvSpPr>
          <p:spPr>
            <a:xfrm>
              <a:off x="39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AF96816A-0FC6-C5CD-B854-26AFB8127DF9}"/>
                </a:ext>
              </a:extLst>
            </p:cNvPr>
            <p:cNvSpPr/>
            <p:nvPr/>
          </p:nvSpPr>
          <p:spPr>
            <a:xfrm>
              <a:off x="429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79E6FC17-8292-34D1-AA38-3DD90AC396C7}"/>
                </a:ext>
              </a:extLst>
            </p:cNvPr>
            <p:cNvSpPr/>
            <p:nvPr/>
          </p:nvSpPr>
          <p:spPr>
            <a:xfrm>
              <a:off x="465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A0AA8CC6-B7D8-B15D-25AD-DF198E845946}"/>
                </a:ext>
              </a:extLst>
            </p:cNvPr>
            <p:cNvSpPr/>
            <p:nvPr/>
          </p:nvSpPr>
          <p:spPr>
            <a:xfrm>
              <a:off x="501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6CE62CDA-458E-D999-217E-F2193C37F1B5}"/>
                </a:ext>
              </a:extLst>
            </p:cNvPr>
            <p:cNvSpPr/>
            <p:nvPr/>
          </p:nvSpPr>
          <p:spPr>
            <a:xfrm>
              <a:off x="53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A151AC83-AC0A-672B-9285-1C2CA2FC0190}"/>
                </a:ext>
              </a:extLst>
            </p:cNvPr>
            <p:cNvSpPr/>
            <p:nvPr/>
          </p:nvSpPr>
          <p:spPr>
            <a:xfrm>
              <a:off x="57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cxnSp>
        <p:nvCxnSpPr>
          <p:cNvPr id="50" name="!!11">
            <a:extLst>
              <a:ext uri="{FF2B5EF4-FFF2-40B4-BE49-F238E27FC236}">
                <a16:creationId xmlns:a16="http://schemas.microsoft.com/office/drawing/2014/main" id="{9C8E80D2-E9C1-BC44-D459-0AAF8679FE1E}"/>
              </a:ext>
            </a:extLst>
          </p:cNvPr>
          <p:cNvCxnSpPr/>
          <p:nvPr/>
        </p:nvCxnSpPr>
        <p:spPr>
          <a:xfrm>
            <a:off x="1776000" y="4032521"/>
            <a:ext cx="4320000" cy="0"/>
          </a:xfrm>
          <a:prstGeom prst="line">
            <a:avLst/>
          </a:prstGeom>
          <a:noFill/>
          <a:ln w="571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!!22">
            <a:extLst>
              <a:ext uri="{FF2B5EF4-FFF2-40B4-BE49-F238E27FC236}">
                <a16:creationId xmlns:a16="http://schemas.microsoft.com/office/drawing/2014/main" id="{F83D7B14-58D3-2E58-638B-7D0E6F1F8494}"/>
              </a:ext>
            </a:extLst>
          </p:cNvPr>
          <p:cNvCxnSpPr>
            <a:cxnSpLocks/>
          </p:cNvCxnSpPr>
          <p:nvPr/>
        </p:nvCxnSpPr>
        <p:spPr>
          <a:xfrm>
            <a:off x="6096000" y="4032521"/>
            <a:ext cx="4320000" cy="0"/>
          </a:xfrm>
          <a:prstGeom prst="line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E71F3239-5232-06EE-A11A-746FFE0B13CC}"/>
              </a:ext>
            </a:extLst>
          </p:cNvPr>
          <p:cNvGrpSpPr/>
          <p:nvPr/>
        </p:nvGrpSpPr>
        <p:grpSpPr>
          <a:xfrm>
            <a:off x="1516737" y="3618388"/>
            <a:ext cx="9143531" cy="461665"/>
            <a:chOff x="1516737" y="4573428"/>
            <a:chExt cx="9143531" cy="461665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6E29143C-9E66-06DD-D4EA-3587EA7B685F}"/>
                </a:ext>
              </a:extLst>
            </p:cNvPr>
            <p:cNvSpPr txBox="1"/>
            <p:nvPr/>
          </p:nvSpPr>
          <p:spPr>
            <a:xfrm>
              <a:off x="151673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7C8B3FED-5750-044F-7BC9-7FC609965753}"/>
                </a:ext>
              </a:extLst>
            </p:cNvPr>
            <p:cNvSpPr txBox="1"/>
            <p:nvPr/>
          </p:nvSpPr>
          <p:spPr>
            <a:xfrm>
              <a:off x="197049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8AC6729A-D61C-4171-0EC1-E839B2CDA381}"/>
                </a:ext>
              </a:extLst>
            </p:cNvPr>
            <p:cNvSpPr txBox="1"/>
            <p:nvPr/>
          </p:nvSpPr>
          <p:spPr>
            <a:xfrm>
              <a:off x="232844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98F59F77-9A36-F051-AEE9-08CDB4549D5F}"/>
                </a:ext>
              </a:extLst>
            </p:cNvPr>
            <p:cNvSpPr txBox="1"/>
            <p:nvPr/>
          </p:nvSpPr>
          <p:spPr>
            <a:xfrm>
              <a:off x="268844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0AA2D315-6363-3070-CB15-D18D8816A6E5}"/>
                </a:ext>
              </a:extLst>
            </p:cNvPr>
            <p:cNvSpPr txBox="1"/>
            <p:nvPr/>
          </p:nvSpPr>
          <p:spPr>
            <a:xfrm>
              <a:off x="304792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22A7E262-C380-06E6-0285-6799B13256CC}"/>
                </a:ext>
              </a:extLst>
            </p:cNvPr>
            <p:cNvSpPr txBox="1"/>
            <p:nvPr/>
          </p:nvSpPr>
          <p:spPr>
            <a:xfrm>
              <a:off x="340422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24AD9893-75D5-76C2-C6DF-8F551E0308EB}"/>
                </a:ext>
              </a:extLst>
            </p:cNvPr>
            <p:cNvSpPr txBox="1"/>
            <p:nvPr/>
          </p:nvSpPr>
          <p:spPr>
            <a:xfrm>
              <a:off x="376275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E5046F70-0C68-B102-8E3D-32E6546B0BA0}"/>
                </a:ext>
              </a:extLst>
            </p:cNvPr>
            <p:cNvSpPr txBox="1"/>
            <p:nvPr/>
          </p:nvSpPr>
          <p:spPr>
            <a:xfrm>
              <a:off x="412922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9A7820E9-E2D3-CFC2-B493-175907A610D2}"/>
                </a:ext>
              </a:extLst>
            </p:cNvPr>
            <p:cNvSpPr txBox="1"/>
            <p:nvPr/>
          </p:nvSpPr>
          <p:spPr>
            <a:xfrm>
              <a:off x="4490695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06244972-DAA6-FF67-B0DD-F4A12E13108F}"/>
                </a:ext>
              </a:extLst>
            </p:cNvPr>
            <p:cNvSpPr txBox="1"/>
            <p:nvPr/>
          </p:nvSpPr>
          <p:spPr>
            <a:xfrm>
              <a:off x="4850695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E0A4A02C-54E7-7EA4-15E1-624BB8E485CA}"/>
                </a:ext>
              </a:extLst>
            </p:cNvPr>
            <p:cNvSpPr txBox="1"/>
            <p:nvPr/>
          </p:nvSpPr>
          <p:spPr>
            <a:xfrm>
              <a:off x="5133750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695F19C4-AB73-B371-1268-A7F8335BC21E}"/>
                </a:ext>
              </a:extLst>
            </p:cNvPr>
            <p:cNvSpPr txBox="1"/>
            <p:nvPr/>
          </p:nvSpPr>
          <p:spPr>
            <a:xfrm>
              <a:off x="548302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1214304A-CC90-D103-7338-FF5F4E26BF0B}"/>
                </a:ext>
              </a:extLst>
            </p:cNvPr>
            <p:cNvSpPr txBox="1"/>
            <p:nvPr/>
          </p:nvSpPr>
          <p:spPr>
            <a:xfrm>
              <a:off x="584977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EBBCDA6B-9FDD-2C48-4C5E-E50DF676AEB3}"/>
                </a:ext>
              </a:extLst>
            </p:cNvPr>
            <p:cNvSpPr txBox="1"/>
            <p:nvPr/>
          </p:nvSpPr>
          <p:spPr>
            <a:xfrm>
              <a:off x="6288546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180AE5A9-3016-2CA7-3671-D037BB9D91DF}"/>
                </a:ext>
              </a:extLst>
            </p:cNvPr>
            <p:cNvSpPr txBox="1"/>
            <p:nvPr/>
          </p:nvSpPr>
          <p:spPr>
            <a:xfrm>
              <a:off x="664649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01727EAC-7DC9-EFF1-BC04-3EB8510E6507}"/>
                </a:ext>
              </a:extLst>
            </p:cNvPr>
            <p:cNvSpPr txBox="1"/>
            <p:nvPr/>
          </p:nvSpPr>
          <p:spPr>
            <a:xfrm>
              <a:off x="700649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4D1DB70C-021E-4A7B-5B61-64062E1D07C6}"/>
                </a:ext>
              </a:extLst>
            </p:cNvPr>
            <p:cNvSpPr txBox="1"/>
            <p:nvPr/>
          </p:nvSpPr>
          <p:spPr>
            <a:xfrm>
              <a:off x="7365968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4CF9E4B-3F8A-BAFC-9FD8-1013F9B780E7}"/>
                </a:ext>
              </a:extLst>
            </p:cNvPr>
            <p:cNvSpPr txBox="1"/>
            <p:nvPr/>
          </p:nvSpPr>
          <p:spPr>
            <a:xfrm>
              <a:off x="772227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EC868758-E03B-3A9A-A500-355BCFAE5A96}"/>
                </a:ext>
              </a:extLst>
            </p:cNvPr>
            <p:cNvSpPr txBox="1"/>
            <p:nvPr/>
          </p:nvSpPr>
          <p:spPr>
            <a:xfrm>
              <a:off x="8080798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0887DEE2-C01E-E083-1B43-232329EDC9F8}"/>
                </a:ext>
              </a:extLst>
            </p:cNvPr>
            <p:cNvSpPr txBox="1"/>
            <p:nvPr/>
          </p:nvSpPr>
          <p:spPr>
            <a:xfrm>
              <a:off x="844726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2A2784EC-B61A-1808-58ED-8D97209A66D6}"/>
                </a:ext>
              </a:extLst>
            </p:cNvPr>
            <p:cNvSpPr txBox="1"/>
            <p:nvPr/>
          </p:nvSpPr>
          <p:spPr>
            <a:xfrm>
              <a:off x="880874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4C3476ED-9C56-1193-F1C1-A056A8D069A9}"/>
                </a:ext>
              </a:extLst>
            </p:cNvPr>
            <p:cNvSpPr txBox="1"/>
            <p:nvPr/>
          </p:nvSpPr>
          <p:spPr>
            <a:xfrm>
              <a:off x="916874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E4124C0D-07CC-DA04-4CC4-52638CEA1BCB}"/>
                </a:ext>
              </a:extLst>
            </p:cNvPr>
            <p:cNvSpPr txBox="1"/>
            <p:nvPr/>
          </p:nvSpPr>
          <p:spPr>
            <a:xfrm>
              <a:off x="945179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36B83F55-01E0-4569-7DC0-C7A0F8E06015}"/>
                </a:ext>
              </a:extLst>
            </p:cNvPr>
            <p:cNvSpPr txBox="1"/>
            <p:nvPr/>
          </p:nvSpPr>
          <p:spPr>
            <a:xfrm>
              <a:off x="9801074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3DAD7AEA-6144-5520-AEAC-D1770730D3BA}"/>
                </a:ext>
              </a:extLst>
            </p:cNvPr>
            <p:cNvSpPr txBox="1"/>
            <p:nvPr/>
          </p:nvSpPr>
          <p:spPr>
            <a:xfrm>
              <a:off x="10167824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04C2B224-BCD6-87C5-B788-F282A37B3CFC}"/>
              </a:ext>
            </a:extLst>
          </p:cNvPr>
          <p:cNvGrpSpPr/>
          <p:nvPr/>
        </p:nvGrpSpPr>
        <p:grpSpPr>
          <a:xfrm>
            <a:off x="1465335" y="4494186"/>
            <a:ext cx="9446101" cy="461665"/>
            <a:chOff x="1465335" y="3133250"/>
            <a:chExt cx="9446101" cy="461665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3C2711F2-F438-A96C-5263-30CE0D0EBC47}"/>
                </a:ext>
              </a:extLst>
            </p:cNvPr>
            <p:cNvSpPr txBox="1"/>
            <p:nvPr/>
          </p:nvSpPr>
          <p:spPr>
            <a:xfrm>
              <a:off x="146533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C50AE85F-E18C-9C0F-D234-161B47146CC6}"/>
                </a:ext>
              </a:extLst>
            </p:cNvPr>
            <p:cNvSpPr txBox="1"/>
            <p:nvPr/>
          </p:nvSpPr>
          <p:spPr>
            <a:xfrm>
              <a:off x="1970499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ECC8EADD-359C-78B6-4834-779C949426CD}"/>
                </a:ext>
              </a:extLst>
            </p:cNvPr>
            <p:cNvSpPr txBox="1"/>
            <p:nvPr/>
          </p:nvSpPr>
          <p:spPr>
            <a:xfrm>
              <a:off x="2328447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9E94CFB5-49BC-A1BF-7515-2FE5FC749AE2}"/>
                </a:ext>
              </a:extLst>
            </p:cNvPr>
            <p:cNvSpPr txBox="1"/>
            <p:nvPr/>
          </p:nvSpPr>
          <p:spPr>
            <a:xfrm>
              <a:off x="2688447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922C86C4-82D1-9EC5-C8F5-FB3F79387C7E}"/>
                </a:ext>
              </a:extLst>
            </p:cNvPr>
            <p:cNvSpPr txBox="1"/>
            <p:nvPr/>
          </p:nvSpPr>
          <p:spPr>
            <a:xfrm>
              <a:off x="3047921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9FA141CF-E690-A028-4B3C-CDA4046B6652}"/>
                </a:ext>
              </a:extLst>
            </p:cNvPr>
            <p:cNvSpPr txBox="1"/>
            <p:nvPr/>
          </p:nvSpPr>
          <p:spPr>
            <a:xfrm>
              <a:off x="3404224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81464D9F-51C2-3F41-54E8-5F4068FCB622}"/>
                </a:ext>
              </a:extLst>
            </p:cNvPr>
            <p:cNvSpPr txBox="1"/>
            <p:nvPr/>
          </p:nvSpPr>
          <p:spPr>
            <a:xfrm>
              <a:off x="3762751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84063D7C-2A70-40DB-100B-8347A6AAEC84}"/>
                </a:ext>
              </a:extLst>
            </p:cNvPr>
            <p:cNvSpPr txBox="1"/>
            <p:nvPr/>
          </p:nvSpPr>
          <p:spPr>
            <a:xfrm>
              <a:off x="4129222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2B34C990-7E4C-B576-50F9-3AB5F014A37D}"/>
                </a:ext>
              </a:extLst>
            </p:cNvPr>
            <p:cNvSpPr txBox="1"/>
            <p:nvPr/>
          </p:nvSpPr>
          <p:spPr>
            <a:xfrm>
              <a:off x="449069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C85E5259-4961-FBBE-D9C7-C714EC913BB8}"/>
                </a:ext>
              </a:extLst>
            </p:cNvPr>
            <p:cNvSpPr txBox="1"/>
            <p:nvPr/>
          </p:nvSpPr>
          <p:spPr>
            <a:xfrm>
              <a:off x="485069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090D3991-7E35-FE04-CD42-75C6266131FA}"/>
                </a:ext>
              </a:extLst>
            </p:cNvPr>
            <p:cNvSpPr txBox="1"/>
            <p:nvPr/>
          </p:nvSpPr>
          <p:spPr>
            <a:xfrm>
              <a:off x="5133750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AB63E4E7-9F31-DDB0-3CAA-24109E2763CA}"/>
                </a:ext>
              </a:extLst>
            </p:cNvPr>
            <p:cNvSpPr txBox="1"/>
            <p:nvPr/>
          </p:nvSpPr>
          <p:spPr>
            <a:xfrm>
              <a:off x="548302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5C7ED135-5191-E0A0-9FD8-DBBA679EA63E}"/>
                </a:ext>
              </a:extLst>
            </p:cNvPr>
            <p:cNvSpPr txBox="1"/>
            <p:nvPr/>
          </p:nvSpPr>
          <p:spPr>
            <a:xfrm>
              <a:off x="584977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87E96809-7D0D-A634-36F8-C4FCF7CAF33A}"/>
                </a:ext>
              </a:extLst>
            </p:cNvPr>
            <p:cNvSpPr txBox="1"/>
            <p:nvPr/>
          </p:nvSpPr>
          <p:spPr>
            <a:xfrm>
              <a:off x="6211601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81F40A5A-842A-104F-1001-178FDD84173C}"/>
                </a:ext>
              </a:extLst>
            </p:cNvPr>
            <p:cNvSpPr txBox="1"/>
            <p:nvPr/>
          </p:nvSpPr>
          <p:spPr>
            <a:xfrm>
              <a:off x="6569549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CA04163F-3C37-8B87-CCB9-0EEC6704E2F3}"/>
                </a:ext>
              </a:extLst>
            </p:cNvPr>
            <p:cNvSpPr txBox="1"/>
            <p:nvPr/>
          </p:nvSpPr>
          <p:spPr>
            <a:xfrm>
              <a:off x="6929549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15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F73CEAB8-39FE-3964-745F-7DDC8414D373}"/>
                </a:ext>
              </a:extLst>
            </p:cNvPr>
            <p:cNvSpPr txBox="1"/>
            <p:nvPr/>
          </p:nvSpPr>
          <p:spPr>
            <a:xfrm>
              <a:off x="7289023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16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6E40F262-EB06-B001-6D79-FA7B0FA73683}"/>
                </a:ext>
              </a:extLst>
            </p:cNvPr>
            <p:cNvSpPr txBox="1"/>
            <p:nvPr/>
          </p:nvSpPr>
          <p:spPr>
            <a:xfrm>
              <a:off x="7645326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17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9701A90E-44F1-C92A-6F66-C837F4121A99}"/>
                </a:ext>
              </a:extLst>
            </p:cNvPr>
            <p:cNvSpPr txBox="1"/>
            <p:nvPr/>
          </p:nvSpPr>
          <p:spPr>
            <a:xfrm>
              <a:off x="8003853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18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3EEB8CE4-53BC-321F-1790-C34EC5469935}"/>
                </a:ext>
              </a:extLst>
            </p:cNvPr>
            <p:cNvSpPr txBox="1"/>
            <p:nvPr/>
          </p:nvSpPr>
          <p:spPr>
            <a:xfrm>
              <a:off x="8370324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19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6F9B2673-5EBF-4AF9-7E65-FE6A3F5396C7}"/>
                </a:ext>
              </a:extLst>
            </p:cNvPr>
            <p:cNvSpPr txBox="1"/>
            <p:nvPr/>
          </p:nvSpPr>
          <p:spPr>
            <a:xfrm>
              <a:off x="873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20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1DDD50FE-70A0-3406-D0B2-3B10833492BF}"/>
                </a:ext>
              </a:extLst>
            </p:cNvPr>
            <p:cNvSpPr txBox="1"/>
            <p:nvPr/>
          </p:nvSpPr>
          <p:spPr>
            <a:xfrm>
              <a:off x="909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F5E6FFA0-6352-7B88-5643-B74CE0589E5E}"/>
                </a:ext>
              </a:extLst>
            </p:cNvPr>
            <p:cNvSpPr txBox="1"/>
            <p:nvPr/>
          </p:nvSpPr>
          <p:spPr>
            <a:xfrm>
              <a:off x="945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A93EAF98-AEBD-D585-9E5F-BDB5268761B9}"/>
                </a:ext>
              </a:extLst>
            </p:cNvPr>
            <p:cNvSpPr txBox="1"/>
            <p:nvPr/>
          </p:nvSpPr>
          <p:spPr>
            <a:xfrm>
              <a:off x="9801074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AAC1CC37-BBEB-AEC0-0207-4C42FFFF8CF3}"/>
                </a:ext>
              </a:extLst>
            </p:cNvPr>
            <p:cNvSpPr txBox="1"/>
            <p:nvPr/>
          </p:nvSpPr>
          <p:spPr>
            <a:xfrm>
              <a:off x="10418992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6BA8E0D6-E918-056F-C093-F7E3B7F3707E}"/>
              </a:ext>
            </a:extLst>
          </p:cNvPr>
          <p:cNvGrpSpPr/>
          <p:nvPr/>
        </p:nvGrpSpPr>
        <p:grpSpPr>
          <a:xfrm>
            <a:off x="1289856" y="2491338"/>
            <a:ext cx="1008610" cy="1161762"/>
            <a:chOff x="1289856" y="2839062"/>
            <a:chExt cx="1008610" cy="1161762"/>
          </a:xfrm>
        </p:grpSpPr>
        <p:cxnSp>
          <p:nvCxnSpPr>
            <p:cNvPr id="105" name="直接箭头连接符 104">
              <a:extLst>
                <a:ext uri="{FF2B5EF4-FFF2-40B4-BE49-F238E27FC236}">
                  <a16:creationId xmlns:a16="http://schemas.microsoft.com/office/drawing/2014/main" id="{6CEB4847-F282-93AC-29C0-E99B45E6982B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ABF67F90-198C-AC5B-07A4-6F297B10EB5F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午夜</a:t>
              </a:r>
            </a:p>
          </p:txBody>
        </p:sp>
      </p:grpSp>
      <p:cxnSp>
        <p:nvCxnSpPr>
          <p:cNvPr id="107" name="直接箭头连接符 106">
            <a:extLst>
              <a:ext uri="{FF2B5EF4-FFF2-40B4-BE49-F238E27FC236}">
                <a16:creationId xmlns:a16="http://schemas.microsoft.com/office/drawing/2014/main" id="{2E996A66-51D2-138E-0DAE-503B7DF0D8EE}"/>
              </a:ext>
            </a:extLst>
          </p:cNvPr>
          <p:cNvCxnSpPr>
            <a:cxnSpLocks/>
          </p:cNvCxnSpPr>
          <p:nvPr/>
        </p:nvCxnSpPr>
        <p:spPr>
          <a:xfrm>
            <a:off x="1938897" y="3373669"/>
            <a:ext cx="4027563" cy="0"/>
          </a:xfrm>
          <a:prstGeom prst="straightConnector1">
            <a:avLst/>
          </a:prstGeom>
          <a:noFill/>
          <a:ln w="381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B0225828-A470-5257-A45B-3B1055CA9AEC}"/>
              </a:ext>
            </a:extLst>
          </p:cNvPr>
          <p:cNvGrpSpPr/>
          <p:nvPr/>
        </p:nvGrpSpPr>
        <p:grpSpPr>
          <a:xfrm>
            <a:off x="5607764" y="2491338"/>
            <a:ext cx="1008610" cy="1161762"/>
            <a:chOff x="1289856" y="2839062"/>
            <a:chExt cx="1008610" cy="1161762"/>
          </a:xfrm>
        </p:grpSpPr>
        <p:cxnSp>
          <p:nvCxnSpPr>
            <p:cNvPr id="109" name="直接箭头连接符 108">
              <a:extLst>
                <a:ext uri="{FF2B5EF4-FFF2-40B4-BE49-F238E27FC236}">
                  <a16:creationId xmlns:a16="http://schemas.microsoft.com/office/drawing/2014/main" id="{33A824BE-E4EE-207C-250C-6FCA4D7980F2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A2E7BDA1-891E-BCBA-1C56-9E188BD76529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正午</a:t>
              </a:r>
            </a:p>
          </p:txBody>
        </p:sp>
      </p:grpSp>
      <p:cxnSp>
        <p:nvCxnSpPr>
          <p:cNvPr id="111" name="直接箭头连接符 110">
            <a:extLst>
              <a:ext uri="{FF2B5EF4-FFF2-40B4-BE49-F238E27FC236}">
                <a16:creationId xmlns:a16="http://schemas.microsoft.com/office/drawing/2014/main" id="{CA6F03BB-C919-ADE6-4C6D-BE0735117276}"/>
              </a:ext>
            </a:extLst>
          </p:cNvPr>
          <p:cNvCxnSpPr>
            <a:cxnSpLocks/>
          </p:cNvCxnSpPr>
          <p:nvPr/>
        </p:nvCxnSpPr>
        <p:spPr>
          <a:xfrm>
            <a:off x="6208437" y="3373669"/>
            <a:ext cx="4027563" cy="0"/>
          </a:xfrm>
          <a:prstGeom prst="straightConnector1">
            <a:avLst/>
          </a:prstGeom>
          <a:noFill/>
          <a:ln w="38100" cap="flat" cmpd="sng" algn="ctr">
            <a:solidFill>
              <a:srgbClr val="70AD47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F3A01905-4A0E-CBE7-5900-062FA7FAE50B}"/>
              </a:ext>
            </a:extLst>
          </p:cNvPr>
          <p:cNvGrpSpPr/>
          <p:nvPr/>
        </p:nvGrpSpPr>
        <p:grpSpPr>
          <a:xfrm>
            <a:off x="9925672" y="2491338"/>
            <a:ext cx="1008610" cy="1161762"/>
            <a:chOff x="1289856" y="2839062"/>
            <a:chExt cx="1008610" cy="1161762"/>
          </a:xfrm>
        </p:grpSpPr>
        <p:cxnSp>
          <p:nvCxnSpPr>
            <p:cNvPr id="113" name="直接箭头连接符 112">
              <a:extLst>
                <a:ext uri="{FF2B5EF4-FFF2-40B4-BE49-F238E27FC236}">
                  <a16:creationId xmlns:a16="http://schemas.microsoft.com/office/drawing/2014/main" id="{745728B9-5275-6199-52C9-9A4DB196CAF6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459A545E-75F6-2F25-8420-F8A0FBDC015B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午夜</a:t>
              </a:r>
            </a:p>
          </p:txBody>
        </p:sp>
      </p:grpSp>
      <p:sp>
        <p:nvSpPr>
          <p:cNvPr id="115" name="文本框 114">
            <a:extLst>
              <a:ext uri="{FF2B5EF4-FFF2-40B4-BE49-F238E27FC236}">
                <a16:creationId xmlns:a16="http://schemas.microsoft.com/office/drawing/2014/main" id="{1F4C044D-324A-9744-CAA6-894B7064F009}"/>
              </a:ext>
            </a:extLst>
          </p:cNvPr>
          <p:cNvSpPr txBox="1"/>
          <p:nvPr/>
        </p:nvSpPr>
        <p:spPr>
          <a:xfrm>
            <a:off x="4581884" y="1838959"/>
            <a:ext cx="302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</a:rPr>
              <a:t>12</a:t>
            </a:r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</a:rPr>
              <a:t>时计时法</a:t>
            </a: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E139EDB8-7FDA-5C18-1D93-ABE170F3BDC0}"/>
              </a:ext>
            </a:extLst>
          </p:cNvPr>
          <p:cNvSpPr txBox="1"/>
          <p:nvPr/>
        </p:nvSpPr>
        <p:spPr>
          <a:xfrm>
            <a:off x="4581884" y="5730241"/>
            <a:ext cx="302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</a:defRPr>
            </a:lvl1pPr>
          </a:lstStyle>
          <a:p>
            <a:r>
              <a:rPr lang="en-US" altLang="zh-CN" dirty="0"/>
              <a:t>24</a:t>
            </a:r>
            <a:r>
              <a:rPr lang="zh-CN" altLang="en-US" dirty="0"/>
              <a:t>时计时法</a:t>
            </a: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EAB1BE4E-BD99-571E-71CF-14E95BB0D071}"/>
              </a:ext>
            </a:extLst>
          </p:cNvPr>
          <p:cNvSpPr txBox="1"/>
          <p:nvPr/>
        </p:nvSpPr>
        <p:spPr>
          <a:xfrm>
            <a:off x="364187" y="828218"/>
            <a:ext cx="12112293" cy="694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</a:t>
            </a:r>
            <a:r>
              <a:rPr lang="zh-CN" altLang="en-US" sz="3600" dirty="0">
                <a:latin typeface="+mj-ea"/>
                <a:ea typeface="+mj-ea"/>
              </a:rPr>
              <a:t>怎样互相转化这两种计时法？为什么要这样转化？</a:t>
            </a:r>
          </a:p>
        </p:txBody>
      </p:sp>
      <p:sp>
        <p:nvSpPr>
          <p:cNvPr id="119" name="椭圆 118">
            <a:extLst>
              <a:ext uri="{FF2B5EF4-FFF2-40B4-BE49-F238E27FC236}">
                <a16:creationId xmlns:a16="http://schemas.microsoft.com/office/drawing/2014/main" id="{CEDB5B5F-A180-752C-6A93-0A152E16DB5F}"/>
              </a:ext>
            </a:extLst>
          </p:cNvPr>
          <p:cNvSpPr/>
          <p:nvPr/>
        </p:nvSpPr>
        <p:spPr>
          <a:xfrm>
            <a:off x="7645326" y="3577590"/>
            <a:ext cx="493147" cy="1451610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DF73965D-B076-823C-6121-D4DC43F1D849}"/>
              </a:ext>
            </a:extLst>
          </p:cNvPr>
          <p:cNvSpPr txBox="1"/>
          <p:nvPr/>
        </p:nvSpPr>
        <p:spPr>
          <a:xfrm>
            <a:off x="6905576" y="4986283"/>
            <a:ext cx="1733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5+12=17</a:t>
            </a:r>
            <a:endParaRPr lang="zh-CN" altLang="en-US" sz="28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21" name="椭圆 120">
            <a:extLst>
              <a:ext uri="{FF2B5EF4-FFF2-40B4-BE49-F238E27FC236}">
                <a16:creationId xmlns:a16="http://schemas.microsoft.com/office/drawing/2014/main" id="{77F0B7F3-5EEE-3403-1886-8E3446DDD48B}"/>
              </a:ext>
            </a:extLst>
          </p:cNvPr>
          <p:cNvSpPr/>
          <p:nvPr/>
        </p:nvSpPr>
        <p:spPr>
          <a:xfrm>
            <a:off x="8714338" y="3577590"/>
            <a:ext cx="493147" cy="1451610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479DF3D7-C41C-9B26-EB4A-B2F3C90DC3AF}"/>
              </a:ext>
            </a:extLst>
          </p:cNvPr>
          <p:cNvSpPr txBox="1"/>
          <p:nvPr/>
        </p:nvSpPr>
        <p:spPr>
          <a:xfrm>
            <a:off x="8502882" y="4986283"/>
            <a:ext cx="1733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8+12=20</a:t>
            </a:r>
            <a:endParaRPr lang="zh-CN" altLang="en-US" sz="28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id="{F5C7EC20-8EAD-9CF7-B9CA-C37C3FA25306}"/>
              </a:ext>
            </a:extLst>
          </p:cNvPr>
          <p:cNvSpPr/>
          <p:nvPr/>
        </p:nvSpPr>
        <p:spPr>
          <a:xfrm>
            <a:off x="4036865" y="3577590"/>
            <a:ext cx="493147" cy="1451610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19" grpId="1" animBg="1"/>
      <p:bldP spid="120" grpId="0"/>
      <p:bldP spid="120" grpId="1"/>
      <p:bldP spid="121" grpId="0" animBg="1"/>
      <p:bldP spid="121" grpId="1" animBg="1"/>
      <p:bldP spid="122" grpId="0"/>
      <p:bldP spid="122" grpId="1"/>
      <p:bldP spid="1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14F44-6475-BAC6-D119-C98C0F565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EBF1EE0-F933-2506-168F-63128DEDCBC4}"/>
              </a:ext>
            </a:extLst>
          </p:cNvPr>
          <p:cNvGrpSpPr/>
          <p:nvPr/>
        </p:nvGrpSpPr>
        <p:grpSpPr>
          <a:xfrm>
            <a:off x="10416000" y="3618388"/>
            <a:ext cx="1080000" cy="1865377"/>
            <a:chOff x="10416000" y="4573428"/>
            <a:chExt cx="1080000" cy="1865377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9C5AB007-4C12-DA14-AF7F-11F3A438B727}"/>
                </a:ext>
              </a:extLst>
            </p:cNvPr>
            <p:cNvGrpSpPr/>
            <p:nvPr/>
          </p:nvGrpSpPr>
          <p:grpSpPr>
            <a:xfrm>
              <a:off x="10416000" y="4987561"/>
              <a:ext cx="1080000" cy="1442127"/>
              <a:chOff x="10416000" y="4987561"/>
              <a:chExt cx="1080000" cy="1442127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2DEE3F92-1F76-4364-BCCA-CD173B844C50}"/>
                  </a:ext>
                </a:extLst>
              </p:cNvPr>
              <p:cNvSpPr/>
              <p:nvPr/>
            </p:nvSpPr>
            <p:spPr>
              <a:xfrm>
                <a:off x="10416000" y="4989994"/>
                <a:ext cx="1080000" cy="1439694"/>
              </a:xfrm>
              <a:prstGeom prst="rect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2004E0B7-DAAC-4EF7-C89E-A2298FB81D59}"/>
                  </a:ext>
                </a:extLst>
              </p:cNvPr>
              <p:cNvGrpSpPr/>
              <p:nvPr/>
            </p:nvGrpSpPr>
            <p:grpSpPr>
              <a:xfrm>
                <a:off x="10416000" y="4987561"/>
                <a:ext cx="1080000" cy="481520"/>
                <a:chOff x="10416000" y="4987561"/>
                <a:chExt cx="1080000" cy="481520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038C2CAD-C0BB-2D05-6BEB-C46D44047F9E}"/>
                    </a:ext>
                  </a:extLst>
                </p:cNvPr>
                <p:cNvSpPr/>
                <p:nvPr/>
              </p:nvSpPr>
              <p:spPr>
                <a:xfrm>
                  <a:off x="1041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52752671-E463-4BCD-BD00-CA59B30AC7CE}"/>
                    </a:ext>
                  </a:extLst>
                </p:cNvPr>
                <p:cNvSpPr/>
                <p:nvPr/>
              </p:nvSpPr>
              <p:spPr>
                <a:xfrm>
                  <a:off x="1077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0DEE2D6E-88DC-38D8-CD48-294A1A2C5776}"/>
                    </a:ext>
                  </a:extLst>
                </p:cNvPr>
                <p:cNvSpPr/>
                <p:nvPr/>
              </p:nvSpPr>
              <p:spPr>
                <a:xfrm>
                  <a:off x="1113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</p:grpSp>
        </p:grp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55CAADE-E3C8-2A06-F6AF-AF68D5D3A574}"/>
                </a:ext>
              </a:extLst>
            </p:cNvPr>
            <p:cNvSpPr txBox="1"/>
            <p:nvPr/>
          </p:nvSpPr>
          <p:spPr>
            <a:xfrm>
              <a:off x="10461198" y="5854030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/>
                </a:rPr>
                <a:t>明天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891A68DD-D28C-53A8-054A-518AE8C59BF6}"/>
                </a:ext>
              </a:extLst>
            </p:cNvPr>
            <p:cNvSpPr txBox="1"/>
            <p:nvPr/>
          </p:nvSpPr>
          <p:spPr>
            <a:xfrm>
              <a:off x="1060726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26B1D326-AB7E-F718-8AF9-21BDEDBCA495}"/>
                </a:ext>
              </a:extLst>
            </p:cNvPr>
            <p:cNvSpPr txBox="1"/>
            <p:nvPr/>
          </p:nvSpPr>
          <p:spPr>
            <a:xfrm>
              <a:off x="1096902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A06FB1B-D74B-E7A2-923E-6DCE6E025433}"/>
              </a:ext>
            </a:extLst>
          </p:cNvPr>
          <p:cNvGrpSpPr/>
          <p:nvPr/>
        </p:nvGrpSpPr>
        <p:grpSpPr>
          <a:xfrm>
            <a:off x="696000" y="3618388"/>
            <a:ext cx="1080000" cy="1865377"/>
            <a:chOff x="696000" y="4573428"/>
            <a:chExt cx="1080000" cy="1865377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618134DB-9776-AE09-3982-247F8779E797}"/>
                </a:ext>
              </a:extLst>
            </p:cNvPr>
            <p:cNvGrpSpPr/>
            <p:nvPr/>
          </p:nvGrpSpPr>
          <p:grpSpPr>
            <a:xfrm>
              <a:off x="696000" y="4987561"/>
              <a:ext cx="1080000" cy="1442127"/>
              <a:chOff x="696000" y="4987561"/>
              <a:chExt cx="1080000" cy="1442127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D269C1D2-896E-6907-2C1E-2FC40ED44F5F}"/>
                  </a:ext>
                </a:extLst>
              </p:cNvPr>
              <p:cNvSpPr/>
              <p:nvPr/>
            </p:nvSpPr>
            <p:spPr>
              <a:xfrm>
                <a:off x="696000" y="4989994"/>
                <a:ext cx="1080000" cy="1439694"/>
              </a:xfrm>
              <a:prstGeom prst="rect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4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endParaRPr>
              </a:p>
            </p:txBody>
          </p: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00C02E04-0AA8-2C47-9101-05BC56FAAEC8}"/>
                  </a:ext>
                </a:extLst>
              </p:cNvPr>
              <p:cNvGrpSpPr/>
              <p:nvPr/>
            </p:nvGrpSpPr>
            <p:grpSpPr>
              <a:xfrm>
                <a:off x="696000" y="4987561"/>
                <a:ext cx="1080000" cy="481520"/>
                <a:chOff x="696000" y="4987561"/>
                <a:chExt cx="1080000" cy="481520"/>
              </a:xfrm>
            </p:grpSpPr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3BF8059E-00B3-3854-088E-0BD5698A52F6}"/>
                    </a:ext>
                  </a:extLst>
                </p:cNvPr>
                <p:cNvSpPr/>
                <p:nvPr/>
              </p:nvSpPr>
              <p:spPr>
                <a:xfrm>
                  <a:off x="69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3F4A80EF-324B-FD02-0DB3-8EE21A4A50BD}"/>
                    </a:ext>
                  </a:extLst>
                </p:cNvPr>
                <p:cNvSpPr/>
                <p:nvPr/>
              </p:nvSpPr>
              <p:spPr>
                <a:xfrm>
                  <a:off x="105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3AA4EEE0-4C80-DDD5-5638-83CEC6589884}"/>
                    </a:ext>
                  </a:extLst>
                </p:cNvPr>
                <p:cNvSpPr/>
                <p:nvPr/>
              </p:nvSpPr>
              <p:spPr>
                <a:xfrm>
                  <a:off x="1416000" y="4987561"/>
                  <a:ext cx="360000" cy="481520"/>
                </a:xfrm>
                <a:prstGeom prst="rect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4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endParaRPr>
                </a:p>
              </p:txBody>
            </p:sp>
          </p:grp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0F8C6A4-4E1A-BF11-A116-CA8E8143CA5D}"/>
                </a:ext>
              </a:extLst>
            </p:cNvPr>
            <p:cNvSpPr txBox="1"/>
            <p:nvPr/>
          </p:nvSpPr>
          <p:spPr>
            <a:xfrm>
              <a:off x="734496" y="5854030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/>
                </a:rPr>
                <a:t>昨天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1650F90-C286-F685-B7E3-1B9D2C5ECD2F}"/>
                </a:ext>
              </a:extLst>
            </p:cNvPr>
            <p:cNvSpPr txBox="1"/>
            <p:nvPr/>
          </p:nvSpPr>
          <p:spPr>
            <a:xfrm>
              <a:off x="812250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00A3A13-AC67-DF80-2796-855B3E2D60EE}"/>
                </a:ext>
              </a:extLst>
            </p:cNvPr>
            <p:cNvSpPr txBox="1"/>
            <p:nvPr/>
          </p:nvSpPr>
          <p:spPr>
            <a:xfrm>
              <a:off x="1159209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prstClr val="black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prstClr val="black"/>
                </a:solidFill>
                <a:latin typeface="Times New Roman"/>
                <a:ea typeface="黑体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450B1657-15EC-D874-7CC9-101BB3A0107F}"/>
              </a:ext>
            </a:extLst>
          </p:cNvPr>
          <p:cNvSpPr/>
          <p:nvPr/>
        </p:nvSpPr>
        <p:spPr>
          <a:xfrm>
            <a:off x="1776000" y="4034954"/>
            <a:ext cx="8640000" cy="1439694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CC16548-4429-9B4A-6E14-320ED2B27F41}"/>
              </a:ext>
            </a:extLst>
          </p:cNvPr>
          <p:cNvSpPr txBox="1"/>
          <p:nvPr/>
        </p:nvSpPr>
        <p:spPr>
          <a:xfrm>
            <a:off x="5589492" y="4898990"/>
            <a:ext cx="1008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4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楷体"/>
              </a:rPr>
              <a:t>今天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74B492A-22E3-B3DC-E149-BD2CF8581F00}"/>
              </a:ext>
            </a:extLst>
          </p:cNvPr>
          <p:cNvGrpSpPr/>
          <p:nvPr/>
        </p:nvGrpSpPr>
        <p:grpSpPr>
          <a:xfrm>
            <a:off x="6096000" y="4032521"/>
            <a:ext cx="4320000" cy="481520"/>
            <a:chOff x="6096000" y="4987561"/>
            <a:chExt cx="4320000" cy="481520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4125553-A83D-1BA2-E234-42D825675F8F}"/>
                </a:ext>
              </a:extLst>
            </p:cNvPr>
            <p:cNvSpPr/>
            <p:nvPr/>
          </p:nvSpPr>
          <p:spPr>
            <a:xfrm>
              <a:off x="60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D1BF399-13BD-5BC9-82B2-9489C28DE27D}"/>
                </a:ext>
              </a:extLst>
            </p:cNvPr>
            <p:cNvSpPr/>
            <p:nvPr/>
          </p:nvSpPr>
          <p:spPr>
            <a:xfrm>
              <a:off x="64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EADB725-530E-725F-FA87-FB39C15CF8B5}"/>
                </a:ext>
              </a:extLst>
            </p:cNvPr>
            <p:cNvSpPr/>
            <p:nvPr/>
          </p:nvSpPr>
          <p:spPr>
            <a:xfrm>
              <a:off x="681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9F6337F-9C2B-705D-FB20-2B773BF2134B}"/>
                </a:ext>
              </a:extLst>
            </p:cNvPr>
            <p:cNvSpPr/>
            <p:nvPr/>
          </p:nvSpPr>
          <p:spPr>
            <a:xfrm>
              <a:off x="717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79D332E-9D99-3662-4C0C-4DEA29778BFB}"/>
                </a:ext>
              </a:extLst>
            </p:cNvPr>
            <p:cNvSpPr/>
            <p:nvPr/>
          </p:nvSpPr>
          <p:spPr>
            <a:xfrm>
              <a:off x="753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5C1EA7E3-C3A5-2B85-B6D9-A0F9DEE72D6C}"/>
                </a:ext>
              </a:extLst>
            </p:cNvPr>
            <p:cNvSpPr/>
            <p:nvPr/>
          </p:nvSpPr>
          <p:spPr>
            <a:xfrm>
              <a:off x="78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3855F609-E78D-33FC-AD4A-94770B895BCB}"/>
                </a:ext>
              </a:extLst>
            </p:cNvPr>
            <p:cNvSpPr/>
            <p:nvPr/>
          </p:nvSpPr>
          <p:spPr>
            <a:xfrm>
              <a:off x="82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D5B8003E-FFF5-DEA7-E962-8BE45F3982DD}"/>
                </a:ext>
              </a:extLst>
            </p:cNvPr>
            <p:cNvSpPr/>
            <p:nvPr/>
          </p:nvSpPr>
          <p:spPr>
            <a:xfrm>
              <a:off x="861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18E20ED9-75AB-158E-0FF8-D3C07BB35FF8}"/>
                </a:ext>
              </a:extLst>
            </p:cNvPr>
            <p:cNvSpPr/>
            <p:nvPr/>
          </p:nvSpPr>
          <p:spPr>
            <a:xfrm>
              <a:off x="897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DEB1EFFC-FC1E-4FA6-C166-76F04A15B599}"/>
                </a:ext>
              </a:extLst>
            </p:cNvPr>
            <p:cNvSpPr/>
            <p:nvPr/>
          </p:nvSpPr>
          <p:spPr>
            <a:xfrm>
              <a:off x="933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B0C3A1B4-0D5D-33CA-612E-025B800960AA}"/>
                </a:ext>
              </a:extLst>
            </p:cNvPr>
            <p:cNvSpPr/>
            <p:nvPr/>
          </p:nvSpPr>
          <p:spPr>
            <a:xfrm>
              <a:off x="969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DF6ED64-DBE2-7BAC-E452-E6AD260409FA}"/>
                </a:ext>
              </a:extLst>
            </p:cNvPr>
            <p:cNvSpPr/>
            <p:nvPr/>
          </p:nvSpPr>
          <p:spPr>
            <a:xfrm>
              <a:off x="10056000" y="4987561"/>
              <a:ext cx="360000" cy="481520"/>
            </a:xfrm>
            <a:prstGeom prst="rect">
              <a:avLst/>
            </a:prstGeom>
            <a:solidFill>
              <a:srgbClr val="A9D18E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E0C8EA2-4429-93FC-D654-D12A7CB3D211}"/>
              </a:ext>
            </a:extLst>
          </p:cNvPr>
          <p:cNvGrpSpPr/>
          <p:nvPr/>
        </p:nvGrpSpPr>
        <p:grpSpPr>
          <a:xfrm>
            <a:off x="1776000" y="4032521"/>
            <a:ext cx="4320000" cy="481520"/>
            <a:chOff x="1776000" y="4987561"/>
            <a:chExt cx="4320000" cy="481520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1C1D7E4D-9A60-D761-F256-AF4530314A0C}"/>
                </a:ext>
              </a:extLst>
            </p:cNvPr>
            <p:cNvSpPr/>
            <p:nvPr/>
          </p:nvSpPr>
          <p:spPr>
            <a:xfrm>
              <a:off x="17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B4C64E53-E684-E2EC-5D32-6EBBB071D732}"/>
                </a:ext>
              </a:extLst>
            </p:cNvPr>
            <p:cNvSpPr/>
            <p:nvPr/>
          </p:nvSpPr>
          <p:spPr>
            <a:xfrm>
              <a:off x="21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4E71BB98-54CD-4529-7250-D1CA54E5BA1D}"/>
                </a:ext>
              </a:extLst>
            </p:cNvPr>
            <p:cNvSpPr/>
            <p:nvPr/>
          </p:nvSpPr>
          <p:spPr>
            <a:xfrm>
              <a:off x="249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36658B3A-3C6D-0CEF-0E7C-CE7F824F0D78}"/>
                </a:ext>
              </a:extLst>
            </p:cNvPr>
            <p:cNvSpPr/>
            <p:nvPr/>
          </p:nvSpPr>
          <p:spPr>
            <a:xfrm>
              <a:off x="285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4709C846-C0F3-E377-5356-4A3FCA0E3ACD}"/>
                </a:ext>
              </a:extLst>
            </p:cNvPr>
            <p:cNvSpPr/>
            <p:nvPr/>
          </p:nvSpPr>
          <p:spPr>
            <a:xfrm>
              <a:off x="321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0ECCBA1-8472-997A-F4CB-DB15CD55C5AC}"/>
                </a:ext>
              </a:extLst>
            </p:cNvPr>
            <p:cNvSpPr/>
            <p:nvPr/>
          </p:nvSpPr>
          <p:spPr>
            <a:xfrm>
              <a:off x="35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2B5068B-506F-215A-6693-DE801F6AEDF3}"/>
                </a:ext>
              </a:extLst>
            </p:cNvPr>
            <p:cNvSpPr/>
            <p:nvPr/>
          </p:nvSpPr>
          <p:spPr>
            <a:xfrm>
              <a:off x="39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D86601F1-F14A-3280-8B72-A2BB911A7C48}"/>
                </a:ext>
              </a:extLst>
            </p:cNvPr>
            <p:cNvSpPr/>
            <p:nvPr/>
          </p:nvSpPr>
          <p:spPr>
            <a:xfrm>
              <a:off x="429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48FE1D70-91EF-BAFD-DBD7-5F8CF3E85F33}"/>
                </a:ext>
              </a:extLst>
            </p:cNvPr>
            <p:cNvSpPr/>
            <p:nvPr/>
          </p:nvSpPr>
          <p:spPr>
            <a:xfrm>
              <a:off x="465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ECEEDADC-0A89-5E0E-7A0C-6518E6121F35}"/>
                </a:ext>
              </a:extLst>
            </p:cNvPr>
            <p:cNvSpPr/>
            <p:nvPr/>
          </p:nvSpPr>
          <p:spPr>
            <a:xfrm>
              <a:off x="501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90DCD89-AD80-8D7E-F44F-27684B38B58E}"/>
                </a:ext>
              </a:extLst>
            </p:cNvPr>
            <p:cNvSpPr/>
            <p:nvPr/>
          </p:nvSpPr>
          <p:spPr>
            <a:xfrm>
              <a:off x="537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3BCCB5F7-C2E2-2C37-2109-7D52FFFA236F}"/>
                </a:ext>
              </a:extLst>
            </p:cNvPr>
            <p:cNvSpPr/>
            <p:nvPr/>
          </p:nvSpPr>
          <p:spPr>
            <a:xfrm>
              <a:off x="5736000" y="4987561"/>
              <a:ext cx="360000" cy="481520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</p:grpSp>
      <p:cxnSp>
        <p:nvCxnSpPr>
          <p:cNvPr id="50" name="!!11">
            <a:extLst>
              <a:ext uri="{FF2B5EF4-FFF2-40B4-BE49-F238E27FC236}">
                <a16:creationId xmlns:a16="http://schemas.microsoft.com/office/drawing/2014/main" id="{6735051A-2878-3398-BFA9-4B57661C7425}"/>
              </a:ext>
            </a:extLst>
          </p:cNvPr>
          <p:cNvCxnSpPr/>
          <p:nvPr/>
        </p:nvCxnSpPr>
        <p:spPr>
          <a:xfrm>
            <a:off x="1776000" y="4032521"/>
            <a:ext cx="4320000" cy="0"/>
          </a:xfrm>
          <a:prstGeom prst="line">
            <a:avLst/>
          </a:prstGeom>
          <a:noFill/>
          <a:ln w="571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!!22">
            <a:extLst>
              <a:ext uri="{FF2B5EF4-FFF2-40B4-BE49-F238E27FC236}">
                <a16:creationId xmlns:a16="http://schemas.microsoft.com/office/drawing/2014/main" id="{CC10C3B6-1144-81FF-CE2E-6CC93FC39E9C}"/>
              </a:ext>
            </a:extLst>
          </p:cNvPr>
          <p:cNvCxnSpPr>
            <a:cxnSpLocks/>
          </p:cNvCxnSpPr>
          <p:nvPr/>
        </p:nvCxnSpPr>
        <p:spPr>
          <a:xfrm>
            <a:off x="6096000" y="4032521"/>
            <a:ext cx="4320000" cy="0"/>
          </a:xfrm>
          <a:prstGeom prst="line">
            <a:avLst/>
          </a:prstGeom>
          <a:noFill/>
          <a:ln w="57150"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47B0B932-C7BA-2BD6-D930-6247C86D8458}"/>
              </a:ext>
            </a:extLst>
          </p:cNvPr>
          <p:cNvGrpSpPr/>
          <p:nvPr/>
        </p:nvGrpSpPr>
        <p:grpSpPr>
          <a:xfrm>
            <a:off x="1516737" y="3618388"/>
            <a:ext cx="9143531" cy="461665"/>
            <a:chOff x="1516737" y="4573428"/>
            <a:chExt cx="9143531" cy="461665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9C4A5E96-EB34-168D-EEE3-F080755C8B6C}"/>
                </a:ext>
              </a:extLst>
            </p:cNvPr>
            <p:cNvSpPr txBox="1"/>
            <p:nvPr/>
          </p:nvSpPr>
          <p:spPr>
            <a:xfrm>
              <a:off x="151673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7A5B9A6B-7E99-B58C-D466-497BA41297DD}"/>
                </a:ext>
              </a:extLst>
            </p:cNvPr>
            <p:cNvSpPr txBox="1"/>
            <p:nvPr/>
          </p:nvSpPr>
          <p:spPr>
            <a:xfrm>
              <a:off x="197049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C92808AD-41AE-23FC-3DAB-E49224AAB000}"/>
                </a:ext>
              </a:extLst>
            </p:cNvPr>
            <p:cNvSpPr txBox="1"/>
            <p:nvPr/>
          </p:nvSpPr>
          <p:spPr>
            <a:xfrm>
              <a:off x="232844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F4D3D42-CF00-DAC1-2EAF-5E9E50189876}"/>
                </a:ext>
              </a:extLst>
            </p:cNvPr>
            <p:cNvSpPr txBox="1"/>
            <p:nvPr/>
          </p:nvSpPr>
          <p:spPr>
            <a:xfrm>
              <a:off x="2688447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5F161396-C748-8746-122A-03230CD73564}"/>
                </a:ext>
              </a:extLst>
            </p:cNvPr>
            <p:cNvSpPr txBox="1"/>
            <p:nvPr/>
          </p:nvSpPr>
          <p:spPr>
            <a:xfrm>
              <a:off x="304792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B7D3E14E-5484-5CF3-BAF4-DF6F64CDA696}"/>
                </a:ext>
              </a:extLst>
            </p:cNvPr>
            <p:cNvSpPr txBox="1"/>
            <p:nvPr/>
          </p:nvSpPr>
          <p:spPr>
            <a:xfrm>
              <a:off x="340422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0AE7E2A8-390B-79D4-9564-B44741B6B690}"/>
                </a:ext>
              </a:extLst>
            </p:cNvPr>
            <p:cNvSpPr txBox="1"/>
            <p:nvPr/>
          </p:nvSpPr>
          <p:spPr>
            <a:xfrm>
              <a:off x="376275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07E3AA3D-24BA-4524-E18F-29DA5A6E44FD}"/>
                </a:ext>
              </a:extLst>
            </p:cNvPr>
            <p:cNvSpPr txBox="1"/>
            <p:nvPr/>
          </p:nvSpPr>
          <p:spPr>
            <a:xfrm>
              <a:off x="412922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A949F340-57CA-4851-5BC2-B24BBBE30A05}"/>
                </a:ext>
              </a:extLst>
            </p:cNvPr>
            <p:cNvSpPr txBox="1"/>
            <p:nvPr/>
          </p:nvSpPr>
          <p:spPr>
            <a:xfrm>
              <a:off x="4490695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462F32A5-9C30-A04B-819B-7C08B103C2AC}"/>
                </a:ext>
              </a:extLst>
            </p:cNvPr>
            <p:cNvSpPr txBox="1"/>
            <p:nvPr/>
          </p:nvSpPr>
          <p:spPr>
            <a:xfrm>
              <a:off x="4850695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BD6F39E2-A6B3-900D-F79A-56F8AE2B352F}"/>
                </a:ext>
              </a:extLst>
            </p:cNvPr>
            <p:cNvSpPr txBox="1"/>
            <p:nvPr/>
          </p:nvSpPr>
          <p:spPr>
            <a:xfrm>
              <a:off x="5133750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509AF0DD-86D0-D598-857A-32D02F6274BA}"/>
                </a:ext>
              </a:extLst>
            </p:cNvPr>
            <p:cNvSpPr txBox="1"/>
            <p:nvPr/>
          </p:nvSpPr>
          <p:spPr>
            <a:xfrm>
              <a:off x="548302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92EF28DE-1040-9810-F3A0-5EA2462C34CE}"/>
                </a:ext>
              </a:extLst>
            </p:cNvPr>
            <p:cNvSpPr txBox="1"/>
            <p:nvPr/>
          </p:nvSpPr>
          <p:spPr>
            <a:xfrm>
              <a:off x="584977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82FE24DA-28C8-071B-6154-C25E13390B1F}"/>
                </a:ext>
              </a:extLst>
            </p:cNvPr>
            <p:cNvSpPr txBox="1"/>
            <p:nvPr/>
          </p:nvSpPr>
          <p:spPr>
            <a:xfrm>
              <a:off x="6288546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19AB6268-4D54-C60F-A64A-2A29CD8E1161}"/>
                </a:ext>
              </a:extLst>
            </p:cNvPr>
            <p:cNvSpPr txBox="1"/>
            <p:nvPr/>
          </p:nvSpPr>
          <p:spPr>
            <a:xfrm>
              <a:off x="664649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42E95273-F26E-CA24-15FB-79C8AFDA8296}"/>
                </a:ext>
              </a:extLst>
            </p:cNvPr>
            <p:cNvSpPr txBox="1"/>
            <p:nvPr/>
          </p:nvSpPr>
          <p:spPr>
            <a:xfrm>
              <a:off x="7006494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8E6AF45F-25A9-FE9B-923F-7300C75B9EB7}"/>
                </a:ext>
              </a:extLst>
            </p:cNvPr>
            <p:cNvSpPr txBox="1"/>
            <p:nvPr/>
          </p:nvSpPr>
          <p:spPr>
            <a:xfrm>
              <a:off x="7365968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3991A531-197E-E6F6-E2E0-7E743AC31AC7}"/>
                </a:ext>
              </a:extLst>
            </p:cNvPr>
            <p:cNvSpPr txBox="1"/>
            <p:nvPr/>
          </p:nvSpPr>
          <p:spPr>
            <a:xfrm>
              <a:off x="7722271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4350640E-2E9D-1D3E-C193-55F747FF44F0}"/>
                </a:ext>
              </a:extLst>
            </p:cNvPr>
            <p:cNvSpPr txBox="1"/>
            <p:nvPr/>
          </p:nvSpPr>
          <p:spPr>
            <a:xfrm>
              <a:off x="8080798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27C54917-3B90-4AD4-2B03-76EB41D6A611}"/>
                </a:ext>
              </a:extLst>
            </p:cNvPr>
            <p:cNvSpPr txBox="1"/>
            <p:nvPr/>
          </p:nvSpPr>
          <p:spPr>
            <a:xfrm>
              <a:off x="8447269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215CA1EA-E50E-9657-3090-0C748EDAFE9C}"/>
                </a:ext>
              </a:extLst>
            </p:cNvPr>
            <p:cNvSpPr txBox="1"/>
            <p:nvPr/>
          </p:nvSpPr>
          <p:spPr>
            <a:xfrm>
              <a:off x="880874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F1D82572-2EC9-A5A6-1C73-5720709523F6}"/>
                </a:ext>
              </a:extLst>
            </p:cNvPr>
            <p:cNvSpPr txBox="1"/>
            <p:nvPr/>
          </p:nvSpPr>
          <p:spPr>
            <a:xfrm>
              <a:off x="9168742" y="4573428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00B13109-661C-06E4-9F52-8E5B4B38A695}"/>
                </a:ext>
              </a:extLst>
            </p:cNvPr>
            <p:cNvSpPr txBox="1"/>
            <p:nvPr/>
          </p:nvSpPr>
          <p:spPr>
            <a:xfrm>
              <a:off x="9451797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516C9929-FE49-6B64-542D-FC359A1D1D4F}"/>
                </a:ext>
              </a:extLst>
            </p:cNvPr>
            <p:cNvSpPr txBox="1"/>
            <p:nvPr/>
          </p:nvSpPr>
          <p:spPr>
            <a:xfrm>
              <a:off x="9801074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4C0ED247-CFFA-BDB5-27DE-EC4B416A1BE8}"/>
                </a:ext>
              </a:extLst>
            </p:cNvPr>
            <p:cNvSpPr txBox="1"/>
            <p:nvPr/>
          </p:nvSpPr>
          <p:spPr>
            <a:xfrm>
              <a:off x="10167824" y="4573428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9E45216C-F826-8F6E-7999-E200EB7270AC}"/>
              </a:ext>
            </a:extLst>
          </p:cNvPr>
          <p:cNvGrpSpPr/>
          <p:nvPr/>
        </p:nvGrpSpPr>
        <p:grpSpPr>
          <a:xfrm>
            <a:off x="1465335" y="4494186"/>
            <a:ext cx="9446101" cy="461665"/>
            <a:chOff x="1465335" y="3133250"/>
            <a:chExt cx="9446101" cy="461665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DE988DCB-32DC-43BB-3C92-F9D7AEE396C8}"/>
                </a:ext>
              </a:extLst>
            </p:cNvPr>
            <p:cNvSpPr txBox="1"/>
            <p:nvPr/>
          </p:nvSpPr>
          <p:spPr>
            <a:xfrm>
              <a:off x="146533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17F37AC6-E474-D621-0014-BAA9F9668BB1}"/>
                </a:ext>
              </a:extLst>
            </p:cNvPr>
            <p:cNvSpPr txBox="1"/>
            <p:nvPr/>
          </p:nvSpPr>
          <p:spPr>
            <a:xfrm>
              <a:off x="1970499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1D56E12B-3673-9C1E-CF67-6393F7A13935}"/>
                </a:ext>
              </a:extLst>
            </p:cNvPr>
            <p:cNvSpPr txBox="1"/>
            <p:nvPr/>
          </p:nvSpPr>
          <p:spPr>
            <a:xfrm>
              <a:off x="2328447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A3D11674-DF64-2E86-F636-F2368A2FBCDC}"/>
                </a:ext>
              </a:extLst>
            </p:cNvPr>
            <p:cNvSpPr txBox="1"/>
            <p:nvPr/>
          </p:nvSpPr>
          <p:spPr>
            <a:xfrm>
              <a:off x="2688447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3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8D52D118-DE9F-B1F3-9AB2-3BFA0AEEE0D5}"/>
                </a:ext>
              </a:extLst>
            </p:cNvPr>
            <p:cNvSpPr txBox="1"/>
            <p:nvPr/>
          </p:nvSpPr>
          <p:spPr>
            <a:xfrm>
              <a:off x="3047921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4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D15B1E63-3318-20C7-23EB-8E1F11FC320C}"/>
                </a:ext>
              </a:extLst>
            </p:cNvPr>
            <p:cNvSpPr txBox="1"/>
            <p:nvPr/>
          </p:nvSpPr>
          <p:spPr>
            <a:xfrm>
              <a:off x="3404224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5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4DB4836-1B97-8346-8951-C08229409424}"/>
                </a:ext>
              </a:extLst>
            </p:cNvPr>
            <p:cNvSpPr txBox="1"/>
            <p:nvPr/>
          </p:nvSpPr>
          <p:spPr>
            <a:xfrm>
              <a:off x="3762751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6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9FCD01C7-F9CD-1EDE-678E-D702DA9CAC97}"/>
                </a:ext>
              </a:extLst>
            </p:cNvPr>
            <p:cNvSpPr txBox="1"/>
            <p:nvPr/>
          </p:nvSpPr>
          <p:spPr>
            <a:xfrm>
              <a:off x="4129222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7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B7272E92-6E22-C238-23C0-991C6AEB3863}"/>
                </a:ext>
              </a:extLst>
            </p:cNvPr>
            <p:cNvSpPr txBox="1"/>
            <p:nvPr/>
          </p:nvSpPr>
          <p:spPr>
            <a:xfrm>
              <a:off x="449069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8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8D32DA5F-5B66-3DCF-479E-A67F2D6F2F02}"/>
                </a:ext>
              </a:extLst>
            </p:cNvPr>
            <p:cNvSpPr txBox="1"/>
            <p:nvPr/>
          </p:nvSpPr>
          <p:spPr>
            <a:xfrm>
              <a:off x="4850695" y="313325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9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F50AA72F-7543-4E88-17E1-439BD9158FE5}"/>
                </a:ext>
              </a:extLst>
            </p:cNvPr>
            <p:cNvSpPr txBox="1"/>
            <p:nvPr/>
          </p:nvSpPr>
          <p:spPr>
            <a:xfrm>
              <a:off x="5133750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10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BDD5D230-88B2-40E8-E99C-1FBD37D736C2}"/>
                </a:ext>
              </a:extLst>
            </p:cNvPr>
            <p:cNvSpPr txBox="1"/>
            <p:nvPr/>
          </p:nvSpPr>
          <p:spPr>
            <a:xfrm>
              <a:off x="548302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11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247805E7-268D-8E07-9998-F96583716A32}"/>
                </a:ext>
              </a:extLst>
            </p:cNvPr>
            <p:cNvSpPr txBox="1"/>
            <p:nvPr/>
          </p:nvSpPr>
          <p:spPr>
            <a:xfrm>
              <a:off x="584977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E60013"/>
                  </a:solidFill>
                  <a:latin typeface="Times New Roman"/>
                  <a:ea typeface="黑体"/>
                </a:rPr>
                <a:t>12</a:t>
              </a:r>
              <a:endParaRPr lang="zh-CN" altLang="en-US" sz="2400" b="1" dirty="0">
                <a:solidFill>
                  <a:srgbClr val="E60013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75E61C81-6D1D-E784-BDAA-E363A5246500}"/>
                </a:ext>
              </a:extLst>
            </p:cNvPr>
            <p:cNvSpPr txBox="1"/>
            <p:nvPr/>
          </p:nvSpPr>
          <p:spPr>
            <a:xfrm>
              <a:off x="6211601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4AC9FD97-A5A8-DE58-A6C0-E6D3F90249B2}"/>
                </a:ext>
              </a:extLst>
            </p:cNvPr>
            <p:cNvSpPr txBox="1"/>
            <p:nvPr/>
          </p:nvSpPr>
          <p:spPr>
            <a:xfrm>
              <a:off x="6569549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46E98550-6300-DB36-0A9E-76E10CB6CE18}"/>
                </a:ext>
              </a:extLst>
            </p:cNvPr>
            <p:cNvSpPr txBox="1"/>
            <p:nvPr/>
          </p:nvSpPr>
          <p:spPr>
            <a:xfrm>
              <a:off x="6929549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15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AC0A01E4-576B-D409-1C01-F26B04F4A6A9}"/>
                </a:ext>
              </a:extLst>
            </p:cNvPr>
            <p:cNvSpPr txBox="1"/>
            <p:nvPr/>
          </p:nvSpPr>
          <p:spPr>
            <a:xfrm>
              <a:off x="7289023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16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CFE6B2C0-3A68-C0A2-9413-68168D75C9B8}"/>
                </a:ext>
              </a:extLst>
            </p:cNvPr>
            <p:cNvSpPr txBox="1"/>
            <p:nvPr/>
          </p:nvSpPr>
          <p:spPr>
            <a:xfrm>
              <a:off x="7645326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17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CE0A2632-4C91-8145-9EAB-A35A0FA3134E}"/>
                </a:ext>
              </a:extLst>
            </p:cNvPr>
            <p:cNvSpPr txBox="1"/>
            <p:nvPr/>
          </p:nvSpPr>
          <p:spPr>
            <a:xfrm>
              <a:off x="8003853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18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A75EA914-948A-907C-020F-92C221C829D5}"/>
                </a:ext>
              </a:extLst>
            </p:cNvPr>
            <p:cNvSpPr txBox="1"/>
            <p:nvPr/>
          </p:nvSpPr>
          <p:spPr>
            <a:xfrm>
              <a:off x="8370324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19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E9C6379E-76FB-52EE-8E97-E89ACD84AB09}"/>
                </a:ext>
              </a:extLst>
            </p:cNvPr>
            <p:cNvSpPr txBox="1"/>
            <p:nvPr/>
          </p:nvSpPr>
          <p:spPr>
            <a:xfrm>
              <a:off x="873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20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29ABA9B6-D4BF-91F3-C324-CA54A9A67EB6}"/>
                </a:ext>
              </a:extLst>
            </p:cNvPr>
            <p:cNvSpPr txBox="1"/>
            <p:nvPr/>
          </p:nvSpPr>
          <p:spPr>
            <a:xfrm>
              <a:off x="909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21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1CD4182A-6C37-399D-1CB5-3654E8C8AABD}"/>
                </a:ext>
              </a:extLst>
            </p:cNvPr>
            <p:cNvSpPr txBox="1"/>
            <p:nvPr/>
          </p:nvSpPr>
          <p:spPr>
            <a:xfrm>
              <a:off x="9451797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22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6CC4887E-B692-BB91-8915-EE33E2B17C6F}"/>
                </a:ext>
              </a:extLst>
            </p:cNvPr>
            <p:cNvSpPr txBox="1"/>
            <p:nvPr/>
          </p:nvSpPr>
          <p:spPr>
            <a:xfrm>
              <a:off x="9801074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23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946EE164-6EF3-3577-56BB-EF3E6E52556A}"/>
                </a:ext>
              </a:extLst>
            </p:cNvPr>
            <p:cNvSpPr txBox="1"/>
            <p:nvPr/>
          </p:nvSpPr>
          <p:spPr>
            <a:xfrm>
              <a:off x="10418992" y="3133250"/>
              <a:ext cx="4924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/>
                  <a:ea typeface="黑体"/>
                </a:rPr>
                <a:t>24</a:t>
              </a:r>
              <a:endParaRPr lang="zh-CN" altLang="en-US" sz="2400" b="1" dirty="0">
                <a:solidFill>
                  <a:srgbClr val="0000FF"/>
                </a:solidFill>
                <a:latin typeface="Times New Roman"/>
                <a:ea typeface="黑体"/>
              </a:endParaRPr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DBBCA23C-9A7B-2BF3-7C81-A876F9C426F0}"/>
              </a:ext>
            </a:extLst>
          </p:cNvPr>
          <p:cNvGrpSpPr/>
          <p:nvPr/>
        </p:nvGrpSpPr>
        <p:grpSpPr>
          <a:xfrm>
            <a:off x="1289856" y="2491338"/>
            <a:ext cx="1008610" cy="1161762"/>
            <a:chOff x="1289856" y="2839062"/>
            <a:chExt cx="1008610" cy="1161762"/>
          </a:xfrm>
        </p:grpSpPr>
        <p:cxnSp>
          <p:nvCxnSpPr>
            <p:cNvPr id="105" name="直接箭头连接符 104">
              <a:extLst>
                <a:ext uri="{FF2B5EF4-FFF2-40B4-BE49-F238E27FC236}">
                  <a16:creationId xmlns:a16="http://schemas.microsoft.com/office/drawing/2014/main" id="{FE56BC3D-CD42-A2D5-CD8B-E6D972912368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25A77F8B-18A3-627E-8A84-7398E7FFA94A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午夜</a:t>
              </a:r>
            </a:p>
          </p:txBody>
        </p:sp>
      </p:grpSp>
      <p:cxnSp>
        <p:nvCxnSpPr>
          <p:cNvPr id="107" name="直接箭头连接符 106">
            <a:extLst>
              <a:ext uri="{FF2B5EF4-FFF2-40B4-BE49-F238E27FC236}">
                <a16:creationId xmlns:a16="http://schemas.microsoft.com/office/drawing/2014/main" id="{C766E02F-E8C1-89A0-4592-5487963CA587}"/>
              </a:ext>
            </a:extLst>
          </p:cNvPr>
          <p:cNvCxnSpPr>
            <a:cxnSpLocks/>
          </p:cNvCxnSpPr>
          <p:nvPr/>
        </p:nvCxnSpPr>
        <p:spPr>
          <a:xfrm>
            <a:off x="1938897" y="3373669"/>
            <a:ext cx="4027563" cy="0"/>
          </a:xfrm>
          <a:prstGeom prst="straightConnector1">
            <a:avLst/>
          </a:prstGeom>
          <a:noFill/>
          <a:ln w="381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5C177D6F-4CC5-BC94-931F-1C4196637296}"/>
              </a:ext>
            </a:extLst>
          </p:cNvPr>
          <p:cNvGrpSpPr/>
          <p:nvPr/>
        </p:nvGrpSpPr>
        <p:grpSpPr>
          <a:xfrm>
            <a:off x="5607764" y="2491338"/>
            <a:ext cx="1008610" cy="1161762"/>
            <a:chOff x="1289856" y="2839062"/>
            <a:chExt cx="1008610" cy="1161762"/>
          </a:xfrm>
        </p:grpSpPr>
        <p:cxnSp>
          <p:nvCxnSpPr>
            <p:cNvPr id="109" name="直接箭头连接符 108">
              <a:extLst>
                <a:ext uri="{FF2B5EF4-FFF2-40B4-BE49-F238E27FC236}">
                  <a16:creationId xmlns:a16="http://schemas.microsoft.com/office/drawing/2014/main" id="{39F62B9A-7467-AA36-35A7-59B667582453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27F53225-A433-F551-1B7B-F3E2043289E7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正午</a:t>
              </a:r>
            </a:p>
          </p:txBody>
        </p:sp>
      </p:grpSp>
      <p:cxnSp>
        <p:nvCxnSpPr>
          <p:cNvPr id="111" name="直接箭头连接符 110">
            <a:extLst>
              <a:ext uri="{FF2B5EF4-FFF2-40B4-BE49-F238E27FC236}">
                <a16:creationId xmlns:a16="http://schemas.microsoft.com/office/drawing/2014/main" id="{E6BE2DE6-737F-8565-244C-1BEC825688AF}"/>
              </a:ext>
            </a:extLst>
          </p:cNvPr>
          <p:cNvCxnSpPr>
            <a:cxnSpLocks/>
          </p:cNvCxnSpPr>
          <p:nvPr/>
        </p:nvCxnSpPr>
        <p:spPr>
          <a:xfrm>
            <a:off x="6208437" y="3373669"/>
            <a:ext cx="4027563" cy="0"/>
          </a:xfrm>
          <a:prstGeom prst="straightConnector1">
            <a:avLst/>
          </a:prstGeom>
          <a:noFill/>
          <a:ln w="38100" cap="flat" cmpd="sng" algn="ctr">
            <a:solidFill>
              <a:srgbClr val="70AD47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26869949-0B2A-DB46-66E9-B9068A1C2779}"/>
              </a:ext>
            </a:extLst>
          </p:cNvPr>
          <p:cNvGrpSpPr/>
          <p:nvPr/>
        </p:nvGrpSpPr>
        <p:grpSpPr>
          <a:xfrm>
            <a:off x="9925672" y="2491338"/>
            <a:ext cx="1008610" cy="1161762"/>
            <a:chOff x="1289856" y="2839062"/>
            <a:chExt cx="1008610" cy="1161762"/>
          </a:xfrm>
        </p:grpSpPr>
        <p:cxnSp>
          <p:nvCxnSpPr>
            <p:cNvPr id="113" name="直接箭头连接符 112">
              <a:extLst>
                <a:ext uri="{FF2B5EF4-FFF2-40B4-BE49-F238E27FC236}">
                  <a16:creationId xmlns:a16="http://schemas.microsoft.com/office/drawing/2014/main" id="{FEE3837C-EFCF-6C6F-65E4-2CF249F08E0F}"/>
                </a:ext>
              </a:extLst>
            </p:cNvPr>
            <p:cNvCxnSpPr>
              <a:cxnSpLocks/>
            </p:cNvCxnSpPr>
            <p:nvPr/>
          </p:nvCxnSpPr>
          <p:spPr>
            <a:xfrm>
              <a:off x="1777759" y="3430905"/>
              <a:ext cx="0" cy="5699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8BED028F-98AA-AF13-2D20-4A17E6EF7092}"/>
                </a:ext>
              </a:extLst>
            </p:cNvPr>
            <p:cNvSpPr txBox="1"/>
            <p:nvPr/>
          </p:nvSpPr>
          <p:spPr>
            <a:xfrm>
              <a:off x="1289856" y="2839062"/>
              <a:ext cx="10086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楷体"/>
                </a:rPr>
                <a:t>午夜</a:t>
              </a:r>
            </a:p>
          </p:txBody>
        </p:sp>
      </p:grpSp>
      <p:sp>
        <p:nvSpPr>
          <p:cNvPr id="115" name="文本框 114">
            <a:extLst>
              <a:ext uri="{FF2B5EF4-FFF2-40B4-BE49-F238E27FC236}">
                <a16:creationId xmlns:a16="http://schemas.microsoft.com/office/drawing/2014/main" id="{1FD9B344-6876-81FC-46DD-95D072FD2011}"/>
              </a:ext>
            </a:extLst>
          </p:cNvPr>
          <p:cNvSpPr txBox="1"/>
          <p:nvPr/>
        </p:nvSpPr>
        <p:spPr>
          <a:xfrm>
            <a:off x="4581884" y="1838959"/>
            <a:ext cx="302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</a:rPr>
              <a:t>12</a:t>
            </a:r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</a:rPr>
              <a:t>时计时法</a:t>
            </a: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4542501C-A39C-49B4-81A9-34664CE3350E}"/>
              </a:ext>
            </a:extLst>
          </p:cNvPr>
          <p:cNvSpPr txBox="1"/>
          <p:nvPr/>
        </p:nvSpPr>
        <p:spPr>
          <a:xfrm>
            <a:off x="364187" y="828218"/>
            <a:ext cx="12112293" cy="694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</a:t>
            </a:r>
            <a:r>
              <a:rPr lang="zh-CN" altLang="en-US" sz="3600" dirty="0">
                <a:latin typeface="+mj-ea"/>
                <a:ea typeface="+mj-ea"/>
              </a:rPr>
              <a:t>怎样互相转化这两种计时法？为什么要这样转化？</a:t>
            </a:r>
          </a:p>
        </p:txBody>
      </p:sp>
      <p:sp>
        <p:nvSpPr>
          <p:cNvPr id="119" name="椭圆 118">
            <a:extLst>
              <a:ext uri="{FF2B5EF4-FFF2-40B4-BE49-F238E27FC236}">
                <a16:creationId xmlns:a16="http://schemas.microsoft.com/office/drawing/2014/main" id="{0AE71096-DC9F-C5AF-E5F9-A02F524D76C6}"/>
              </a:ext>
            </a:extLst>
          </p:cNvPr>
          <p:cNvSpPr/>
          <p:nvPr/>
        </p:nvSpPr>
        <p:spPr>
          <a:xfrm>
            <a:off x="8355544" y="3577590"/>
            <a:ext cx="493147" cy="1451610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7ABC37AE-1AAC-2954-0130-990E31F3FECD}"/>
              </a:ext>
            </a:extLst>
          </p:cNvPr>
          <p:cNvSpPr txBox="1"/>
          <p:nvPr/>
        </p:nvSpPr>
        <p:spPr>
          <a:xfrm>
            <a:off x="7602882" y="2814503"/>
            <a:ext cx="1733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19</a:t>
            </a:r>
            <a:r>
              <a:rPr lang="en-US" altLang="zh-CN" sz="2800" b="1" dirty="0">
                <a:solidFill>
                  <a:srgbClr val="EE1D23"/>
                </a:solidFill>
                <a:latin typeface="+mn-ea"/>
              </a:rPr>
              <a:t>-</a:t>
            </a:r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12=7</a:t>
            </a:r>
            <a:endParaRPr lang="zh-CN" altLang="en-US" sz="28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21" name="椭圆 120">
            <a:extLst>
              <a:ext uri="{FF2B5EF4-FFF2-40B4-BE49-F238E27FC236}">
                <a16:creationId xmlns:a16="http://schemas.microsoft.com/office/drawing/2014/main" id="{CD506026-17F2-1014-681C-131D9C08263A}"/>
              </a:ext>
            </a:extLst>
          </p:cNvPr>
          <p:cNvSpPr/>
          <p:nvPr/>
        </p:nvSpPr>
        <p:spPr>
          <a:xfrm>
            <a:off x="9774628" y="3577590"/>
            <a:ext cx="493147" cy="1451610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E763DB50-4980-9BE8-ED82-E1A316E1849D}"/>
              </a:ext>
            </a:extLst>
          </p:cNvPr>
          <p:cNvSpPr txBox="1"/>
          <p:nvPr/>
        </p:nvSpPr>
        <p:spPr>
          <a:xfrm>
            <a:off x="10458162" y="3149712"/>
            <a:ext cx="1834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23</a:t>
            </a:r>
            <a:r>
              <a:rPr lang="en-US" altLang="zh-CN" sz="2800" b="1" dirty="0">
                <a:solidFill>
                  <a:srgbClr val="EE1D23"/>
                </a:solidFill>
                <a:latin typeface="+mn-ea"/>
              </a:rPr>
              <a:t>-</a:t>
            </a:r>
            <a:r>
              <a:rPr lang="en-US" altLang="zh-CN" sz="2800" b="1" dirty="0">
                <a:solidFill>
                  <a:srgbClr val="EE1D23"/>
                </a:solidFill>
                <a:latin typeface="+mj-lt"/>
              </a:rPr>
              <a:t>12=11</a:t>
            </a:r>
            <a:endParaRPr lang="zh-CN" altLang="en-US" sz="28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id="{470C715C-A13C-262B-08F4-696F69077DAA}"/>
              </a:ext>
            </a:extLst>
          </p:cNvPr>
          <p:cNvSpPr/>
          <p:nvPr/>
        </p:nvSpPr>
        <p:spPr>
          <a:xfrm>
            <a:off x="2597202" y="3577590"/>
            <a:ext cx="493147" cy="1451610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903464ED-4C6F-47AA-8FAF-FDF4A61C14C7}"/>
              </a:ext>
            </a:extLst>
          </p:cNvPr>
          <p:cNvSpPr txBox="1"/>
          <p:nvPr/>
        </p:nvSpPr>
        <p:spPr>
          <a:xfrm>
            <a:off x="4581884" y="5730241"/>
            <a:ext cx="302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</a:defRPr>
            </a:lvl1pPr>
          </a:lstStyle>
          <a:p>
            <a:r>
              <a:rPr lang="en-US" altLang="zh-CN" dirty="0"/>
              <a:t>24</a:t>
            </a:r>
            <a:r>
              <a:rPr lang="zh-CN" altLang="en-US" dirty="0"/>
              <a:t>时计时法</a:t>
            </a:r>
          </a:p>
        </p:txBody>
      </p:sp>
    </p:spTree>
    <p:extLst>
      <p:ext uri="{BB962C8B-B14F-4D97-AF65-F5344CB8AC3E}">
        <p14:creationId xmlns:p14="http://schemas.microsoft.com/office/powerpoint/2010/main" val="226129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19" grpId="1" animBg="1"/>
      <p:bldP spid="120" grpId="0"/>
      <p:bldP spid="120" grpId="1"/>
      <p:bldP spid="121" grpId="0" animBg="1"/>
      <p:bldP spid="121" grpId="1" animBg="1"/>
      <p:bldP spid="122" grpId="0"/>
      <p:bldP spid="122" grpId="1"/>
      <p:bldP spid="1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41">
            <a:extLst>
              <a:ext uri="{FF2B5EF4-FFF2-40B4-BE49-F238E27FC236}">
                <a16:creationId xmlns:a16="http://schemas.microsoft.com/office/drawing/2014/main" id="{18201B76-7A32-386B-3114-09A423834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498" y="2782690"/>
            <a:ext cx="3449940" cy="769441"/>
          </a:xfrm>
          <a:prstGeom prst="rect">
            <a:avLst/>
          </a:prstGeom>
          <a:solidFill>
            <a:srgbClr val="EDD1D8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12</a:t>
            </a:r>
            <a:r>
              <a:rPr lang="zh-CN" altLang="en-US" sz="4400" b="1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时计时法</a:t>
            </a:r>
          </a:p>
        </p:txBody>
      </p:sp>
      <p:sp>
        <p:nvSpPr>
          <p:cNvPr id="27" name="矩形 42">
            <a:extLst>
              <a:ext uri="{FF2B5EF4-FFF2-40B4-BE49-F238E27FC236}">
                <a16:creationId xmlns:a16="http://schemas.microsoft.com/office/drawing/2014/main" id="{23F64AB0-9F88-11C3-A57C-B221F2AFA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4485" y="2782690"/>
            <a:ext cx="3268017" cy="769441"/>
          </a:xfrm>
          <a:prstGeom prst="rect">
            <a:avLst/>
          </a:prstGeom>
          <a:solidFill>
            <a:srgbClr val="EDD1D8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24</a:t>
            </a:r>
            <a:r>
              <a:rPr lang="zh-CN" altLang="en-US" sz="4400" b="1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时计时法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A22A5E6-E243-3FEC-B256-37E23DFDF75C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2297642" y="1877782"/>
            <a:ext cx="7522633" cy="793749"/>
            <a:chOff x="3549536" y="2568633"/>
            <a:chExt cx="5070764" cy="897775"/>
          </a:xfrm>
        </p:grpSpPr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C36DA07B-3CD6-890D-4EDB-34F84830DCBD}"/>
                </a:ext>
              </a:extLst>
            </p:cNvPr>
            <p:cNvCxnSpPr/>
            <p:nvPr/>
          </p:nvCxnSpPr>
          <p:spPr>
            <a:xfrm flipH="1">
              <a:off x="8620300" y="2568633"/>
              <a:ext cx="0" cy="897775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1CF0248D-24AB-695E-2896-E16621729E39}"/>
                </a:ext>
              </a:extLst>
            </p:cNvPr>
            <p:cNvCxnSpPr/>
            <p:nvPr/>
          </p:nvCxnSpPr>
          <p:spPr>
            <a:xfrm flipH="1">
              <a:off x="3549536" y="2575814"/>
              <a:ext cx="507076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EB5901A2-2ECE-5815-D91D-8496016FAF44}"/>
                </a:ext>
              </a:extLst>
            </p:cNvPr>
            <p:cNvCxnSpPr/>
            <p:nvPr/>
          </p:nvCxnSpPr>
          <p:spPr>
            <a:xfrm>
              <a:off x="3549536" y="2568633"/>
              <a:ext cx="0" cy="897775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9A7C8F16-EB34-75DC-E92B-E7AC288F23F3}"/>
              </a:ext>
            </a:extLst>
          </p:cNvPr>
          <p:cNvSpPr/>
          <p:nvPr/>
        </p:nvSpPr>
        <p:spPr>
          <a:xfrm>
            <a:off x="2971800" y="2020571"/>
            <a:ext cx="5968773" cy="523220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defTabSz="60958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anose="02020603050405020304" pitchFamily="18" charset="0"/>
              </a:rPr>
              <a:t>下午1时之前，只需要去掉限制词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CDC3D1D-CA23-7E17-353E-19B12F8F9E10}"/>
              </a:ext>
            </a:extLst>
          </p:cNvPr>
          <p:cNvGrpSpPr>
            <a:grpSpLocks/>
          </p:cNvGrpSpPr>
          <p:nvPr/>
        </p:nvGrpSpPr>
        <p:grpSpPr bwMode="auto">
          <a:xfrm flipH="1" flipV="1">
            <a:off x="2296958" y="3665094"/>
            <a:ext cx="7524000" cy="1401233"/>
            <a:chOff x="3549536" y="2568633"/>
            <a:chExt cx="5070764" cy="897774"/>
          </a:xfrm>
        </p:grpSpPr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A5F99ABF-82C2-D7D0-10F9-EB8148437CE0}"/>
                </a:ext>
              </a:extLst>
            </p:cNvPr>
            <p:cNvCxnSpPr/>
            <p:nvPr/>
          </p:nvCxnSpPr>
          <p:spPr>
            <a:xfrm flipH="1">
              <a:off x="8620300" y="2568633"/>
              <a:ext cx="0" cy="89777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5232A44B-5336-253D-AF0C-30637BC1FB5F}"/>
                </a:ext>
              </a:extLst>
            </p:cNvPr>
            <p:cNvCxnSpPr/>
            <p:nvPr/>
          </p:nvCxnSpPr>
          <p:spPr>
            <a:xfrm flipH="1">
              <a:off x="3549536" y="2568633"/>
              <a:ext cx="507076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3B907323-8A16-BC8A-A88D-28146B9A7285}"/>
                </a:ext>
              </a:extLst>
            </p:cNvPr>
            <p:cNvCxnSpPr/>
            <p:nvPr/>
          </p:nvCxnSpPr>
          <p:spPr>
            <a:xfrm>
              <a:off x="3549536" y="2568633"/>
              <a:ext cx="0" cy="897774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CE988C0D-256E-BFD5-1100-603CD503C878}"/>
              </a:ext>
            </a:extLst>
          </p:cNvPr>
          <p:cNvSpPr/>
          <p:nvPr/>
        </p:nvSpPr>
        <p:spPr>
          <a:xfrm>
            <a:off x="3176508" y="3973635"/>
            <a:ext cx="5559356" cy="95410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defTabSz="60958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anose="02020603050405020304" pitchFamily="18" charset="0"/>
              </a:rPr>
              <a:t>下午1时之后，用表示“时”前面的数字加12，同时去掉限制词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3718DB9-0FD2-B3A5-E9E5-E3E6DBFF0451}"/>
              </a:ext>
            </a:extLst>
          </p:cNvPr>
          <p:cNvSpPr/>
          <p:nvPr/>
        </p:nvSpPr>
        <p:spPr>
          <a:xfrm>
            <a:off x="2431708" y="412647"/>
            <a:ext cx="7762879" cy="95410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defTabSz="60958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cs typeface="Times New Roman" panose="02020603050405020304" pitchFamily="18" charset="0"/>
              </a:rPr>
              <a:t>0到13时之间，表示方法相同，同时加“凌晨”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rgbClr val="E60013"/>
              </a:solidFill>
              <a:effectLst/>
              <a:uLnTx/>
              <a:uFillTx/>
              <a:latin typeface="Times New Roman"/>
              <a:cs typeface="Times New Roman" panose="02020603050405020304" pitchFamily="18" charset="0"/>
            </a:endParaRPr>
          </a:p>
          <a:p>
            <a:pPr marL="0" marR="0" lvl="0" indent="0" defTabSz="60958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cs typeface="Times New Roman" panose="02020603050405020304" pitchFamily="18" charset="0"/>
              </a:rPr>
              <a:t>“上午”“中午”等限制词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4A7911D-2CCB-5404-0ADF-453AF7BBB434}"/>
              </a:ext>
            </a:extLst>
          </p:cNvPr>
          <p:cNvGrpSpPr>
            <a:grpSpLocks/>
          </p:cNvGrpSpPr>
          <p:nvPr/>
        </p:nvGrpSpPr>
        <p:grpSpPr bwMode="auto">
          <a:xfrm>
            <a:off x="1680633" y="1473498"/>
            <a:ext cx="8756651" cy="1198033"/>
            <a:chOff x="3549536" y="2568633"/>
            <a:chExt cx="5070764" cy="897774"/>
          </a:xfrm>
        </p:grpSpPr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639C3457-BB82-5D61-E59E-B2F811FD5C74}"/>
                </a:ext>
              </a:extLst>
            </p:cNvPr>
            <p:cNvCxnSpPr/>
            <p:nvPr/>
          </p:nvCxnSpPr>
          <p:spPr>
            <a:xfrm flipH="1">
              <a:off x="8611720" y="2568633"/>
              <a:ext cx="0" cy="89777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E2A85DF1-E80B-E662-0E47-7F90DE1D41ED}"/>
                </a:ext>
              </a:extLst>
            </p:cNvPr>
            <p:cNvCxnSpPr/>
            <p:nvPr/>
          </p:nvCxnSpPr>
          <p:spPr>
            <a:xfrm flipH="1">
              <a:off x="3549536" y="2576563"/>
              <a:ext cx="507076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665D96F2-10E4-02C5-2DEE-1B06ACF003E3}"/>
                </a:ext>
              </a:extLst>
            </p:cNvPr>
            <p:cNvCxnSpPr/>
            <p:nvPr/>
          </p:nvCxnSpPr>
          <p:spPr>
            <a:xfrm>
              <a:off x="3549536" y="2568633"/>
              <a:ext cx="0" cy="897774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790E1A12-2A68-D95A-00B0-8E6C96B8AB5D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1680633" y="3665094"/>
            <a:ext cx="8756651" cy="1617133"/>
            <a:chOff x="3549536" y="2568633"/>
            <a:chExt cx="5070764" cy="897774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6A5DBCE8-0DAF-DFDA-E2ED-CBEA58D0F23D}"/>
                </a:ext>
              </a:extLst>
            </p:cNvPr>
            <p:cNvCxnSpPr/>
            <p:nvPr/>
          </p:nvCxnSpPr>
          <p:spPr>
            <a:xfrm flipH="1">
              <a:off x="8611720" y="2568633"/>
              <a:ext cx="0" cy="89777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DDE054EB-AA05-A9CE-D876-905840085BF8}"/>
                </a:ext>
              </a:extLst>
            </p:cNvPr>
            <p:cNvCxnSpPr/>
            <p:nvPr/>
          </p:nvCxnSpPr>
          <p:spPr>
            <a:xfrm flipH="1">
              <a:off x="3549536" y="2576858"/>
              <a:ext cx="507076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E3F3A848-8D5D-70B0-753F-A7B584007441}"/>
                </a:ext>
              </a:extLst>
            </p:cNvPr>
            <p:cNvCxnSpPr/>
            <p:nvPr/>
          </p:nvCxnSpPr>
          <p:spPr>
            <a:xfrm>
              <a:off x="3549536" y="2568633"/>
              <a:ext cx="0" cy="897774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id="{89A61DC4-0F9F-4D4E-E54F-CA9EE9318218}"/>
              </a:ext>
            </a:extLst>
          </p:cNvPr>
          <p:cNvSpPr/>
          <p:nvPr/>
        </p:nvSpPr>
        <p:spPr>
          <a:xfrm>
            <a:off x="2544774" y="5403479"/>
            <a:ext cx="7102451" cy="95410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defTabSz="609585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cs typeface="Times New Roman" panose="02020603050405020304" pitchFamily="18" charset="0"/>
              </a:rPr>
              <a:t>从13时开始要用“时” 前面的数字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+mn-ea"/>
                <a:cs typeface="Times New Roman" panose="02020603050405020304" pitchFamily="18" charset="0"/>
              </a:rPr>
              <a:t>减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cs typeface="Times New Roman" panose="02020603050405020304" pitchFamily="18" charset="0"/>
              </a:rPr>
              <a:t>12，再加“下午”“晚上”等限制词</a:t>
            </a:r>
          </a:p>
        </p:txBody>
      </p:sp>
    </p:spTree>
    <p:extLst>
      <p:ext uri="{BB962C8B-B14F-4D97-AF65-F5344CB8AC3E}">
        <p14:creationId xmlns:p14="http://schemas.microsoft.com/office/powerpoint/2010/main" val="131098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 animBg="1"/>
      <p:bldP spid="38" grpId="0" animBg="1"/>
      <p:bldP spid="4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ED94F511-1C93-37F9-A316-F52531126A0A}"/>
              </a:ext>
            </a:extLst>
          </p:cNvPr>
          <p:cNvSpPr txBox="1"/>
          <p:nvPr/>
        </p:nvSpPr>
        <p:spPr>
          <a:xfrm>
            <a:off x="430447" y="387641"/>
            <a:ext cx="7867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0000"/>
                </a:solidFill>
                <a:effectLst/>
                <a:latin typeface="+mj-lt"/>
                <a:ea typeface="+mj-ea"/>
              </a:rPr>
              <a:t>你们在什么地方见过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j-lt"/>
                <a:ea typeface="+mj-ea"/>
              </a:rPr>
              <a:t>24</a:t>
            </a:r>
            <a:r>
              <a:rPr lang="zh-CN" altLang="en-US" sz="3600" dirty="0">
                <a:solidFill>
                  <a:srgbClr val="000000"/>
                </a:solidFill>
                <a:effectLst/>
                <a:latin typeface="+mj-lt"/>
                <a:ea typeface="+mj-ea"/>
              </a:rPr>
              <a:t>时计时法</a:t>
            </a:r>
            <a:r>
              <a:rPr lang="zh-CN" altLang="en-US" sz="3600" dirty="0">
                <a:solidFill>
                  <a:srgbClr val="000000"/>
                </a:solidFill>
                <a:latin typeface="+mj-lt"/>
                <a:ea typeface="+mj-ea"/>
              </a:rPr>
              <a:t>？</a:t>
            </a:r>
            <a:endParaRPr lang="zh-CN" altLang="en-US" sz="8000" dirty="0">
              <a:latin typeface="+mj-lt"/>
              <a:ea typeface="+mj-ea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2F35E00-C4A8-8F4E-F73C-42B1047B84B7}"/>
              </a:ext>
            </a:extLst>
          </p:cNvPr>
          <p:cNvGrpSpPr/>
          <p:nvPr/>
        </p:nvGrpSpPr>
        <p:grpSpPr>
          <a:xfrm>
            <a:off x="690437" y="1304960"/>
            <a:ext cx="4821903" cy="4729305"/>
            <a:chOff x="1274097" y="1207683"/>
            <a:chExt cx="4821903" cy="4729305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F6650BD6-F690-69C9-6415-F0384155CD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5" t="8399"/>
            <a:stretch/>
          </p:blipFill>
          <p:spPr>
            <a:xfrm>
              <a:off x="1274097" y="1207683"/>
              <a:ext cx="4821903" cy="4729305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B432E03E-4775-A3B0-FDFA-D7E5AB0A8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3834" y="5510515"/>
              <a:ext cx="2783885" cy="280686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8F3C6B4D-0532-4EAA-D34B-232A704EC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11342" y="1559546"/>
              <a:ext cx="3387097" cy="599453"/>
            </a:xfrm>
            <a:prstGeom prst="rect">
              <a:avLst/>
            </a:prstGeom>
          </p:spPr>
        </p:pic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A34B7EDD-F51B-4976-66DD-D9555C56C5E9}"/>
              </a:ext>
            </a:extLst>
          </p:cNvPr>
          <p:cNvSpPr/>
          <p:nvPr/>
        </p:nvSpPr>
        <p:spPr>
          <a:xfrm>
            <a:off x="1385348" y="3503418"/>
            <a:ext cx="944372" cy="452120"/>
          </a:xfrm>
          <a:prstGeom prst="rect">
            <a:avLst/>
          </a:prstGeom>
          <a:noFill/>
          <a:ln w="28575" cap="flat" cmpd="sng" algn="ctr">
            <a:solidFill>
              <a:srgbClr val="E6001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7BFD713-8C66-8A4E-DDF7-010EFAF006C0}"/>
              </a:ext>
            </a:extLst>
          </p:cNvPr>
          <p:cNvSpPr txBox="1"/>
          <p:nvPr/>
        </p:nvSpPr>
        <p:spPr>
          <a:xfrm>
            <a:off x="1503093" y="4046971"/>
            <a:ext cx="2083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zh-CN" altLang="en-US" sz="32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下午</a:t>
            </a:r>
            <a:r>
              <a:rPr lang="en-US" altLang="zh-CN" sz="32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endParaRPr lang="zh-CN" altLang="en-US" sz="3200" dirty="0">
              <a:ln>
                <a:solidFill>
                  <a:srgbClr val="FF0000"/>
                </a:solidFill>
              </a:ln>
              <a:solidFill>
                <a:srgbClr val="FF0000"/>
              </a:solidFill>
              <a:highlight>
                <a:srgbClr val="FFFF00"/>
              </a:highlight>
              <a:latin typeface="Calibri" panose="020F0502020204030204"/>
              <a:ea typeface="等线" panose="02010600030101010101" pitchFamily="2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051AB5DD-03AD-669D-33B7-FA0B5494BA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444" y="1485465"/>
            <a:ext cx="5676119" cy="3666773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0C523929-5F17-A7B6-8434-83E40F947454}"/>
              </a:ext>
            </a:extLst>
          </p:cNvPr>
          <p:cNvSpPr/>
          <p:nvPr/>
        </p:nvSpPr>
        <p:spPr>
          <a:xfrm>
            <a:off x="8135691" y="2253730"/>
            <a:ext cx="944372" cy="452120"/>
          </a:xfrm>
          <a:prstGeom prst="rect">
            <a:avLst/>
          </a:prstGeom>
          <a:noFill/>
          <a:ln w="28575" cap="flat" cmpd="sng" algn="ctr">
            <a:solidFill>
              <a:srgbClr val="E6001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4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56C6F86-CF5A-BE6F-99E4-A16F70E01000}"/>
              </a:ext>
            </a:extLst>
          </p:cNvPr>
          <p:cNvSpPr txBox="1"/>
          <p:nvPr/>
        </p:nvSpPr>
        <p:spPr>
          <a:xfrm>
            <a:off x="7481039" y="1530032"/>
            <a:ext cx="28691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下午</a:t>
            </a:r>
            <a:r>
              <a:rPr lang="en-US" altLang="zh-CN" sz="32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en-US" altLang="zh-CN" sz="32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zh-CN" altLang="en-US" sz="32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zh-CN" altLang="en-US" sz="3200" dirty="0">
              <a:ln>
                <a:solidFill>
                  <a:srgbClr val="FF0000"/>
                </a:solidFill>
              </a:ln>
              <a:solidFill>
                <a:srgbClr val="FF0000"/>
              </a:solidFill>
              <a:highlight>
                <a:srgbClr val="FFFF00"/>
              </a:highlight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367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4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>
            <a:extLst>
              <a:ext uri="{FF2B5EF4-FFF2-40B4-BE49-F238E27FC236}">
                <a16:creationId xmlns:a16="http://schemas.microsoft.com/office/drawing/2014/main" id="{52134BA9-EC7D-2A86-E90C-BF768DC95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34" y="593706"/>
            <a:ext cx="7553997" cy="4095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FBF0F803-D112-D8B2-87A4-548F02E68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743" y="914719"/>
            <a:ext cx="3173723" cy="365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A1E411E-03FD-DB5A-ABE1-4A072294C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908" y="4169010"/>
            <a:ext cx="2049558" cy="2202609"/>
          </a:xfrm>
          <a:prstGeom prst="rect">
            <a:avLst/>
          </a:prstGeom>
        </p:spPr>
      </p:pic>
      <p:sp>
        <p:nvSpPr>
          <p:cNvPr id="12" name="圆角矩形标注 12">
            <a:extLst>
              <a:ext uri="{FF2B5EF4-FFF2-40B4-BE49-F238E27FC236}">
                <a16:creationId xmlns:a16="http://schemas.microsoft.com/office/drawing/2014/main" id="{62C819B5-24C7-92A8-20D6-952A6B43AFBF}"/>
              </a:ext>
            </a:extLst>
          </p:cNvPr>
          <p:cNvSpPr/>
          <p:nvPr/>
        </p:nvSpPr>
        <p:spPr>
          <a:xfrm>
            <a:off x="2880449" y="4827871"/>
            <a:ext cx="6215859" cy="1436423"/>
          </a:xfrm>
          <a:prstGeom prst="wedgeRoundRectCallout">
            <a:avLst>
              <a:gd name="adj1" fmla="val 58559"/>
              <a:gd name="adj2" fmla="val 209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在对时间表达要求比较严格的地方，一般都会用</a:t>
            </a:r>
            <a:r>
              <a:rPr lang="en-US" altLang="zh-CN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24</a:t>
            </a: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时计时法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7702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89127C-9CED-6C66-24DB-6D0D34329DF7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实践应用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14B0D7-CA48-FC30-782F-1A1ABF6C6970}"/>
              </a:ext>
            </a:extLst>
          </p:cNvPr>
          <p:cNvSpPr txBox="1"/>
          <p:nvPr/>
        </p:nvSpPr>
        <p:spPr>
          <a:xfrm>
            <a:off x="1176121" y="1243597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时计时法表示下面的时间。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192E729-5925-39F9-234B-4318C12A2FF4}"/>
              </a:ext>
            </a:extLst>
          </p:cNvPr>
          <p:cNvSpPr/>
          <p:nvPr/>
        </p:nvSpPr>
        <p:spPr>
          <a:xfrm>
            <a:off x="500743" y="129644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E4A8F99-4AE9-4FFD-8717-C449487B1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4921" y="148416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用一用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12B4DEE-1A0D-C8DA-6CA7-90E2806D2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33" y="2216596"/>
            <a:ext cx="10506735" cy="286188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66CB53A-3E24-F132-3D7C-30154E72258E}"/>
              </a:ext>
            </a:extLst>
          </p:cNvPr>
          <p:cNvSpPr txBox="1"/>
          <p:nvPr/>
        </p:nvSpPr>
        <p:spPr>
          <a:xfrm>
            <a:off x="1442125" y="5377409"/>
            <a:ext cx="1125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effectLst/>
                <a:latin typeface="+mj-lt"/>
              </a:rPr>
              <a:t>6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时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C0AE69A-FD69-E0B2-F60D-D93F2AA842C0}"/>
              </a:ext>
            </a:extLst>
          </p:cNvPr>
          <p:cNvSpPr txBox="1"/>
          <p:nvPr/>
        </p:nvSpPr>
        <p:spPr>
          <a:xfrm>
            <a:off x="4253419" y="5377409"/>
            <a:ext cx="11259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effectLst/>
                <a:latin typeface="+mj-lt"/>
              </a:rPr>
              <a:t>9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时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05A6F6F-0F0E-1DC1-7C96-8B162C1F3F2E}"/>
              </a:ext>
            </a:extLst>
          </p:cNvPr>
          <p:cNvSpPr txBox="1"/>
          <p:nvPr/>
        </p:nvSpPr>
        <p:spPr>
          <a:xfrm>
            <a:off x="6812606" y="5377409"/>
            <a:ext cx="14072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effectLst/>
                <a:latin typeface="+mj-lt"/>
              </a:rPr>
              <a:t>18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时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6D56477-9D67-CDB8-FD29-BAE4EBA3CE0E}"/>
              </a:ext>
            </a:extLst>
          </p:cNvPr>
          <p:cNvSpPr txBox="1"/>
          <p:nvPr/>
        </p:nvSpPr>
        <p:spPr>
          <a:xfrm>
            <a:off x="9184117" y="5377409"/>
            <a:ext cx="2507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effectLst/>
                <a:latin typeface="+mj-lt"/>
              </a:rPr>
              <a:t>20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时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+mj-lt"/>
              </a:rPr>
              <a:t>30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+mj-lt"/>
              </a:rPr>
              <a:t>分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56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15B1F1A-9BCD-8315-FC4B-FA71ED990FE1}"/>
              </a:ext>
            </a:extLst>
          </p:cNvPr>
          <p:cNvSpPr txBox="1"/>
          <p:nvPr/>
        </p:nvSpPr>
        <p:spPr>
          <a:xfrm>
            <a:off x="4919880" y="1205973"/>
            <a:ext cx="677137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）饭店晚餐的营业时间是从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_______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到晚上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_______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35BD58E-3B9A-522F-6385-C128039E19D4}"/>
              </a:ext>
            </a:extLst>
          </p:cNvPr>
          <p:cNvSpPr/>
          <p:nvPr/>
        </p:nvSpPr>
        <p:spPr>
          <a:xfrm>
            <a:off x="500743" y="48990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5CAC8B6-2EE1-0DDE-CA8B-6C0B49F24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355" y="67762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用一用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1BAC227-3ACC-41CF-1B40-FC2D0B3F1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57" y="1215575"/>
            <a:ext cx="3956467" cy="515251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A73F950-B1FA-4A42-A43B-378FC0D7709E}"/>
              </a:ext>
            </a:extLst>
          </p:cNvPr>
          <p:cNvSpPr txBox="1"/>
          <p:nvPr/>
        </p:nvSpPr>
        <p:spPr>
          <a:xfrm>
            <a:off x="4919880" y="2849947"/>
            <a:ext cx="677137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）一天共营业多长时间？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1F63750-DC0F-F0D5-CDFC-3E2D84320CD1}"/>
              </a:ext>
            </a:extLst>
          </p:cNvPr>
          <p:cNvSpPr txBox="1"/>
          <p:nvPr/>
        </p:nvSpPr>
        <p:spPr>
          <a:xfrm>
            <a:off x="6207897" y="1894861"/>
            <a:ext cx="14866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effectLst/>
                <a:latin typeface="+mj-lt"/>
              </a:rPr>
              <a:t>4:30</a:t>
            </a:r>
            <a:endParaRPr lang="zh-CN" altLang="en-US" sz="36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E1AF78C-69A4-2BD6-D78F-0559E4913CAD}"/>
              </a:ext>
            </a:extLst>
          </p:cNvPr>
          <p:cNvSpPr txBox="1"/>
          <p:nvPr/>
        </p:nvSpPr>
        <p:spPr>
          <a:xfrm>
            <a:off x="9165106" y="1894861"/>
            <a:ext cx="14866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effectLst/>
                <a:latin typeface="+mj-lt"/>
              </a:rPr>
              <a:t>9:00</a:t>
            </a:r>
            <a:endParaRPr lang="zh-CN" altLang="en-US" sz="36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061339D-87C4-5EAD-4CD2-A940148D42C8}"/>
              </a:ext>
            </a:extLst>
          </p:cNvPr>
          <p:cNvSpPr txBox="1"/>
          <p:nvPr/>
        </p:nvSpPr>
        <p:spPr>
          <a:xfrm>
            <a:off x="4751124" y="3791833"/>
            <a:ext cx="7252808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14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时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分</a:t>
            </a:r>
            <a:r>
              <a:rPr lang="en-US" altLang="zh-CN" sz="3600" b="1" dirty="0">
                <a:solidFill>
                  <a:srgbClr val="EE1D23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11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时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=3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小时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分钟</a:t>
            </a: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21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时</a:t>
            </a:r>
            <a:r>
              <a:rPr lang="en-US" altLang="zh-CN" sz="3600" b="1" dirty="0">
                <a:solidFill>
                  <a:srgbClr val="EE1D23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16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时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分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=4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小时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分钟</a:t>
            </a: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小时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分钟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+4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小时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分钟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=8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小时</a:t>
            </a:r>
          </a:p>
        </p:txBody>
      </p:sp>
    </p:spTree>
    <p:extLst>
      <p:ext uri="{BB962C8B-B14F-4D97-AF65-F5344CB8AC3E}">
        <p14:creationId xmlns:p14="http://schemas.microsoft.com/office/powerpoint/2010/main" val="114917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4D81C512-7679-D800-007D-E36DDB0628D4}"/>
              </a:ext>
            </a:extLst>
          </p:cNvPr>
          <p:cNvSpPr/>
          <p:nvPr/>
        </p:nvSpPr>
        <p:spPr>
          <a:xfrm>
            <a:off x="500743" y="48990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041F1F6F-ADB7-890D-7EB5-C5D608D30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355" y="67762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用一用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E749A9E-A430-B9A1-36EC-D6BA1C514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57" y="1215575"/>
            <a:ext cx="3956467" cy="515251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2817418-7A77-E6E7-7CCD-45B7DD98180B}"/>
              </a:ext>
            </a:extLst>
          </p:cNvPr>
          <p:cNvSpPr txBox="1"/>
          <p:nvPr/>
        </p:nvSpPr>
        <p:spPr>
          <a:xfrm>
            <a:off x="4919880" y="1740995"/>
            <a:ext cx="771635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）请提出其他数学问题并解答。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39804FC-719B-51C8-8F6E-DAAB413B8A19}"/>
              </a:ext>
            </a:extLst>
          </p:cNvPr>
          <p:cNvSpPr txBox="1"/>
          <p:nvPr/>
        </p:nvSpPr>
        <p:spPr>
          <a:xfrm>
            <a:off x="4798003" y="2749839"/>
            <a:ext cx="675845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EE1D23"/>
                </a:solidFill>
                <a:latin typeface="+mj-lt"/>
              </a:defRPr>
            </a:lvl1pPr>
          </a:lstStyle>
          <a:p>
            <a:r>
              <a:rPr lang="zh-CN" altLang="en-US" dirty="0"/>
              <a:t>提问不唯一，如：晚餐的营业时间比午餐多多长时间？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BAAD21-5B9D-A578-F413-8016F03220DA}"/>
              </a:ext>
            </a:extLst>
          </p:cNvPr>
          <p:cNvSpPr txBox="1"/>
          <p:nvPr/>
        </p:nvSpPr>
        <p:spPr>
          <a:xfrm>
            <a:off x="4798003" y="4346486"/>
            <a:ext cx="74977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4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小时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分钟</a:t>
            </a:r>
            <a:r>
              <a:rPr lang="en-US" altLang="zh-CN" sz="3600" b="1" dirty="0">
                <a:solidFill>
                  <a:srgbClr val="EE1D23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小时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分钟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=1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小时</a:t>
            </a:r>
          </a:p>
        </p:txBody>
      </p:sp>
    </p:spTree>
    <p:extLst>
      <p:ext uri="{BB962C8B-B14F-4D97-AF65-F5344CB8AC3E}">
        <p14:creationId xmlns:p14="http://schemas.microsoft.com/office/powerpoint/2010/main" val="297259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CEA9C14-E854-CC15-FC76-983DB37B9EB0}"/>
              </a:ext>
            </a:extLst>
          </p:cNvPr>
          <p:cNvSpPr txBox="1"/>
          <p:nvPr/>
        </p:nvSpPr>
        <p:spPr>
          <a:xfrm>
            <a:off x="1176121" y="495428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规划自己一天的生活并用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时计时法记录吧！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6BA79E3-981F-20EC-2B6D-C19AD88FE6D2}"/>
              </a:ext>
            </a:extLst>
          </p:cNvPr>
          <p:cNvSpPr/>
          <p:nvPr/>
        </p:nvSpPr>
        <p:spPr>
          <a:xfrm>
            <a:off x="500743" y="54827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515D1220-1C6C-524B-D797-9F2521A56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26048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用一用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24B984A-6DF4-C209-FE5E-05FAF08C2449}"/>
              </a:ext>
            </a:extLst>
          </p:cNvPr>
          <p:cNvSpPr txBox="1"/>
          <p:nvPr/>
        </p:nvSpPr>
        <p:spPr>
          <a:xfrm>
            <a:off x="1176121" y="5004251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和同学分享你一天的生活规划，并完善自己的规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划吧！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3614A52B-A670-D5B1-D3A9-323C4285C1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749799"/>
              </p:ext>
            </p:extLst>
          </p:nvPr>
        </p:nvGraphicFramePr>
        <p:xfrm>
          <a:off x="1380246" y="1732135"/>
          <a:ext cx="9417456" cy="3200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39152">
                  <a:extLst>
                    <a:ext uri="{9D8B030D-6E8A-4147-A177-3AD203B41FA5}">
                      <a16:colId xmlns:a16="http://schemas.microsoft.com/office/drawing/2014/main" val="2249460899"/>
                    </a:ext>
                  </a:extLst>
                </a:gridCol>
                <a:gridCol w="3139152">
                  <a:extLst>
                    <a:ext uri="{9D8B030D-6E8A-4147-A177-3AD203B41FA5}">
                      <a16:colId xmlns:a16="http://schemas.microsoft.com/office/drawing/2014/main" val="3602469358"/>
                    </a:ext>
                  </a:extLst>
                </a:gridCol>
                <a:gridCol w="3139152">
                  <a:extLst>
                    <a:ext uri="{9D8B030D-6E8A-4147-A177-3AD203B41FA5}">
                      <a16:colId xmlns:a16="http://schemas.microsoft.com/office/drawing/2014/main" val="1445384249"/>
                    </a:ext>
                  </a:extLst>
                </a:gridCol>
              </a:tblGrid>
              <a:tr h="6401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</a:rPr>
                        <a:t>时间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</a:rPr>
                        <a:t>活动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</a:rPr>
                        <a:t>时长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610784"/>
                  </a:ext>
                </a:extLst>
              </a:tr>
              <a:tr h="640116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299959"/>
                  </a:ext>
                </a:extLst>
              </a:tr>
              <a:tr h="640116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761428"/>
                  </a:ext>
                </a:extLst>
              </a:tr>
              <a:tr h="640116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622056"/>
                  </a:ext>
                </a:extLst>
              </a:tr>
              <a:tr h="640116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4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127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5B7B36-FC11-AA23-CC75-93BA5C8CA7FE}"/>
              </a:ext>
            </a:extLst>
          </p:cNvPr>
          <p:cNvSpPr txBox="1"/>
          <p:nvPr/>
        </p:nvSpPr>
        <p:spPr>
          <a:xfrm>
            <a:off x="537452" y="1023202"/>
            <a:ext cx="6787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说一说这节课你有什么收获？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978678B-76A7-51AD-91EC-B90275A7D8D2}"/>
              </a:ext>
            </a:extLst>
          </p:cNvPr>
          <p:cNvSpPr txBox="1"/>
          <p:nvPr/>
        </p:nvSpPr>
        <p:spPr>
          <a:xfrm>
            <a:off x="855223" y="1630567"/>
            <a:ext cx="10481553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j-lt"/>
              </a:rPr>
              <a:t>从</a:t>
            </a:r>
            <a:r>
              <a:rPr lang="en-US" altLang="zh-CN" sz="3200" b="1" dirty="0">
                <a:latin typeface="+mj-lt"/>
              </a:rPr>
              <a:t>0</a:t>
            </a:r>
            <a:r>
              <a:rPr lang="zh-CN" altLang="en-US" sz="3200" b="1" dirty="0">
                <a:latin typeface="+mj-lt"/>
              </a:rPr>
              <a:t>时到</a:t>
            </a:r>
            <a:r>
              <a:rPr lang="en-US" altLang="zh-CN" sz="3200" b="1" dirty="0">
                <a:latin typeface="+mj-lt"/>
              </a:rPr>
              <a:t>12</a:t>
            </a:r>
            <a:r>
              <a:rPr lang="zh-CN" altLang="en-US" sz="3200" b="1" dirty="0">
                <a:latin typeface="+mj-lt"/>
              </a:rPr>
              <a:t>时的计时方法称为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12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时计时法</a:t>
            </a:r>
            <a:r>
              <a:rPr lang="zh-CN" altLang="en-US" sz="3200" b="1" dirty="0">
                <a:latin typeface="+mj-lt"/>
              </a:rPr>
              <a:t>，前面加上“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凌晨</a:t>
            </a:r>
            <a:r>
              <a:rPr lang="zh-CN" altLang="en-US" sz="3200" b="1" dirty="0">
                <a:latin typeface="+mj-lt"/>
              </a:rPr>
              <a:t>”“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上午</a:t>
            </a:r>
            <a:r>
              <a:rPr lang="zh-CN" altLang="en-US" sz="3200" b="1" dirty="0">
                <a:latin typeface="+mj-lt"/>
              </a:rPr>
              <a:t>”“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下午</a:t>
            </a:r>
            <a:r>
              <a:rPr lang="zh-CN" altLang="en-US" sz="3200" b="1" dirty="0">
                <a:latin typeface="+mj-lt"/>
              </a:rPr>
              <a:t>”“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晚上</a:t>
            </a:r>
            <a:r>
              <a:rPr lang="zh-CN" altLang="en-US" sz="3200" b="1" dirty="0">
                <a:latin typeface="+mj-lt"/>
              </a:rPr>
              <a:t>”等时间限制词。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0C9EFD7-EEBB-F9C3-A5CF-B009567FCC39}"/>
              </a:ext>
            </a:extLst>
          </p:cNvPr>
          <p:cNvSpPr txBox="1"/>
          <p:nvPr/>
        </p:nvSpPr>
        <p:spPr>
          <a:xfrm>
            <a:off x="855223" y="2819117"/>
            <a:ext cx="10481553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j-lt"/>
              </a:rPr>
              <a:t>从</a:t>
            </a:r>
            <a:r>
              <a:rPr lang="en-US" altLang="zh-CN" sz="3200" b="1" dirty="0">
                <a:latin typeface="+mj-lt"/>
              </a:rPr>
              <a:t>0</a:t>
            </a:r>
            <a:r>
              <a:rPr lang="zh-CN" altLang="en-US" sz="3200" b="1" dirty="0">
                <a:latin typeface="+mj-lt"/>
              </a:rPr>
              <a:t>时到</a:t>
            </a:r>
            <a:r>
              <a:rPr lang="en-US" altLang="zh-CN" sz="3200" b="1" dirty="0">
                <a:latin typeface="+mj-lt"/>
              </a:rPr>
              <a:t>24</a:t>
            </a:r>
            <a:r>
              <a:rPr lang="zh-CN" altLang="en-US" sz="3200" b="1" dirty="0">
                <a:latin typeface="+mj-lt"/>
              </a:rPr>
              <a:t>时的计时方法称为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24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时计时法</a:t>
            </a:r>
            <a:r>
              <a:rPr lang="zh-CN" altLang="en-US" sz="3200" b="1" dirty="0">
                <a:latin typeface="+mj-lt"/>
              </a:rPr>
              <a:t>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B53B195-3745-DBAD-FACE-50FE00B85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617" y="3446295"/>
            <a:ext cx="5740766" cy="316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1095</Words>
  <Application>Microsoft Office PowerPoint</Application>
  <PresentationFormat>宽屏</PresentationFormat>
  <Paragraphs>423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黑体</vt:lpstr>
      <vt:lpstr>楷体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Administrator</cp:lastModifiedBy>
  <cp:revision>66</cp:revision>
  <dcterms:created xsi:type="dcterms:W3CDTF">2025-11-01T01:48:06Z</dcterms:created>
  <dcterms:modified xsi:type="dcterms:W3CDTF">2025-11-10T03:39:33Z</dcterms:modified>
</cp:coreProperties>
</file>