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sldIdLst>
    <p:sldId id="263" r:id="rId2"/>
    <p:sldId id="264" r:id="rId3"/>
    <p:sldId id="396" r:id="rId4"/>
    <p:sldId id="395" r:id="rId5"/>
    <p:sldId id="394" r:id="rId6"/>
    <p:sldId id="385" r:id="rId7"/>
    <p:sldId id="397" r:id="rId8"/>
    <p:sldId id="386" r:id="rId9"/>
    <p:sldId id="381" r:id="rId10"/>
    <p:sldId id="398" r:id="rId11"/>
    <p:sldId id="399" r:id="rId12"/>
    <p:sldId id="392" r:id="rId13"/>
    <p:sldId id="400" r:id="rId14"/>
    <p:sldId id="370" r:id="rId15"/>
    <p:sldId id="390" r:id="rId16"/>
    <p:sldId id="371" r:id="rId17"/>
    <p:sldId id="382" r:id="rId18"/>
    <p:sldId id="383" r:id="rId19"/>
    <p:sldId id="359" r:id="rId20"/>
    <p:sldId id="401" r:id="rId2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35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B8E7"/>
    <a:srgbClr val="FDE135"/>
    <a:srgbClr val="F06D4F"/>
    <a:srgbClr val="FF9900"/>
    <a:srgbClr val="FFC000"/>
    <a:srgbClr val="DB5760"/>
    <a:srgbClr val="F1C3C6"/>
    <a:srgbClr val="FF00FF"/>
    <a:srgbClr val="0000FF"/>
    <a:srgbClr val="F49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6391" autoAdjust="0"/>
  </p:normalViewPr>
  <p:slideViewPr>
    <p:cSldViewPr>
      <p:cViewPr varScale="1">
        <p:scale>
          <a:sx n="139" d="100"/>
          <a:sy n="139" d="100"/>
        </p:scale>
        <p:origin x="840" y="126"/>
      </p:cViewPr>
      <p:guideLst>
        <p:guide orient="horz" pos="1632"/>
        <p:guide orient="horz" pos="713"/>
        <p:guide orient="horz" pos="2935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6:56:44.85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402 210 24575,'0'-10'0,"-1"1"0,-1-1 0,0 1 0,0 0 0,0 0 0,-1 0 0,-1 0 0,0 0 0,0 1 0,0-1 0,-1 1 0,-1 1 0,1-1 0,-1 0 0,0 1 0,-1 0 0,0 1 0,0 0 0,0 0 0,-1 0 0,0 1 0,0 0 0,0 0 0,-1 1 0,1 0 0,-1 1 0,0 0 0,0 0 0,0 1 0,-1 0 0,-16-1 0,21 2 0,0 1 0,1 0 0,-1 0 0,0 0 0,1 1 0,-1-1 0,1 1 0,-1 0 0,1 0 0,-1 1 0,1-1 0,0 1 0,-1 0 0,1 0 0,0 1 0,0-1 0,1 1 0,-1 0 0,0 0 0,1 0 0,0 0 0,0 1 0,0-1 0,0 1 0,0 0 0,1 0 0,-1 0 0,1 0 0,0 0 0,-2 8 0,-21 35 0,15-32 0,2 1 0,0 0 0,1 0 0,-10 34 0,16-46 0,0 0 0,0 0 0,1 0 0,0 1 0,0-1 0,0 0 0,0 1 0,1-1 0,-1 0 0,1 0 0,0 0 0,0 0 0,1 0 0,0 0 0,-1 0 0,1 0 0,0 0 0,1-1 0,-1 1 0,1-1 0,-1 1 0,1-1 0,0 0 0,0 0 0,6 3 0,4 4 0,1-2 0,0 0 0,0-1 0,1 0 0,0-1 0,0-1 0,0 0 0,1-1 0,0-1 0,19 2 0,-29-6 0,0 1 0,-1-1 0,1-1 0,-1 1 0,0-1 0,1 0 0,-1 0 0,0 0 0,0-1 0,0 0 0,0 0 0,-1 0 0,1-1 0,-1 1 0,0-1 0,0 0 0,0 0 0,5-8 0,6-7 0,-2 0 0,23-42 0,-22 29 20,13-19-1405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6:56:48.43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486 36 24575,'0'-1'0,"-1"-1"0,1 1 0,-1 0 0,1 0 0,-1 0 0,0 0 0,1 0 0,-1 0 0,0 0 0,0 0 0,0 1 0,0-1 0,0 0 0,0 0 0,0 1 0,0-1 0,0 0 0,0 1 0,0-1 0,0 1 0,0-1 0,-2 1 0,-28-9 0,9 6 0,0 1 0,0 0 0,1 2 0,-1 1 0,0 1 0,0 1 0,1 0 0,-1 2 0,1 1 0,0 0 0,1 1 0,-1 2 0,1 0 0,1 1 0,0 1 0,-29 21 0,45-29 0,-1 0 0,0 0 0,0 0 0,1 1 0,0-1 0,0 1 0,0 0 0,0 0 0,0 0 0,1 0 0,0 0 0,0 1 0,0-1 0,0 1 0,1-1 0,0 1 0,0 0 0,-1 9 0,2-7 0,1 1 0,0-1 0,1 0 0,0 1 0,0-1 0,0 0 0,1 0 0,0 0 0,0-1 0,1 1 0,6 8 0,-6-7 0,1-1 0,0 0 0,1 0 0,0 0 0,0 0 0,0-1 0,1 0 0,0 0 0,0-1 0,1 0 0,-1 0 0,1-1 0,0 0 0,0 0 0,1-1 0,16 5 0,12 1 0,1-1 0,0-1 0,0-3 0,0-1 0,1-1 0,69-7 0,-103 3 0,0 1 0,0 0 0,0-1 0,0 0 0,-1 0 0,1 0 0,-1-1 0,0 1 0,1-1 0,-1 0 0,0-1 0,-1 1 0,1-1 0,0 1 0,-1-1 0,0 0 0,0 0 0,0-1 0,-1 1 0,1 0 0,-1-1 0,0 0 0,2-7 0,2-3 0,-1-1 0,-1 0 0,-1 0 0,0 0 0,0 0 0,-1-17 0,-2 15 30,0 0 0,-1 0 0,-6-35 0,6 48-113,-1 0 1,1 0-1,-1 0 1,0 0-1,0 0 1,-1 1-1,0-1 1,1 1-1,-1-1 1,-1 1-1,1 0 1,-1 0-1,0 1 1,0-1-1,0 1 1,0-1-1,-8-3 1,-7-2-6744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6:56:49.97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283 13 24575,'0'0'0,"0"0"0,0-1 0,0 1 0,0-1 0,-1 1 0,1-1 0,0 1 0,0 0 0,-1-1 0,1 1 0,0-1 0,0 1 0,-1 0 0,1 0 0,0-1 0,-1 1 0,1 0 0,-1-1 0,1 1 0,0 0 0,-1 0 0,1 0 0,-1-1 0,1 1 0,-1 0 0,1 0 0,-1 0 0,1 0 0,0 0 0,-1 0 0,1 0 0,-1 0 0,1 0 0,-1 0 0,1 0 0,-1 0 0,1 0 0,-1 0 0,1 1 0,0-1 0,-1 0 0,1 0 0,-1 0 0,1 1 0,-1-1 0,1 0 0,0 1 0,-1-1 0,1 0 0,0 1 0,-1-1 0,1 1 0,-25 15 0,1 6 0,1 0 0,1 2 0,1 0 0,1 1 0,2 2 0,0 0 0,2 0 0,1 2 0,1 0 0,1 0 0,-10 37 0,21-58 0,-1 0 0,1 0 0,1 0 0,-1 0 0,2 0 0,-1 14 0,1-20 0,0 1 0,1-1 0,-1 1 0,1-1 0,0 1 0,0-1 0,-1 1 0,2-1 0,-1 0 0,0 1 0,0-1 0,1 0 0,-1 0 0,1 0 0,0 0 0,0 0 0,0 0 0,0-1 0,0 1 0,0 0 0,0-1 0,0 0 0,0 0 0,4 2 0,23 11 0,-1-2 0,2-1 0,0-2 0,0 0 0,1-2 0,-1-2 0,58 4 0,-13-7 0,-6-1 0,105-9 0,-170 8 0,0-1 0,0 1 0,0-1 0,0 0 0,0 0 0,0-1 0,0 1 0,0-1 0,0 1 0,-1-1 0,1 0 0,-1-1 0,1 1 0,-1-1 0,0 1 0,3-5 0,-3 3 0,-1 0 0,1-1 0,-1 1 0,-1-1 0,1 0 0,-1 1 0,1-1 0,-1 0 0,-1 0 0,1 0 0,-1 0 0,0 0 0,0-7 0,0-15 0,-1-1 0,-2 1 0,-10-51 0,11 70 0,-1 0 0,1 0 0,-1 0 0,0 1 0,-1-1 0,0 1 0,0 0 0,-1 0 0,0 1 0,0-1 0,0 1 0,-1 0 0,0 0 0,0 1 0,0-1 0,-1 1 0,-11-6 0,-149-73 0,96 42 102,-9-4-1569,62 38-5359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6:56:51.59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565 17 24575,'-16'0'0,"0"0"0,0 1 0,0 1 0,0 0 0,0 1 0,0 1 0,1 1 0,-1 0 0,1 1 0,0 0 0,1 1 0,-17 11 0,-134 94 0,138-91 0,1 2 0,1 0 0,-40 49 0,60-66 0,0 1 0,1 0 0,0 0 0,1 0 0,-1 1 0,1 0 0,1-1 0,-1 1 0,1 0 0,1 0 0,0 0 0,0 0 0,0 0 0,1 10 0,0-12 0,1 0 0,0 0 0,0-1 0,0 1 0,1 0 0,0 0 0,0-1 0,0 1 0,1-1 0,-1 0 0,1 0 0,1 0 0,-1 0 0,1 0 0,0-1 0,0 1 0,0-1 0,0 0 0,9 5 0,5 3 0,0 0 0,1-2 0,1 0 0,0-1 0,32 9 0,-43-15 0,1-1 0,0 0 0,0-1 0,0 0 0,-1-1 0,1 0 0,0 0 0,0-1 0,0-1 0,0 0 0,-1 0 0,1 0 0,-1-1 0,16-8 0,4-4 0,-2-1 0,0-1 0,0-1 0,-2-2 0,0 0 0,-2-2 0,27-31 0,-40 42 0,0-1 0,-1 0 0,0 0 0,-1-1 0,-1 0 0,0-1 0,-1 1 0,0-2 0,-1 1 0,-1 0 0,0-1 0,-1 0 0,0 0 0,-1 0 0,-1 0 0,-1 0 0,-1-24 0,-2 29-68,1 1 0,-1-1-1,-1 1 1,0 0 0,0 0 0,-1 0-1,0 0 1,0 1 0,-1 0 0,0 0-1,-1 0 1,0 1 0,0 0 0,0 0-1,-1 1 1,0 0 0,0 0-1,-1 1 1,-13-7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6:56:53.77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361 31 24575,'-4'-3'0,"1"1"0,0 0 0,-1 0 0,0 0 0,1 0 0,-1 1 0,0-1 0,0 1 0,0 0 0,0 0 0,0 1 0,-7-1 0,-56 1 0,42 0 0,9 0 0,1 1 0,0 0 0,0 1 0,0 1 0,0 0 0,0 1 0,-26 11 0,37-13 0,0 0 0,0 0 0,0 0 0,0 1 0,0-1 0,1 1 0,-1 0 0,1 0 0,0 1 0,0-1 0,0 1 0,0-1 0,1 1 0,-1 0 0,1 0 0,0 0 0,0 0 0,0 0 0,1 1 0,-1-1 0,1 0 0,0 1 0,1-1 0,-1 1 0,1-1 0,0 1 0,0-1 0,0 1 0,0 0 0,3 7 0,-2-3 0,1-1 0,1 1 0,-1-1 0,1 0 0,1 1 0,0-2 0,0 1 0,0 0 0,1-1 0,0 0 0,0 0 0,10 9 0,-6-8 0,1 0 0,0-1 0,0 0 0,1 0 0,0-1 0,0-1 0,0 0 0,16 4 0,-11-3 0,1-1 0,0 0 0,1-2 0,25 3 0,-34-6 0,-1 0 0,0 0 0,0-1 0,0 0 0,1-1 0,-1 0 0,-1 0 0,1-1 0,0 0 0,0 0 0,12-9 0,-14 9 0,0-1 0,0 0 0,0 0 0,-1-1 0,0 1 0,0-1 0,0-1 0,0 1 0,-1 0 0,0-1 0,0 0 0,-1 0 0,4-8 0,-3 3 0,-1 0 0,0 0 0,-1 0 0,-1 0 0,0-1 0,0 1 0,-2-16 0,1 14 20,0 1 0,-1 0 0,-1-1 0,0 1 0,-5-14 0,6 22-98,-1 0 0,1 0 0,-1 0-1,0 1 1,0-1 0,-1 1 0,1-1 0,-1 1 0,0 0-1,0 0 1,0 0 0,0 0 0,0 1 0,0-1 0,-1 1-1,1 0 1,-1 0 0,-6-3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6:56:55.24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229 18 24575,'-7'1'0,"1"0"0,1 0 0,-1 1 0,0 0 0,0 0 0,1 0 0,-1 0 0,1 1 0,-1 0 0,1 0 0,0 1 0,0-1 0,1 1 0,-9 8 0,-7 10 0,-32 40 0,38-43 0,8-11 0,0 0 0,0 1 0,1 0 0,0 0 0,1 0 0,0 0 0,0 1 0,1 0 0,0 0 0,1 0 0,0 0 0,1 0 0,0 0 0,1 17 0,0-20 0,1 0 0,0-1 0,1 1 0,-1 0 0,1-1 0,1 1 0,-1-1 0,1 0 0,0 0 0,0 0 0,1 0 0,0-1 0,0 1 0,0-1 0,1 0 0,0 0 0,0-1 0,0 1 0,0-1 0,1 0 0,-1 0 0,13 5 0,-1-1 0,0 0 0,1-1 0,0-1 0,30 7 0,-41-12 0,0 0 0,1 0 0,-1-1 0,0 0 0,0 0 0,0-1 0,0 0 0,0 0 0,1-1 0,-2 0 0,1 0 0,0 0 0,0-1 0,-1 0 0,11-6 0,-1-2 0,0-1 0,0 0 0,-1 0 0,-1-2 0,16-18 0,-23 24 0,-1-1 0,-1 0 0,1 0 0,-2 0 0,1 0 0,-1-1 0,-1 0 0,0 0 0,0 0 0,-1 0 0,2-19 0,-2 14 0,-1-1 0,0 0 0,-2 0 0,0 0 0,-4-24 0,3 35 0,1-1 0,-1 1 0,0-1 0,-1 1 0,1 0 0,-1 0 0,0 0 0,0 0 0,-1 1 0,1-1 0,-1 1 0,0 0 0,0 0 0,-1 0 0,1 1 0,-1-1 0,0 1 0,-7-4 0,-5-2-341,0 1 0,-1 0-1,-21-5 1,20 8-6485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6:59:38.2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0 279 24575,'0'-1'0,"1"1"0,-1-1 0,0 0 0,0 0 0,1 0 0,-1 0 0,1 1 0,-1-1 0,0 0 0,1 0 0,0 1 0,-1-1 0,1 1 0,-1-1 0,1 0 0,0 1 0,-1-1 0,1 1 0,0-1 0,0 1 0,-1-1 0,1 1 0,0 0 0,0 0 0,0-1 0,-1 1 0,1 0 0,0 0 0,0 0 0,0 0 0,0 0 0,0 0 0,0 0 0,-1 0 0,1 0 0,0 0 0,0 0 0,0 0 0,0 1 0,-1-1 0,1 0 0,0 1 0,1 0 0,36 15 0,-24 0 0,-1 0 0,-1 0 0,0 2 0,-2-1 0,0 1 0,11 27 0,8 13 0,-16-34 0,-8-11 0,1-1 0,1-1 0,0 1 0,1-1 0,10 12 0,-16-21 0,0-1 0,0 1 0,0 0 0,0-1 0,0 1 0,0-1 0,0 1 0,0-1 0,1 0 0,-1 0 0,0 0 0,1 0 0,-1-1 0,1 1 0,-1-1 0,1 1 0,-1-1 0,1 0 0,-1 0 0,1 0 0,0 0 0,-1-1 0,1 1 0,-1 0 0,1-1 0,-1 0 0,0 0 0,1 0 0,-1 0 0,0 0 0,1 0 0,-1-1 0,2-1 0,26-20 0,-2-1 0,0-1 0,45-56 0,-30 33 0,143-148 0,-176 185 0,-2 0 0,1-1 0,-2 0 0,0 0 0,0-1 0,6-17 0,17-30 0,-16 38-1365,-1 4-5461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6:59:40.3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0 199 24575,'2'0'0,"1"0"0,-1 1 0,0 0 0,0-1 0,0 1 0,0 0 0,0 0 0,0 0 0,0 0 0,0 1 0,0-1 0,0 0 0,-1 1 0,1 0 0,-1-1 0,1 1 0,-1 0 0,2 2 0,23 39 0,-25-40 0,31 61 0,-1-2 0,46 70 0,-77-131 0,4 4 0,-1 0 0,1 0 0,0 0 0,0 0 0,0 0 0,10 7 0,-12-11 0,1 0 0,-1 0 0,1 0 0,-1 0 0,1 0 0,0-1 0,0 1 0,-1-1 0,1 0 0,0 1 0,0-1 0,0 0 0,-1-1 0,1 1 0,0 0 0,0-1 0,-1 0 0,5-1 0,44-18 0,-1-2 0,-1-2 0,-1-2 0,55-40 0,-23 16 0,112-62-1,165-109-1363,-315 189-5462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6:59:42.1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0 121 24575,'2'22'0,"1"-1"0,1 1 0,1 0 0,0-1 0,2 0 0,10 23 0,15 50 0,-22-43 0,-8-37 0,0 0 0,1 0 0,0 0 0,2-1 0,-1 1 0,2-1 0,0 0 0,7 13 0,-12-25 0,1 1 0,-1-1 0,0 0 0,0 0 0,1 0 0,-1 0 0,0 0 0,1 0 0,-1 0 0,1-1 0,-1 1 0,1 0 0,0-1 0,-1 0 0,1 1 0,-1-1 0,1 0 0,0 0 0,0 1 0,-1-1 0,1-1 0,0 1 0,-1 0 0,1 0 0,-1-1 0,1 1 0,0-1 0,-1 1 0,1-1 0,-1 1 0,1-1 0,-1 0 0,1 0 0,-1 0 0,0 0 0,1 0 0,-1 0 0,0 0 0,0-1 0,2-1 0,8-9 0,0 0 0,0 0 0,11-19 0,-11 15 0,37-39 0,2 2 0,77-65 0,-67 65 0,93-104 0,-127 122-1365,-15 18-5461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6:59:44.2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24575,'2'2'0,"0"0"0,0 0 0,-1 0 0,1 0 0,0 0 0,-1 1 0,0-1 0,0 1 0,0-1 0,0 1 0,0-1 0,0 1 0,0 3 0,2 2 0,7 23 0,-1 1 0,8 56 0,-12-54 0,2-1 0,15 44 0,-20-71 0,0-1 0,0 1 0,0-1 0,1 0 0,-1 0 0,1 0 0,1 0 0,-1 0 0,1-1 0,0 1 0,0-1 0,6 5 0,-7-7 0,0-1 0,0 0 0,1 0 0,-1 0 0,0 0 0,1 0 0,-1-1 0,1 0 0,-1 1 0,1-1 0,-1 0 0,1-1 0,-1 1 0,1-1 0,-1 1 0,0-1 0,1 0 0,-1-1 0,0 1 0,1 0 0,2-3 0,186-95 0,-37 16 0,-119 64 43,-2-2 0,50-38 0,-50 34-790,69-40 0,-85 56-6079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7:44:47.105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543 15 24575,'0'-1'0,"-1"1"0,1-1 0,-1 0 0,1 0 0,-1 0 0,1 1 0,-1-1 0,0 0 0,1 0 0,-1 1 0,0-1 0,0 1 0,1-1 0,-1 1 0,0-1 0,0 1 0,0-1 0,0 1 0,0 0 0,0-1 0,1 1 0,-1 0 0,0 0 0,0 0 0,0 0 0,0 0 0,0 0 0,0 0 0,0 0 0,-2 0 0,-31 4 0,16 3 0,1 2 0,-1 0 0,1 1 0,1 0 0,-26 23 0,2-4 0,-251 184 0,289-212 0,0 0 0,1 0 0,-1 0 0,1 1 0,-1-1 0,1 0 0,-1 0 0,1 1 0,0-1 0,0 1 0,0-1 0,-1 1 0,2 0 0,-1-1 0,0 1 0,0 0 0,0 2 0,1-3 0,0-1 0,0 1 0,1 0 0,-1 0 0,0-1 0,1 1 0,-1 0 0,1-1 0,-1 1 0,1 0 0,-1-1 0,1 1 0,-1-1 0,1 1 0,0-1 0,-1 1 0,1-1 0,0 1 0,-1-1 0,1 0 0,0 1 0,0-1 0,-1 0 0,1 0 0,0 0 0,0 1 0,0-1 0,12 2 0,1 0 0,-1-1 0,21-1 0,-28 0 0,102-1 0,254 10 0,-342-7 0,11 2 0,0-2 0,41-2 0,-72 0 0,1-1 0,-1 1 0,1 0 0,-1-1 0,1 1 0,-1 0 0,1-1 0,-1 1 0,1-1 0,-1 1 0,1 0 0,-1-1 0,0 0 0,1 1 0,-1-1 0,0 1 0,1-1 0,-1 1 0,0-1 0,0 1 0,0-1 0,0 0 0,1 1 0,-1-1 0,0 0 0,0 1 0,0-1 0,0 1 0,0-1 0,0 0 0,-1 1 0,1-1 0,0 1 0,0-1 0,0 0 0,-1 1 0,1-1 0,0 1 0,0-1 0,-1 1 0,1-1 0,-1 0 0,-17-36 0,13 27 0,-84-200 0,85 201 27,-1 1 0,1 0-1,-1 0 1,-9-10 0,-13-23-1526,20 25-5327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7:44:49.489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565 61 24575,'-18'-1'0,"-1"2"0,1 0 0,-1 2 0,1 0 0,0 0 0,0 2 0,0 1 0,0 0 0,-31 16 0,-93 44 0,-45 24 0,185-89 0,1-1 0,0 1 0,-1 0 0,1-1 0,0 1 0,-1 0 0,1 0 0,0 0 0,0 0 0,0 0 0,0 0 0,0 0 0,0 0 0,0 0 0,0 1 0,0-1 0,1 0 0,-1 0 0,0 3 0,1-3 0,0 0 0,0 0 0,1 0 0,-1-1 0,0 1 0,1 0 0,-1 0 0,1-1 0,-1 1 0,1 0 0,0-1 0,-1 1 0,1-1 0,-1 1 0,1 0 0,0-1 0,0 0 0,-1 1 0,1-1 0,0 1 0,0-1 0,0 0 0,-1 0 0,2 1 0,11 3 0,-1-1 0,1-1 0,16 2 0,-24-3 0,273 31 0,-255-28 0,0 2 0,23 8 0,-31-9 0,-1 0 0,1-1 0,0 0 0,0-1 0,0-1 0,0-1 0,28 0 0,-41-1 0,0-1 0,0 0 0,0 1 0,0-1 0,0 0 0,0 0 0,-1 0 0,1 0 0,0 0 0,0 0 0,-1-1 0,1 1 0,-1 0 0,1-1 0,-1 1 0,1-1 0,-1 0 0,0 0 0,0 1 0,0-1 0,0 0 0,0 0 0,0 0 0,-1 0 0,1 0 0,-1 0 0,1 0 0,-1 0 0,0 0 0,0 0 0,1 0 0,-2 0 0,1-1 0,-1-2 0,0-11 0,0 1 0,-2-1 0,-5-22 0,5 29 0,-11-41 0,-3 0 0,-37-79 0,47 112-1365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7:44:51.692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348 65 24575,'0'0'0,"-1"-1"0,1 1 0,0-1 0,0 1 0,-1-1 0,1 1 0,-1-1 0,1 1 0,0-1 0,-1 1 0,1 0 0,-1-1 0,1 1 0,-1 0 0,1-1 0,-1 1 0,1 0 0,-1 0 0,1 0 0,-1-1 0,1 1 0,-1 0 0,0 0 0,1 0 0,-1 0 0,1 0 0,-1 0 0,1 0 0,-1 0 0,0 0 0,1 0 0,-1 0 0,1 0 0,-1 1 0,1-1 0,-1 0 0,1 0 0,-1 1 0,1-1 0,-1 0 0,0 1 0,-28 10 0,27-10 0,-247 130 0,246-130 0,-1 1 0,0-1 0,1 1 0,0 0 0,-1 0 0,1 1 0,0-1 0,0 0 0,0 1 0,1 0 0,-1 0 0,-4 6 0,7-8 0,-1 1 0,1-1 0,0 1 0,0-1 0,0 1 0,0-1 0,0 1 0,0-1 0,0 1 0,0 0 0,0-1 0,1 0 0,-1 1 0,1-1 0,-1 1 0,1-1 0,0 1 0,-1-1 0,1 0 0,0 0 0,0 1 0,0-1 0,0 0 0,0 0 0,0 0 0,0 0 0,0 0 0,1 0 0,-1 0 0,0 0 0,0-1 0,1 1 0,-1 0 0,1-1 0,1 1 0,13 7 0,0-2 0,1 0 0,0 0 0,0-2 0,1 0 0,-1-1 0,35 2 0,-26-3 0,1 1 0,39 11 0,-38-5 0,4 2 0,1-1 0,0-2 0,0-1 0,66 5 0,-98-12 0,1 0 0,-1 0 0,1 0 0,-1 0 0,1 0 0,-1 0 0,1-1 0,-1 1 0,1-1 0,-1 1 0,1-1 0,-1 1 0,0-1 0,1 0 0,-1 0 0,0 1 0,0-1 0,0 0 0,1 0 0,-1 0 0,0-1 0,0 1 0,0 0 0,-1 0 0,1-1 0,0 1 0,1-2 0,-1-1 0,-1 1 0,1-1 0,0 1 0,-1-1 0,0 0 0,0 0 0,0 1 0,0-1 0,-1 0 0,1 1 0,-2-5 0,-1-3 0,0-1 0,-1 1 0,-1-1 0,0 2 0,0-1 0,-9-12 0,-1 5 0,0 1 0,-34-27 0,35 32 0,1 0 0,-1-1 0,2 0 0,0 0 0,-15-24 0,-1-8-1365,18 29-5461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7:45:52.11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681 1 24575,'-292'165'0,"23"5"0,233-146 0,-18 5-1365,25-18-5461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7:45:53.67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24575,'1'7'0,"1"0"0,-1 0 0,1 0 0,1-1 0,-1 1 0,1 0 0,5 7 0,8 22 0,110 411 0,-112-404 0,30 57 0,-14-33 0,-24-51-1365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7:45:55.82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727 0 24575,'-4'1'0,"-1"1"0,1 0 0,-1 0 0,1 0 0,0 1 0,-1-1 0,1 1 0,1 0 0,-1 0 0,-5 6 0,-7 4 0,-550 383 0,472-324-1365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7T07:45:56.7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24575,'14'43'0,"9"126"0,-4-25 0,34 127 120,-39-217-615,2-1 0,44 99 0,-49-131-6331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5T00:49:19.67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727 0 24575,'-4'1'0,"-1"1"0,1 0 0,-1 0 0,1 0 0,0 1 0,-1-1 0,1 1 0,1 0 0,-1 0 0,-5 6 0,-7 4 0,-550 383 0,472-324-1365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5T00:49:19.67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24575,'14'43'0,"9"126"0,-4-25 0,34 127 120,-39-217-615,2-1 0,44 99 0,-49-131-6331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851A14B-822E-4253-8260-3D3FF728F402}" type="datetimeFigureOut">
              <a:rPr lang="zh-CN" altLang="en-US"/>
              <a:t>2025/8/8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黑体" panose="02010609060101010101" pitchFamily="49" charset="-122"/>
              </a:defRPr>
            </a:lvl1pPr>
          </a:lstStyle>
          <a:p>
            <a:fld id="{209ACEB5-A498-4094-8BA5-F7437C58AC7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A861EC9F-19E8-4FEB-96C4-98D7D505631D}" type="slidenum">
              <a:rPr lang="zh-CN" altLang="en-US">
                <a:latin typeface="黑体" panose="02010609060101010101" pitchFamily="49" charset="-122"/>
              </a:rPr>
              <a:t>1</a:t>
            </a:fld>
            <a:endParaRPr lang="zh-CN" altLang="en-US">
              <a:latin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6700"/>
            <a:ext cx="7926387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" y="3776663"/>
            <a:ext cx="190023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0"/>
            <a:ext cx="1581151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224988"/>
            <a:ext cx="3330504" cy="3330504"/>
          </a:xfrm>
          <a:prstGeom prst="rect">
            <a:avLst/>
          </a:prstGeom>
        </p:spPr>
      </p:pic>
      <p:pic>
        <p:nvPicPr>
          <p:cNvPr id="6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: 圆角 2"/>
          <p:cNvSpPr/>
          <p:nvPr userDrawn="1"/>
        </p:nvSpPr>
        <p:spPr>
          <a:xfrm>
            <a:off x="58420" y="64135"/>
            <a:ext cx="9027160" cy="5015230"/>
          </a:xfrm>
          <a:prstGeom prst="roundRect">
            <a:avLst>
              <a:gd name="adj" fmla="val 5229"/>
            </a:avLst>
          </a:prstGeom>
          <a:solidFill>
            <a:srgbClr val="FFFFFF"/>
          </a:solidFill>
          <a:ln>
            <a:solidFill>
              <a:srgbClr val="DB57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609" y="4443958"/>
            <a:ext cx="173196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108D2D55-B69B-48C5-95AF-F1540FD5A86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0.emf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2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4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15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0.png"/><Relationship Id="rId18" Type="http://schemas.openxmlformats.org/officeDocument/2006/relationships/customXml" Target="../ink/ink6.xml"/><Relationship Id="rId26" Type="http://schemas.openxmlformats.org/officeDocument/2006/relationships/customXml" Target="../ink/ink10.xml"/><Relationship Id="rId39" Type="http://schemas.openxmlformats.org/officeDocument/2006/relationships/image" Target="../media/image80.png"/><Relationship Id="rId21" Type="http://schemas.openxmlformats.org/officeDocument/2006/relationships/image" Target="../media/image710.png"/><Relationship Id="rId34" Type="http://schemas.openxmlformats.org/officeDocument/2006/relationships/customXml" Target="../ink/ink14.xml"/><Relationship Id="rId42" Type="http://schemas.openxmlformats.org/officeDocument/2006/relationships/customXml" Target="../ink/ink18.xml"/><Relationship Id="rId7" Type="http://schemas.openxmlformats.org/officeDocument/2006/relationships/image" Target="../media/image67.png"/><Relationship Id="rId2" Type="http://schemas.openxmlformats.org/officeDocument/2006/relationships/image" Target="../media/image63.png"/><Relationship Id="rId16" Type="http://schemas.openxmlformats.org/officeDocument/2006/relationships/customXml" Target="../ink/ink5.xml"/><Relationship Id="rId20" Type="http://schemas.openxmlformats.org/officeDocument/2006/relationships/customXml" Target="../ink/ink7.xml"/><Relationship Id="rId29" Type="http://schemas.openxmlformats.org/officeDocument/2006/relationships/image" Target="../media/image750.png"/><Relationship Id="rId41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image" Target="../media/image660.png"/><Relationship Id="rId24" Type="http://schemas.openxmlformats.org/officeDocument/2006/relationships/customXml" Target="../ink/ink9.xml"/><Relationship Id="rId32" Type="http://schemas.openxmlformats.org/officeDocument/2006/relationships/customXml" Target="../ink/ink13.xml"/><Relationship Id="rId37" Type="http://schemas.openxmlformats.org/officeDocument/2006/relationships/image" Target="../media/image79.png"/><Relationship Id="rId40" Type="http://schemas.openxmlformats.org/officeDocument/2006/relationships/customXml" Target="../ink/ink17.xml"/><Relationship Id="rId5" Type="http://schemas.openxmlformats.org/officeDocument/2006/relationships/image" Target="../media/image66.png"/><Relationship Id="rId15" Type="http://schemas.openxmlformats.org/officeDocument/2006/relationships/image" Target="../media/image680.png"/><Relationship Id="rId23" Type="http://schemas.openxmlformats.org/officeDocument/2006/relationships/image" Target="../media/image720.png"/><Relationship Id="rId28" Type="http://schemas.openxmlformats.org/officeDocument/2006/relationships/customXml" Target="../ink/ink11.xml"/><Relationship Id="rId36" Type="http://schemas.openxmlformats.org/officeDocument/2006/relationships/customXml" Target="../ink/ink15.xml"/><Relationship Id="rId10" Type="http://schemas.openxmlformats.org/officeDocument/2006/relationships/customXml" Target="../ink/ink2.xml"/><Relationship Id="rId19" Type="http://schemas.openxmlformats.org/officeDocument/2006/relationships/image" Target="../media/image700.png"/><Relationship Id="rId31" Type="http://schemas.openxmlformats.org/officeDocument/2006/relationships/image" Target="../media/image76.png"/><Relationship Id="rId4" Type="http://schemas.openxmlformats.org/officeDocument/2006/relationships/image" Target="../media/image65.png"/><Relationship Id="rId9" Type="http://schemas.openxmlformats.org/officeDocument/2006/relationships/image" Target="../media/image650.png"/><Relationship Id="rId14" Type="http://schemas.openxmlformats.org/officeDocument/2006/relationships/customXml" Target="../ink/ink4.xml"/><Relationship Id="rId22" Type="http://schemas.openxmlformats.org/officeDocument/2006/relationships/customXml" Target="../ink/ink8.xml"/><Relationship Id="rId27" Type="http://schemas.openxmlformats.org/officeDocument/2006/relationships/image" Target="../media/image740.png"/><Relationship Id="rId30" Type="http://schemas.openxmlformats.org/officeDocument/2006/relationships/customXml" Target="../ink/ink12.xml"/><Relationship Id="rId35" Type="http://schemas.openxmlformats.org/officeDocument/2006/relationships/image" Target="../media/image78.png"/><Relationship Id="rId43" Type="http://schemas.openxmlformats.org/officeDocument/2006/relationships/customXml" Target="../ink/ink19.xml"/><Relationship Id="rId8" Type="http://schemas.openxmlformats.org/officeDocument/2006/relationships/customXml" Target="../ink/ink1.xml"/><Relationship Id="rId3" Type="http://schemas.openxmlformats.org/officeDocument/2006/relationships/image" Target="../media/image64.png"/><Relationship Id="rId12" Type="http://schemas.openxmlformats.org/officeDocument/2006/relationships/customXml" Target="../ink/ink3.xml"/><Relationship Id="rId17" Type="http://schemas.openxmlformats.org/officeDocument/2006/relationships/image" Target="../media/image690.png"/><Relationship Id="rId25" Type="http://schemas.openxmlformats.org/officeDocument/2006/relationships/image" Target="../media/image730.png"/><Relationship Id="rId33" Type="http://schemas.openxmlformats.org/officeDocument/2006/relationships/image" Target="../media/image77.png"/><Relationship Id="rId38" Type="http://schemas.openxmlformats.org/officeDocument/2006/relationships/customXml" Target="../ink/ink1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82.png"/><Relationship Id="rId5" Type="http://schemas.openxmlformats.org/officeDocument/2006/relationships/image" Target="../media/image71.png"/><Relationship Id="rId10" Type="http://schemas.openxmlformats.org/officeDocument/2006/relationships/image" Target="../media/image76.jpe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D0DBD3E-8333-F1B1-FDC4-C6D210C7BE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572" y="0"/>
            <a:ext cx="5288289" cy="3278554"/>
          </a:xfrm>
          <a:prstGeom prst="rect">
            <a:avLst/>
          </a:prstGeom>
        </p:spPr>
      </p:pic>
      <p:sp>
        <p:nvSpPr>
          <p:cNvPr id="8194" name="副标题 6"/>
          <p:cNvSpPr txBox="1">
            <a:spLocks noChangeArrowheads="1"/>
          </p:cNvSpPr>
          <p:nvPr/>
        </p:nvSpPr>
        <p:spPr bwMode="auto">
          <a:xfrm>
            <a:off x="3923928" y="3435846"/>
            <a:ext cx="190500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二年级上册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A9A6C2B-0B6E-88F4-556A-580654FFF89B}"/>
              </a:ext>
            </a:extLst>
          </p:cNvPr>
          <p:cNvGrpSpPr/>
          <p:nvPr/>
        </p:nvGrpSpPr>
        <p:grpSpPr>
          <a:xfrm>
            <a:off x="2051720" y="2067694"/>
            <a:ext cx="699230" cy="707886"/>
            <a:chOff x="1102027" y="3623828"/>
            <a:chExt cx="699230" cy="707886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F58ADAEC-C289-1454-C592-E0D7A267BF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1642" y="3707771"/>
              <a:ext cx="540000" cy="54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 dirty="0">
                <a:latin typeface="方正黑体_GBK" panose="03000509000000000000" pitchFamily="65" charset="-122"/>
                <a:ea typeface="方正黑体_GBK" pitchFamily="65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6647A1C-0C5B-21F1-4D27-D105C14BC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2027" y="3623828"/>
              <a:ext cx="69923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Arial" panose="020B0604020202020204" pitchFamily="34" charset="0"/>
                </a:rPr>
                <a:t>一</a:t>
              </a:r>
            </a:p>
          </p:txBody>
        </p:sp>
      </p:grpSp>
      <p:sp>
        <p:nvSpPr>
          <p:cNvPr id="5" name="Text Box 8">
            <a:extLst>
              <a:ext uri="{FF2B5EF4-FFF2-40B4-BE49-F238E27FC236}">
                <a16:creationId xmlns:a16="http://schemas.microsoft.com/office/drawing/2014/main" id="{F969619D-9BAC-3126-F724-3CC5C784A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5755" y="2346468"/>
            <a:ext cx="3956486" cy="106990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609600" indent="-1524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219200" indent="-3048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828800" indent="-4572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438400" indent="-6096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5400" b="1" dirty="0">
                <a:solidFill>
                  <a:srgbClr val="0079A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Arial" panose="020B0604020202020204" pitchFamily="34" charset="0"/>
                <a:sym typeface="Arial" charset="0"/>
              </a:rPr>
              <a:t>分类与整理</a:t>
            </a:r>
            <a:endParaRPr lang="zh-CN" altLang="en-US" sz="4400" b="1" dirty="0">
              <a:solidFill>
                <a:srgbClr val="0079AD"/>
              </a:solidFill>
              <a:latin typeface="方正黑体_GBK" pitchFamily="65" charset="-122"/>
              <a:ea typeface="方正黑体_GBK" pitchFamily="65" charset="-122"/>
              <a:cs typeface="Arial" panose="020B0604020202020204" pitchFamily="34" charset="0"/>
              <a:sym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7" name="组合 10"/>
          <p:cNvGrpSpPr/>
          <p:nvPr/>
        </p:nvGrpSpPr>
        <p:grpSpPr bwMode="auto">
          <a:xfrm>
            <a:off x="501650" y="53975"/>
            <a:ext cx="5294313" cy="593725"/>
            <a:chOff x="501650" y="54269"/>
            <a:chExt cx="5294486" cy="594017"/>
          </a:xfrm>
        </p:grpSpPr>
        <p:pic>
          <p:nvPicPr>
            <p:cNvPr id="10248" name="图片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650" y="127870"/>
              <a:ext cx="529448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9" name="文本框 2"/>
            <p:cNvSpPr txBox="1">
              <a:spLocks noChangeArrowheads="1"/>
            </p:cNvSpPr>
            <p:nvPr/>
          </p:nvSpPr>
          <p:spPr bwMode="auto">
            <a:xfrm>
              <a:off x="790715" y="54269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黑体" panose="02010609060101010101" pitchFamily="49" charset="-122"/>
                  <a:ea typeface="等线" panose="02010600030101010101" pitchFamily="2" charset="-122"/>
                </a:rPr>
                <a:t>一、创设情境，引入新课</a:t>
              </a:r>
            </a:p>
          </p:txBody>
        </p:sp>
      </p:grpSp>
      <p:pic>
        <p:nvPicPr>
          <p:cNvPr id="5" name="1_batch">
            <a:hlinkClick r:id="" action="ppaction://media"/>
            <a:extLst>
              <a:ext uri="{FF2B5EF4-FFF2-40B4-BE49-F238E27FC236}">
                <a16:creationId xmlns:a16="http://schemas.microsoft.com/office/drawing/2014/main" id="{116019FF-DCE0-ED42-31EE-E50A17FAB0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5842" y="771550"/>
            <a:ext cx="7052316" cy="410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E1AE9EA-F982-DE0F-9BB3-2F9F8A44ECAC}"/>
              </a:ext>
            </a:extLst>
          </p:cNvPr>
          <p:cNvSpPr txBox="1"/>
          <p:nvPr/>
        </p:nvSpPr>
        <p:spPr>
          <a:xfrm>
            <a:off x="5220072" y="2889209"/>
            <a:ext cx="3133404" cy="1808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dirty="0"/>
              <a:t>把同一类物体放在一起就叫作“</a:t>
            </a:r>
            <a:r>
              <a:rPr lang="zh-CN" altLang="en-US" sz="3200" dirty="0">
                <a:solidFill>
                  <a:srgbClr val="FF0000"/>
                </a:solidFill>
              </a:rPr>
              <a:t>分类</a:t>
            </a:r>
            <a:r>
              <a:rPr lang="zh-CN" altLang="en-US" sz="3200" dirty="0"/>
              <a:t>”。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69D339E-4C0B-87DB-4F9F-DAD3B4A5E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22940"/>
            <a:ext cx="3024336" cy="22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95A058B-C87D-FCD2-9090-821B72C83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2687178"/>
            <a:ext cx="3036912" cy="221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995FDCD-23A4-1857-44F1-4C92B3DC08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07904" y="519262"/>
            <a:ext cx="4392488" cy="193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59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2C0F217F-F06B-D1DA-5461-546737AD91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368" y="346219"/>
            <a:ext cx="1140359" cy="1638877"/>
          </a:xfrm>
          <a:prstGeom prst="rect">
            <a:avLst/>
          </a:prstGeom>
        </p:spPr>
      </p:pic>
      <p:grpSp>
        <p:nvGrpSpPr>
          <p:cNvPr id="3" name="组合 11">
            <a:extLst>
              <a:ext uri="{FF2B5EF4-FFF2-40B4-BE49-F238E27FC236}">
                <a16:creationId xmlns:a16="http://schemas.microsoft.com/office/drawing/2014/main" id="{EE3CBA69-8D9B-1D06-7828-B9E65B515301}"/>
              </a:ext>
            </a:extLst>
          </p:cNvPr>
          <p:cNvGrpSpPr/>
          <p:nvPr/>
        </p:nvGrpSpPr>
        <p:grpSpPr bwMode="auto">
          <a:xfrm>
            <a:off x="501650" y="53975"/>
            <a:ext cx="5294313" cy="593725"/>
            <a:chOff x="501650" y="54269"/>
            <a:chExt cx="5294486" cy="594017"/>
          </a:xfrm>
        </p:grpSpPr>
        <p:pic>
          <p:nvPicPr>
            <p:cNvPr id="4" name="图片 12">
              <a:extLst>
                <a:ext uri="{FF2B5EF4-FFF2-40B4-BE49-F238E27FC236}">
                  <a16:creationId xmlns:a16="http://schemas.microsoft.com/office/drawing/2014/main" id="{EFA60F64-7E1D-2415-8062-9203AE59EC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650" y="127870"/>
              <a:ext cx="529448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13">
              <a:extLst>
                <a:ext uri="{FF2B5EF4-FFF2-40B4-BE49-F238E27FC236}">
                  <a16:creationId xmlns:a16="http://schemas.microsoft.com/office/drawing/2014/main" id="{BF331167-3EA0-2465-236C-57CCE56FF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715" y="54269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黑体" panose="02010609060101010101" pitchFamily="49" charset="-122"/>
                  <a:ea typeface="等线" panose="02010600030101010101" pitchFamily="2" charset="-122"/>
                </a:rPr>
                <a:t>二、解决问题，探究新知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6419A6AA-3617-6447-B8B6-8043C9DC96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83" y="822730"/>
            <a:ext cx="695045" cy="6950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4FD0E77-9E33-5A98-88D8-B732157BB4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902" y="1709307"/>
            <a:ext cx="1274566" cy="259931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B626F6F-F18C-D20F-B08F-1AA9864804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114" y="1755399"/>
            <a:ext cx="1429815" cy="266883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BBBB006-D053-E377-1CE5-E13AD69A2A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6" y="1785177"/>
            <a:ext cx="877660" cy="196200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F68258F-75AC-C330-0C97-BEE7C920FE4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1652">
            <a:off x="1325353" y="2924877"/>
            <a:ext cx="700992" cy="20111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CBE113C-42C6-3FB4-F44F-2C85C175F2D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54" y="2587370"/>
            <a:ext cx="840170" cy="187909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FE0B19C-7AF4-5E4D-1B5C-17AE2ADE2A5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0165">
            <a:off x="3822756" y="2425913"/>
            <a:ext cx="903530" cy="201983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2E0CDE0-CD30-8404-1D7E-4BBC19592FB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3089">
            <a:off x="4731022" y="1944050"/>
            <a:ext cx="704022" cy="201983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FB5F251-3105-C6DD-9F47-BCB5601F429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430" y="2918252"/>
            <a:ext cx="860896" cy="161762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3D4DD18-CF62-D79C-04EA-EAD7F2C05B3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789" y="3142451"/>
            <a:ext cx="1026062" cy="167986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BBDC811-542C-2304-23C4-F0E2F18924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023" y="1847618"/>
            <a:ext cx="1069829" cy="218617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3E09DBB-B80A-96D4-BE74-908821320F8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915" y="2425140"/>
            <a:ext cx="991817" cy="196200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8D6CF33-96F6-8DA8-A8CE-40DD503D19F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9986">
            <a:off x="1966127" y="2413687"/>
            <a:ext cx="1069829" cy="2186172"/>
          </a:xfrm>
          <a:prstGeom prst="rect">
            <a:avLst/>
          </a:prstGeom>
        </p:spPr>
      </p:pic>
      <p:sp>
        <p:nvSpPr>
          <p:cNvPr id="36" name="AutoShape 5">
            <a:extLst>
              <a:ext uri="{FF2B5EF4-FFF2-40B4-BE49-F238E27FC236}">
                <a16:creationId xmlns:a16="http://schemas.microsoft.com/office/drawing/2014/main" id="{B6D1F976-26EF-7E9F-9865-1ED9B51E3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1522" y="913541"/>
            <a:ext cx="6408711" cy="619487"/>
          </a:xfrm>
          <a:prstGeom prst="wedgeRoundRectCallout">
            <a:avLst>
              <a:gd name="adj1" fmla="val 54116"/>
              <a:gd name="adj2" fmla="val -2323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你能把下面的气球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分类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吗？怎样分呢？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9A1796D1-5DE1-E0FF-D0B0-955D60CB7BFF}"/>
              </a:ext>
            </a:extLst>
          </p:cNvPr>
          <p:cNvSpPr/>
          <p:nvPr/>
        </p:nvSpPr>
        <p:spPr>
          <a:xfrm>
            <a:off x="5563604" y="2633578"/>
            <a:ext cx="1408078" cy="5693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形状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58F023CC-1AD8-94E1-8FB6-FA109A02449E}"/>
              </a:ext>
            </a:extLst>
          </p:cNvPr>
          <p:cNvSpPr/>
          <p:nvPr/>
        </p:nvSpPr>
        <p:spPr>
          <a:xfrm>
            <a:off x="7268378" y="2633697"/>
            <a:ext cx="1408078" cy="5693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颜色</a:t>
            </a:r>
          </a:p>
        </p:txBody>
      </p:sp>
      <p:sp>
        <p:nvSpPr>
          <p:cNvPr id="26" name="左大括号 25">
            <a:extLst>
              <a:ext uri="{FF2B5EF4-FFF2-40B4-BE49-F238E27FC236}">
                <a16:creationId xmlns:a16="http://schemas.microsoft.com/office/drawing/2014/main" id="{C3AA1D2A-B2A3-6767-A83D-2C92B21550F5}"/>
              </a:ext>
            </a:extLst>
          </p:cNvPr>
          <p:cNvSpPr/>
          <p:nvPr/>
        </p:nvSpPr>
        <p:spPr>
          <a:xfrm rot="16200000">
            <a:off x="6934991" y="2561254"/>
            <a:ext cx="266153" cy="1832284"/>
          </a:xfrm>
          <a:prstGeom prst="leftBrace">
            <a:avLst>
              <a:gd name="adj1" fmla="val 40511"/>
              <a:gd name="adj2" fmla="val 50000"/>
            </a:avLst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3B30814-6564-65D2-97CE-022E5C3AA670}"/>
              </a:ext>
            </a:extLst>
          </p:cNvPr>
          <p:cNvSpPr txBox="1"/>
          <p:nvPr/>
        </p:nvSpPr>
        <p:spPr>
          <a:xfrm>
            <a:off x="5837494" y="3620693"/>
            <a:ext cx="246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cs typeface="Times New Roman" panose="02020603050405020304" pitchFamily="18" charset="0"/>
              </a:rPr>
              <a:t>分类的标准</a:t>
            </a:r>
          </a:p>
        </p:txBody>
      </p:sp>
    </p:spTree>
    <p:extLst>
      <p:ext uri="{BB962C8B-B14F-4D97-AF65-F5344CB8AC3E}">
        <p14:creationId xmlns:p14="http://schemas.microsoft.com/office/powerpoint/2010/main" val="4722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4" grpId="0" animBg="1"/>
      <p:bldP spid="25" grpId="0" animBg="1"/>
      <p:bldP spid="26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1B88A1B5-98FB-9708-3466-39604DCFDE58}"/>
              </a:ext>
            </a:extLst>
          </p:cNvPr>
          <p:cNvSpPr/>
          <p:nvPr/>
        </p:nvSpPr>
        <p:spPr>
          <a:xfrm>
            <a:off x="3491880" y="267494"/>
            <a:ext cx="2160240" cy="648072"/>
          </a:xfrm>
          <a:prstGeom prst="roundRect">
            <a:avLst/>
          </a:prstGeom>
          <a:solidFill>
            <a:srgbClr val="DB57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活动要求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8DC3123-5508-881A-9EDD-B44025268451}"/>
              </a:ext>
            </a:extLst>
          </p:cNvPr>
          <p:cNvSpPr txBox="1"/>
          <p:nvPr/>
        </p:nvSpPr>
        <p:spPr>
          <a:xfrm>
            <a:off x="344414" y="1103810"/>
            <a:ext cx="87640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cs typeface="Times New Roman" panose="02020603050405020304" pitchFamily="18" charset="0"/>
              </a:rPr>
              <a:t>按形状分，利用手中的学具</a:t>
            </a:r>
            <a:r>
              <a:rPr lang="zh-CN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分一分、摆一摆；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78DF449-ADE0-58F2-EA75-2C000B04ED1A}"/>
              </a:ext>
            </a:extLst>
          </p:cNvPr>
          <p:cNvSpPr txBox="1"/>
          <p:nvPr/>
        </p:nvSpPr>
        <p:spPr>
          <a:xfrm>
            <a:off x="344415" y="3570570"/>
            <a:ext cx="2448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（计时</a:t>
            </a:r>
            <a:r>
              <a:rPr lang="en-US" altLang="zh-CN" dirty="0"/>
              <a:t>3</a:t>
            </a:r>
            <a:r>
              <a:rPr lang="zh-CN" altLang="en-US" dirty="0"/>
              <a:t>分钟）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7E6078C-47C3-2347-AC14-6ADC3B811783}"/>
              </a:ext>
            </a:extLst>
          </p:cNvPr>
          <p:cNvSpPr txBox="1"/>
          <p:nvPr/>
        </p:nvSpPr>
        <p:spPr>
          <a:xfrm>
            <a:off x="344415" y="1915132"/>
            <a:ext cx="78947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数一数</a:t>
            </a:r>
            <a:r>
              <a:rPr lang="zh-CN" altLang="en-US" sz="3200" b="1" dirty="0">
                <a:cs typeface="Times New Roman" panose="02020603050405020304" pitchFamily="18" charset="0"/>
              </a:rPr>
              <a:t>每种气球数量分别有几个；</a:t>
            </a:r>
            <a:endParaRPr lang="zh-CN" alt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B49CE86-89F3-C575-BE1E-B41AF7F8321B}"/>
              </a:ext>
            </a:extLst>
          </p:cNvPr>
          <p:cNvSpPr txBox="1"/>
          <p:nvPr/>
        </p:nvSpPr>
        <p:spPr>
          <a:xfrm>
            <a:off x="344415" y="2720819"/>
            <a:ext cx="78947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cs typeface="Times New Roman" panose="02020603050405020304" pitchFamily="18" charset="0"/>
              </a:rPr>
              <a:t>将结果</a:t>
            </a:r>
            <a:r>
              <a:rPr lang="zh-CN" alt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记录</a:t>
            </a:r>
            <a:r>
              <a:rPr lang="zh-CN" altLang="en-US" sz="3200" b="1" dirty="0">
                <a:cs typeface="Times New Roman" panose="02020603050405020304" pitchFamily="18" charset="0"/>
              </a:rPr>
              <a:t>在你的作业纸上。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B858C97-AA1F-9ADE-204E-F9E4F80D8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356" y="2846997"/>
            <a:ext cx="3217645" cy="202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852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08C7FD0-DEFD-957B-9EA1-15AD68BDF1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693" y="1284195"/>
            <a:ext cx="1462108" cy="272911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A7DB3CF-261B-1FD4-67E3-B2728CDA3A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9401">
            <a:off x="841825" y="1942291"/>
            <a:ext cx="897483" cy="200631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F0CE189-FB5E-BD73-24A0-D730F4673E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4706">
            <a:off x="1117907" y="1894206"/>
            <a:ext cx="923937" cy="206545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DDF59C9-78DC-C449-A5CF-121DB07BB3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4667">
            <a:off x="3323761" y="1391568"/>
            <a:ext cx="1014217" cy="200631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9BF87F1-8A8D-6B8F-7A9D-846B222A05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5236">
            <a:off x="3124403" y="1794232"/>
            <a:ext cx="859145" cy="192153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1F208AE-95C4-C1B5-86C0-9429A37CA2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46808">
            <a:off x="3184664" y="2029569"/>
            <a:ext cx="880340" cy="165416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5AD261A-AD42-C83D-69CC-27AB14EA48D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985" y="2043974"/>
            <a:ext cx="1049236" cy="171780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E84DB56-A554-BC48-1287-7765C9ED1B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9056">
            <a:off x="5325264" y="1038750"/>
            <a:ext cx="1303353" cy="265802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58F16CE0-7779-8B0A-61A8-C60B516A330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3089">
            <a:off x="5426217" y="1508213"/>
            <a:ext cx="716824" cy="2056563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A82E59D6-AF8E-9AFA-3002-07311378871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9559">
            <a:off x="5792875" y="1497958"/>
            <a:ext cx="719923" cy="2065456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594910B6-BF98-72E4-6888-A55493FAB8C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7705">
            <a:off x="5433748" y="1937941"/>
            <a:ext cx="1093992" cy="2235548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C25456DC-9206-48F8-921A-0027F7C3C5D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9341">
            <a:off x="5406872" y="1832493"/>
            <a:ext cx="1093992" cy="2235548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4B4FFB94-EEE8-028D-0AF4-1CDF3D0F6FAB}"/>
              </a:ext>
            </a:extLst>
          </p:cNvPr>
          <p:cNvSpPr/>
          <p:nvPr/>
        </p:nvSpPr>
        <p:spPr>
          <a:xfrm>
            <a:off x="395536" y="337253"/>
            <a:ext cx="2117022" cy="5693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按形状分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1D7B6CF-7329-C779-E9DF-0323D3820827}"/>
              </a:ext>
            </a:extLst>
          </p:cNvPr>
          <p:cNvSpPr txBox="1"/>
          <p:nvPr/>
        </p:nvSpPr>
        <p:spPr>
          <a:xfrm>
            <a:off x="956351" y="4143392"/>
            <a:ext cx="936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25E8087-4C02-2DB7-70AA-ACA76762CB65}"/>
              </a:ext>
            </a:extLst>
          </p:cNvPr>
          <p:cNvSpPr txBox="1"/>
          <p:nvPr/>
        </p:nvSpPr>
        <p:spPr>
          <a:xfrm>
            <a:off x="3275107" y="4143391"/>
            <a:ext cx="936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794C8E6-B86F-9A7E-995F-D414C21033D4}"/>
              </a:ext>
            </a:extLst>
          </p:cNvPr>
          <p:cNvSpPr txBox="1"/>
          <p:nvPr/>
        </p:nvSpPr>
        <p:spPr>
          <a:xfrm>
            <a:off x="5561125" y="4143390"/>
            <a:ext cx="936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6724B27-A74F-77B2-F0D5-88216C6D2DB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5806" y="458425"/>
            <a:ext cx="1284382" cy="1440160"/>
          </a:xfrm>
          <a:prstGeom prst="rect">
            <a:avLst/>
          </a:prstGeom>
        </p:spPr>
      </p:pic>
      <p:sp>
        <p:nvSpPr>
          <p:cNvPr id="15" name="AutoShape 24">
            <a:extLst>
              <a:ext uri="{FF2B5EF4-FFF2-40B4-BE49-F238E27FC236}">
                <a16:creationId xmlns:a16="http://schemas.microsoft.com/office/drawing/2014/main" id="{3CC237AB-D697-51F7-CC6D-3608374CD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8554" y="224428"/>
            <a:ext cx="1967252" cy="624290"/>
          </a:xfrm>
          <a:prstGeom prst="wedgeRoundRectCallout">
            <a:avLst>
              <a:gd name="adj1" fmla="val 64512"/>
              <a:gd name="adj2" fmla="val 34343"/>
              <a:gd name="adj3" fmla="val 16667"/>
            </a:avLst>
          </a:prstGeom>
          <a:noFill/>
          <a:ln w="22225">
            <a:solidFill>
              <a:srgbClr val="066250"/>
            </a:solidFill>
            <a:miter lim="800000"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先分再数。 </a:t>
            </a:r>
          </a:p>
        </p:txBody>
      </p:sp>
    </p:spTree>
    <p:extLst>
      <p:ext uri="{BB962C8B-B14F-4D97-AF65-F5344CB8AC3E}">
        <p14:creationId xmlns:p14="http://schemas.microsoft.com/office/powerpoint/2010/main" val="308935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3D4249EF-6C05-553C-8821-7957D8269414}"/>
              </a:ext>
            </a:extLst>
          </p:cNvPr>
          <p:cNvSpPr/>
          <p:nvPr/>
        </p:nvSpPr>
        <p:spPr>
          <a:xfrm>
            <a:off x="395536" y="337253"/>
            <a:ext cx="2117022" cy="5693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按形状分</a:t>
            </a:r>
          </a:p>
        </p:txBody>
      </p:sp>
      <p:sp>
        <p:nvSpPr>
          <p:cNvPr id="20" name="AutoShape 24">
            <a:extLst>
              <a:ext uri="{FF2B5EF4-FFF2-40B4-BE49-F238E27FC236}">
                <a16:creationId xmlns:a16="http://schemas.microsoft.com/office/drawing/2014/main" id="{2CAF67DC-4ED5-1DC1-3FEB-E4F2C6FDF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4662" y="252926"/>
            <a:ext cx="1940232" cy="610892"/>
          </a:xfrm>
          <a:prstGeom prst="wedgeRoundRectCallout">
            <a:avLst>
              <a:gd name="adj1" fmla="val 65241"/>
              <a:gd name="adj2" fmla="val 32449"/>
              <a:gd name="adj3" fmla="val 16667"/>
            </a:avLst>
          </a:prstGeom>
          <a:noFill/>
          <a:ln w="22225">
            <a:solidFill>
              <a:srgbClr val="066250"/>
            </a:solidFill>
            <a:miter lim="800000"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边数边画。 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39EAE78-89C1-0536-E4F8-0ADFFB1D6E84}"/>
              </a:ext>
            </a:extLst>
          </p:cNvPr>
          <p:cNvCxnSpPr/>
          <p:nvPr/>
        </p:nvCxnSpPr>
        <p:spPr>
          <a:xfrm>
            <a:off x="3923928" y="3738787"/>
            <a:ext cx="32403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7">
            <a:extLst>
              <a:ext uri="{FF2B5EF4-FFF2-40B4-BE49-F238E27FC236}">
                <a16:creationId xmlns:a16="http://schemas.microsoft.com/office/drawing/2014/main" id="{958C5985-4F6C-4FB6-F1AA-842FECFD25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67944" y="3838117"/>
            <a:ext cx="697037" cy="888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7">
            <a:extLst>
              <a:ext uri="{FF2B5EF4-FFF2-40B4-BE49-F238E27FC236}">
                <a16:creationId xmlns:a16="http://schemas.microsoft.com/office/drawing/2014/main" id="{417CBDB1-E90C-898A-50F1-21E96AAF30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45507" y="3833320"/>
            <a:ext cx="669210" cy="888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7">
            <a:extLst>
              <a:ext uri="{FF2B5EF4-FFF2-40B4-BE49-F238E27FC236}">
                <a16:creationId xmlns:a16="http://schemas.microsoft.com/office/drawing/2014/main" id="{C4A34968-ED5D-1598-10A7-71DE86A9C4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54808" y="3838117"/>
            <a:ext cx="577907" cy="888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椭圆 25">
            <a:extLst>
              <a:ext uri="{FF2B5EF4-FFF2-40B4-BE49-F238E27FC236}">
                <a16:creationId xmlns:a16="http://schemas.microsoft.com/office/drawing/2014/main" id="{029D3C9C-EB88-17EC-D43F-1307D3DDC3EE}"/>
              </a:ext>
            </a:extLst>
          </p:cNvPr>
          <p:cNvSpPr/>
          <p:nvPr/>
        </p:nvSpPr>
        <p:spPr>
          <a:xfrm>
            <a:off x="4200438" y="3207410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D4281E38-4A41-165D-F6F3-5E475A357B0C}"/>
              </a:ext>
            </a:extLst>
          </p:cNvPr>
          <p:cNvSpPr/>
          <p:nvPr/>
        </p:nvSpPr>
        <p:spPr>
          <a:xfrm>
            <a:off x="4200438" y="2659486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A2246427-2301-2B47-D9BC-58E11EFA5C27}"/>
              </a:ext>
            </a:extLst>
          </p:cNvPr>
          <p:cNvSpPr/>
          <p:nvPr/>
        </p:nvSpPr>
        <p:spPr>
          <a:xfrm>
            <a:off x="4200438" y="2111562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421FEC30-6CFE-A135-C6F7-2EBDF5D1C8A2}"/>
              </a:ext>
            </a:extLst>
          </p:cNvPr>
          <p:cNvSpPr/>
          <p:nvPr/>
        </p:nvSpPr>
        <p:spPr>
          <a:xfrm>
            <a:off x="5364088" y="3207410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344571A7-0ACC-C94E-7627-1298FC8E29B9}"/>
              </a:ext>
            </a:extLst>
          </p:cNvPr>
          <p:cNvSpPr/>
          <p:nvPr/>
        </p:nvSpPr>
        <p:spPr>
          <a:xfrm>
            <a:off x="5364088" y="2659486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01FC80B2-91DB-A2E4-9AAF-43F7A3BBEBC5}"/>
              </a:ext>
            </a:extLst>
          </p:cNvPr>
          <p:cNvSpPr/>
          <p:nvPr/>
        </p:nvSpPr>
        <p:spPr>
          <a:xfrm>
            <a:off x="5364088" y="2111562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0BC3CB97-E5D4-6BF4-40E9-2FFAEB5CB595}"/>
              </a:ext>
            </a:extLst>
          </p:cNvPr>
          <p:cNvSpPr/>
          <p:nvPr/>
        </p:nvSpPr>
        <p:spPr>
          <a:xfrm>
            <a:off x="5364088" y="1563638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Picture 12">
            <a:extLst>
              <a:ext uri="{FF2B5EF4-FFF2-40B4-BE49-F238E27FC236}">
                <a16:creationId xmlns:a16="http://schemas.microsoft.com/office/drawing/2014/main" id="{F22A8C43-76C0-6E85-5A7F-27E5C1AC3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415" b="93662" l="2299" r="45259">
                        <a14:foregroundMark x1="4741" y1="86092" x2="23563" y2="91373"/>
                        <a14:foregroundMark x1="23563" y1="91373" x2="8046" y2="85211"/>
                        <a14:foregroundMark x1="8046" y1="85211" x2="2874" y2="85211"/>
                        <a14:foregroundMark x1="6466" y1="88380" x2="20690" y2="93838"/>
                        <a14:foregroundMark x1="20690" y1="93838" x2="7759" y2="86620"/>
                        <a14:foregroundMark x1="7759" y1="86620" x2="4741" y2="86620"/>
                        <a14:foregroundMark x1="15374" y1="91725" x2="15374" y2="91725"/>
                        <a14:foregroundMark x1="40374" y1="48768" x2="39943" y2="49296"/>
                        <a14:foregroundMark x1="39655" y1="47535" x2="39799" y2="52641"/>
                        <a14:foregroundMark x1="43391" y1="54049" x2="43247" y2="55458"/>
                        <a14:foregroundMark x1="44684" y1="54930" x2="44684" y2="54930"/>
                        <a14:foregroundMark x1="45259" y1="52641" x2="43391" y2="52465"/>
                        <a14:foregroundMark x1="43822" y1="52465" x2="44540" y2="54049"/>
                        <a14:foregroundMark x1="2299" y1="82570" x2="4741" y2="88028"/>
                        <a14:foregroundMark x1="17098" y1="23415" x2="15805" y2="24824"/>
                        <a14:foregroundMark x1="27011" y1="32746" x2="26724" y2="334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85" r="52992" b="5073"/>
          <a:stretch/>
        </p:blipFill>
        <p:spPr bwMode="auto">
          <a:xfrm flipH="1">
            <a:off x="7317435" y="555526"/>
            <a:ext cx="1431029" cy="192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椭圆 33">
            <a:extLst>
              <a:ext uri="{FF2B5EF4-FFF2-40B4-BE49-F238E27FC236}">
                <a16:creationId xmlns:a16="http://schemas.microsoft.com/office/drawing/2014/main" id="{30E575D9-F04B-01FC-CE49-966C5A914AAB}"/>
              </a:ext>
            </a:extLst>
          </p:cNvPr>
          <p:cNvSpPr/>
          <p:nvPr/>
        </p:nvSpPr>
        <p:spPr>
          <a:xfrm>
            <a:off x="6527738" y="3207410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D11A42CF-859B-7A3A-EE2D-ADB0193A329B}"/>
              </a:ext>
            </a:extLst>
          </p:cNvPr>
          <p:cNvSpPr/>
          <p:nvPr/>
        </p:nvSpPr>
        <p:spPr>
          <a:xfrm>
            <a:off x="6527738" y="2663622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C0B5307F-93FC-7084-BC39-BF0A490D936B}"/>
              </a:ext>
            </a:extLst>
          </p:cNvPr>
          <p:cNvSpPr/>
          <p:nvPr/>
        </p:nvSpPr>
        <p:spPr>
          <a:xfrm>
            <a:off x="6527738" y="2119835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0E2D164B-2349-D622-C171-74D787AEFF81}"/>
              </a:ext>
            </a:extLst>
          </p:cNvPr>
          <p:cNvSpPr/>
          <p:nvPr/>
        </p:nvSpPr>
        <p:spPr>
          <a:xfrm>
            <a:off x="6527738" y="1576048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A16F02C8-B544-B3B1-1527-799D93FE0822}"/>
              </a:ext>
            </a:extLst>
          </p:cNvPr>
          <p:cNvSpPr/>
          <p:nvPr/>
        </p:nvSpPr>
        <p:spPr>
          <a:xfrm>
            <a:off x="6527738" y="1032261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4899A3D8-EF06-0168-CB18-B5F4C7C94F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062" y="1517304"/>
            <a:ext cx="3365356" cy="212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7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41B5B-2ECD-088C-7848-DA919CA04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CE1721CF-7ACB-6317-7542-3591A71396E1}"/>
              </a:ext>
            </a:extLst>
          </p:cNvPr>
          <p:cNvSpPr/>
          <p:nvPr/>
        </p:nvSpPr>
        <p:spPr>
          <a:xfrm>
            <a:off x="395536" y="337253"/>
            <a:ext cx="2117022" cy="5693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按形状分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1A3DE8E3-8DA9-BEEA-C334-593E61CA8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62" y="1517304"/>
            <a:ext cx="3365356" cy="2122154"/>
          </a:xfrm>
          <a:prstGeom prst="rect">
            <a:avLst/>
          </a:prstGeom>
        </p:spPr>
      </p:pic>
      <p:pic>
        <p:nvPicPr>
          <p:cNvPr id="48" name="Picture 13">
            <a:extLst>
              <a:ext uri="{FF2B5EF4-FFF2-40B4-BE49-F238E27FC236}">
                <a16:creationId xmlns:a16="http://schemas.microsoft.com/office/drawing/2014/main" id="{07B4E1E3-90BA-9DA5-B192-303496FCED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64288" y="987574"/>
            <a:ext cx="1440160" cy="1890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AutoShape 24">
            <a:extLst>
              <a:ext uri="{FF2B5EF4-FFF2-40B4-BE49-F238E27FC236}">
                <a16:creationId xmlns:a16="http://schemas.microsoft.com/office/drawing/2014/main" id="{9DA6860B-7E59-B10A-76B9-4ABEFB265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952" y="771550"/>
            <a:ext cx="2882894" cy="610892"/>
          </a:xfrm>
          <a:prstGeom prst="wedgeRoundRectCallout">
            <a:avLst>
              <a:gd name="adj1" fmla="val 65241"/>
              <a:gd name="adj2" fmla="val 32449"/>
              <a:gd name="adj3" fmla="val 16667"/>
            </a:avLst>
          </a:prstGeom>
          <a:noFill/>
          <a:ln w="22225">
            <a:solidFill>
              <a:srgbClr val="066250"/>
            </a:solidFill>
            <a:miter lim="800000"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我是这样表示的。 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9CCE59AC-3D34-3EB6-E3F5-6E182595C8FC}"/>
              </a:ext>
            </a:extLst>
          </p:cNvPr>
          <p:cNvGrpSpPr/>
          <p:nvPr/>
        </p:nvGrpSpPr>
        <p:grpSpPr>
          <a:xfrm>
            <a:off x="3851920" y="2715766"/>
            <a:ext cx="3639321" cy="1561684"/>
            <a:chOff x="3851920" y="2715766"/>
            <a:chExt cx="3639321" cy="1561684"/>
          </a:xfrm>
        </p:grpSpPr>
        <p:pic>
          <p:nvPicPr>
            <p:cNvPr id="50" name="Picture 13">
              <a:extLst>
                <a:ext uri="{FF2B5EF4-FFF2-40B4-BE49-F238E27FC236}">
                  <a16:creationId xmlns:a16="http://schemas.microsoft.com/office/drawing/2014/main" id="{B9CAA684-3CA9-FD3D-931D-BC4ED050802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921520" y="2715766"/>
              <a:ext cx="3413761" cy="964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1D940F25-A685-36C6-091D-479F9C822A75}"/>
                </a:ext>
              </a:extLst>
            </p:cNvPr>
            <p:cNvSpPr txBox="1"/>
            <p:nvPr/>
          </p:nvSpPr>
          <p:spPr>
            <a:xfrm>
              <a:off x="3851920" y="3754230"/>
              <a:ext cx="936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FD3F003D-CD43-CE30-39E1-BD3A2D98C652}"/>
                </a:ext>
              </a:extLst>
            </p:cNvPr>
            <p:cNvSpPr txBox="1"/>
            <p:nvPr/>
          </p:nvSpPr>
          <p:spPr>
            <a:xfrm>
              <a:off x="5203185" y="3754230"/>
              <a:ext cx="936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4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C8CCFCF7-F537-BEF5-FAE8-0BAA5FE90848}"/>
                </a:ext>
              </a:extLst>
            </p:cNvPr>
            <p:cNvSpPr txBox="1"/>
            <p:nvPr/>
          </p:nvSpPr>
          <p:spPr>
            <a:xfrm>
              <a:off x="6554450" y="3754230"/>
              <a:ext cx="936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5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4787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D895D11-D28D-0119-99DB-ED87328FD05F}"/>
              </a:ext>
            </a:extLst>
          </p:cNvPr>
          <p:cNvSpPr/>
          <p:nvPr/>
        </p:nvSpPr>
        <p:spPr>
          <a:xfrm>
            <a:off x="395536" y="337253"/>
            <a:ext cx="2117022" cy="5693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按形状分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C1130AEE-B16A-9B8C-216E-223D2C50F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898" y="946791"/>
            <a:ext cx="2021438" cy="229777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CBEB275-0D22-B391-59EA-549194436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046074"/>
            <a:ext cx="3278650" cy="209921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BD556AC-BCBC-0D56-50F8-0C258B240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054" y="1504389"/>
            <a:ext cx="2510898" cy="1182579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52A31DD-3381-EE92-236B-9DBE0FE56715}"/>
              </a:ext>
            </a:extLst>
          </p:cNvPr>
          <p:cNvCxnSpPr/>
          <p:nvPr/>
        </p:nvCxnSpPr>
        <p:spPr>
          <a:xfrm>
            <a:off x="3746038" y="946791"/>
            <a:ext cx="0" cy="2513801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F3C292B6-4CAC-885C-64DB-001DA446BB20}"/>
              </a:ext>
            </a:extLst>
          </p:cNvPr>
          <p:cNvCxnSpPr/>
          <p:nvPr/>
        </p:nvCxnSpPr>
        <p:spPr>
          <a:xfrm>
            <a:off x="6055195" y="946791"/>
            <a:ext cx="0" cy="2513801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>
            <a:extLst>
              <a:ext uri="{FF2B5EF4-FFF2-40B4-BE49-F238E27FC236}">
                <a16:creationId xmlns:a16="http://schemas.microsoft.com/office/drawing/2014/main" id="{C48ABB4C-6F94-B62A-0EB5-EAD059DF2C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67" y="3165121"/>
            <a:ext cx="1140359" cy="1638877"/>
          </a:xfrm>
          <a:prstGeom prst="rect">
            <a:avLst/>
          </a:prstGeom>
        </p:spPr>
      </p:pic>
      <p:sp>
        <p:nvSpPr>
          <p:cNvPr id="30" name="AutoShape 5">
            <a:extLst>
              <a:ext uri="{FF2B5EF4-FFF2-40B4-BE49-F238E27FC236}">
                <a16:creationId xmlns:a16="http://schemas.microsoft.com/office/drawing/2014/main" id="{9166C494-500B-97BB-AC6E-D216B0A1C0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3134" y="3513138"/>
            <a:ext cx="7048059" cy="619487"/>
          </a:xfrm>
          <a:prstGeom prst="wedgeRoundRectCallout">
            <a:avLst>
              <a:gd name="adj1" fmla="val -53931"/>
              <a:gd name="adj2" fmla="val 1620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哪种气球最多？哪种最少？你发现了什么？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05538078-9909-E669-529B-F15EDF370523}"/>
              </a:ext>
            </a:extLst>
          </p:cNvPr>
          <p:cNvGrpSpPr/>
          <p:nvPr/>
        </p:nvGrpSpPr>
        <p:grpSpPr>
          <a:xfrm>
            <a:off x="2856412" y="4235287"/>
            <a:ext cx="3431176" cy="734219"/>
            <a:chOff x="2220944" y="4155926"/>
            <a:chExt cx="3431176" cy="734219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EDA0307-2DDE-5734-2B22-B08A1FE708C8}"/>
                </a:ext>
              </a:extLst>
            </p:cNvPr>
            <p:cNvSpPr txBox="1"/>
            <p:nvPr/>
          </p:nvSpPr>
          <p:spPr>
            <a:xfrm>
              <a:off x="2531328" y="4261425"/>
              <a:ext cx="312079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最多，     最少。</a:t>
              </a:r>
              <a:endParaRPr lang="zh-CN" altLang="en-US" dirty="0"/>
            </a:p>
          </p:txBody>
        </p:sp>
        <p:pic>
          <p:nvPicPr>
            <p:cNvPr id="31" name="Picture 7">
              <a:extLst>
                <a:ext uri="{FF2B5EF4-FFF2-40B4-BE49-F238E27FC236}">
                  <a16:creationId xmlns:a16="http://schemas.microsoft.com/office/drawing/2014/main" id="{A7CE35B6-8BDD-3646-5E4F-07E5000217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59480" y="4155926"/>
              <a:ext cx="576064" cy="734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7">
              <a:extLst>
                <a:ext uri="{FF2B5EF4-FFF2-40B4-BE49-F238E27FC236}">
                  <a16:creationId xmlns:a16="http://schemas.microsoft.com/office/drawing/2014/main" id="{816E25C1-FE47-ACE0-E3C3-9E9F45417B8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220944" y="4155926"/>
              <a:ext cx="477609" cy="734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7" name="Rectangle 32">
            <a:extLst>
              <a:ext uri="{FF2B5EF4-FFF2-40B4-BE49-F238E27FC236}">
                <a16:creationId xmlns:a16="http://schemas.microsoft.com/office/drawing/2014/main" id="{C140D059-8993-9111-C1D7-D38F52F56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269362"/>
            <a:ext cx="7416823" cy="5741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呈现的形式不同，但是计数的结果是相同的。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0" grpId="0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574E720-83F2-8D3B-0AE7-04AF9BD84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007" y="483003"/>
            <a:ext cx="4615986" cy="291078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A1AC2EC-4ADE-CBD4-36E7-C5E28B186F1E}"/>
              </a:ext>
            </a:extLst>
          </p:cNvPr>
          <p:cNvSpPr txBox="1"/>
          <p:nvPr/>
        </p:nvSpPr>
        <p:spPr>
          <a:xfrm>
            <a:off x="647564" y="3466313"/>
            <a:ext cx="7848872" cy="12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sz="3200" b="1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根据刚才的学习经验按颜色分一分；</a:t>
            </a:r>
            <a:endParaRPr lang="en-US" altLang="zh-CN" sz="3200" b="1" dirty="0">
              <a:solidFill>
                <a:srgbClr val="33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3200" b="1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写一写，画一画，表示出你分的结果。</a:t>
            </a:r>
          </a:p>
        </p:txBody>
      </p:sp>
    </p:spTree>
    <p:extLst>
      <p:ext uri="{BB962C8B-B14F-4D97-AF65-F5344CB8AC3E}">
        <p14:creationId xmlns:p14="http://schemas.microsoft.com/office/powerpoint/2010/main" val="292345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53976647-088E-7D8C-F578-43A3B045735E}"/>
              </a:ext>
            </a:extLst>
          </p:cNvPr>
          <p:cNvSpPr/>
          <p:nvPr/>
        </p:nvSpPr>
        <p:spPr>
          <a:xfrm>
            <a:off x="395536" y="337253"/>
            <a:ext cx="2117022" cy="5693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按颜色分</a:t>
            </a:r>
          </a:p>
        </p:txBody>
      </p:sp>
      <p:sp>
        <p:nvSpPr>
          <p:cNvPr id="5" name="Rectangle 26">
            <a:extLst>
              <a:ext uri="{FF2B5EF4-FFF2-40B4-BE49-F238E27FC236}">
                <a16:creationId xmlns:a16="http://schemas.microsoft.com/office/drawing/2014/main" id="{385D0894-E2C6-EAA3-B7EE-1415C1A61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125" y="4185428"/>
            <a:ext cx="724877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7CE91C3E-7328-10B8-7B6F-041C3F9FE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0857" y="4185428"/>
            <a:ext cx="724877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7" name="Rectangle 28">
            <a:extLst>
              <a:ext uri="{FF2B5EF4-FFF2-40B4-BE49-F238E27FC236}">
                <a16:creationId xmlns:a16="http://schemas.microsoft.com/office/drawing/2014/main" id="{24AB45F2-F670-4D17-368F-E2AB6CD11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5589" y="4182095"/>
            <a:ext cx="724877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8" name="Rectangle 26">
            <a:extLst>
              <a:ext uri="{FF2B5EF4-FFF2-40B4-BE49-F238E27FC236}">
                <a16:creationId xmlns:a16="http://schemas.microsoft.com/office/drawing/2014/main" id="{22ECFC77-2630-B33C-C41A-A17B8E71A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3632378"/>
            <a:ext cx="906017" cy="523220"/>
          </a:xfrm>
          <a:prstGeom prst="rect">
            <a:avLst/>
          </a:prstGeom>
          <a:solidFill>
            <a:srgbClr val="F06D4F"/>
          </a:solidFill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红色</a:t>
            </a:r>
          </a:p>
        </p:txBody>
      </p:sp>
      <p:sp>
        <p:nvSpPr>
          <p:cNvPr id="9" name="Rectangle 27">
            <a:extLst>
              <a:ext uri="{FF2B5EF4-FFF2-40B4-BE49-F238E27FC236}">
                <a16:creationId xmlns:a16="http://schemas.microsoft.com/office/drawing/2014/main" id="{45471350-E50B-3663-9CCA-B719568E5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0288" y="3632378"/>
            <a:ext cx="906018" cy="523220"/>
          </a:xfrm>
          <a:prstGeom prst="rect">
            <a:avLst/>
          </a:prstGeom>
          <a:solidFill>
            <a:srgbClr val="FDE135"/>
          </a:solidFill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黄色</a:t>
            </a:r>
            <a:endParaRPr lang="zh-CN" altLang="en-US" sz="2800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Rectangle 28">
            <a:extLst>
              <a:ext uri="{FF2B5EF4-FFF2-40B4-BE49-F238E27FC236}">
                <a16:creationId xmlns:a16="http://schemas.microsoft.com/office/drawing/2014/main" id="{7744006C-87F3-7EB6-C32B-BE04A74A2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985" y="3632051"/>
            <a:ext cx="901700" cy="523875"/>
          </a:xfrm>
          <a:prstGeom prst="rect">
            <a:avLst/>
          </a:prstGeom>
          <a:solidFill>
            <a:srgbClr val="4CB8E7"/>
          </a:solidFill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蓝色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72CA8C74-D14E-BF0E-2268-EC924A234BA4}"/>
              </a:ext>
            </a:extLst>
          </p:cNvPr>
          <p:cNvGrpSpPr/>
          <p:nvPr/>
        </p:nvGrpSpPr>
        <p:grpSpPr>
          <a:xfrm>
            <a:off x="5076056" y="1059582"/>
            <a:ext cx="3240360" cy="2723073"/>
            <a:chOff x="4788024" y="906419"/>
            <a:chExt cx="3240360" cy="2723073"/>
          </a:xfrm>
        </p:grpSpPr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CDA527CF-DE26-D383-CB82-CC49AC2EE33B}"/>
                </a:ext>
              </a:extLst>
            </p:cNvPr>
            <p:cNvCxnSpPr/>
            <p:nvPr/>
          </p:nvCxnSpPr>
          <p:spPr>
            <a:xfrm>
              <a:off x="4788024" y="3629492"/>
              <a:ext cx="324036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A87C2499-06F7-20A0-E511-8DD4E2B63B7C}"/>
                </a:ext>
              </a:extLst>
            </p:cNvPr>
            <p:cNvSpPr/>
            <p:nvPr/>
          </p:nvSpPr>
          <p:spPr>
            <a:xfrm>
              <a:off x="5064534" y="3098115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0CBC7229-F16F-E2DB-3F36-CBD48222DB18}"/>
                </a:ext>
              </a:extLst>
            </p:cNvPr>
            <p:cNvSpPr/>
            <p:nvPr/>
          </p:nvSpPr>
          <p:spPr>
            <a:xfrm>
              <a:off x="5064534" y="2550191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9E20BFB8-DEF7-C65A-9DCF-183BE23673DA}"/>
                </a:ext>
              </a:extLst>
            </p:cNvPr>
            <p:cNvSpPr/>
            <p:nvPr/>
          </p:nvSpPr>
          <p:spPr>
            <a:xfrm>
              <a:off x="5064534" y="2002267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45B8DE6F-CA37-5EEC-E96F-AD38A47B88DB}"/>
                </a:ext>
              </a:extLst>
            </p:cNvPr>
            <p:cNvSpPr/>
            <p:nvPr/>
          </p:nvSpPr>
          <p:spPr>
            <a:xfrm>
              <a:off x="6228184" y="3098115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902B4EB5-C6F7-BE14-2325-D8D147997D9A}"/>
                </a:ext>
              </a:extLst>
            </p:cNvPr>
            <p:cNvSpPr/>
            <p:nvPr/>
          </p:nvSpPr>
          <p:spPr>
            <a:xfrm>
              <a:off x="6228184" y="2550191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A014BF3F-7251-8505-FA4C-CCA280861C93}"/>
                </a:ext>
              </a:extLst>
            </p:cNvPr>
            <p:cNvSpPr/>
            <p:nvPr/>
          </p:nvSpPr>
          <p:spPr>
            <a:xfrm>
              <a:off x="6228184" y="2002267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96787D34-548B-7A73-E153-D6DC4B7A1DD3}"/>
                </a:ext>
              </a:extLst>
            </p:cNvPr>
            <p:cNvSpPr/>
            <p:nvPr/>
          </p:nvSpPr>
          <p:spPr>
            <a:xfrm>
              <a:off x="6228184" y="1454343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9E090F8D-5F08-9375-23D7-BF54E988F380}"/>
                </a:ext>
              </a:extLst>
            </p:cNvPr>
            <p:cNvSpPr/>
            <p:nvPr/>
          </p:nvSpPr>
          <p:spPr>
            <a:xfrm>
              <a:off x="7391834" y="3098115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D2828F99-FB15-A1A7-D76A-DCB56B736F36}"/>
                </a:ext>
              </a:extLst>
            </p:cNvPr>
            <p:cNvSpPr/>
            <p:nvPr/>
          </p:nvSpPr>
          <p:spPr>
            <a:xfrm>
              <a:off x="7391834" y="2554327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DD01653B-A96B-A29E-3087-AD95BA08965C}"/>
                </a:ext>
              </a:extLst>
            </p:cNvPr>
            <p:cNvSpPr/>
            <p:nvPr/>
          </p:nvSpPr>
          <p:spPr>
            <a:xfrm>
              <a:off x="7391834" y="2010540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CE4AECEB-271C-033A-86A1-18F299E27E97}"/>
                </a:ext>
              </a:extLst>
            </p:cNvPr>
            <p:cNvSpPr/>
            <p:nvPr/>
          </p:nvSpPr>
          <p:spPr>
            <a:xfrm>
              <a:off x="5064534" y="1454343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2E6BEAF7-4A35-E834-57D5-E40D46AD302B}"/>
                </a:ext>
              </a:extLst>
            </p:cNvPr>
            <p:cNvSpPr/>
            <p:nvPr/>
          </p:nvSpPr>
          <p:spPr>
            <a:xfrm>
              <a:off x="6228184" y="906419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Rectangle 26">
            <a:extLst>
              <a:ext uri="{FF2B5EF4-FFF2-40B4-BE49-F238E27FC236}">
                <a16:creationId xmlns:a16="http://schemas.microsoft.com/office/drawing/2014/main" id="{365B82D2-C08B-C821-AB6E-813610BFE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5581" y="3902553"/>
            <a:ext cx="906017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红色</a:t>
            </a:r>
          </a:p>
        </p:txBody>
      </p:sp>
      <p:sp>
        <p:nvSpPr>
          <p:cNvPr id="45" name="Rectangle 26">
            <a:extLst>
              <a:ext uri="{FF2B5EF4-FFF2-40B4-BE49-F238E27FC236}">
                <a16:creationId xmlns:a16="http://schemas.microsoft.com/office/drawing/2014/main" id="{C93A5980-0AE7-1D6E-5250-978790419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9231" y="3902553"/>
            <a:ext cx="906017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黄色</a:t>
            </a:r>
          </a:p>
        </p:txBody>
      </p:sp>
      <p:sp>
        <p:nvSpPr>
          <p:cNvPr id="46" name="Rectangle 26">
            <a:extLst>
              <a:ext uri="{FF2B5EF4-FFF2-40B4-BE49-F238E27FC236}">
                <a16:creationId xmlns:a16="http://schemas.microsoft.com/office/drawing/2014/main" id="{9982B7DA-402B-14A5-73DC-CC6BE30F3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2881" y="3902553"/>
            <a:ext cx="90601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蓝色</a:t>
            </a:r>
          </a:p>
        </p:txBody>
      </p:sp>
      <p:grpSp>
        <p:nvGrpSpPr>
          <p:cNvPr id="47" name="组合 8">
            <a:extLst>
              <a:ext uri="{FF2B5EF4-FFF2-40B4-BE49-F238E27FC236}">
                <a16:creationId xmlns:a16="http://schemas.microsoft.com/office/drawing/2014/main" id="{F75706E7-679B-2397-0D17-D5F0C890DCFF}"/>
              </a:ext>
            </a:extLst>
          </p:cNvPr>
          <p:cNvGrpSpPr>
            <a:grpSpLocks/>
          </p:cNvGrpSpPr>
          <p:nvPr/>
        </p:nvGrpSpPr>
        <p:grpSpPr bwMode="auto">
          <a:xfrm>
            <a:off x="1331640" y="1183767"/>
            <a:ext cx="565404" cy="1599474"/>
            <a:chOff x="6578363" y="1007315"/>
            <a:chExt cx="565405" cy="1599480"/>
          </a:xfrm>
        </p:grpSpPr>
        <p:pic>
          <p:nvPicPr>
            <p:cNvPr id="48" name="图片 25" descr="u3jx01 (3).png">
              <a:extLst>
                <a:ext uri="{FF2B5EF4-FFF2-40B4-BE49-F238E27FC236}">
                  <a16:creationId xmlns:a16="http://schemas.microsoft.com/office/drawing/2014/main" id="{B3080462-97BA-2ABF-A5C8-ED16B2FEE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4177" y="1007315"/>
              <a:ext cx="326992" cy="79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图片 9" descr="u3jx01 (2).png">
              <a:extLst>
                <a:ext uri="{FF2B5EF4-FFF2-40B4-BE49-F238E27FC236}">
                  <a16:creationId xmlns:a16="http://schemas.microsoft.com/office/drawing/2014/main" id="{8F04B957-4E1C-D184-617B-3B92E74D8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69409">
              <a:off x="6578363" y="1357298"/>
              <a:ext cx="333989" cy="1108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图片 10" descr="u3jx01 (3).png">
              <a:extLst>
                <a:ext uri="{FF2B5EF4-FFF2-40B4-BE49-F238E27FC236}">
                  <a16:creationId xmlns:a16="http://schemas.microsoft.com/office/drawing/2014/main" id="{FB0C83DC-3D5C-99B0-0C2D-0F022E6EF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702" y="1721695"/>
              <a:ext cx="326992" cy="79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图片 11" descr="u3jx01 (7).png">
              <a:extLst>
                <a:ext uri="{FF2B5EF4-FFF2-40B4-BE49-F238E27FC236}">
                  <a16:creationId xmlns:a16="http://schemas.microsoft.com/office/drawing/2014/main" id="{46FD2B10-6CF8-348B-D8A3-AEB3B7946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14949">
              <a:off x="6804534" y="1571612"/>
              <a:ext cx="339234" cy="1035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2" name="组合 12">
            <a:extLst>
              <a:ext uri="{FF2B5EF4-FFF2-40B4-BE49-F238E27FC236}">
                <a16:creationId xmlns:a16="http://schemas.microsoft.com/office/drawing/2014/main" id="{01777CD1-8D37-2F71-3F04-A42DAEB7D8B5}"/>
              </a:ext>
            </a:extLst>
          </p:cNvPr>
          <p:cNvGrpSpPr>
            <a:grpSpLocks/>
          </p:cNvGrpSpPr>
          <p:nvPr/>
        </p:nvGrpSpPr>
        <p:grpSpPr bwMode="auto">
          <a:xfrm>
            <a:off x="3402565" y="1701564"/>
            <a:ext cx="488561" cy="913863"/>
            <a:chOff x="8076274" y="928670"/>
            <a:chExt cx="488562" cy="913866"/>
          </a:xfrm>
        </p:grpSpPr>
        <p:pic>
          <p:nvPicPr>
            <p:cNvPr id="53" name="图片 13" descr="u3jx01 (5).png">
              <a:extLst>
                <a:ext uri="{FF2B5EF4-FFF2-40B4-BE49-F238E27FC236}">
                  <a16:creationId xmlns:a16="http://schemas.microsoft.com/office/drawing/2014/main" id="{A3255538-488E-4237-1ECB-C54FE7DAC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270282" flipH="1">
              <a:off x="8076274" y="957491"/>
              <a:ext cx="271036" cy="8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图片 14" descr="u3jx01 (5).png">
              <a:extLst>
                <a:ext uri="{FF2B5EF4-FFF2-40B4-BE49-F238E27FC236}">
                  <a16:creationId xmlns:a16="http://schemas.microsoft.com/office/drawing/2014/main" id="{B98EFD57-71B5-F365-9956-B1DB062E2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44085">
              <a:off x="8286776" y="928670"/>
              <a:ext cx="271036" cy="8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图片 15" descr="u3jx01 (8).png">
              <a:extLst>
                <a:ext uri="{FF2B5EF4-FFF2-40B4-BE49-F238E27FC236}">
                  <a16:creationId xmlns:a16="http://schemas.microsoft.com/office/drawing/2014/main" id="{3BC9BB49-4AE7-BE72-1B38-C4DDF9E23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718167">
              <a:off x="8253581" y="1230519"/>
              <a:ext cx="311255" cy="612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" name="组合 16">
            <a:extLst>
              <a:ext uri="{FF2B5EF4-FFF2-40B4-BE49-F238E27FC236}">
                <a16:creationId xmlns:a16="http://schemas.microsoft.com/office/drawing/2014/main" id="{896C3B15-532F-4F06-7C8B-8B8418954DF2}"/>
              </a:ext>
            </a:extLst>
          </p:cNvPr>
          <p:cNvGrpSpPr>
            <a:grpSpLocks/>
          </p:cNvGrpSpPr>
          <p:nvPr/>
        </p:nvGrpSpPr>
        <p:grpSpPr bwMode="auto">
          <a:xfrm>
            <a:off x="2269956" y="1583224"/>
            <a:ext cx="759696" cy="1150544"/>
            <a:chOff x="7437685" y="1928802"/>
            <a:chExt cx="759697" cy="1150548"/>
          </a:xfrm>
        </p:grpSpPr>
        <p:pic>
          <p:nvPicPr>
            <p:cNvPr id="57" name="图片 17" descr="u3jx01 (4).png">
              <a:extLst>
                <a:ext uri="{FF2B5EF4-FFF2-40B4-BE49-F238E27FC236}">
                  <a16:creationId xmlns:a16="http://schemas.microsoft.com/office/drawing/2014/main" id="{C558476B-CA08-0A3D-AF70-D2CDBE3F8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5272" y="1928802"/>
              <a:ext cx="335735" cy="828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图片 18" descr="u3jx01 (4).png">
              <a:extLst>
                <a:ext uri="{FF2B5EF4-FFF2-40B4-BE49-F238E27FC236}">
                  <a16:creationId xmlns:a16="http://schemas.microsoft.com/office/drawing/2014/main" id="{2F7D25AE-22B9-F9DE-AEC6-ADE1835DA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12753">
              <a:off x="7509660" y="2032795"/>
              <a:ext cx="335735" cy="828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图片 19" descr="u3jx01 (1).png">
              <a:extLst>
                <a:ext uri="{FF2B5EF4-FFF2-40B4-BE49-F238E27FC236}">
                  <a16:creationId xmlns:a16="http://schemas.microsoft.com/office/drawing/2014/main" id="{B4D0A7F0-25E1-74BA-5A3A-ED039B20B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5422">
              <a:off x="7858148" y="2214554"/>
              <a:ext cx="339234" cy="814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图片 20" descr="u3jx01 (6).png">
              <a:extLst>
                <a:ext uri="{FF2B5EF4-FFF2-40B4-BE49-F238E27FC236}">
                  <a16:creationId xmlns:a16="http://schemas.microsoft.com/office/drawing/2014/main" id="{38D5BE0D-9E78-DC70-3A8B-BAC90776A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6634">
              <a:off x="7673758" y="2223119"/>
              <a:ext cx="269290" cy="84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" name="图片 21" descr="u3jx01 (6).png">
              <a:extLst>
                <a:ext uri="{FF2B5EF4-FFF2-40B4-BE49-F238E27FC236}">
                  <a16:creationId xmlns:a16="http://schemas.microsoft.com/office/drawing/2014/main" id="{243D04A9-868E-A4F4-1CEB-339AF3B35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409488">
              <a:off x="7437685" y="2234763"/>
              <a:ext cx="269290" cy="84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2" name="Rectangle 26">
            <a:extLst>
              <a:ext uri="{FF2B5EF4-FFF2-40B4-BE49-F238E27FC236}">
                <a16:creationId xmlns:a16="http://schemas.microsoft.com/office/drawing/2014/main" id="{22A05402-B876-80B4-3968-ADF3FD892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3257" y="2750657"/>
            <a:ext cx="724877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63" name="Rectangle 27">
            <a:extLst>
              <a:ext uri="{FF2B5EF4-FFF2-40B4-BE49-F238E27FC236}">
                <a16:creationId xmlns:a16="http://schemas.microsoft.com/office/drawing/2014/main" id="{E9074CE2-C5C8-3E71-D5FF-F41F06AAA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4915" y="2750657"/>
            <a:ext cx="724877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64" name="Rectangle 28">
            <a:extLst>
              <a:ext uri="{FF2B5EF4-FFF2-40B4-BE49-F238E27FC236}">
                <a16:creationId xmlns:a16="http://schemas.microsoft.com/office/drawing/2014/main" id="{3818BB87-5E3A-4885-BA56-E72029EEC4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573" y="2747324"/>
            <a:ext cx="724877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</p:spTree>
    <p:extLst>
      <p:ext uri="{BB962C8B-B14F-4D97-AF65-F5344CB8AC3E}">
        <p14:creationId xmlns:p14="http://schemas.microsoft.com/office/powerpoint/2010/main" val="3951464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966A509-1F4D-B0D1-4267-6B0880EDA560}"/>
              </a:ext>
            </a:extLst>
          </p:cNvPr>
          <p:cNvSpPr txBox="1"/>
          <p:nvPr/>
        </p:nvSpPr>
        <p:spPr>
          <a:xfrm>
            <a:off x="179512" y="123478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0B0F0"/>
                </a:solidFill>
                <a:cs typeface="Times New Roman" panose="02020603050405020304" pitchFamily="18" charset="0"/>
              </a:rPr>
              <a:t>说一说</a:t>
            </a:r>
            <a:r>
              <a:rPr lang="en-US" altLang="zh-CN" sz="3200" b="1" dirty="0">
                <a:solidFill>
                  <a:srgbClr val="00B0F0"/>
                </a:solidFill>
                <a:cs typeface="Times New Roman" panose="02020603050405020304" pitchFamily="18" charset="0"/>
              </a:rPr>
              <a:t>:</a:t>
            </a:r>
            <a:r>
              <a:rPr lang="zh-CN" altLang="en-US" sz="3200" b="1" dirty="0">
                <a:cs typeface="Times New Roman" panose="02020603050405020304" pitchFamily="18" charset="0"/>
              </a:rPr>
              <a:t>生活中还有哪些需要分类整理的事情</a:t>
            </a:r>
            <a:r>
              <a:rPr lang="en-US" altLang="zh-CN" sz="3200" b="1" dirty="0">
                <a:cs typeface="Times New Roman" panose="02020603050405020304" pitchFamily="18" charset="0"/>
              </a:rPr>
              <a:t>?</a:t>
            </a:r>
            <a:r>
              <a:rPr lang="zh-CN" altLang="en-US" sz="3200" b="1" dirty="0">
                <a:cs typeface="Times New Roman" panose="02020603050405020304" pitchFamily="18" charset="0"/>
              </a:rPr>
              <a:t>分类整理有哪些好处</a:t>
            </a:r>
            <a:r>
              <a:rPr lang="en-US" altLang="zh-CN" sz="3200" b="1" dirty="0"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9E1AEAD-F751-2B19-AB67-F3FAA581C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200696"/>
            <a:ext cx="2793999" cy="267130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CB37683-E00A-1F53-1C4C-AB109C1FF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116" y="2296048"/>
            <a:ext cx="3286789" cy="342131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DFD8412-79A8-838B-CFD9-3204F68D0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88" y="1176084"/>
            <a:ext cx="2793999" cy="292925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3D4A7F5-A3FC-63C6-829E-01C32AC9B9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7372"/>
          <a:stretch/>
        </p:blipFill>
        <p:spPr>
          <a:xfrm>
            <a:off x="6030731" y="2571750"/>
            <a:ext cx="2935617" cy="2404983"/>
          </a:xfrm>
          <a:prstGeom prst="rect">
            <a:avLst/>
          </a:prstGeom>
        </p:spPr>
      </p:pic>
      <p:grpSp>
        <p:nvGrpSpPr>
          <p:cNvPr id="7" name="组合 2">
            <a:extLst>
              <a:ext uri="{FF2B5EF4-FFF2-40B4-BE49-F238E27FC236}">
                <a16:creationId xmlns:a16="http://schemas.microsoft.com/office/drawing/2014/main" id="{A051EF09-C044-045F-D24D-756940F341FB}"/>
              </a:ext>
            </a:extLst>
          </p:cNvPr>
          <p:cNvGrpSpPr/>
          <p:nvPr/>
        </p:nvGrpSpPr>
        <p:grpSpPr bwMode="auto">
          <a:xfrm>
            <a:off x="5796136" y="771550"/>
            <a:ext cx="3130804" cy="2597070"/>
            <a:chOff x="6516067" y="2983577"/>
            <a:chExt cx="3376229" cy="3031773"/>
          </a:xfrm>
        </p:grpSpPr>
        <p:sp>
          <p:nvSpPr>
            <p:cNvPr id="8" name="Rectangle 20">
              <a:extLst>
                <a:ext uri="{FF2B5EF4-FFF2-40B4-BE49-F238E27FC236}">
                  <a16:creationId xmlns:a16="http://schemas.microsoft.com/office/drawing/2014/main" id="{06EDC7ED-B789-62B1-E74F-DB07D6B90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6067" y="3077395"/>
              <a:ext cx="3376229" cy="293795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dist="107763" dir="2700000" sx="99001" sy="99001" algn="ctr" rotWithShape="0">
                <a:srgbClr val="CC9900">
                  <a:alpha val="49803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lnSpc>
                  <a:spcPct val="120000"/>
                </a:lnSpc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buFontTx/>
                <a:buNone/>
                <a:defRPr/>
              </a:pPr>
              <a:r>
                <a:rPr lang="en-US" altLang="zh-CN" dirty="0">
                  <a:latin typeface="Times New Roman" panose="02020603050405020304" pitchFamily="18" charset="0"/>
                  <a:ea typeface="楷体_GB2312" panose="0201060003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dirty="0">
                  <a:latin typeface="Times New Roman" panose="02020603050405020304" pitchFamily="18" charset="0"/>
                  <a:ea typeface="楷体_GB2312" panose="02010600030101010101" pitchFamily="49" charset="-122"/>
                  <a:cs typeface="Times New Roman" panose="02020603050405020304" pitchFamily="18" charset="0"/>
                </a:rPr>
                <a:t>分类整理后，更容易</a:t>
              </a:r>
              <a:endParaRPr lang="en-US" altLang="zh-CN" dirty="0">
                <a:latin typeface="Times New Roman" panose="02020603050405020304" pitchFamily="18" charset="0"/>
                <a:ea typeface="楷体_GB2312" panose="0201060003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00000"/>
                </a:lnSpc>
                <a:buFontTx/>
                <a:buNone/>
                <a:defRPr/>
              </a:pPr>
              <a:r>
                <a:rPr lang="zh-CN" altLang="en-US" dirty="0">
                  <a:latin typeface="Times New Roman" panose="02020603050405020304" pitchFamily="18" charset="0"/>
                  <a:ea typeface="楷体_GB2312" panose="02010600030101010101" pitchFamily="49" charset="-122"/>
                  <a:cs typeface="Times New Roman" panose="02020603050405020304" pitchFamily="18" charset="0"/>
                </a:rPr>
                <a:t>找到需要的物品；</a:t>
              </a:r>
              <a:endParaRPr lang="en-US" altLang="zh-CN" dirty="0">
                <a:latin typeface="Times New Roman" panose="02020603050405020304" pitchFamily="18" charset="0"/>
                <a:ea typeface="楷体_GB2312" panose="0201060003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00000"/>
                </a:lnSpc>
                <a:buFontTx/>
                <a:buNone/>
                <a:defRPr/>
              </a:pPr>
              <a:r>
                <a:rPr lang="en-US" altLang="zh-CN" dirty="0">
                  <a:latin typeface="Times New Roman" panose="02020603050405020304" pitchFamily="18" charset="0"/>
                  <a:ea typeface="楷体_GB2312" panose="0201060003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dirty="0">
                  <a:latin typeface="Times New Roman" panose="02020603050405020304" pitchFamily="18" charset="0"/>
                  <a:ea typeface="楷体_GB2312" panose="02010600030101010101" pitchFamily="49" charset="-122"/>
                  <a:cs typeface="Times New Roman" panose="02020603050405020304" pitchFamily="18" charset="0"/>
                </a:rPr>
                <a:t>分类整理后，更容易</a:t>
              </a:r>
              <a:endParaRPr lang="en-US" altLang="zh-CN" dirty="0">
                <a:latin typeface="Times New Roman" panose="02020603050405020304" pitchFamily="18" charset="0"/>
                <a:ea typeface="楷体_GB2312" panose="0201060003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00000"/>
                </a:lnSpc>
                <a:buFontTx/>
                <a:buNone/>
                <a:defRPr/>
              </a:pPr>
              <a:r>
                <a:rPr lang="zh-CN" altLang="en-US" dirty="0">
                  <a:latin typeface="Times New Roman" panose="02020603050405020304" pitchFamily="18" charset="0"/>
                  <a:ea typeface="楷体_GB2312" panose="02010600030101010101" pitchFamily="49" charset="-122"/>
                  <a:cs typeface="Times New Roman" panose="02020603050405020304" pitchFamily="18" charset="0"/>
                </a:rPr>
                <a:t>数出每种物品的数量；</a:t>
              </a:r>
              <a:endParaRPr lang="en-US" altLang="zh-CN" dirty="0">
                <a:latin typeface="Times New Roman" panose="02020603050405020304" pitchFamily="18" charset="0"/>
                <a:ea typeface="楷体_GB2312" panose="0201060003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00000"/>
                </a:lnSpc>
                <a:buFontTx/>
                <a:buNone/>
                <a:defRPr/>
              </a:pPr>
              <a:r>
                <a:rPr lang="en-US" altLang="zh-CN" dirty="0">
                  <a:latin typeface="Times New Roman" panose="02020603050405020304" pitchFamily="18" charset="0"/>
                  <a:ea typeface="楷体_GB2312" panose="02010600030101010101" pitchFamily="49" charset="-122"/>
                  <a:cs typeface="Times New Roman" panose="02020603050405020304" pitchFamily="18" charset="0"/>
                </a:rPr>
                <a:t>3.</a:t>
              </a:r>
              <a:r>
                <a:rPr lang="zh-CN" altLang="en-US" dirty="0">
                  <a:latin typeface="Times New Roman" panose="02020603050405020304" pitchFamily="18" charset="0"/>
                  <a:ea typeface="楷体_GB2312" panose="02010600030101010101" pitchFamily="49" charset="-122"/>
                  <a:cs typeface="Times New Roman" panose="02020603050405020304" pitchFamily="18" charset="0"/>
                </a:rPr>
                <a:t>分类整理后，干净整</a:t>
              </a:r>
              <a:endParaRPr lang="en-US" altLang="zh-CN" dirty="0">
                <a:latin typeface="Times New Roman" panose="02020603050405020304" pitchFamily="18" charset="0"/>
                <a:ea typeface="楷体_GB2312" panose="0201060003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00000"/>
                </a:lnSpc>
                <a:buFontTx/>
                <a:buNone/>
                <a:defRPr/>
              </a:pPr>
              <a:r>
                <a:rPr lang="zh-CN" altLang="en-US" dirty="0">
                  <a:latin typeface="Times New Roman" panose="02020603050405020304" pitchFamily="18" charset="0"/>
                  <a:ea typeface="楷体_GB2312" panose="02010600030101010101" pitchFamily="49" charset="-122"/>
                  <a:cs typeface="Times New Roman" panose="02020603050405020304" pitchFamily="18" charset="0"/>
                </a:rPr>
                <a:t>洁的空间更多。</a:t>
              </a:r>
            </a:p>
          </p:txBody>
        </p:sp>
        <p:sp>
          <p:nvSpPr>
            <p:cNvPr id="9" name="Oval 21">
              <a:extLst>
                <a:ext uri="{FF2B5EF4-FFF2-40B4-BE49-F238E27FC236}">
                  <a16:creationId xmlns:a16="http://schemas.microsoft.com/office/drawing/2014/main" id="{34E69D40-74A1-98C6-2C78-953C0E45C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3039" y="2983577"/>
              <a:ext cx="228783" cy="224239"/>
            </a:xfrm>
            <a:prstGeom prst="ellipse">
              <a:avLst/>
            </a:prstGeom>
            <a:solidFill>
              <a:srgbClr val="FFA829"/>
            </a:solidFill>
            <a:ln>
              <a:noFill/>
            </a:ln>
            <a:effectLst>
              <a:outerShdw dist="63500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709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_batch">
            <a:hlinkClick r:id="" action="ppaction://media"/>
            <a:extLst>
              <a:ext uri="{FF2B5EF4-FFF2-40B4-BE49-F238E27FC236}">
                <a16:creationId xmlns:a16="http://schemas.microsoft.com/office/drawing/2014/main" id="{BBCB5714-4635-37AB-C308-403DFD34C4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7564" y="373111"/>
            <a:ext cx="7848872" cy="439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4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3" name="图片 20502">
            <a:extLst>
              <a:ext uri="{FF2B5EF4-FFF2-40B4-BE49-F238E27FC236}">
                <a16:creationId xmlns:a16="http://schemas.microsoft.com/office/drawing/2014/main" id="{91B5983F-FFC7-3631-8FA3-AE1F6844A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6807">
            <a:off x="1494850" y="2290674"/>
            <a:ext cx="850337" cy="807008"/>
          </a:xfrm>
          <a:prstGeom prst="rect">
            <a:avLst/>
          </a:prstGeom>
        </p:spPr>
      </p:pic>
      <p:pic>
        <p:nvPicPr>
          <p:cNvPr id="20505" name="图片 20504">
            <a:extLst>
              <a:ext uri="{FF2B5EF4-FFF2-40B4-BE49-F238E27FC236}">
                <a16:creationId xmlns:a16="http://schemas.microsoft.com/office/drawing/2014/main" id="{46344B93-8C50-D9FE-1F7A-EF10860196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97" y="3086211"/>
            <a:ext cx="701206" cy="678874"/>
          </a:xfrm>
          <a:prstGeom prst="rect">
            <a:avLst/>
          </a:prstGeom>
        </p:spPr>
      </p:pic>
      <p:pic>
        <p:nvPicPr>
          <p:cNvPr id="20507" name="图片 20506">
            <a:extLst>
              <a:ext uri="{FF2B5EF4-FFF2-40B4-BE49-F238E27FC236}">
                <a16:creationId xmlns:a16="http://schemas.microsoft.com/office/drawing/2014/main" id="{7BB04D45-5039-28B2-3384-DAEDF0C3D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491" y="1529413"/>
            <a:ext cx="701205" cy="665475"/>
          </a:xfrm>
          <a:prstGeom prst="rect">
            <a:avLst/>
          </a:prstGeom>
        </p:spPr>
      </p:pic>
      <p:pic>
        <p:nvPicPr>
          <p:cNvPr id="20509" name="图片 20508">
            <a:extLst>
              <a:ext uri="{FF2B5EF4-FFF2-40B4-BE49-F238E27FC236}">
                <a16:creationId xmlns:a16="http://schemas.microsoft.com/office/drawing/2014/main" id="{B1BD064E-FAD4-511C-743E-4898D165F0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71662">
            <a:off x="1774821" y="3216123"/>
            <a:ext cx="701205" cy="683340"/>
          </a:xfrm>
          <a:prstGeom prst="rect">
            <a:avLst/>
          </a:prstGeom>
        </p:spPr>
      </p:pic>
      <p:pic>
        <p:nvPicPr>
          <p:cNvPr id="20510" name="图片 20509">
            <a:extLst>
              <a:ext uri="{FF2B5EF4-FFF2-40B4-BE49-F238E27FC236}">
                <a16:creationId xmlns:a16="http://schemas.microsoft.com/office/drawing/2014/main" id="{BD2CB5E1-3F6A-BFC7-7C68-74345DDE1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15439" flipH="1">
            <a:off x="242067" y="2204975"/>
            <a:ext cx="809333" cy="820442"/>
          </a:xfrm>
          <a:prstGeom prst="rect">
            <a:avLst/>
          </a:prstGeom>
        </p:spPr>
      </p:pic>
      <p:pic>
        <p:nvPicPr>
          <p:cNvPr id="20511" name="图片 20510">
            <a:extLst>
              <a:ext uri="{FF2B5EF4-FFF2-40B4-BE49-F238E27FC236}">
                <a16:creationId xmlns:a16="http://schemas.microsoft.com/office/drawing/2014/main" id="{B8C58327-D399-4AB2-EE5E-09640AD9D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907" flipH="1">
            <a:off x="2069698" y="3268586"/>
            <a:ext cx="833529" cy="807008"/>
          </a:xfrm>
          <a:prstGeom prst="rect">
            <a:avLst/>
          </a:prstGeom>
        </p:spPr>
      </p:pic>
      <p:pic>
        <p:nvPicPr>
          <p:cNvPr id="20512" name="图片 20511">
            <a:extLst>
              <a:ext uri="{FF2B5EF4-FFF2-40B4-BE49-F238E27FC236}">
                <a16:creationId xmlns:a16="http://schemas.microsoft.com/office/drawing/2014/main" id="{77A6F1CE-0796-43BB-E2B7-182A8B8E2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52594">
            <a:off x="2973106" y="2397825"/>
            <a:ext cx="883631" cy="807008"/>
          </a:xfrm>
          <a:prstGeom prst="rect">
            <a:avLst/>
          </a:prstGeom>
        </p:spPr>
      </p:pic>
      <p:pic>
        <p:nvPicPr>
          <p:cNvPr id="20513" name="图片 20512">
            <a:extLst>
              <a:ext uri="{FF2B5EF4-FFF2-40B4-BE49-F238E27FC236}">
                <a16:creationId xmlns:a16="http://schemas.microsoft.com/office/drawing/2014/main" id="{C7B1FA94-E029-89FD-BDBF-7F27188E3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7519" flipH="1">
            <a:off x="2019840" y="1752205"/>
            <a:ext cx="912617" cy="807008"/>
          </a:xfrm>
          <a:prstGeom prst="rect">
            <a:avLst/>
          </a:prstGeom>
        </p:spPr>
      </p:pic>
      <p:pic>
        <p:nvPicPr>
          <p:cNvPr id="20514" name="图片 20513">
            <a:extLst>
              <a:ext uri="{FF2B5EF4-FFF2-40B4-BE49-F238E27FC236}">
                <a16:creationId xmlns:a16="http://schemas.microsoft.com/office/drawing/2014/main" id="{A433DCED-7F63-694D-D6B3-995068CA4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09" y="2061187"/>
            <a:ext cx="701206" cy="678874"/>
          </a:xfrm>
          <a:prstGeom prst="rect">
            <a:avLst/>
          </a:prstGeom>
        </p:spPr>
      </p:pic>
      <p:pic>
        <p:nvPicPr>
          <p:cNvPr id="20515" name="图片 20514">
            <a:extLst>
              <a:ext uri="{FF2B5EF4-FFF2-40B4-BE49-F238E27FC236}">
                <a16:creationId xmlns:a16="http://schemas.microsoft.com/office/drawing/2014/main" id="{4A2E68FF-7624-C61F-AA7F-9B84174FC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65666" flipH="1">
            <a:off x="2095326" y="2586030"/>
            <a:ext cx="687031" cy="678874"/>
          </a:xfrm>
          <a:prstGeom prst="rect">
            <a:avLst/>
          </a:prstGeom>
        </p:spPr>
      </p:pic>
      <p:pic>
        <p:nvPicPr>
          <p:cNvPr id="20516" name="图片 20515">
            <a:extLst>
              <a:ext uri="{FF2B5EF4-FFF2-40B4-BE49-F238E27FC236}">
                <a16:creationId xmlns:a16="http://schemas.microsoft.com/office/drawing/2014/main" id="{AE3B6C16-7446-F6F5-C27E-A8D905735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5477" y="1847200"/>
            <a:ext cx="687031" cy="678874"/>
          </a:xfrm>
          <a:prstGeom prst="rect">
            <a:avLst/>
          </a:prstGeom>
        </p:spPr>
      </p:pic>
      <p:pic>
        <p:nvPicPr>
          <p:cNvPr id="20517" name="图片 20516">
            <a:extLst>
              <a:ext uri="{FF2B5EF4-FFF2-40B4-BE49-F238E27FC236}">
                <a16:creationId xmlns:a16="http://schemas.microsoft.com/office/drawing/2014/main" id="{819AE79D-46B9-3A9A-86AD-32DD63CBC7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33349">
            <a:off x="816280" y="2653897"/>
            <a:ext cx="701205" cy="665475"/>
          </a:xfrm>
          <a:prstGeom prst="rect">
            <a:avLst/>
          </a:prstGeom>
        </p:spPr>
      </p:pic>
      <p:pic>
        <p:nvPicPr>
          <p:cNvPr id="20518" name="图片 20517">
            <a:extLst>
              <a:ext uri="{FF2B5EF4-FFF2-40B4-BE49-F238E27FC236}">
                <a16:creationId xmlns:a16="http://schemas.microsoft.com/office/drawing/2014/main" id="{A9CCAEE3-F765-FA09-F622-8ABC9B3BB3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42250">
            <a:off x="2724070" y="3172548"/>
            <a:ext cx="701205" cy="665475"/>
          </a:xfrm>
          <a:prstGeom prst="rect">
            <a:avLst/>
          </a:prstGeom>
        </p:spPr>
      </p:pic>
      <p:pic>
        <p:nvPicPr>
          <p:cNvPr id="20519" name="图片 20518">
            <a:extLst>
              <a:ext uri="{FF2B5EF4-FFF2-40B4-BE49-F238E27FC236}">
                <a16:creationId xmlns:a16="http://schemas.microsoft.com/office/drawing/2014/main" id="{D74E08CD-0435-82DE-A34D-85FACF640B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95845">
            <a:off x="2695914" y="2598688"/>
            <a:ext cx="701205" cy="683340"/>
          </a:xfrm>
          <a:prstGeom prst="rect">
            <a:avLst/>
          </a:prstGeom>
        </p:spPr>
      </p:pic>
      <p:pic>
        <p:nvPicPr>
          <p:cNvPr id="20520" name="图片 20519">
            <a:extLst>
              <a:ext uri="{FF2B5EF4-FFF2-40B4-BE49-F238E27FC236}">
                <a16:creationId xmlns:a16="http://schemas.microsoft.com/office/drawing/2014/main" id="{25A6B3CF-D0C0-B07D-E1E7-B317D8FA7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912" y="2875689"/>
            <a:ext cx="850337" cy="807008"/>
          </a:xfrm>
          <a:prstGeom prst="rect">
            <a:avLst/>
          </a:prstGeom>
        </p:spPr>
      </p:pic>
      <p:sp>
        <p:nvSpPr>
          <p:cNvPr id="20490" name="文本框 4"/>
          <p:cNvSpPr txBox="1">
            <a:spLocks noChangeArrowheads="1"/>
          </p:cNvSpPr>
          <p:nvPr/>
        </p:nvSpPr>
        <p:spPr bwMode="auto">
          <a:xfrm>
            <a:off x="5795963" y="387620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491" name="组合 13"/>
          <p:cNvGrpSpPr/>
          <p:nvPr/>
        </p:nvGrpSpPr>
        <p:grpSpPr bwMode="auto">
          <a:xfrm>
            <a:off x="501650" y="53975"/>
            <a:ext cx="5294313" cy="593725"/>
            <a:chOff x="501650" y="54269"/>
            <a:chExt cx="5294486" cy="594017"/>
          </a:xfrm>
        </p:grpSpPr>
        <p:pic>
          <p:nvPicPr>
            <p:cNvPr id="20492" name="图片 1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650" y="127870"/>
              <a:ext cx="529448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3" name="文本框 15"/>
            <p:cNvSpPr txBox="1">
              <a:spLocks noChangeArrowheads="1"/>
            </p:cNvSpPr>
            <p:nvPr/>
          </p:nvSpPr>
          <p:spPr bwMode="auto">
            <a:xfrm>
              <a:off x="790715" y="54269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黑体" panose="02010609060101010101" pitchFamily="49" charset="-122"/>
                  <a:ea typeface="等线" panose="02010600030101010101" pitchFamily="2" charset="-122"/>
                </a:rPr>
                <a:t>三、练习反馈，巩固新知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EC4F984-21F5-1AFD-592C-AC2F68C848A7}"/>
              </a:ext>
            </a:extLst>
          </p:cNvPr>
          <p:cNvGrpSpPr/>
          <p:nvPr/>
        </p:nvGrpSpPr>
        <p:grpSpPr>
          <a:xfrm>
            <a:off x="520320" y="794067"/>
            <a:ext cx="540771" cy="697563"/>
            <a:chOff x="210957" y="1122547"/>
            <a:chExt cx="405578" cy="523172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6D14C5C9-0240-73EC-827F-EF6512F876B3}"/>
                </a:ext>
              </a:extLst>
            </p:cNvPr>
            <p:cNvSpPr/>
            <p:nvPr/>
          </p:nvSpPr>
          <p:spPr>
            <a:xfrm>
              <a:off x="210957" y="1180733"/>
              <a:ext cx="405578" cy="406800"/>
            </a:xfrm>
            <a:prstGeom prst="ellipse">
              <a:avLst/>
            </a:prstGeom>
            <a:solidFill>
              <a:srgbClr val="FBDBC3"/>
            </a:solidFill>
            <a:ln>
              <a:solidFill>
                <a:srgbClr val="FBDBC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6D64206-BA4D-1976-9AC3-ADD37FD99D03}"/>
                </a:ext>
              </a:extLst>
            </p:cNvPr>
            <p:cNvSpPr/>
            <p:nvPr/>
          </p:nvSpPr>
          <p:spPr>
            <a:xfrm>
              <a:off x="231244" y="1122547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733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21825CFB-8AA0-3B8A-A7EB-C7156F606FBC}"/>
              </a:ext>
            </a:extLst>
          </p:cNvPr>
          <p:cNvSpPr txBox="1"/>
          <p:nvPr/>
        </p:nvSpPr>
        <p:spPr>
          <a:xfrm>
            <a:off x="1088140" y="850460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cs typeface="Times New Roman" panose="02020603050405020304" pitchFamily="18" charset="0"/>
              </a:rPr>
              <a:t>按</a:t>
            </a:r>
            <a:r>
              <a:rPr lang="zh-CN" altLang="en-US" sz="3200" b="1" dirty="0">
                <a:solidFill>
                  <a:srgbClr val="00B0F0"/>
                </a:solidFill>
                <a:cs typeface="Times New Roman" panose="02020603050405020304" pitchFamily="18" charset="0"/>
              </a:rPr>
              <a:t>形状</a:t>
            </a:r>
            <a:r>
              <a:rPr lang="zh-CN" altLang="en-US" sz="3200" b="1" dirty="0">
                <a:cs typeface="Times New Roman" panose="02020603050405020304" pitchFamily="18" charset="0"/>
              </a:rPr>
              <a:t>分一分，再涂一涂、填一填。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230B03D7-0EBE-05F5-733C-3FDF4527F4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628855"/>
            <a:ext cx="673478" cy="271106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C84DBB9-94A1-0BBF-C617-16B71C090B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752293" y="2927789"/>
            <a:ext cx="673478" cy="2711071"/>
          </a:xfrm>
          <a:prstGeom prst="rect">
            <a:avLst/>
          </a:prstGeom>
        </p:spPr>
      </p:pic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ADCAE465-5F64-A974-A3DF-EF8C3E76BD79}"/>
              </a:ext>
            </a:extLst>
          </p:cNvPr>
          <p:cNvCxnSpPr/>
          <p:nvPr/>
        </p:nvCxnSpPr>
        <p:spPr>
          <a:xfrm>
            <a:off x="3635896" y="3867894"/>
            <a:ext cx="280867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A8DE031A-3437-47BE-7520-846DE68827B5}"/>
              </a:ext>
            </a:extLst>
          </p:cNvPr>
          <p:cNvGrpSpPr/>
          <p:nvPr/>
        </p:nvGrpSpPr>
        <p:grpSpPr>
          <a:xfrm>
            <a:off x="5776898" y="1745916"/>
            <a:ext cx="307270" cy="2011870"/>
            <a:chOff x="5776898" y="1816679"/>
            <a:chExt cx="307270" cy="2011870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C581ACC8-D91A-4C9C-6D16-B0F623C0E67B}"/>
                </a:ext>
              </a:extLst>
            </p:cNvPr>
            <p:cNvSpPr/>
            <p:nvPr/>
          </p:nvSpPr>
          <p:spPr>
            <a:xfrm>
              <a:off x="5776898" y="352127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75210281-3B00-B5FF-16FF-D23E5AE07A23}"/>
                </a:ext>
              </a:extLst>
            </p:cNvPr>
            <p:cNvSpPr/>
            <p:nvPr/>
          </p:nvSpPr>
          <p:spPr>
            <a:xfrm>
              <a:off x="5776898" y="318035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B570AFAE-0FE6-6E4A-D6A1-7D40A666644E}"/>
                </a:ext>
              </a:extLst>
            </p:cNvPr>
            <p:cNvSpPr/>
            <p:nvPr/>
          </p:nvSpPr>
          <p:spPr>
            <a:xfrm>
              <a:off x="5776898" y="283943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97079023-0396-FDE0-05D7-2D990DDD48EB}"/>
                </a:ext>
              </a:extLst>
            </p:cNvPr>
            <p:cNvSpPr/>
            <p:nvPr/>
          </p:nvSpPr>
          <p:spPr>
            <a:xfrm>
              <a:off x="5776898" y="249851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51E2F6A1-49DB-4155-9FFA-3C7C56C54F4B}"/>
                </a:ext>
              </a:extLst>
            </p:cNvPr>
            <p:cNvSpPr/>
            <p:nvPr/>
          </p:nvSpPr>
          <p:spPr>
            <a:xfrm>
              <a:off x="5776898" y="215759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3FF61B38-915E-3F28-FDBC-BD8E0322DD54}"/>
                </a:ext>
              </a:extLst>
            </p:cNvPr>
            <p:cNvSpPr/>
            <p:nvPr/>
          </p:nvSpPr>
          <p:spPr>
            <a:xfrm>
              <a:off x="5776898" y="181667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BD29255B-1B82-F74E-474D-327FDC967C2C}"/>
              </a:ext>
            </a:extLst>
          </p:cNvPr>
          <p:cNvGrpSpPr/>
          <p:nvPr/>
        </p:nvGrpSpPr>
        <p:grpSpPr>
          <a:xfrm>
            <a:off x="5165272" y="1745916"/>
            <a:ext cx="307270" cy="2011870"/>
            <a:chOff x="5776898" y="1816679"/>
            <a:chExt cx="307270" cy="2011870"/>
          </a:xfrm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2C82BD51-08D2-B87A-3A11-056400D4A71D}"/>
                </a:ext>
              </a:extLst>
            </p:cNvPr>
            <p:cNvSpPr/>
            <p:nvPr/>
          </p:nvSpPr>
          <p:spPr>
            <a:xfrm>
              <a:off x="5776898" y="352127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8167CB95-D75B-6AB1-3A33-CFD553BA0FBC}"/>
                </a:ext>
              </a:extLst>
            </p:cNvPr>
            <p:cNvSpPr/>
            <p:nvPr/>
          </p:nvSpPr>
          <p:spPr>
            <a:xfrm>
              <a:off x="5776898" y="318035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5A24D0E0-66F3-8182-DAB6-D8511269AAFF}"/>
                </a:ext>
              </a:extLst>
            </p:cNvPr>
            <p:cNvSpPr/>
            <p:nvPr/>
          </p:nvSpPr>
          <p:spPr>
            <a:xfrm>
              <a:off x="5776898" y="283943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E3BD3516-6E5E-44C4-D713-59FEB2BD4A1B}"/>
                </a:ext>
              </a:extLst>
            </p:cNvPr>
            <p:cNvSpPr/>
            <p:nvPr/>
          </p:nvSpPr>
          <p:spPr>
            <a:xfrm>
              <a:off x="5776898" y="249851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7CCAFB68-CE6B-0851-D1B3-A8896C5BC7DB}"/>
                </a:ext>
              </a:extLst>
            </p:cNvPr>
            <p:cNvSpPr/>
            <p:nvPr/>
          </p:nvSpPr>
          <p:spPr>
            <a:xfrm>
              <a:off x="5776898" y="215759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550051E8-F642-2975-C647-02727A4711AB}"/>
                </a:ext>
              </a:extLst>
            </p:cNvPr>
            <p:cNvSpPr/>
            <p:nvPr/>
          </p:nvSpPr>
          <p:spPr>
            <a:xfrm>
              <a:off x="5776898" y="181667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0C06152E-F34B-59D0-2406-72F32AAA6297}"/>
              </a:ext>
            </a:extLst>
          </p:cNvPr>
          <p:cNvGrpSpPr/>
          <p:nvPr/>
        </p:nvGrpSpPr>
        <p:grpSpPr>
          <a:xfrm>
            <a:off x="4553645" y="1745916"/>
            <a:ext cx="307270" cy="2011870"/>
            <a:chOff x="5776898" y="1816679"/>
            <a:chExt cx="307270" cy="2011870"/>
          </a:xfrm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C3F54AF2-E9F8-9AD9-D387-CB0FEAC2DF6A}"/>
                </a:ext>
              </a:extLst>
            </p:cNvPr>
            <p:cNvSpPr/>
            <p:nvPr/>
          </p:nvSpPr>
          <p:spPr>
            <a:xfrm>
              <a:off x="5776898" y="352127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3A4654C7-81EE-4839-CACC-D9E9870A8B1F}"/>
                </a:ext>
              </a:extLst>
            </p:cNvPr>
            <p:cNvSpPr/>
            <p:nvPr/>
          </p:nvSpPr>
          <p:spPr>
            <a:xfrm>
              <a:off x="5776898" y="318035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9586223D-14E7-7F8D-99C8-2949261A9CCB}"/>
                </a:ext>
              </a:extLst>
            </p:cNvPr>
            <p:cNvSpPr/>
            <p:nvPr/>
          </p:nvSpPr>
          <p:spPr>
            <a:xfrm>
              <a:off x="5776898" y="283943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B3288E7F-DC3E-172E-0619-E828AEB11E3D}"/>
                </a:ext>
              </a:extLst>
            </p:cNvPr>
            <p:cNvSpPr/>
            <p:nvPr/>
          </p:nvSpPr>
          <p:spPr>
            <a:xfrm>
              <a:off x="5776898" y="249851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CD529E19-CBA4-900D-C505-DE88D506C4FD}"/>
                </a:ext>
              </a:extLst>
            </p:cNvPr>
            <p:cNvSpPr/>
            <p:nvPr/>
          </p:nvSpPr>
          <p:spPr>
            <a:xfrm>
              <a:off x="5776898" y="215759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D8863451-1436-F53A-1907-DBBCBB53C886}"/>
                </a:ext>
              </a:extLst>
            </p:cNvPr>
            <p:cNvSpPr/>
            <p:nvPr/>
          </p:nvSpPr>
          <p:spPr>
            <a:xfrm>
              <a:off x="5776898" y="181667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042525D5-37F1-0D18-944F-FC00B7DCC1AA}"/>
              </a:ext>
            </a:extLst>
          </p:cNvPr>
          <p:cNvGrpSpPr/>
          <p:nvPr/>
        </p:nvGrpSpPr>
        <p:grpSpPr>
          <a:xfrm>
            <a:off x="3942018" y="1745916"/>
            <a:ext cx="307270" cy="2011870"/>
            <a:chOff x="5776898" y="1816679"/>
            <a:chExt cx="307270" cy="2011870"/>
          </a:xfrm>
        </p:grpSpPr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4F133BFB-34F0-3098-928D-E5F1AF0FF0FC}"/>
                </a:ext>
              </a:extLst>
            </p:cNvPr>
            <p:cNvSpPr/>
            <p:nvPr/>
          </p:nvSpPr>
          <p:spPr>
            <a:xfrm>
              <a:off x="5776898" y="352127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265A90ED-9A21-538A-6B46-955BFEAC59AD}"/>
                </a:ext>
              </a:extLst>
            </p:cNvPr>
            <p:cNvSpPr/>
            <p:nvPr/>
          </p:nvSpPr>
          <p:spPr>
            <a:xfrm>
              <a:off x="5776898" y="318035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91CD2B05-B491-F170-DE35-162A678F274B}"/>
                </a:ext>
              </a:extLst>
            </p:cNvPr>
            <p:cNvSpPr/>
            <p:nvPr/>
          </p:nvSpPr>
          <p:spPr>
            <a:xfrm>
              <a:off x="5776898" y="283943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67CDE060-A6C4-05A8-A49D-8619184CB172}"/>
                </a:ext>
              </a:extLst>
            </p:cNvPr>
            <p:cNvSpPr/>
            <p:nvPr/>
          </p:nvSpPr>
          <p:spPr>
            <a:xfrm>
              <a:off x="5776898" y="249851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1FF0716A-87C7-2D3C-1E6A-B48DA5CB629A}"/>
                </a:ext>
              </a:extLst>
            </p:cNvPr>
            <p:cNvSpPr/>
            <p:nvPr/>
          </p:nvSpPr>
          <p:spPr>
            <a:xfrm>
              <a:off x="5776898" y="215759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0156D463-5FB9-D117-7EBE-326FF73D2CF8}"/>
                </a:ext>
              </a:extLst>
            </p:cNvPr>
            <p:cNvSpPr/>
            <p:nvPr/>
          </p:nvSpPr>
          <p:spPr>
            <a:xfrm>
              <a:off x="5776898" y="1816679"/>
              <a:ext cx="307270" cy="3072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E8CD6DC6-101B-1776-E467-288318D8262C}"/>
              </a:ext>
            </a:extLst>
          </p:cNvPr>
          <p:cNvSpPr txBox="1"/>
          <p:nvPr/>
        </p:nvSpPr>
        <p:spPr>
          <a:xfrm>
            <a:off x="7225190" y="1607163"/>
            <a:ext cx="1772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cs typeface="Times New Roman" panose="02020603050405020304" pitchFamily="18" charset="0"/>
              </a:rPr>
              <a:t>片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9C52103-3DDF-D3EC-C7C4-C4332D2F2DE8}"/>
              </a:ext>
            </a:extLst>
          </p:cNvPr>
          <p:cNvSpPr txBox="1"/>
          <p:nvPr/>
        </p:nvSpPr>
        <p:spPr>
          <a:xfrm>
            <a:off x="7247774" y="2394106"/>
            <a:ext cx="1772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cs typeface="Times New Roman" panose="02020603050405020304" pitchFamily="18" charset="0"/>
              </a:rPr>
              <a:t>片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0EFE1F66-4162-C53A-4FA0-A5ABD3CB1FD9}"/>
              </a:ext>
            </a:extLst>
          </p:cNvPr>
          <p:cNvSpPr txBox="1"/>
          <p:nvPr/>
        </p:nvSpPr>
        <p:spPr>
          <a:xfrm>
            <a:off x="7265246" y="3021119"/>
            <a:ext cx="1772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cs typeface="Times New Roman" panose="02020603050405020304" pitchFamily="18" charset="0"/>
              </a:rPr>
              <a:t>片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7131AED-4302-B3EB-F754-CC56F7E96182}"/>
              </a:ext>
            </a:extLst>
          </p:cNvPr>
          <p:cNvSpPr txBox="1"/>
          <p:nvPr/>
        </p:nvSpPr>
        <p:spPr>
          <a:xfrm>
            <a:off x="7271954" y="3648023"/>
            <a:ext cx="1772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cs typeface="Times New Roman" panose="02020603050405020304" pitchFamily="18" charset="0"/>
              </a:rPr>
              <a:t>片</a:t>
            </a: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81580DD4-F7BE-F94C-DCED-4F64774672C2}"/>
              </a:ext>
            </a:extLst>
          </p:cNvPr>
          <p:cNvSpPr/>
          <p:nvPr/>
        </p:nvSpPr>
        <p:spPr>
          <a:xfrm>
            <a:off x="3943079" y="3450516"/>
            <a:ext cx="307270" cy="30727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0" name="墨迹 59">
                <a:extLst>
                  <a:ext uri="{FF2B5EF4-FFF2-40B4-BE49-F238E27FC236}">
                    <a16:creationId xmlns:a16="http://schemas.microsoft.com/office/drawing/2014/main" id="{633947C3-976F-61BF-5E8A-6A8A3DEB8290}"/>
                  </a:ext>
                </a:extLst>
              </p14:cNvPr>
              <p14:cNvContentPartPr/>
              <p14:nvPr/>
            </p14:nvContentPartPr>
            <p14:xfrm>
              <a:off x="601338" y="2512969"/>
              <a:ext cx="153720" cy="146880"/>
            </p14:xfrm>
          </p:contentPart>
        </mc:Choice>
        <mc:Fallback xmlns="">
          <p:pic>
            <p:nvPicPr>
              <p:cNvPr id="60" name="墨迹 59">
                <a:extLst>
                  <a:ext uri="{FF2B5EF4-FFF2-40B4-BE49-F238E27FC236}">
                    <a16:creationId xmlns:a16="http://schemas.microsoft.com/office/drawing/2014/main" id="{633947C3-976F-61BF-5E8A-6A8A3DEB829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3698" y="2495329"/>
                <a:ext cx="18936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1" name="墨迹 60">
                <a:extLst>
                  <a:ext uri="{FF2B5EF4-FFF2-40B4-BE49-F238E27FC236}">
                    <a16:creationId xmlns:a16="http://schemas.microsoft.com/office/drawing/2014/main" id="{6C40B167-C0BD-3BF0-BC77-A2BFE1EFA7DC}"/>
                  </a:ext>
                </a:extLst>
              </p14:cNvPr>
              <p14:cNvContentPartPr/>
              <p14:nvPr/>
            </p14:nvContentPartPr>
            <p14:xfrm>
              <a:off x="1492338" y="3200929"/>
              <a:ext cx="223200" cy="149400"/>
            </p14:xfrm>
          </p:contentPart>
        </mc:Choice>
        <mc:Fallback xmlns="">
          <p:pic>
            <p:nvPicPr>
              <p:cNvPr id="61" name="墨迹 60">
                <a:extLst>
                  <a:ext uri="{FF2B5EF4-FFF2-40B4-BE49-F238E27FC236}">
                    <a16:creationId xmlns:a16="http://schemas.microsoft.com/office/drawing/2014/main" id="{6C40B167-C0BD-3BF0-BC77-A2BFE1EFA7D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74698" y="3183289"/>
                <a:ext cx="25884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2" name="墨迹 61">
                <a:extLst>
                  <a:ext uri="{FF2B5EF4-FFF2-40B4-BE49-F238E27FC236}">
                    <a16:creationId xmlns:a16="http://schemas.microsoft.com/office/drawing/2014/main" id="{490E23E4-2A7B-A249-8960-A5143417E174}"/>
                  </a:ext>
                </a:extLst>
              </p14:cNvPr>
              <p14:cNvContentPartPr/>
              <p14:nvPr/>
            </p14:nvContentPartPr>
            <p14:xfrm>
              <a:off x="1787178" y="2550049"/>
              <a:ext cx="265680" cy="208440"/>
            </p14:xfrm>
          </p:contentPart>
        </mc:Choice>
        <mc:Fallback xmlns="">
          <p:pic>
            <p:nvPicPr>
              <p:cNvPr id="62" name="墨迹 61">
                <a:extLst>
                  <a:ext uri="{FF2B5EF4-FFF2-40B4-BE49-F238E27FC236}">
                    <a16:creationId xmlns:a16="http://schemas.microsoft.com/office/drawing/2014/main" id="{490E23E4-2A7B-A249-8960-A5143417E17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69538" y="2532049"/>
                <a:ext cx="301320" cy="24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3" name="墨迹 62">
                <a:extLst>
                  <a:ext uri="{FF2B5EF4-FFF2-40B4-BE49-F238E27FC236}">
                    <a16:creationId xmlns:a16="http://schemas.microsoft.com/office/drawing/2014/main" id="{4C0D6548-1533-AC15-349E-1D98DEFBCEAD}"/>
                  </a:ext>
                </a:extLst>
              </p14:cNvPr>
              <p14:cNvContentPartPr/>
              <p14:nvPr/>
            </p14:nvContentPartPr>
            <p14:xfrm>
              <a:off x="2351298" y="2017609"/>
              <a:ext cx="250560" cy="230040"/>
            </p14:xfrm>
          </p:contentPart>
        </mc:Choice>
        <mc:Fallback xmlns="">
          <p:pic>
            <p:nvPicPr>
              <p:cNvPr id="63" name="墨迹 62">
                <a:extLst>
                  <a:ext uri="{FF2B5EF4-FFF2-40B4-BE49-F238E27FC236}">
                    <a16:creationId xmlns:a16="http://schemas.microsoft.com/office/drawing/2014/main" id="{4C0D6548-1533-AC15-349E-1D98DEFBCEA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33298" y="1999609"/>
                <a:ext cx="28620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480" name="墨迹 20479">
                <a:extLst>
                  <a:ext uri="{FF2B5EF4-FFF2-40B4-BE49-F238E27FC236}">
                    <a16:creationId xmlns:a16="http://schemas.microsoft.com/office/drawing/2014/main" id="{1F51A124-57D1-4FE0-C76C-5EC948755945}"/>
                  </a:ext>
                </a:extLst>
              </p14:cNvPr>
              <p14:cNvContentPartPr/>
              <p14:nvPr/>
            </p14:nvContentPartPr>
            <p14:xfrm>
              <a:off x="2384778" y="3592609"/>
              <a:ext cx="171720" cy="129960"/>
            </p14:xfrm>
          </p:contentPart>
        </mc:Choice>
        <mc:Fallback xmlns="">
          <p:pic>
            <p:nvPicPr>
              <p:cNvPr id="20480" name="墨迹 20479">
                <a:extLst>
                  <a:ext uri="{FF2B5EF4-FFF2-40B4-BE49-F238E27FC236}">
                    <a16:creationId xmlns:a16="http://schemas.microsoft.com/office/drawing/2014/main" id="{1F51A124-57D1-4FE0-C76C-5EC94875594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67138" y="3574609"/>
                <a:ext cx="20736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481" name="墨迹 20480">
                <a:extLst>
                  <a:ext uri="{FF2B5EF4-FFF2-40B4-BE49-F238E27FC236}">
                    <a16:creationId xmlns:a16="http://schemas.microsoft.com/office/drawing/2014/main" id="{80FA901D-B157-4A11-7A5B-1777086E931B}"/>
                  </a:ext>
                </a:extLst>
              </p14:cNvPr>
              <p14:cNvContentPartPr/>
              <p14:nvPr/>
            </p14:nvContentPartPr>
            <p14:xfrm>
              <a:off x="3259218" y="2736529"/>
              <a:ext cx="178200" cy="181080"/>
            </p14:xfrm>
          </p:contentPart>
        </mc:Choice>
        <mc:Fallback xmlns="">
          <p:pic>
            <p:nvPicPr>
              <p:cNvPr id="20481" name="墨迹 20480">
                <a:extLst>
                  <a:ext uri="{FF2B5EF4-FFF2-40B4-BE49-F238E27FC236}">
                    <a16:creationId xmlns:a16="http://schemas.microsoft.com/office/drawing/2014/main" id="{80FA901D-B157-4A11-7A5B-1777086E931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241578" y="2718529"/>
                <a:ext cx="213840" cy="216720"/>
              </a:xfrm>
              <a:prstGeom prst="rect">
                <a:avLst/>
              </a:prstGeom>
            </p:spPr>
          </p:pic>
        </mc:Fallback>
      </mc:AlternateContent>
      <p:sp>
        <p:nvSpPr>
          <p:cNvPr id="20483" name="椭圆 20482">
            <a:extLst>
              <a:ext uri="{FF2B5EF4-FFF2-40B4-BE49-F238E27FC236}">
                <a16:creationId xmlns:a16="http://schemas.microsoft.com/office/drawing/2014/main" id="{31D474EA-96DD-D71F-A268-454F804DD645}"/>
              </a:ext>
            </a:extLst>
          </p:cNvPr>
          <p:cNvSpPr/>
          <p:nvPr/>
        </p:nvSpPr>
        <p:spPr>
          <a:xfrm>
            <a:off x="3943079" y="3109650"/>
            <a:ext cx="307270" cy="30727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84" name="椭圆 20483">
            <a:extLst>
              <a:ext uri="{FF2B5EF4-FFF2-40B4-BE49-F238E27FC236}">
                <a16:creationId xmlns:a16="http://schemas.microsoft.com/office/drawing/2014/main" id="{396BD0B8-3BB2-A2C5-0825-76EA9C52A50E}"/>
              </a:ext>
            </a:extLst>
          </p:cNvPr>
          <p:cNvSpPr/>
          <p:nvPr/>
        </p:nvSpPr>
        <p:spPr>
          <a:xfrm>
            <a:off x="3943079" y="2768783"/>
            <a:ext cx="307270" cy="30727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86" name="椭圆 20485">
            <a:extLst>
              <a:ext uri="{FF2B5EF4-FFF2-40B4-BE49-F238E27FC236}">
                <a16:creationId xmlns:a16="http://schemas.microsoft.com/office/drawing/2014/main" id="{33E731EB-AD6F-604E-E72E-E7F94AD49CF9}"/>
              </a:ext>
            </a:extLst>
          </p:cNvPr>
          <p:cNvSpPr/>
          <p:nvPr/>
        </p:nvSpPr>
        <p:spPr>
          <a:xfrm>
            <a:off x="3943079" y="2427916"/>
            <a:ext cx="307270" cy="30727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87" name="椭圆 20486">
            <a:extLst>
              <a:ext uri="{FF2B5EF4-FFF2-40B4-BE49-F238E27FC236}">
                <a16:creationId xmlns:a16="http://schemas.microsoft.com/office/drawing/2014/main" id="{87FB6D53-5B12-58DF-AF95-A81C5DFA0434}"/>
              </a:ext>
            </a:extLst>
          </p:cNvPr>
          <p:cNvSpPr/>
          <p:nvPr/>
        </p:nvSpPr>
        <p:spPr>
          <a:xfrm>
            <a:off x="3943079" y="2087049"/>
            <a:ext cx="307270" cy="30727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88" name="椭圆 20487">
            <a:extLst>
              <a:ext uri="{FF2B5EF4-FFF2-40B4-BE49-F238E27FC236}">
                <a16:creationId xmlns:a16="http://schemas.microsoft.com/office/drawing/2014/main" id="{D1EBE5EB-A759-92BF-A265-F69AF2A19811}"/>
              </a:ext>
            </a:extLst>
          </p:cNvPr>
          <p:cNvSpPr/>
          <p:nvPr/>
        </p:nvSpPr>
        <p:spPr>
          <a:xfrm>
            <a:off x="3943079" y="1746182"/>
            <a:ext cx="307270" cy="30727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0489" name="墨迹 20488">
                <a:extLst>
                  <a:ext uri="{FF2B5EF4-FFF2-40B4-BE49-F238E27FC236}">
                    <a16:creationId xmlns:a16="http://schemas.microsoft.com/office/drawing/2014/main" id="{57AF0619-B5F8-5604-DF94-3FFAFDEFBC81}"/>
                  </a:ext>
                </a:extLst>
              </p14:cNvPr>
              <p14:cNvContentPartPr/>
              <p14:nvPr/>
            </p14:nvContentPartPr>
            <p14:xfrm>
              <a:off x="678738" y="3247729"/>
              <a:ext cx="303120" cy="220320"/>
            </p14:xfrm>
          </p:contentPart>
        </mc:Choice>
        <mc:Fallback xmlns="">
          <p:pic>
            <p:nvPicPr>
              <p:cNvPr id="20489" name="墨迹 20488">
                <a:extLst>
                  <a:ext uri="{FF2B5EF4-FFF2-40B4-BE49-F238E27FC236}">
                    <a16:creationId xmlns:a16="http://schemas.microsoft.com/office/drawing/2014/main" id="{57AF0619-B5F8-5604-DF94-3FFAFDEFBC8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60738" y="3230089"/>
                <a:ext cx="33876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0494" name="墨迹 20493">
                <a:extLst>
                  <a:ext uri="{FF2B5EF4-FFF2-40B4-BE49-F238E27FC236}">
                    <a16:creationId xmlns:a16="http://schemas.microsoft.com/office/drawing/2014/main" id="{71F53262-0B47-998B-1C91-C7F558881ACF}"/>
                  </a:ext>
                </a:extLst>
              </p14:cNvPr>
              <p14:cNvContentPartPr/>
              <p14:nvPr/>
            </p14:nvContentPartPr>
            <p14:xfrm>
              <a:off x="1210098" y="2275009"/>
              <a:ext cx="456840" cy="208080"/>
            </p14:xfrm>
          </p:contentPart>
        </mc:Choice>
        <mc:Fallback xmlns="">
          <p:pic>
            <p:nvPicPr>
              <p:cNvPr id="20494" name="墨迹 20493">
                <a:extLst>
                  <a:ext uri="{FF2B5EF4-FFF2-40B4-BE49-F238E27FC236}">
                    <a16:creationId xmlns:a16="http://schemas.microsoft.com/office/drawing/2014/main" id="{71F53262-0B47-998B-1C91-C7F558881AC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92098" y="2257009"/>
                <a:ext cx="492480" cy="2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0495" name="墨迹 20494">
                <a:extLst>
                  <a:ext uri="{FF2B5EF4-FFF2-40B4-BE49-F238E27FC236}">
                    <a16:creationId xmlns:a16="http://schemas.microsoft.com/office/drawing/2014/main" id="{49D9B9FC-DA88-A9D1-01F8-6C4DAE231AEC}"/>
                  </a:ext>
                </a:extLst>
              </p14:cNvPr>
              <p14:cNvContentPartPr/>
              <p14:nvPr/>
            </p14:nvContentPartPr>
            <p14:xfrm>
              <a:off x="2319258" y="2827249"/>
              <a:ext cx="263880" cy="212040"/>
            </p14:xfrm>
          </p:contentPart>
        </mc:Choice>
        <mc:Fallback xmlns="">
          <p:pic>
            <p:nvPicPr>
              <p:cNvPr id="20495" name="墨迹 20494">
                <a:extLst>
                  <a:ext uri="{FF2B5EF4-FFF2-40B4-BE49-F238E27FC236}">
                    <a16:creationId xmlns:a16="http://schemas.microsoft.com/office/drawing/2014/main" id="{49D9B9FC-DA88-A9D1-01F8-6C4DAE231AE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301258" y="2809609"/>
                <a:ext cx="29952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0496" name="墨迹 20495">
                <a:extLst>
                  <a:ext uri="{FF2B5EF4-FFF2-40B4-BE49-F238E27FC236}">
                    <a16:creationId xmlns:a16="http://schemas.microsoft.com/office/drawing/2014/main" id="{32A45C93-70CA-8819-CD93-FE2920B7F83A}"/>
                  </a:ext>
                </a:extLst>
              </p14:cNvPr>
              <p14:cNvContentPartPr/>
              <p14:nvPr/>
            </p14:nvContentPartPr>
            <p14:xfrm>
              <a:off x="2991738" y="2097529"/>
              <a:ext cx="313560" cy="150480"/>
            </p14:xfrm>
          </p:contentPart>
        </mc:Choice>
        <mc:Fallback xmlns="">
          <p:pic>
            <p:nvPicPr>
              <p:cNvPr id="20496" name="墨迹 20495">
                <a:extLst>
                  <a:ext uri="{FF2B5EF4-FFF2-40B4-BE49-F238E27FC236}">
                    <a16:creationId xmlns:a16="http://schemas.microsoft.com/office/drawing/2014/main" id="{32A45C93-70CA-8819-CD93-FE2920B7F83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973738" y="2079889"/>
                <a:ext cx="349200" cy="186120"/>
              </a:xfrm>
              <a:prstGeom prst="rect">
                <a:avLst/>
              </a:prstGeom>
            </p:spPr>
          </p:pic>
        </mc:Fallback>
      </mc:AlternateContent>
      <p:sp>
        <p:nvSpPr>
          <p:cNvPr id="20497" name="椭圆 20496">
            <a:extLst>
              <a:ext uri="{FF2B5EF4-FFF2-40B4-BE49-F238E27FC236}">
                <a16:creationId xmlns:a16="http://schemas.microsoft.com/office/drawing/2014/main" id="{D993C2DD-98CD-9189-CDD8-FF69F99945D1}"/>
              </a:ext>
            </a:extLst>
          </p:cNvPr>
          <p:cNvSpPr/>
          <p:nvPr/>
        </p:nvSpPr>
        <p:spPr>
          <a:xfrm>
            <a:off x="4552762" y="3450356"/>
            <a:ext cx="307270" cy="30727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98" name="椭圆 20497">
            <a:extLst>
              <a:ext uri="{FF2B5EF4-FFF2-40B4-BE49-F238E27FC236}">
                <a16:creationId xmlns:a16="http://schemas.microsoft.com/office/drawing/2014/main" id="{0BCA75E0-2B9A-9E38-8EB8-DEA609F387F3}"/>
              </a:ext>
            </a:extLst>
          </p:cNvPr>
          <p:cNvSpPr/>
          <p:nvPr/>
        </p:nvSpPr>
        <p:spPr>
          <a:xfrm>
            <a:off x="4552762" y="3109490"/>
            <a:ext cx="307270" cy="30727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99" name="椭圆 20498">
            <a:extLst>
              <a:ext uri="{FF2B5EF4-FFF2-40B4-BE49-F238E27FC236}">
                <a16:creationId xmlns:a16="http://schemas.microsoft.com/office/drawing/2014/main" id="{2A153597-FFD1-0683-034C-F878483E165F}"/>
              </a:ext>
            </a:extLst>
          </p:cNvPr>
          <p:cNvSpPr/>
          <p:nvPr/>
        </p:nvSpPr>
        <p:spPr>
          <a:xfrm>
            <a:off x="4552762" y="2768623"/>
            <a:ext cx="307270" cy="30727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00" name="椭圆 20499">
            <a:extLst>
              <a:ext uri="{FF2B5EF4-FFF2-40B4-BE49-F238E27FC236}">
                <a16:creationId xmlns:a16="http://schemas.microsoft.com/office/drawing/2014/main" id="{1F3ADDF5-EF04-DE7F-7D3B-1A13F3A6E036}"/>
              </a:ext>
            </a:extLst>
          </p:cNvPr>
          <p:cNvSpPr/>
          <p:nvPr/>
        </p:nvSpPr>
        <p:spPr>
          <a:xfrm>
            <a:off x="4552762" y="2427756"/>
            <a:ext cx="307270" cy="30727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0523" name="墨迹 20522">
                <a:extLst>
                  <a:ext uri="{FF2B5EF4-FFF2-40B4-BE49-F238E27FC236}">
                    <a16:creationId xmlns:a16="http://schemas.microsoft.com/office/drawing/2014/main" id="{34B6643B-052E-514E-AC22-EEAF73DAE736}"/>
                  </a:ext>
                </a:extLst>
              </p14:cNvPr>
              <p14:cNvContentPartPr/>
              <p14:nvPr/>
            </p14:nvContentPartPr>
            <p14:xfrm>
              <a:off x="853338" y="2818249"/>
              <a:ext cx="262800" cy="140040"/>
            </p14:xfrm>
          </p:contentPart>
        </mc:Choice>
        <mc:Fallback xmlns="">
          <p:pic>
            <p:nvPicPr>
              <p:cNvPr id="20523" name="墨迹 20522">
                <a:extLst>
                  <a:ext uri="{FF2B5EF4-FFF2-40B4-BE49-F238E27FC236}">
                    <a16:creationId xmlns:a16="http://schemas.microsoft.com/office/drawing/2014/main" id="{34B6643B-052E-514E-AC22-EEAF73DAE73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35698" y="2800609"/>
                <a:ext cx="29844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0524" name="墨迹 20523">
                <a:extLst>
                  <a:ext uri="{FF2B5EF4-FFF2-40B4-BE49-F238E27FC236}">
                    <a16:creationId xmlns:a16="http://schemas.microsoft.com/office/drawing/2014/main" id="{BBB3182E-DF99-9BF0-0CBA-2825CE0988B5}"/>
                  </a:ext>
                </a:extLst>
              </p14:cNvPr>
              <p14:cNvContentPartPr/>
              <p14:nvPr/>
            </p14:nvContentPartPr>
            <p14:xfrm>
              <a:off x="1900938" y="1611889"/>
              <a:ext cx="232200" cy="143280"/>
            </p14:xfrm>
          </p:contentPart>
        </mc:Choice>
        <mc:Fallback xmlns="">
          <p:pic>
            <p:nvPicPr>
              <p:cNvPr id="20524" name="墨迹 20523">
                <a:extLst>
                  <a:ext uri="{FF2B5EF4-FFF2-40B4-BE49-F238E27FC236}">
                    <a16:creationId xmlns:a16="http://schemas.microsoft.com/office/drawing/2014/main" id="{BBB3182E-DF99-9BF0-0CBA-2825CE0988B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883298" y="1594249"/>
                <a:ext cx="267840" cy="1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0525" name="墨迹 20524">
                <a:extLst>
                  <a:ext uri="{FF2B5EF4-FFF2-40B4-BE49-F238E27FC236}">
                    <a16:creationId xmlns:a16="http://schemas.microsoft.com/office/drawing/2014/main" id="{3CF02854-BAFB-39C4-73B8-6454C3C020F5}"/>
                  </a:ext>
                </a:extLst>
              </p14:cNvPr>
              <p14:cNvContentPartPr/>
              <p14:nvPr/>
            </p14:nvContentPartPr>
            <p14:xfrm>
              <a:off x="3048258" y="3506209"/>
              <a:ext cx="221040" cy="144000"/>
            </p14:xfrm>
          </p:contentPart>
        </mc:Choice>
        <mc:Fallback xmlns="">
          <p:pic>
            <p:nvPicPr>
              <p:cNvPr id="20525" name="墨迹 20524">
                <a:extLst>
                  <a:ext uri="{FF2B5EF4-FFF2-40B4-BE49-F238E27FC236}">
                    <a16:creationId xmlns:a16="http://schemas.microsoft.com/office/drawing/2014/main" id="{3CF02854-BAFB-39C4-73B8-6454C3C020F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030618" y="3488569"/>
                <a:ext cx="256680" cy="17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528" name="组合 20527">
            <a:extLst>
              <a:ext uri="{FF2B5EF4-FFF2-40B4-BE49-F238E27FC236}">
                <a16:creationId xmlns:a16="http://schemas.microsoft.com/office/drawing/2014/main" id="{A3B3A2A5-C244-2AB8-38F0-726798C7F291}"/>
              </a:ext>
            </a:extLst>
          </p:cNvPr>
          <p:cNvGrpSpPr/>
          <p:nvPr/>
        </p:nvGrpSpPr>
        <p:grpSpPr>
          <a:xfrm>
            <a:off x="2034138" y="3327649"/>
            <a:ext cx="245160" cy="277920"/>
            <a:chOff x="2034138" y="3327649"/>
            <a:chExt cx="245160" cy="27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526" name="墨迹 20525">
                  <a:extLst>
                    <a:ext uri="{FF2B5EF4-FFF2-40B4-BE49-F238E27FC236}">
                      <a16:creationId xmlns:a16="http://schemas.microsoft.com/office/drawing/2014/main" id="{2BD2688C-5BAA-A888-B9EF-C12B9C50E199}"/>
                    </a:ext>
                  </a:extLst>
                </p14:cNvPr>
                <p14:cNvContentPartPr/>
                <p14:nvPr/>
              </p14:nvContentPartPr>
              <p14:xfrm>
                <a:off x="2034138" y="3415129"/>
                <a:ext cx="245160" cy="144360"/>
              </p14:xfrm>
            </p:contentPart>
          </mc:Choice>
          <mc:Fallback xmlns="">
            <p:pic>
              <p:nvPicPr>
                <p:cNvPr id="20526" name="墨迹 20525">
                  <a:extLst>
                    <a:ext uri="{FF2B5EF4-FFF2-40B4-BE49-F238E27FC236}">
                      <a16:creationId xmlns:a16="http://schemas.microsoft.com/office/drawing/2014/main" id="{2BD2688C-5BAA-A888-B9EF-C12B9C50E19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016498" y="3397489"/>
                  <a:ext cx="2808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0527" name="墨迹 20526">
                  <a:extLst>
                    <a:ext uri="{FF2B5EF4-FFF2-40B4-BE49-F238E27FC236}">
                      <a16:creationId xmlns:a16="http://schemas.microsoft.com/office/drawing/2014/main" id="{4377AE72-E6C8-A024-2F2A-5921C2630530}"/>
                    </a:ext>
                  </a:extLst>
                </p14:cNvPr>
                <p14:cNvContentPartPr/>
                <p14:nvPr/>
              </p14:nvContentPartPr>
              <p14:xfrm>
                <a:off x="2104338" y="3327649"/>
                <a:ext cx="92880" cy="277920"/>
              </p14:xfrm>
            </p:contentPart>
          </mc:Choice>
          <mc:Fallback xmlns="">
            <p:pic>
              <p:nvPicPr>
                <p:cNvPr id="20527" name="墨迹 20526">
                  <a:extLst>
                    <a:ext uri="{FF2B5EF4-FFF2-40B4-BE49-F238E27FC236}">
                      <a16:creationId xmlns:a16="http://schemas.microsoft.com/office/drawing/2014/main" id="{4377AE72-E6C8-A024-2F2A-5921C263053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086338" y="3310009"/>
                  <a:ext cx="128520" cy="31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31" name="组合 20530">
            <a:extLst>
              <a:ext uri="{FF2B5EF4-FFF2-40B4-BE49-F238E27FC236}">
                <a16:creationId xmlns:a16="http://schemas.microsoft.com/office/drawing/2014/main" id="{BEACA6AF-E795-9A18-CF45-C108FA5CB7FE}"/>
              </a:ext>
            </a:extLst>
          </p:cNvPr>
          <p:cNvGrpSpPr/>
          <p:nvPr/>
        </p:nvGrpSpPr>
        <p:grpSpPr>
          <a:xfrm>
            <a:off x="2763498" y="2662369"/>
            <a:ext cx="262080" cy="326880"/>
            <a:chOff x="2763498" y="2662369"/>
            <a:chExt cx="262080" cy="32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0529" name="墨迹 20528">
                  <a:extLst>
                    <a:ext uri="{FF2B5EF4-FFF2-40B4-BE49-F238E27FC236}">
                      <a16:creationId xmlns:a16="http://schemas.microsoft.com/office/drawing/2014/main" id="{AD5483DA-3E14-0E43-5F06-2F4DD692A10F}"/>
                    </a:ext>
                  </a:extLst>
                </p14:cNvPr>
                <p14:cNvContentPartPr/>
                <p14:nvPr/>
              </p14:nvContentPartPr>
              <p14:xfrm>
                <a:off x="2763498" y="2722849"/>
                <a:ext cx="262080" cy="185040"/>
              </p14:xfrm>
            </p:contentPart>
          </mc:Choice>
          <mc:Fallback xmlns="">
            <p:pic>
              <p:nvPicPr>
                <p:cNvPr id="20529" name="墨迹 20528">
                  <a:extLst>
                    <a:ext uri="{FF2B5EF4-FFF2-40B4-BE49-F238E27FC236}">
                      <a16:creationId xmlns:a16="http://schemas.microsoft.com/office/drawing/2014/main" id="{AD5483DA-3E14-0E43-5F06-2F4DD692A10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745498" y="2704849"/>
                  <a:ext cx="29772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0530" name="墨迹 20529">
                  <a:extLst>
                    <a:ext uri="{FF2B5EF4-FFF2-40B4-BE49-F238E27FC236}">
                      <a16:creationId xmlns:a16="http://schemas.microsoft.com/office/drawing/2014/main" id="{D4686F41-0411-9D1E-E74F-07C5B6C5304F}"/>
                    </a:ext>
                  </a:extLst>
                </p14:cNvPr>
                <p14:cNvContentPartPr/>
                <p14:nvPr/>
              </p14:nvContentPartPr>
              <p14:xfrm>
                <a:off x="2877258" y="2662369"/>
                <a:ext cx="76320" cy="326880"/>
              </p14:xfrm>
            </p:contentPart>
          </mc:Choice>
          <mc:Fallback xmlns="">
            <p:pic>
              <p:nvPicPr>
                <p:cNvPr id="20530" name="墨迹 20529">
                  <a:extLst>
                    <a:ext uri="{FF2B5EF4-FFF2-40B4-BE49-F238E27FC236}">
                      <a16:creationId xmlns:a16="http://schemas.microsoft.com/office/drawing/2014/main" id="{D4686F41-0411-9D1E-E74F-07C5B6C5304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859618" y="2644369"/>
                  <a:ext cx="111960" cy="362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0535" name="椭圆 20534">
            <a:extLst>
              <a:ext uri="{FF2B5EF4-FFF2-40B4-BE49-F238E27FC236}">
                <a16:creationId xmlns:a16="http://schemas.microsoft.com/office/drawing/2014/main" id="{113274A9-FC4F-A83B-EEB9-3AFEE3804179}"/>
              </a:ext>
            </a:extLst>
          </p:cNvPr>
          <p:cNvSpPr/>
          <p:nvPr/>
        </p:nvSpPr>
        <p:spPr>
          <a:xfrm>
            <a:off x="5164484" y="3453070"/>
            <a:ext cx="307270" cy="307270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36" name="椭圆 20535">
            <a:extLst>
              <a:ext uri="{FF2B5EF4-FFF2-40B4-BE49-F238E27FC236}">
                <a16:creationId xmlns:a16="http://schemas.microsoft.com/office/drawing/2014/main" id="{16B66AE1-A962-93F5-DC4C-83C51AB5CF56}"/>
              </a:ext>
            </a:extLst>
          </p:cNvPr>
          <p:cNvSpPr/>
          <p:nvPr/>
        </p:nvSpPr>
        <p:spPr>
          <a:xfrm>
            <a:off x="5164484" y="3112204"/>
            <a:ext cx="307270" cy="307270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37" name="椭圆 20536">
            <a:extLst>
              <a:ext uri="{FF2B5EF4-FFF2-40B4-BE49-F238E27FC236}">
                <a16:creationId xmlns:a16="http://schemas.microsoft.com/office/drawing/2014/main" id="{57AEF83D-BEC6-EFC6-C7F1-77E4AFA44AEA}"/>
              </a:ext>
            </a:extLst>
          </p:cNvPr>
          <p:cNvSpPr/>
          <p:nvPr/>
        </p:nvSpPr>
        <p:spPr>
          <a:xfrm>
            <a:off x="5164484" y="2771337"/>
            <a:ext cx="307270" cy="307270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38" name="椭圆 20537">
            <a:extLst>
              <a:ext uri="{FF2B5EF4-FFF2-40B4-BE49-F238E27FC236}">
                <a16:creationId xmlns:a16="http://schemas.microsoft.com/office/drawing/2014/main" id="{D93D670D-993F-965E-DE19-B227B7509612}"/>
              </a:ext>
            </a:extLst>
          </p:cNvPr>
          <p:cNvSpPr/>
          <p:nvPr/>
        </p:nvSpPr>
        <p:spPr>
          <a:xfrm>
            <a:off x="5776206" y="3455937"/>
            <a:ext cx="307270" cy="30727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39" name="椭圆 20538">
            <a:extLst>
              <a:ext uri="{FF2B5EF4-FFF2-40B4-BE49-F238E27FC236}">
                <a16:creationId xmlns:a16="http://schemas.microsoft.com/office/drawing/2014/main" id="{1793A172-577B-E836-3C75-384AFE174E15}"/>
              </a:ext>
            </a:extLst>
          </p:cNvPr>
          <p:cNvSpPr/>
          <p:nvPr/>
        </p:nvSpPr>
        <p:spPr>
          <a:xfrm>
            <a:off x="5776206" y="3115071"/>
            <a:ext cx="307270" cy="30727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40" name="文本框 20539">
            <a:extLst>
              <a:ext uri="{FF2B5EF4-FFF2-40B4-BE49-F238E27FC236}">
                <a16:creationId xmlns:a16="http://schemas.microsoft.com/office/drawing/2014/main" id="{B7745C63-C000-6A1F-9517-4C6B8B02935B}"/>
              </a:ext>
            </a:extLst>
          </p:cNvPr>
          <p:cNvSpPr txBox="1"/>
          <p:nvPr/>
        </p:nvSpPr>
        <p:spPr>
          <a:xfrm>
            <a:off x="7447012" y="1639972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0541" name="文本框 20540">
            <a:extLst>
              <a:ext uri="{FF2B5EF4-FFF2-40B4-BE49-F238E27FC236}">
                <a16:creationId xmlns:a16="http://schemas.microsoft.com/office/drawing/2014/main" id="{319D5E4D-7207-7A26-505A-93AAF7768087}"/>
              </a:ext>
            </a:extLst>
          </p:cNvPr>
          <p:cNvSpPr txBox="1"/>
          <p:nvPr/>
        </p:nvSpPr>
        <p:spPr>
          <a:xfrm>
            <a:off x="7453512" y="2432294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0542" name="文本框 20541">
            <a:extLst>
              <a:ext uri="{FF2B5EF4-FFF2-40B4-BE49-F238E27FC236}">
                <a16:creationId xmlns:a16="http://schemas.microsoft.com/office/drawing/2014/main" id="{D666E2F8-90DD-B9BB-B95F-D7D75D13A68E}"/>
              </a:ext>
            </a:extLst>
          </p:cNvPr>
          <p:cNvSpPr txBox="1"/>
          <p:nvPr/>
        </p:nvSpPr>
        <p:spPr>
          <a:xfrm>
            <a:off x="7455909" y="3049956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0543" name="文本框 20542">
            <a:extLst>
              <a:ext uri="{FF2B5EF4-FFF2-40B4-BE49-F238E27FC236}">
                <a16:creationId xmlns:a16="http://schemas.microsoft.com/office/drawing/2014/main" id="{35944BBF-C410-D8AA-11A2-AAD0E4F6C3FD}"/>
              </a:ext>
            </a:extLst>
          </p:cNvPr>
          <p:cNvSpPr txBox="1"/>
          <p:nvPr/>
        </p:nvSpPr>
        <p:spPr>
          <a:xfrm>
            <a:off x="7480861" y="3679350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98" name="图片 97">
            <a:extLst>
              <a:ext uri="{FF2B5EF4-FFF2-40B4-BE49-F238E27FC236}">
                <a16:creationId xmlns:a16="http://schemas.microsoft.com/office/drawing/2014/main" id="{22101720-52F6-4C25-97A2-B3643ABE03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46307" flipH="1">
            <a:off x="866576" y="1598835"/>
            <a:ext cx="701205" cy="683340"/>
          </a:xfrm>
          <a:prstGeom prst="rect">
            <a:avLst/>
          </a:prstGeom>
        </p:spPr>
      </p:pic>
      <p:grpSp>
        <p:nvGrpSpPr>
          <p:cNvPr id="100" name="组合 99">
            <a:extLst>
              <a:ext uri="{FF2B5EF4-FFF2-40B4-BE49-F238E27FC236}">
                <a16:creationId xmlns:a16="http://schemas.microsoft.com/office/drawing/2014/main" id="{4BF3AFFA-7EC1-4FD8-9776-8789AFFDE617}"/>
              </a:ext>
            </a:extLst>
          </p:cNvPr>
          <p:cNvGrpSpPr/>
          <p:nvPr/>
        </p:nvGrpSpPr>
        <p:grpSpPr>
          <a:xfrm>
            <a:off x="1088140" y="1780602"/>
            <a:ext cx="262080" cy="326880"/>
            <a:chOff x="2763498" y="2662369"/>
            <a:chExt cx="262080" cy="32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01" name="墨迹 100">
                  <a:extLst>
                    <a:ext uri="{FF2B5EF4-FFF2-40B4-BE49-F238E27FC236}">
                      <a16:creationId xmlns:a16="http://schemas.microsoft.com/office/drawing/2014/main" id="{C2ABDCDB-0429-42B8-A67C-78912BD51C5B}"/>
                    </a:ext>
                  </a:extLst>
                </p14:cNvPr>
                <p14:cNvContentPartPr/>
                <p14:nvPr/>
              </p14:nvContentPartPr>
              <p14:xfrm>
                <a:off x="2763498" y="2722849"/>
                <a:ext cx="262080" cy="185040"/>
              </p14:xfrm>
            </p:contentPart>
          </mc:Choice>
          <mc:Fallback xmlns="">
            <p:pic>
              <p:nvPicPr>
                <p:cNvPr id="20529" name="墨迹 20528">
                  <a:extLst>
                    <a:ext uri="{FF2B5EF4-FFF2-40B4-BE49-F238E27FC236}">
                      <a16:creationId xmlns:a16="http://schemas.microsoft.com/office/drawing/2014/main" id="{AD5483DA-3E14-0E43-5F06-2F4DD692A10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745498" y="2704849"/>
                  <a:ext cx="29772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02" name="墨迹 101">
                  <a:extLst>
                    <a:ext uri="{FF2B5EF4-FFF2-40B4-BE49-F238E27FC236}">
                      <a16:creationId xmlns:a16="http://schemas.microsoft.com/office/drawing/2014/main" id="{BC17E1B3-1965-4DA1-B8BF-F089ECDB475E}"/>
                    </a:ext>
                  </a:extLst>
                </p14:cNvPr>
                <p14:cNvContentPartPr/>
                <p14:nvPr/>
              </p14:nvContentPartPr>
              <p14:xfrm>
                <a:off x="2877258" y="2662369"/>
                <a:ext cx="76320" cy="326880"/>
              </p14:xfrm>
            </p:contentPart>
          </mc:Choice>
          <mc:Fallback xmlns="">
            <p:pic>
              <p:nvPicPr>
                <p:cNvPr id="20530" name="墨迹 20529">
                  <a:extLst>
                    <a:ext uri="{FF2B5EF4-FFF2-40B4-BE49-F238E27FC236}">
                      <a16:creationId xmlns:a16="http://schemas.microsoft.com/office/drawing/2014/main" id="{D4686F41-0411-9D1E-E74F-07C5B6C5304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859618" y="2644369"/>
                  <a:ext cx="111960" cy="362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03" name="椭圆 102">
            <a:extLst>
              <a:ext uri="{FF2B5EF4-FFF2-40B4-BE49-F238E27FC236}">
                <a16:creationId xmlns:a16="http://schemas.microsoft.com/office/drawing/2014/main" id="{047497F1-6EF4-42F5-858A-173B9994F84F}"/>
              </a:ext>
            </a:extLst>
          </p:cNvPr>
          <p:cNvSpPr/>
          <p:nvPr/>
        </p:nvSpPr>
        <p:spPr>
          <a:xfrm>
            <a:off x="5776206" y="2758489"/>
            <a:ext cx="307270" cy="30727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48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5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52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52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0"/>
                            </p:stCondLst>
                            <p:childTnLst>
                              <p:par>
                                <p:cTn id="10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2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052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2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053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500"/>
                            </p:stCondLst>
                            <p:childTnLst>
                              <p:par>
                                <p:cTn id="1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20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500"/>
                            </p:stCondLst>
                            <p:childTnLst>
                              <p:par>
                                <p:cTn id="1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20483" grpId="0" animBg="1"/>
      <p:bldP spid="20484" grpId="0" animBg="1"/>
      <p:bldP spid="20486" grpId="0" animBg="1"/>
      <p:bldP spid="20487" grpId="0" animBg="1"/>
      <p:bldP spid="20488" grpId="0" animBg="1"/>
      <p:bldP spid="20497" grpId="0" animBg="1"/>
      <p:bldP spid="20498" grpId="0" animBg="1"/>
      <p:bldP spid="20499" grpId="0" animBg="1"/>
      <p:bldP spid="20500" grpId="0" animBg="1"/>
      <p:bldP spid="20535" grpId="0" animBg="1"/>
      <p:bldP spid="20536" grpId="0" animBg="1"/>
      <p:bldP spid="20537" grpId="0" animBg="1"/>
      <p:bldP spid="20538" grpId="0" animBg="1"/>
      <p:bldP spid="20539" grpId="0" animBg="1"/>
      <p:bldP spid="20540" grpId="0"/>
      <p:bldP spid="20541" grpId="0"/>
      <p:bldP spid="20542" grpId="0"/>
      <p:bldP spid="20543" grpId="0"/>
      <p:bldP spid="10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>
            <a:extLst>
              <a:ext uri="{FF2B5EF4-FFF2-40B4-BE49-F238E27FC236}">
                <a16:creationId xmlns:a16="http://schemas.microsoft.com/office/drawing/2014/main" id="{F44933D3-66A0-064A-132B-E48E173D15BD}"/>
              </a:ext>
            </a:extLst>
          </p:cNvPr>
          <p:cNvSpPr/>
          <p:nvPr/>
        </p:nvSpPr>
        <p:spPr>
          <a:xfrm>
            <a:off x="323528" y="2066621"/>
            <a:ext cx="4411896" cy="27084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DB57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EA4A544-8CF7-D50C-F8C6-6F224BF59FFA}"/>
              </a:ext>
            </a:extLst>
          </p:cNvPr>
          <p:cNvSpPr txBox="1"/>
          <p:nvPr/>
        </p:nvSpPr>
        <p:spPr>
          <a:xfrm>
            <a:off x="1187624" y="339502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cs typeface="Times New Roman" panose="02020603050405020304" pitchFamily="18" charset="0"/>
              </a:rPr>
              <a:t>把下面的蔬菜分类。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A4CA2E3-974B-D08D-BACE-788806D606E3}"/>
              </a:ext>
            </a:extLst>
          </p:cNvPr>
          <p:cNvGrpSpPr/>
          <p:nvPr/>
        </p:nvGrpSpPr>
        <p:grpSpPr>
          <a:xfrm>
            <a:off x="539552" y="267494"/>
            <a:ext cx="540771" cy="697563"/>
            <a:chOff x="210957" y="1122547"/>
            <a:chExt cx="405578" cy="52317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34FA7F5-DA5E-EA66-0369-91EDA46BA106}"/>
                </a:ext>
              </a:extLst>
            </p:cNvPr>
            <p:cNvSpPr/>
            <p:nvPr/>
          </p:nvSpPr>
          <p:spPr>
            <a:xfrm>
              <a:off x="210957" y="1180733"/>
              <a:ext cx="405578" cy="406800"/>
            </a:xfrm>
            <a:prstGeom prst="ellipse">
              <a:avLst/>
            </a:prstGeom>
            <a:solidFill>
              <a:srgbClr val="FBDBC3"/>
            </a:solidFill>
            <a:ln>
              <a:solidFill>
                <a:srgbClr val="FBDBC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AB51ABA-81E1-D150-EF29-DD88AAAE7553}"/>
                </a:ext>
              </a:extLst>
            </p:cNvPr>
            <p:cNvSpPr/>
            <p:nvPr/>
          </p:nvSpPr>
          <p:spPr>
            <a:xfrm>
              <a:off x="231243" y="1122547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733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59C51908-FF9B-6049-B782-86F3AF2D3A51}"/>
              </a:ext>
            </a:extLst>
          </p:cNvPr>
          <p:cNvSpPr txBox="1"/>
          <p:nvPr/>
        </p:nvSpPr>
        <p:spPr>
          <a:xfrm>
            <a:off x="521246" y="850581"/>
            <a:ext cx="8803282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</a:pPr>
            <a:r>
              <a:rPr lang="zh-CN" altLang="en-US" sz="3200" b="1" dirty="0"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cs typeface="Times New Roman" panose="02020603050405020304" pitchFamily="18" charset="0"/>
              </a:rPr>
              <a:t>）按蔬菜的</a:t>
            </a:r>
            <a:r>
              <a:rPr lang="zh-CN" altLang="en-US" sz="3200" b="1" dirty="0">
                <a:solidFill>
                  <a:srgbClr val="00B0F0"/>
                </a:solidFill>
                <a:cs typeface="Times New Roman" panose="02020603050405020304" pitchFamily="18" charset="0"/>
              </a:rPr>
              <a:t>种类</a:t>
            </a:r>
            <a:r>
              <a:rPr lang="zh-CN" altLang="en-US" sz="3200" b="1" dirty="0">
                <a:cs typeface="Times New Roman" panose="02020603050405020304" pitchFamily="18" charset="0"/>
              </a:rPr>
              <a:t>分一分，将结果表示出来。</a:t>
            </a:r>
            <a:endParaRPr lang="en-US" altLang="zh-CN" sz="3200" b="1" dirty="0"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20000"/>
              </a:lnSpc>
            </a:pPr>
            <a:r>
              <a:rPr lang="zh-CN" altLang="en-US" sz="3200" b="1" dirty="0"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cs typeface="Times New Roman" panose="02020603050405020304" pitchFamily="18" charset="0"/>
              </a:rPr>
              <a:t>）哪种蔬菜最多</a:t>
            </a:r>
            <a:r>
              <a:rPr lang="en-US" altLang="zh-CN" sz="3200" b="1" dirty="0">
                <a:cs typeface="Times New Roman" panose="02020603050405020304" pitchFamily="18" charset="0"/>
              </a:rPr>
              <a:t>?</a:t>
            </a:r>
            <a:r>
              <a:rPr lang="zh-CN" altLang="en-US" sz="3200" b="1" dirty="0">
                <a:cs typeface="Times New Roman" panose="02020603050405020304" pitchFamily="18" charset="0"/>
              </a:rPr>
              <a:t>哪种最少</a:t>
            </a:r>
            <a:r>
              <a:rPr lang="en-US" altLang="zh-CN" sz="3200" b="1" dirty="0"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cs typeface="Times New Roman" panose="02020603050405020304" pitchFamily="18" charset="0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2553EF56-F61F-AA14-815D-EA3C84E22B81}"/>
              </a:ext>
            </a:extLst>
          </p:cNvPr>
          <p:cNvGrpSpPr/>
          <p:nvPr/>
        </p:nvGrpSpPr>
        <p:grpSpPr>
          <a:xfrm>
            <a:off x="4788024" y="2066621"/>
            <a:ext cx="4029611" cy="2267446"/>
            <a:chOff x="4788024" y="2066621"/>
            <a:chExt cx="4029611" cy="2267446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B199718B-D456-520F-6C5E-F2B7ED1E8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88024" y="2066621"/>
              <a:ext cx="4029611" cy="226744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7E11B996-ABFA-9BBD-65E4-5BD41D0D6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68439">
              <a:off x="5660003" y="2394999"/>
              <a:ext cx="920967" cy="74355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87B7379F-755D-5FEF-349D-CBD6B4B22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22594">
              <a:off x="7128039" y="2752702"/>
              <a:ext cx="974981" cy="369645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42D6C2D9-D0BE-2490-A8FB-A49B02518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252767">
              <a:off x="6310379" y="2708370"/>
              <a:ext cx="1140146" cy="425352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367B5A9C-3D1A-90B3-2BEE-DA4958F42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0055" y="2605803"/>
              <a:ext cx="803262" cy="604809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93B5A272-0080-4315-9B4A-16AFAAC23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575572" flipH="1">
              <a:off x="7899829" y="2719246"/>
              <a:ext cx="722135" cy="51518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2C61FBC0-4A40-CD96-B685-E018616E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27487">
              <a:off x="8196241" y="2621218"/>
              <a:ext cx="617850" cy="743551"/>
            </a:xfrm>
            <a:prstGeom prst="rect">
              <a:avLst/>
            </a:prstGeom>
          </p:spPr>
        </p:pic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D479D7B6-641F-F6F2-0ABE-36CDBBC3EE66}"/>
              </a:ext>
            </a:extLst>
          </p:cNvPr>
          <p:cNvSpPr txBox="1"/>
          <p:nvPr/>
        </p:nvSpPr>
        <p:spPr>
          <a:xfrm>
            <a:off x="4875775" y="3487160"/>
            <a:ext cx="8032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000" b="1" dirty="0">
                <a:cs typeface="Times New Roman" panose="02020603050405020304" pitchFamily="18" charset="0"/>
              </a:rPr>
              <a:t>4</a:t>
            </a:r>
            <a:r>
              <a:rPr lang="zh-CN" altLang="en-US" sz="3000" b="1" dirty="0"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10B0D9B-0686-F464-DB4D-CC57FE25B64E}"/>
              </a:ext>
            </a:extLst>
          </p:cNvPr>
          <p:cNvSpPr txBox="1"/>
          <p:nvPr/>
        </p:nvSpPr>
        <p:spPr>
          <a:xfrm>
            <a:off x="8111819" y="3487160"/>
            <a:ext cx="8032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000" b="1" dirty="0">
                <a:cs typeface="Times New Roman" panose="02020603050405020304" pitchFamily="18" charset="0"/>
              </a:rPr>
              <a:t>5</a:t>
            </a:r>
            <a:r>
              <a:rPr lang="zh-CN" altLang="en-US" sz="3000" b="1" dirty="0"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8FE1958-7843-1AEA-5E7A-2BDF398AF1E0}"/>
              </a:ext>
            </a:extLst>
          </p:cNvPr>
          <p:cNvSpPr txBox="1"/>
          <p:nvPr/>
        </p:nvSpPr>
        <p:spPr>
          <a:xfrm>
            <a:off x="5684786" y="3487160"/>
            <a:ext cx="8032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000" b="1" dirty="0">
                <a:cs typeface="Times New Roman" panose="02020603050405020304" pitchFamily="18" charset="0"/>
              </a:rPr>
              <a:t>2</a:t>
            </a:r>
            <a:r>
              <a:rPr lang="zh-CN" altLang="en-US" sz="3000" b="1" dirty="0"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3CBC972-5871-3B2D-8101-151806DE0DC2}"/>
              </a:ext>
            </a:extLst>
          </p:cNvPr>
          <p:cNvSpPr txBox="1"/>
          <p:nvPr/>
        </p:nvSpPr>
        <p:spPr>
          <a:xfrm>
            <a:off x="7302808" y="3487160"/>
            <a:ext cx="8032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000" b="1" dirty="0">
                <a:cs typeface="Times New Roman" panose="02020603050405020304" pitchFamily="18" charset="0"/>
              </a:rPr>
              <a:t>2</a:t>
            </a:r>
            <a:r>
              <a:rPr lang="zh-CN" altLang="en-US" sz="3000" b="1" dirty="0"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C6F3F1A-C907-5F56-7F95-BBA95C503D61}"/>
              </a:ext>
            </a:extLst>
          </p:cNvPr>
          <p:cNvSpPr txBox="1"/>
          <p:nvPr/>
        </p:nvSpPr>
        <p:spPr>
          <a:xfrm>
            <a:off x="6493797" y="3487160"/>
            <a:ext cx="8032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000" b="1" dirty="0">
                <a:cs typeface="Times New Roman" panose="02020603050405020304" pitchFamily="18" charset="0"/>
              </a:rPr>
              <a:t>1</a:t>
            </a:r>
            <a:r>
              <a:rPr lang="zh-CN" altLang="en-US" sz="3000" b="1" dirty="0">
                <a:cs typeface="Times New Roman" panose="02020603050405020304" pitchFamily="18" charset="0"/>
              </a:rPr>
              <a:t>个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0C38CA85-40F4-F78E-A42E-D2019A38E3A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55" y="2693907"/>
            <a:ext cx="473639" cy="35662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EA95C158-402F-5C1C-7448-999EC474CE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618" y="3191698"/>
            <a:ext cx="473639" cy="35662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8369C59-2EB6-95BC-E27D-5D107E90A32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932" y="2818000"/>
            <a:ext cx="473639" cy="35662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3C7BF80-1E0E-4828-285F-04A74FB2641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486" y="4222014"/>
            <a:ext cx="473639" cy="35662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666FA4EC-818E-B069-B0BE-C2A90D344C6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6369554">
            <a:off x="1105854" y="4154536"/>
            <a:ext cx="617850" cy="440783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05172F0C-F2E7-B6BB-1BFA-2358E1F0E99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7090513">
            <a:off x="1765138" y="3964395"/>
            <a:ext cx="617850" cy="440783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445126CB-8258-BD5A-F0FE-68ADD71D29F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90513">
            <a:off x="3310724" y="2395201"/>
            <a:ext cx="617850" cy="743551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4ED0FF1B-1702-019F-BA32-FBC100DF18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5876">
            <a:off x="3450038" y="3787712"/>
            <a:ext cx="617850" cy="743551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6B007024-3C4E-80C4-2753-CB19E1A2D67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9767">
            <a:off x="4104430" y="3333972"/>
            <a:ext cx="617850" cy="743551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AF311761-9E1F-D000-F922-A1618A0D8B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59599">
            <a:off x="566248" y="3150210"/>
            <a:ext cx="920967" cy="743551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0A762DCC-D0BE-FBF6-2996-D54354645F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178" y="3136937"/>
            <a:ext cx="920967" cy="743551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40A164DD-464F-BB78-3A76-1C14761F95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298">
            <a:off x="3186296" y="3151293"/>
            <a:ext cx="974981" cy="369645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12B81AAD-FD87-A03F-4BC4-D063625601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97486">
            <a:off x="2407643" y="4070733"/>
            <a:ext cx="974981" cy="369645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0E8842A6-50E5-B849-EF11-F438071DE6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090" y="2608137"/>
            <a:ext cx="1068486" cy="398618"/>
          </a:xfrm>
          <a:prstGeom prst="rect">
            <a:avLst/>
          </a:prstGeom>
        </p:spPr>
      </p:pic>
      <p:sp>
        <p:nvSpPr>
          <p:cNvPr id="42" name="文本框 4">
            <a:extLst>
              <a:ext uri="{FF2B5EF4-FFF2-40B4-BE49-F238E27FC236}">
                <a16:creationId xmlns:a16="http://schemas.microsoft.com/office/drawing/2014/main" id="{45877FF0-090E-CFAC-E12E-1FDF0982F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87620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78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08642E-6 L -0.11198 -0.1259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8" y="-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-0.35417 -0.0978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08" y="-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-0.31111 -0.3555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56" y="-1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23457E-6 L -0.12552 -0.03241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85" y="-1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20988E-6 L -0.09011 0.10864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4" y="54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71605E-6 L 0.28594 -0.21081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88" y="-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46914E-7 L 0.15156 -0.1213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69" y="-60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内容占位符 2"/>
          <p:cNvSpPr txBox="1">
            <a:spLocks noChangeArrowheads="1"/>
          </p:cNvSpPr>
          <p:nvPr/>
        </p:nvSpPr>
        <p:spPr bwMode="auto">
          <a:xfrm>
            <a:off x="636588" y="582613"/>
            <a:ext cx="107950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cs typeface="Times New Roman" panose="02020603050405020304" pitchFamily="18" charset="0"/>
              </a:rPr>
              <a:t>3.</a:t>
            </a:r>
            <a:endParaRPr lang="zh-CN" altLang="en-US" sz="3200" b="1" dirty="0">
              <a:latin typeface="黑体" panose="02010609060101010101" pitchFamily="49" charset="-122"/>
            </a:endParaRPr>
          </a:p>
        </p:txBody>
      </p:sp>
      <p:sp>
        <p:nvSpPr>
          <p:cNvPr id="4" name="内容占位符 2"/>
          <p:cNvSpPr txBox="1">
            <a:spLocks noChangeArrowheads="1"/>
          </p:cNvSpPr>
          <p:nvPr/>
        </p:nvSpPr>
        <p:spPr bwMode="auto">
          <a:xfrm>
            <a:off x="1187624" y="3772693"/>
            <a:ext cx="3027362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cs typeface="Times New Roman" panose="02020603050405020304" pitchFamily="18" charset="0"/>
              </a:rPr>
              <a:t>①按水果种类分。</a:t>
            </a:r>
            <a:endParaRPr lang="zh-CN" altLang="en-US" sz="2800" b="1">
              <a:latin typeface="黑体" panose="02010609060101010101" pitchFamily="49" charset="-122"/>
            </a:endParaRPr>
          </a:p>
        </p:txBody>
      </p:sp>
      <p:sp>
        <p:nvSpPr>
          <p:cNvPr id="5" name="内容占位符 2"/>
          <p:cNvSpPr txBox="1">
            <a:spLocks noChangeArrowheads="1"/>
          </p:cNvSpPr>
          <p:nvPr/>
        </p:nvSpPr>
        <p:spPr bwMode="auto">
          <a:xfrm>
            <a:off x="4716636" y="3772693"/>
            <a:ext cx="3025775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cs typeface="Times New Roman" panose="02020603050405020304" pitchFamily="18" charset="0"/>
              </a:rPr>
              <a:t>②按卡片形状分。</a:t>
            </a:r>
            <a:endParaRPr lang="zh-CN" altLang="en-US" sz="2800" b="1">
              <a:latin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8842" y="1189806"/>
            <a:ext cx="6491064" cy="2311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 txBox="1">
            <a:spLocks noChangeArrowheads="1"/>
          </p:cNvSpPr>
          <p:nvPr/>
        </p:nvSpPr>
        <p:spPr bwMode="auto">
          <a:xfrm>
            <a:off x="179512" y="342261"/>
            <a:ext cx="4451151" cy="1625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898525" indent="-898525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800" b="1" dirty="0"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cs typeface="Times New Roman" panose="02020603050405020304" pitchFamily="18" charset="0"/>
              </a:rPr>
              <a:t>）按水果的种类分一分，再涂一涂、填一填。</a:t>
            </a:r>
            <a:endParaRPr lang="zh-CN" altLang="en-US" sz="2800" b="1" dirty="0">
              <a:latin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516157"/>
            <a:ext cx="2869995" cy="3391105"/>
          </a:xfrm>
          <a:prstGeom prst="rect">
            <a:avLst/>
          </a:prstGeom>
        </p:spPr>
      </p:pic>
      <p:sp>
        <p:nvSpPr>
          <p:cNvPr id="4" name="内容占位符 2"/>
          <p:cNvSpPr txBox="1">
            <a:spLocks noChangeArrowheads="1"/>
          </p:cNvSpPr>
          <p:nvPr/>
        </p:nvSpPr>
        <p:spPr bwMode="auto">
          <a:xfrm>
            <a:off x="4860032" y="3890221"/>
            <a:ext cx="1390208" cy="68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898525" indent="-898525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  ）个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内容占位符 2"/>
          <p:cNvSpPr txBox="1">
            <a:spLocks noChangeArrowheads="1"/>
          </p:cNvSpPr>
          <p:nvPr/>
        </p:nvSpPr>
        <p:spPr bwMode="auto">
          <a:xfrm>
            <a:off x="5811376" y="3890224"/>
            <a:ext cx="1390208" cy="68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898525" indent="-898525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  ）个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内容占位符 2"/>
          <p:cNvSpPr txBox="1">
            <a:spLocks noChangeArrowheads="1"/>
          </p:cNvSpPr>
          <p:nvPr/>
        </p:nvSpPr>
        <p:spPr bwMode="auto">
          <a:xfrm>
            <a:off x="6732240" y="3888423"/>
            <a:ext cx="1390208" cy="68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898525" indent="-898525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  ）个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内容占位符 2"/>
          <p:cNvSpPr txBox="1">
            <a:spLocks noChangeArrowheads="1"/>
          </p:cNvSpPr>
          <p:nvPr/>
        </p:nvSpPr>
        <p:spPr bwMode="auto">
          <a:xfrm>
            <a:off x="5670226" y="4412430"/>
            <a:ext cx="1672507" cy="68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898525" indent="-898525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共（    ）个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115008" y="2895600"/>
            <a:ext cx="407711" cy="41954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115007" y="2430912"/>
            <a:ext cx="407711" cy="41954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115007" y="1968914"/>
            <a:ext cx="407711" cy="41954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108296" y="1514584"/>
            <a:ext cx="407711" cy="41954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012968" y="2895286"/>
            <a:ext cx="407711" cy="41954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012967" y="2430598"/>
            <a:ext cx="407711" cy="41954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7012967" y="1968600"/>
            <a:ext cx="407711" cy="41954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7006256" y="1514270"/>
            <a:ext cx="407711" cy="41954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012967" y="1049582"/>
            <a:ext cx="407711" cy="41954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012966" y="593466"/>
            <a:ext cx="407711" cy="41954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5125666" y="3920989"/>
            <a:ext cx="519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6053150" y="3914694"/>
            <a:ext cx="519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6999299" y="3921734"/>
            <a:ext cx="519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6186567" y="4451446"/>
            <a:ext cx="6023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15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B86B2CA7-E350-483C-8583-E500366156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215" b="14276"/>
          <a:stretch>
            <a:fillRect/>
          </a:stretch>
        </p:blipFill>
        <p:spPr>
          <a:xfrm>
            <a:off x="1187624" y="1747214"/>
            <a:ext cx="2214306" cy="1414772"/>
          </a:xfrm>
          <a:custGeom>
            <a:avLst/>
            <a:gdLst>
              <a:gd name="connsiteX0" fmla="*/ 0 w 3320940"/>
              <a:gd name="connsiteY0" fmla="*/ 0 h 2121827"/>
              <a:gd name="connsiteX1" fmla="*/ 3320940 w 3320940"/>
              <a:gd name="connsiteY1" fmla="*/ 0 h 2121827"/>
              <a:gd name="connsiteX2" fmla="*/ 3320940 w 3320940"/>
              <a:gd name="connsiteY2" fmla="*/ 1546889 h 2121827"/>
              <a:gd name="connsiteX3" fmla="*/ 2682779 w 3320940"/>
              <a:gd name="connsiteY3" fmla="*/ 1546889 h 2121827"/>
              <a:gd name="connsiteX4" fmla="*/ 2682779 w 3320940"/>
              <a:gd name="connsiteY4" fmla="*/ 2121827 h 2121827"/>
              <a:gd name="connsiteX5" fmla="*/ 0 w 3320940"/>
              <a:gd name="connsiteY5" fmla="*/ 2121827 h 212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0940" h="2121827">
                <a:moveTo>
                  <a:pt x="0" y="0"/>
                </a:moveTo>
                <a:lnTo>
                  <a:pt x="3320940" y="0"/>
                </a:lnTo>
                <a:lnTo>
                  <a:pt x="3320940" y="1546889"/>
                </a:lnTo>
                <a:lnTo>
                  <a:pt x="2682779" y="1546889"/>
                </a:lnTo>
                <a:lnTo>
                  <a:pt x="2682779" y="2121827"/>
                </a:lnTo>
                <a:lnTo>
                  <a:pt x="0" y="2121827"/>
                </a:lnTo>
                <a:close/>
              </a:path>
            </a:pathLst>
          </a:cu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24919B80-D7C3-45F6-BBFE-D6E7F265B4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710"/>
          <a:stretch>
            <a:fillRect/>
          </a:stretch>
        </p:blipFill>
        <p:spPr>
          <a:xfrm>
            <a:off x="1331640" y="3271367"/>
            <a:ext cx="2513780" cy="1510038"/>
          </a:xfrm>
          <a:custGeom>
            <a:avLst/>
            <a:gdLst>
              <a:gd name="connsiteX0" fmla="*/ 542858 w 4120485"/>
              <a:gd name="connsiteY0" fmla="*/ 0 h 2475192"/>
              <a:gd name="connsiteX1" fmla="*/ 4120485 w 4120485"/>
              <a:gd name="connsiteY1" fmla="*/ 0 h 2475192"/>
              <a:gd name="connsiteX2" fmla="*/ 4120485 w 4120485"/>
              <a:gd name="connsiteY2" fmla="*/ 2475192 h 2475192"/>
              <a:gd name="connsiteX3" fmla="*/ 0 w 4120485"/>
              <a:gd name="connsiteY3" fmla="*/ 2475192 h 2475192"/>
              <a:gd name="connsiteX4" fmla="*/ 0 w 4120485"/>
              <a:gd name="connsiteY4" fmla="*/ 1148461 h 2475192"/>
              <a:gd name="connsiteX5" fmla="*/ 78988 w 4120485"/>
              <a:gd name="connsiteY5" fmla="*/ 1176724 h 2475192"/>
              <a:gd name="connsiteX6" fmla="*/ 195085 w 4120485"/>
              <a:gd name="connsiteY6" fmla="*/ 1190215 h 2475192"/>
              <a:gd name="connsiteX7" fmla="*/ 771150 w 4120485"/>
              <a:gd name="connsiteY7" fmla="*/ 526189 h 2475192"/>
              <a:gd name="connsiteX8" fmla="*/ 602425 w 4120485"/>
              <a:gd name="connsiteY8" fmla="*/ 56652 h 247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0485" h="2475192">
                <a:moveTo>
                  <a:pt x="542858" y="0"/>
                </a:moveTo>
                <a:lnTo>
                  <a:pt x="4120485" y="0"/>
                </a:lnTo>
                <a:lnTo>
                  <a:pt x="4120485" y="2475192"/>
                </a:lnTo>
                <a:lnTo>
                  <a:pt x="0" y="2475192"/>
                </a:lnTo>
                <a:lnTo>
                  <a:pt x="0" y="1148461"/>
                </a:lnTo>
                <a:lnTo>
                  <a:pt x="78988" y="1176724"/>
                </a:lnTo>
                <a:cubicBezTo>
                  <a:pt x="116488" y="1185570"/>
                  <a:pt x="155316" y="1190215"/>
                  <a:pt x="195085" y="1190215"/>
                </a:cubicBezTo>
                <a:cubicBezTo>
                  <a:pt x="513237" y="1190215"/>
                  <a:pt x="771150" y="892920"/>
                  <a:pt x="771150" y="526189"/>
                </a:cubicBezTo>
                <a:cubicBezTo>
                  <a:pt x="771150" y="342824"/>
                  <a:pt x="706672" y="176817"/>
                  <a:pt x="602425" y="56652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326" y="571183"/>
            <a:ext cx="2676556" cy="3375977"/>
          </a:xfrm>
          <a:prstGeom prst="rect">
            <a:avLst/>
          </a:prstGeom>
        </p:spPr>
      </p:pic>
      <p:sp>
        <p:nvSpPr>
          <p:cNvPr id="2" name="内容占位符 2"/>
          <p:cNvSpPr txBox="1">
            <a:spLocks noChangeArrowheads="1"/>
          </p:cNvSpPr>
          <p:nvPr/>
        </p:nvSpPr>
        <p:spPr bwMode="auto">
          <a:xfrm>
            <a:off x="179512" y="342261"/>
            <a:ext cx="4451151" cy="1625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898525" indent="-898525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800" b="1" dirty="0"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cs typeface="Times New Roman" panose="02020603050405020304" pitchFamily="18" charset="0"/>
              </a:rPr>
              <a:t>）按卡片的形状分一分，再涂一涂、填一填。</a:t>
            </a:r>
            <a:endParaRPr lang="zh-CN" altLang="en-US" sz="2800" b="1" dirty="0">
              <a:latin typeface="黑体" panose="02010609060101010101" pitchFamily="49" charset="-122"/>
            </a:endParaRPr>
          </a:p>
        </p:txBody>
      </p:sp>
      <p:sp>
        <p:nvSpPr>
          <p:cNvPr id="4" name="内容占位符 2"/>
          <p:cNvSpPr txBox="1">
            <a:spLocks noChangeArrowheads="1"/>
          </p:cNvSpPr>
          <p:nvPr/>
        </p:nvSpPr>
        <p:spPr bwMode="auto">
          <a:xfrm>
            <a:off x="4860032" y="3890221"/>
            <a:ext cx="1390208" cy="68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898525" indent="-898525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  ）个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内容占位符 2"/>
          <p:cNvSpPr txBox="1">
            <a:spLocks noChangeArrowheads="1"/>
          </p:cNvSpPr>
          <p:nvPr/>
        </p:nvSpPr>
        <p:spPr bwMode="auto">
          <a:xfrm>
            <a:off x="5811376" y="3890224"/>
            <a:ext cx="1390208" cy="68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898525" indent="-898525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  ）个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内容占位符 2"/>
          <p:cNvSpPr txBox="1">
            <a:spLocks noChangeArrowheads="1"/>
          </p:cNvSpPr>
          <p:nvPr/>
        </p:nvSpPr>
        <p:spPr bwMode="auto">
          <a:xfrm>
            <a:off x="6732240" y="3888423"/>
            <a:ext cx="1390208" cy="68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898525" indent="-898525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  ）个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内容占位符 2"/>
          <p:cNvSpPr txBox="1">
            <a:spLocks noChangeArrowheads="1"/>
          </p:cNvSpPr>
          <p:nvPr/>
        </p:nvSpPr>
        <p:spPr bwMode="auto">
          <a:xfrm>
            <a:off x="5670226" y="4412430"/>
            <a:ext cx="1672507" cy="68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898525" indent="-898525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共（    ）个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196606" y="2834898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199734" y="2399974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202466" y="1961359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196606" y="1522744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5125666" y="3920989"/>
            <a:ext cx="519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6053150" y="3914694"/>
            <a:ext cx="519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5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6999299" y="3921734"/>
            <a:ext cx="519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6186567" y="4451446"/>
            <a:ext cx="6023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15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6094286" y="2828662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097414" y="2393738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100146" y="1955123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094286" y="1516508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089368" y="1084674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6997728" y="2836282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7000856" y="2401358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7003588" y="1962743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997728" y="1524128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6992810" y="1092294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6987213" y="634604"/>
            <a:ext cx="407711" cy="41954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61304F51-1CCF-4E59-A788-0CF53BBFAC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215" b="14276"/>
          <a:stretch>
            <a:fillRect/>
          </a:stretch>
        </p:blipFill>
        <p:spPr>
          <a:xfrm>
            <a:off x="1187624" y="1747214"/>
            <a:ext cx="2214306" cy="1414772"/>
          </a:xfrm>
          <a:custGeom>
            <a:avLst/>
            <a:gdLst>
              <a:gd name="connsiteX0" fmla="*/ 0 w 3320940"/>
              <a:gd name="connsiteY0" fmla="*/ 0 h 2121827"/>
              <a:gd name="connsiteX1" fmla="*/ 3320940 w 3320940"/>
              <a:gd name="connsiteY1" fmla="*/ 0 h 2121827"/>
              <a:gd name="connsiteX2" fmla="*/ 3320940 w 3320940"/>
              <a:gd name="connsiteY2" fmla="*/ 1546889 h 2121827"/>
              <a:gd name="connsiteX3" fmla="*/ 2682779 w 3320940"/>
              <a:gd name="connsiteY3" fmla="*/ 1546889 h 2121827"/>
              <a:gd name="connsiteX4" fmla="*/ 2682779 w 3320940"/>
              <a:gd name="connsiteY4" fmla="*/ 2121827 h 2121827"/>
              <a:gd name="connsiteX5" fmla="*/ 0 w 3320940"/>
              <a:gd name="connsiteY5" fmla="*/ 2121827 h 212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0940" h="2121827">
                <a:moveTo>
                  <a:pt x="0" y="0"/>
                </a:moveTo>
                <a:lnTo>
                  <a:pt x="3320940" y="0"/>
                </a:lnTo>
                <a:lnTo>
                  <a:pt x="3320940" y="1546889"/>
                </a:lnTo>
                <a:lnTo>
                  <a:pt x="2682779" y="1546889"/>
                </a:lnTo>
                <a:lnTo>
                  <a:pt x="2682779" y="2121827"/>
                </a:lnTo>
                <a:lnTo>
                  <a:pt x="0" y="2121827"/>
                </a:lnTo>
                <a:close/>
              </a:path>
            </a:pathLst>
          </a:cu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1F4CD87B-E522-4377-B2E4-592B1809FC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710"/>
          <a:stretch>
            <a:fillRect/>
          </a:stretch>
        </p:blipFill>
        <p:spPr>
          <a:xfrm>
            <a:off x="1331640" y="3271367"/>
            <a:ext cx="2513780" cy="1510038"/>
          </a:xfrm>
          <a:custGeom>
            <a:avLst/>
            <a:gdLst>
              <a:gd name="connsiteX0" fmla="*/ 542858 w 4120485"/>
              <a:gd name="connsiteY0" fmla="*/ 0 h 2475192"/>
              <a:gd name="connsiteX1" fmla="*/ 4120485 w 4120485"/>
              <a:gd name="connsiteY1" fmla="*/ 0 h 2475192"/>
              <a:gd name="connsiteX2" fmla="*/ 4120485 w 4120485"/>
              <a:gd name="connsiteY2" fmla="*/ 2475192 h 2475192"/>
              <a:gd name="connsiteX3" fmla="*/ 0 w 4120485"/>
              <a:gd name="connsiteY3" fmla="*/ 2475192 h 2475192"/>
              <a:gd name="connsiteX4" fmla="*/ 0 w 4120485"/>
              <a:gd name="connsiteY4" fmla="*/ 1148461 h 2475192"/>
              <a:gd name="connsiteX5" fmla="*/ 78988 w 4120485"/>
              <a:gd name="connsiteY5" fmla="*/ 1176724 h 2475192"/>
              <a:gd name="connsiteX6" fmla="*/ 195085 w 4120485"/>
              <a:gd name="connsiteY6" fmla="*/ 1190215 h 2475192"/>
              <a:gd name="connsiteX7" fmla="*/ 771150 w 4120485"/>
              <a:gd name="connsiteY7" fmla="*/ 526189 h 2475192"/>
              <a:gd name="connsiteX8" fmla="*/ 602425 w 4120485"/>
              <a:gd name="connsiteY8" fmla="*/ 56652 h 247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20485" h="2475192">
                <a:moveTo>
                  <a:pt x="542858" y="0"/>
                </a:moveTo>
                <a:lnTo>
                  <a:pt x="4120485" y="0"/>
                </a:lnTo>
                <a:lnTo>
                  <a:pt x="4120485" y="2475192"/>
                </a:lnTo>
                <a:lnTo>
                  <a:pt x="0" y="2475192"/>
                </a:lnTo>
                <a:lnTo>
                  <a:pt x="0" y="1148461"/>
                </a:lnTo>
                <a:lnTo>
                  <a:pt x="78988" y="1176724"/>
                </a:lnTo>
                <a:cubicBezTo>
                  <a:pt x="116488" y="1185570"/>
                  <a:pt x="155316" y="1190215"/>
                  <a:pt x="195085" y="1190215"/>
                </a:cubicBezTo>
                <a:cubicBezTo>
                  <a:pt x="513237" y="1190215"/>
                  <a:pt x="771150" y="892920"/>
                  <a:pt x="771150" y="526189"/>
                </a:cubicBezTo>
                <a:cubicBezTo>
                  <a:pt x="771150" y="342824"/>
                  <a:pt x="706672" y="176817"/>
                  <a:pt x="602425" y="56652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25" grpId="0"/>
      <p:bldP spid="26" grpId="0"/>
      <p:bldP spid="27" grpId="0"/>
      <p:bldP spid="28" grpId="0"/>
      <p:bldP spid="9" grpId="0" animBg="1"/>
      <p:bldP spid="10" grpId="0" animBg="1"/>
      <p:bldP spid="11" grpId="0" animBg="1"/>
      <p:bldP spid="13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675" y="1163638"/>
            <a:ext cx="5329238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矩形 2"/>
          <p:cNvSpPr>
            <a:spLocks noChangeArrowheads="1"/>
          </p:cNvSpPr>
          <p:nvPr/>
        </p:nvSpPr>
        <p:spPr bwMode="auto">
          <a:xfrm>
            <a:off x="2339975" y="1363663"/>
            <a:ext cx="410845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</a:rPr>
              <a:t>    同学们，今天的数学课你们有哪些收获呢？</a:t>
            </a:r>
          </a:p>
        </p:txBody>
      </p:sp>
      <p:grpSp>
        <p:nvGrpSpPr>
          <p:cNvPr id="24581" name="组合 8"/>
          <p:cNvGrpSpPr/>
          <p:nvPr/>
        </p:nvGrpSpPr>
        <p:grpSpPr bwMode="auto">
          <a:xfrm>
            <a:off x="501650" y="53975"/>
            <a:ext cx="3351213" cy="593725"/>
            <a:chOff x="501650" y="54269"/>
            <a:chExt cx="3351303" cy="594017"/>
          </a:xfrm>
        </p:grpSpPr>
        <p:pic>
          <p:nvPicPr>
            <p:cNvPr id="24582" name="图片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80"/>
            <a:stretch>
              <a:fillRect/>
            </a:stretch>
          </p:blipFill>
          <p:spPr bwMode="auto">
            <a:xfrm>
              <a:off x="1908737" y="127870"/>
              <a:ext cx="194421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3" name="图片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02"/>
            <a:stretch>
              <a:fillRect/>
            </a:stretch>
          </p:blipFill>
          <p:spPr bwMode="auto">
            <a:xfrm>
              <a:off x="501650" y="127870"/>
              <a:ext cx="169408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4" name="文本框 10"/>
            <p:cNvSpPr txBox="1">
              <a:spLocks noChangeArrowheads="1"/>
            </p:cNvSpPr>
            <p:nvPr/>
          </p:nvSpPr>
          <p:spPr bwMode="auto">
            <a:xfrm>
              <a:off x="790715" y="54269"/>
              <a:ext cx="277317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黑体" panose="02010609060101010101" pitchFamily="49" charset="-122"/>
                  <a:ea typeface="等线" panose="02010600030101010101" pitchFamily="2" charset="-122"/>
                </a:rPr>
                <a:t>四、课堂小结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283718"/>
            <a:ext cx="2675157" cy="267515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>
            <a:extLst>
              <a:ext uri="{FF2B5EF4-FFF2-40B4-BE49-F238E27FC236}">
                <a16:creationId xmlns:a16="http://schemas.microsoft.com/office/drawing/2014/main" id="{FE4D3907-BEA8-8860-D82A-C59D5207A8EC}"/>
              </a:ext>
            </a:extLst>
          </p:cNvPr>
          <p:cNvGrpSpPr/>
          <p:nvPr/>
        </p:nvGrpSpPr>
        <p:grpSpPr bwMode="auto">
          <a:xfrm>
            <a:off x="501650" y="53975"/>
            <a:ext cx="3351213" cy="593725"/>
            <a:chOff x="501650" y="54269"/>
            <a:chExt cx="3351303" cy="594017"/>
          </a:xfrm>
        </p:grpSpPr>
        <p:pic>
          <p:nvPicPr>
            <p:cNvPr id="3" name="图片 11">
              <a:extLst>
                <a:ext uri="{FF2B5EF4-FFF2-40B4-BE49-F238E27FC236}">
                  <a16:creationId xmlns:a16="http://schemas.microsoft.com/office/drawing/2014/main" id="{7EE5F77D-F6B2-0C9E-569A-BE577DDD55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80"/>
            <a:stretch>
              <a:fillRect/>
            </a:stretch>
          </p:blipFill>
          <p:spPr bwMode="auto">
            <a:xfrm>
              <a:off x="1908737" y="127870"/>
              <a:ext cx="194421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9">
              <a:extLst>
                <a:ext uri="{FF2B5EF4-FFF2-40B4-BE49-F238E27FC236}">
                  <a16:creationId xmlns:a16="http://schemas.microsoft.com/office/drawing/2014/main" id="{F47200AA-C7A2-992D-5B88-BC04C4EDF3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02"/>
            <a:stretch>
              <a:fillRect/>
            </a:stretch>
          </p:blipFill>
          <p:spPr bwMode="auto">
            <a:xfrm>
              <a:off x="501650" y="127870"/>
              <a:ext cx="169408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10">
              <a:extLst>
                <a:ext uri="{FF2B5EF4-FFF2-40B4-BE49-F238E27FC236}">
                  <a16:creationId xmlns:a16="http://schemas.microsoft.com/office/drawing/2014/main" id="{BA072D94-CA7A-49A3-F33C-1D162E5424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715" y="54269"/>
              <a:ext cx="277317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latin typeface="黑体" panose="02010609060101010101" pitchFamily="49" charset="-122"/>
                  <a:ea typeface="等线" panose="02010600030101010101" pitchFamily="2" charset="-122"/>
                </a:rPr>
                <a:t>五、课后实践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63C8EFBE-9AA4-168F-BAE9-101B7B3089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419622"/>
            <a:ext cx="1800200" cy="3298570"/>
          </a:xfrm>
          <a:prstGeom prst="rect">
            <a:avLst/>
          </a:prstGeom>
        </p:spPr>
      </p:pic>
      <p:sp>
        <p:nvSpPr>
          <p:cNvPr id="7" name="AutoShape 5">
            <a:extLst>
              <a:ext uri="{FF2B5EF4-FFF2-40B4-BE49-F238E27FC236}">
                <a16:creationId xmlns:a16="http://schemas.microsoft.com/office/drawing/2014/main" id="{427CEF80-BDBC-F37A-F69A-023518CDC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1840" y="1131590"/>
            <a:ext cx="4771074" cy="1992923"/>
          </a:xfrm>
          <a:prstGeom prst="wedgeRoundRectCallout">
            <a:avLst>
              <a:gd name="adj1" fmla="val -61040"/>
              <a:gd name="adj2" fmla="val 2027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请大家结合今天的学习，运用所学知识，整理整理自己的房间吧！</a:t>
            </a:r>
          </a:p>
        </p:txBody>
      </p:sp>
    </p:spTree>
    <p:extLst>
      <p:ext uri="{BB962C8B-B14F-4D97-AF65-F5344CB8AC3E}">
        <p14:creationId xmlns:p14="http://schemas.microsoft.com/office/powerpoint/2010/main" val="340193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1" dirty="0" smtClean="0"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</Words>
  <Application>Microsoft Office PowerPoint</Application>
  <PresentationFormat>全屏显示(16:9)</PresentationFormat>
  <Paragraphs>101</Paragraphs>
  <Slides>22</Slides>
  <Notes>1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等线 Light</vt:lpstr>
      <vt:lpstr>方正黑体_GBK</vt:lpstr>
      <vt:lpstr>黑体</vt:lpstr>
      <vt:lpstr>楷体</vt:lpstr>
      <vt:lpstr>楷体_GB2312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/>
  <dc:creator/>
  <cp:keywords>状元成才路</cp:keywords>
  <dc:description/>
  <cp:lastModifiedBy/>
  <cp:revision>1</cp:revision>
  <dcterms:created xsi:type="dcterms:W3CDTF">2025-06-25T00:35:39Z</dcterms:created>
  <dcterms:modified xsi:type="dcterms:W3CDTF">2025-08-08T02:24:55Z</dcterms:modified>
  <cp:category>状元成才路</cp:category>
  <cp:contentStatus>状元成才路</cp:contentStatus>
</cp:coreProperties>
</file>