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454" r:id="rId2"/>
    <p:sldId id="644" r:id="rId3"/>
    <p:sldId id="645" r:id="rId4"/>
    <p:sldId id="646" r:id="rId5"/>
    <p:sldId id="647" r:id="rId6"/>
    <p:sldId id="648" r:id="rId7"/>
    <p:sldId id="649" r:id="rId8"/>
    <p:sldId id="651" r:id="rId9"/>
    <p:sldId id="632" r:id="rId10"/>
    <p:sldId id="652" r:id="rId11"/>
    <p:sldId id="630" r:id="rId12"/>
    <p:sldId id="621" r:id="rId13"/>
    <p:sldId id="653" r:id="rId14"/>
    <p:sldId id="654" r:id="rId15"/>
    <p:sldId id="519" r:id="rId16"/>
    <p:sldId id="643" r:id="rId17"/>
    <p:sldId id="655" r:id="rId18"/>
    <p:sldId id="596" r:id="rId19"/>
    <p:sldId id="508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7">
          <p15:clr>
            <a:srgbClr val="A4A3A4"/>
          </p15:clr>
        </p15:guide>
        <p15:guide id="2" orient="horz" pos="937">
          <p15:clr>
            <a:srgbClr val="A4A3A4"/>
          </p15:clr>
        </p15:guide>
        <p15:guide id="3" orient="horz" pos="4032">
          <p15:clr>
            <a:srgbClr val="A4A3A4"/>
          </p15:clr>
        </p15:guide>
        <p15:guide id="4" pos="256">
          <p15:clr>
            <a:srgbClr val="A4A3A4"/>
          </p15:clr>
        </p15:guide>
        <p15:guide id="5" pos="659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000000"/>
    <a:srgbClr val="FFFFFF"/>
    <a:srgbClr val="FEF1E4"/>
    <a:srgbClr val="E2F4FD"/>
    <a:srgbClr val="333333"/>
    <a:srgbClr val="5F5F5F"/>
    <a:srgbClr val="DEB457"/>
    <a:srgbClr val="F4B9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5238" autoAdjust="0"/>
  </p:normalViewPr>
  <p:slideViewPr>
    <p:cSldViewPr snapToGrid="0">
      <p:cViewPr varScale="1">
        <p:scale>
          <a:sx n="113" d="100"/>
          <a:sy n="113" d="100"/>
        </p:scale>
        <p:origin x="162" y="96"/>
      </p:cViewPr>
      <p:guideLst>
        <p:guide orient="horz" pos="2127"/>
        <p:guide orient="horz" pos="937"/>
        <p:guide orient="horz" pos="4032"/>
        <p:guide pos="256"/>
        <p:guide pos="659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2025/7/24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1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rcRect l="-18964" t="-37852"/>
          <a:stretch>
            <a:fillRect/>
          </a:stretch>
        </p:blipFill>
        <p:spPr>
          <a:xfrm rot="5400000">
            <a:off x="121639" y="-437056"/>
            <a:ext cx="1532244" cy="1775523"/>
          </a:xfrm>
          <a:custGeom>
            <a:avLst/>
            <a:gdLst>
              <a:gd name="connsiteX0" fmla="*/ 1530865 w 1584176"/>
              <a:gd name="connsiteY0" fmla="*/ 504056 h 1835698"/>
              <a:gd name="connsiteX1" fmla="*/ 1584176 w 1584176"/>
              <a:gd name="connsiteY1" fmla="*/ 504056 h 1835698"/>
              <a:gd name="connsiteX2" fmla="*/ 1584176 w 1584176"/>
              <a:gd name="connsiteY2" fmla="*/ 509734 h 1835698"/>
              <a:gd name="connsiteX3" fmla="*/ 1360684 w 1584176"/>
              <a:gd name="connsiteY3" fmla="*/ 558643 h 1835698"/>
              <a:gd name="connsiteX4" fmla="*/ 1368152 w 1584176"/>
              <a:gd name="connsiteY4" fmla="*/ 504056 h 1835698"/>
              <a:gd name="connsiteX5" fmla="*/ 1530865 w 1584176"/>
              <a:gd name="connsiteY5" fmla="*/ 504056 h 1835698"/>
              <a:gd name="connsiteX6" fmla="*/ 1411472 w 1584176"/>
              <a:gd name="connsiteY6" fmla="*/ 529520 h 1835698"/>
              <a:gd name="connsiteX7" fmla="*/ 252534 w 1584176"/>
              <a:gd name="connsiteY7" fmla="*/ 1835698 h 1835698"/>
              <a:gd name="connsiteX8" fmla="*/ 252534 w 1584176"/>
              <a:gd name="connsiteY8" fmla="*/ 892196 h 1835698"/>
              <a:gd name="connsiteX9" fmla="*/ 301603 w 1584176"/>
              <a:gd name="connsiteY9" fmla="*/ 922027 h 1835698"/>
              <a:gd name="connsiteX10" fmla="*/ 684076 w 1584176"/>
              <a:gd name="connsiteY10" fmla="*/ 1008112 h 1835698"/>
              <a:gd name="connsiteX11" fmla="*/ 1167791 w 1584176"/>
              <a:gd name="connsiteY11" fmla="*/ 860477 h 1835698"/>
              <a:gd name="connsiteX12" fmla="*/ 1226007 w 1584176"/>
              <a:gd name="connsiteY12" fmla="*/ 808487 h 1835698"/>
              <a:gd name="connsiteX13" fmla="*/ 1224136 w 1584176"/>
              <a:gd name="connsiteY13" fmla="*/ 828092 h 1835698"/>
              <a:gd name="connsiteX14" fmla="*/ 1530865 w 1584176"/>
              <a:gd name="connsiteY14" fmla="*/ 1152128 h 1835698"/>
              <a:gd name="connsiteX15" fmla="*/ 1584176 w 1584176"/>
              <a:gd name="connsiteY15" fmla="*/ 1146451 h 1835698"/>
              <a:gd name="connsiteX16" fmla="*/ 1584176 w 1584176"/>
              <a:gd name="connsiteY16" fmla="*/ 1835698 h 1835698"/>
              <a:gd name="connsiteX17" fmla="*/ 0 w 1584176"/>
              <a:gd name="connsiteY17" fmla="*/ 504056 h 1835698"/>
              <a:gd name="connsiteX18" fmla="*/ 684076 w 1584176"/>
              <a:gd name="connsiteY18" fmla="*/ 0 h 1835698"/>
              <a:gd name="connsiteX19" fmla="*/ 1368152 w 1584176"/>
              <a:gd name="connsiteY19" fmla="*/ 504056 h 1835698"/>
              <a:gd name="connsiteX20" fmla="*/ 252534 w 1584176"/>
              <a:gd name="connsiteY20" fmla="*/ 504056 h 1835698"/>
              <a:gd name="connsiteX21" fmla="*/ 252534 w 1584176"/>
              <a:gd name="connsiteY21" fmla="*/ 892196 h 1835698"/>
              <a:gd name="connsiteX22" fmla="*/ 200361 w 1584176"/>
              <a:gd name="connsiteY22" fmla="*/ 860477 h 1835698"/>
              <a:gd name="connsiteX23" fmla="*/ 0 w 1584176"/>
              <a:gd name="connsiteY23" fmla="*/ 504056 h 18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84176" h="1835698">
                <a:moveTo>
                  <a:pt x="1530865" y="504056"/>
                </a:moveTo>
                <a:lnTo>
                  <a:pt x="1584176" y="504056"/>
                </a:lnTo>
                <a:lnTo>
                  <a:pt x="1584176" y="509734"/>
                </a:lnTo>
                <a:close/>
                <a:moveTo>
                  <a:pt x="1360684" y="558643"/>
                </a:moveTo>
                <a:lnTo>
                  <a:pt x="1368152" y="504056"/>
                </a:lnTo>
                <a:lnTo>
                  <a:pt x="1530865" y="504056"/>
                </a:lnTo>
                <a:cubicBezTo>
                  <a:pt x="1488515" y="504056"/>
                  <a:pt x="1448169" y="513123"/>
                  <a:pt x="1411472" y="529520"/>
                </a:cubicBezTo>
                <a:close/>
                <a:moveTo>
                  <a:pt x="252534" y="1835698"/>
                </a:moveTo>
                <a:lnTo>
                  <a:pt x="252534" y="892196"/>
                </a:lnTo>
                <a:lnTo>
                  <a:pt x="301603" y="922027"/>
                </a:lnTo>
                <a:cubicBezTo>
                  <a:pt x="410782" y="976377"/>
                  <a:pt x="542399" y="1008112"/>
                  <a:pt x="684076" y="1008112"/>
                </a:cubicBezTo>
                <a:cubicBezTo>
                  <a:pt x="872978" y="1008112"/>
                  <a:pt x="1043997" y="951694"/>
                  <a:pt x="1167791" y="860477"/>
                </a:cubicBezTo>
                <a:lnTo>
                  <a:pt x="1226007" y="808487"/>
                </a:lnTo>
                <a:lnTo>
                  <a:pt x="1224136" y="828092"/>
                </a:lnTo>
                <a:cubicBezTo>
                  <a:pt x="1224136" y="1007052"/>
                  <a:pt x="1361463" y="1152128"/>
                  <a:pt x="1530865" y="1152128"/>
                </a:cubicBezTo>
                <a:lnTo>
                  <a:pt x="1584176" y="1146451"/>
                </a:lnTo>
                <a:lnTo>
                  <a:pt x="1584176" y="1835698"/>
                </a:lnTo>
                <a:close/>
                <a:moveTo>
                  <a:pt x="0" y="504056"/>
                </a:moveTo>
                <a:cubicBezTo>
                  <a:pt x="0" y="225674"/>
                  <a:pt x="306271" y="0"/>
                  <a:pt x="684076" y="0"/>
                </a:cubicBezTo>
                <a:cubicBezTo>
                  <a:pt x="1061881" y="0"/>
                  <a:pt x="1368152" y="225674"/>
                  <a:pt x="1368152" y="504056"/>
                </a:cubicBezTo>
                <a:lnTo>
                  <a:pt x="252534" y="504056"/>
                </a:lnTo>
                <a:lnTo>
                  <a:pt x="252534" y="892196"/>
                </a:lnTo>
                <a:lnTo>
                  <a:pt x="200361" y="860477"/>
                </a:lnTo>
                <a:cubicBezTo>
                  <a:pt x="76568" y="769261"/>
                  <a:pt x="0" y="643247"/>
                  <a:pt x="0" y="504056"/>
                </a:cubicBezTo>
                <a:close/>
              </a:path>
            </a:pathLst>
          </a:custGeom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34" Type="http://schemas.openxmlformats.org/officeDocument/2006/relationships/slide" Target="slide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image" Target="../media/image20.png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image" Target="../media/image19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image" Target="../media/image22.sv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image" Target="../media/image21.png"/><Relationship Id="rId8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43.xml"/><Relationship Id="rId18" Type="http://schemas.openxmlformats.org/officeDocument/2006/relationships/tags" Target="../tags/tag48.xml"/><Relationship Id="rId26" Type="http://schemas.openxmlformats.org/officeDocument/2006/relationships/tags" Target="../tags/tag56.xml"/><Relationship Id="rId3" Type="http://schemas.openxmlformats.org/officeDocument/2006/relationships/tags" Target="../tags/tag33.xml"/><Relationship Id="rId21" Type="http://schemas.openxmlformats.org/officeDocument/2006/relationships/tags" Target="../tags/tag51.xml"/><Relationship Id="rId34" Type="http://schemas.openxmlformats.org/officeDocument/2006/relationships/slide" Target="slide4.xml"/><Relationship Id="rId7" Type="http://schemas.openxmlformats.org/officeDocument/2006/relationships/tags" Target="../tags/tag37.xml"/><Relationship Id="rId12" Type="http://schemas.openxmlformats.org/officeDocument/2006/relationships/tags" Target="../tags/tag42.xml"/><Relationship Id="rId17" Type="http://schemas.openxmlformats.org/officeDocument/2006/relationships/tags" Target="../tags/tag47.xml"/><Relationship Id="rId25" Type="http://schemas.openxmlformats.org/officeDocument/2006/relationships/tags" Target="../tags/tag55.xml"/><Relationship Id="rId33" Type="http://schemas.openxmlformats.org/officeDocument/2006/relationships/image" Target="../media/image19.png"/><Relationship Id="rId2" Type="http://schemas.openxmlformats.org/officeDocument/2006/relationships/tags" Target="../tags/tag32.xml"/><Relationship Id="rId16" Type="http://schemas.openxmlformats.org/officeDocument/2006/relationships/tags" Target="../tags/tag46.xml"/><Relationship Id="rId20" Type="http://schemas.openxmlformats.org/officeDocument/2006/relationships/tags" Target="../tags/tag50.xml"/><Relationship Id="rId29" Type="http://schemas.openxmlformats.org/officeDocument/2006/relationships/tags" Target="../tags/tag59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tags" Target="../tags/tag41.xml"/><Relationship Id="rId24" Type="http://schemas.openxmlformats.org/officeDocument/2006/relationships/tags" Target="../tags/tag54.xml"/><Relationship Id="rId32" Type="http://schemas.openxmlformats.org/officeDocument/2006/relationships/image" Target="../media/image20.png"/><Relationship Id="rId5" Type="http://schemas.openxmlformats.org/officeDocument/2006/relationships/tags" Target="../tags/tag35.xml"/><Relationship Id="rId15" Type="http://schemas.openxmlformats.org/officeDocument/2006/relationships/tags" Target="../tags/tag45.xml"/><Relationship Id="rId23" Type="http://schemas.openxmlformats.org/officeDocument/2006/relationships/tags" Target="../tags/tag53.xml"/><Relationship Id="rId28" Type="http://schemas.openxmlformats.org/officeDocument/2006/relationships/tags" Target="../tags/tag58.xml"/><Relationship Id="rId36" Type="http://schemas.openxmlformats.org/officeDocument/2006/relationships/image" Target="../media/image22.svg"/><Relationship Id="rId10" Type="http://schemas.openxmlformats.org/officeDocument/2006/relationships/tags" Target="../tags/tag40.xml"/><Relationship Id="rId19" Type="http://schemas.openxmlformats.org/officeDocument/2006/relationships/tags" Target="../tags/tag49.xml"/><Relationship Id="rId31" Type="http://schemas.openxmlformats.org/officeDocument/2006/relationships/slideLayout" Target="../slideLayouts/slideLayout2.xml"/><Relationship Id="rId4" Type="http://schemas.openxmlformats.org/officeDocument/2006/relationships/tags" Target="../tags/tag34.xml"/><Relationship Id="rId9" Type="http://schemas.openxmlformats.org/officeDocument/2006/relationships/tags" Target="../tags/tag39.xml"/><Relationship Id="rId14" Type="http://schemas.openxmlformats.org/officeDocument/2006/relationships/tags" Target="../tags/tag44.xml"/><Relationship Id="rId22" Type="http://schemas.openxmlformats.org/officeDocument/2006/relationships/tags" Target="../tags/tag52.xml"/><Relationship Id="rId27" Type="http://schemas.openxmlformats.org/officeDocument/2006/relationships/tags" Target="../tags/tag57.xml"/><Relationship Id="rId30" Type="http://schemas.openxmlformats.org/officeDocument/2006/relationships/tags" Target="../tags/tag60.xml"/><Relationship Id="rId35" Type="http://schemas.openxmlformats.org/officeDocument/2006/relationships/image" Target="../media/image21.png"/><Relationship Id="rId8" Type="http://schemas.openxmlformats.org/officeDocument/2006/relationships/tags" Target="../tags/tag3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image" Target="../media/image19.png"/><Relationship Id="rId3" Type="http://schemas.openxmlformats.org/officeDocument/2006/relationships/tags" Target="../tags/tag63.xml"/><Relationship Id="rId21" Type="http://schemas.openxmlformats.org/officeDocument/2006/relationships/image" Target="../media/image22.svg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image" Target="../media/image20.png"/><Relationship Id="rId2" Type="http://schemas.openxmlformats.org/officeDocument/2006/relationships/tags" Target="../tags/tag62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21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10" Type="http://schemas.openxmlformats.org/officeDocument/2006/relationships/tags" Target="../tags/tag70.xml"/><Relationship Id="rId19" Type="http://schemas.openxmlformats.org/officeDocument/2006/relationships/slide" Target="slide4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2135928" y="1340486"/>
            <a:ext cx="6675967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除法</a:t>
            </a: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（</a:t>
            </a:r>
            <a:r>
              <a:rPr lang="en-US"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2</a:t>
            </a: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19645" y="4868545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n>
                  <a:noFill/>
                </a:ln>
                <a:solidFill>
                  <a:srgbClr val="333333"/>
                </a:solidFill>
                <a:effectLst/>
              </a:rPr>
              <a:t>R·</a:t>
            </a:r>
            <a:r>
              <a:rPr lang="zh-CN" altLang="en-US" sz="2400" b="1">
                <a:ln>
                  <a:noFill/>
                </a:ln>
                <a:solidFill>
                  <a:srgbClr val="333333"/>
                </a:solidFill>
                <a:effectLst/>
              </a:rPr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8">
            <a:extLst>
              <a:ext uri="{FF2B5EF4-FFF2-40B4-BE49-F238E27FC236}">
                <a16:creationId xmlns:a16="http://schemas.microsoft.com/office/drawing/2014/main" id="{756DFA3B-4802-BAB5-9DFC-5C5EC49A5571}"/>
              </a:ext>
            </a:extLst>
          </p:cNvPr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B8A13A2-AB3D-4DFC-0682-EDF45D08F348}"/>
              </a:ext>
            </a:extLst>
          </p:cNvPr>
          <p:cNvGrpSpPr>
            <a:grpSpLocks/>
          </p:cNvGrpSpPr>
          <p:nvPr/>
        </p:nvGrpSpPr>
        <p:grpSpPr bwMode="auto">
          <a:xfrm>
            <a:off x="859755" y="1829024"/>
            <a:ext cx="10472490" cy="1025085"/>
            <a:chOff x="754062" y="1536134"/>
            <a:chExt cx="7200646" cy="705669"/>
          </a:xfrm>
        </p:grpSpPr>
        <p:pic>
          <p:nvPicPr>
            <p:cNvPr id="4" name="图片 1">
              <a:extLst>
                <a:ext uri="{FF2B5EF4-FFF2-40B4-BE49-F238E27FC236}">
                  <a16:creationId xmlns:a16="http://schemas.microsoft.com/office/drawing/2014/main" id="{533CA365-EB63-4117-3C0D-AE2E29141C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062" y="1536134"/>
              <a:ext cx="749046" cy="705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57">
              <a:extLst>
                <a:ext uri="{FF2B5EF4-FFF2-40B4-BE49-F238E27FC236}">
                  <a16:creationId xmlns:a16="http://schemas.microsoft.com/office/drawing/2014/main" id="{EE3CAE9C-1BE9-A4C4-0757-AC7308605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0512" y="1536134"/>
              <a:ext cx="749046" cy="705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8">
              <a:extLst>
                <a:ext uri="{FF2B5EF4-FFF2-40B4-BE49-F238E27FC236}">
                  <a16:creationId xmlns:a16="http://schemas.microsoft.com/office/drawing/2014/main" id="{32E57A3F-6113-391B-D883-097CD82CB1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6962" y="1536134"/>
              <a:ext cx="749046" cy="705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59">
              <a:extLst>
                <a:ext uri="{FF2B5EF4-FFF2-40B4-BE49-F238E27FC236}">
                  <a16:creationId xmlns:a16="http://schemas.microsoft.com/office/drawing/2014/main" id="{CE590BDB-D980-C045-47D8-BA60921DFD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3412" y="1536134"/>
              <a:ext cx="749046" cy="705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60">
              <a:extLst>
                <a:ext uri="{FF2B5EF4-FFF2-40B4-BE49-F238E27FC236}">
                  <a16:creationId xmlns:a16="http://schemas.microsoft.com/office/drawing/2014/main" id="{14DB0AA5-226B-BE29-267D-7FAF70846D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9862" y="1536134"/>
              <a:ext cx="749046" cy="705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61">
              <a:extLst>
                <a:ext uri="{FF2B5EF4-FFF2-40B4-BE49-F238E27FC236}">
                  <a16:creationId xmlns:a16="http://schemas.microsoft.com/office/drawing/2014/main" id="{6937640D-B306-A431-C96C-39D3260408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6312" y="1536134"/>
              <a:ext cx="749046" cy="705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62">
              <a:extLst>
                <a:ext uri="{FF2B5EF4-FFF2-40B4-BE49-F238E27FC236}">
                  <a16:creationId xmlns:a16="http://schemas.microsoft.com/office/drawing/2014/main" id="{C8FEFABD-614A-6861-6843-AD8EDB2448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2762" y="1536134"/>
              <a:ext cx="749046" cy="705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63">
              <a:extLst>
                <a:ext uri="{FF2B5EF4-FFF2-40B4-BE49-F238E27FC236}">
                  <a16:creationId xmlns:a16="http://schemas.microsoft.com/office/drawing/2014/main" id="{13693939-3863-496E-C2BB-368405C5ED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9212" y="1536134"/>
              <a:ext cx="749046" cy="705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图片 64">
              <a:extLst>
                <a:ext uri="{FF2B5EF4-FFF2-40B4-BE49-F238E27FC236}">
                  <a16:creationId xmlns:a16="http://schemas.microsoft.com/office/drawing/2014/main" id="{D4DDEE9D-AA80-9AED-6721-7C121B3D37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5662" y="1536134"/>
              <a:ext cx="749046" cy="705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327AE6F5-7320-4532-B9D3-7747BFD9C255}"/>
              </a:ext>
            </a:extLst>
          </p:cNvPr>
          <p:cNvSpPr txBox="1"/>
          <p:nvPr/>
        </p:nvSpPr>
        <p:spPr>
          <a:xfrm>
            <a:off x="1521185" y="3342013"/>
            <a:ext cx="92473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朵花，每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朵分一份，可以分（      ）份。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44CB652F-637A-B994-0E76-17F1FEF79508}"/>
              </a:ext>
            </a:extLst>
          </p:cNvPr>
          <p:cNvSpPr/>
          <p:nvPr/>
        </p:nvSpPr>
        <p:spPr>
          <a:xfrm>
            <a:off x="865762" y="1682885"/>
            <a:ext cx="3429164" cy="1264596"/>
          </a:xfrm>
          <a:prstGeom prst="roundRect">
            <a:avLst/>
          </a:prstGeom>
          <a:noFill/>
          <a:ln w="19050">
            <a:solidFill>
              <a:srgbClr val="FF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8B26B228-21EC-42E4-5B1B-7542D2BC35AB}"/>
              </a:ext>
            </a:extLst>
          </p:cNvPr>
          <p:cNvSpPr/>
          <p:nvPr/>
        </p:nvSpPr>
        <p:spPr>
          <a:xfrm>
            <a:off x="4384421" y="1682885"/>
            <a:ext cx="3429164" cy="1264596"/>
          </a:xfrm>
          <a:prstGeom prst="roundRect">
            <a:avLst/>
          </a:prstGeom>
          <a:noFill/>
          <a:ln w="19050">
            <a:solidFill>
              <a:srgbClr val="FF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3BAFA945-9F36-033B-AC82-E9016CCB696E}"/>
              </a:ext>
            </a:extLst>
          </p:cNvPr>
          <p:cNvSpPr/>
          <p:nvPr/>
        </p:nvSpPr>
        <p:spPr>
          <a:xfrm>
            <a:off x="7900077" y="1682885"/>
            <a:ext cx="3429164" cy="1264596"/>
          </a:xfrm>
          <a:prstGeom prst="roundRect">
            <a:avLst/>
          </a:prstGeom>
          <a:noFill/>
          <a:ln w="19050">
            <a:solidFill>
              <a:srgbClr val="FF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A484F05-547D-DA77-0898-03E4C79AD2A2}"/>
              </a:ext>
            </a:extLst>
          </p:cNvPr>
          <p:cNvSpPr txBox="1"/>
          <p:nvPr/>
        </p:nvSpPr>
        <p:spPr>
          <a:xfrm>
            <a:off x="8180342" y="3343717"/>
            <a:ext cx="581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4EC043A-B790-1B4B-1A33-46783A65DFCD}"/>
              </a:ext>
            </a:extLst>
          </p:cNvPr>
          <p:cNvSpPr txBox="1"/>
          <p:nvPr/>
        </p:nvSpPr>
        <p:spPr>
          <a:xfrm>
            <a:off x="1521185" y="4230903"/>
            <a:ext cx="66591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cs typeface="Times New Roman" pitchFamily="18" charset="0"/>
              </a:rPr>
              <a:t>除法算式：</a:t>
            </a:r>
            <a:r>
              <a:rPr lang="en-US" altLang="zh-CN" sz="3600" b="1" dirty="0">
                <a:solidFill>
                  <a:prstClr val="black"/>
                </a:solidFill>
                <a:cs typeface="Times New Roman" pitchFamily="18" charset="0"/>
              </a:rPr>
              <a:t>______________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F1707AD-00F0-4128-0F19-55D212EC5E69}"/>
              </a:ext>
            </a:extLst>
          </p:cNvPr>
          <p:cNvSpPr txBox="1"/>
          <p:nvPr/>
        </p:nvSpPr>
        <p:spPr>
          <a:xfrm>
            <a:off x="4590836" y="4200016"/>
            <a:ext cx="2049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9÷3=3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77D4A53-A2CF-598E-1581-AA35777E5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0997" y="5259455"/>
            <a:ext cx="16317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总数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68949CA-FFAC-AB61-3430-2597E643F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9351" y="5259455"/>
            <a:ext cx="13642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份数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0FEDA63-E057-51A1-5636-6FD9AD71A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9889" y="5259455"/>
            <a:ext cx="20950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sym typeface="等线" panose="02010600030101010101" pitchFamily="2" charset="-122"/>
              </a:rPr>
              <a:t>每份数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F6A5014-E9D5-655E-8852-66881FC09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5726" y="5259455"/>
            <a:ext cx="105884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endParaRPr lang="zh-CN" altLang="en-US" sz="4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6358EAC-3D57-4032-462A-D4AAF8CA2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8502" y="5259455"/>
            <a:ext cx="73289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64700771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/>
      <p:bldP spid="21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83E7D1F-C327-5DC4-F6E9-CD128FE525A3}"/>
              </a:ext>
            </a:extLst>
          </p:cNvPr>
          <p:cNvSpPr txBox="1"/>
          <p:nvPr/>
        </p:nvSpPr>
        <p:spPr>
          <a:xfrm>
            <a:off x="781347" y="847023"/>
            <a:ext cx="1054164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将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个        </a:t>
            </a:r>
            <a:r>
              <a:rPr lang="zh-CN" altLang="en-US" sz="3600" b="1" dirty="0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平均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分成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份，可以怎样分？</a:t>
            </a: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7F9546D3-DF19-92E7-6144-5483B8E31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484" y="847023"/>
            <a:ext cx="870187" cy="69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9">
            <a:extLst>
              <a:ext uri="{FF2B5EF4-FFF2-40B4-BE49-F238E27FC236}">
                <a16:creationId xmlns:a16="http://schemas.microsoft.com/office/drawing/2014/main" id="{FE0EED73-ADA7-18C9-CA04-16108CC49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94" y="1973904"/>
            <a:ext cx="1651635" cy="3246755"/>
          </a:xfrm>
          <a:prstGeom prst="rect">
            <a:avLst/>
          </a:prstGeom>
        </p:spPr>
      </p:pic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DD55E8BD-8363-8794-1B3F-E5D2D5A850AC}"/>
              </a:ext>
            </a:extLst>
          </p:cNvPr>
          <p:cNvSpPr/>
          <p:nvPr/>
        </p:nvSpPr>
        <p:spPr>
          <a:xfrm>
            <a:off x="2447546" y="2107714"/>
            <a:ext cx="3953253" cy="786860"/>
          </a:xfrm>
          <a:prstGeom prst="wedgeRoundRectCallout">
            <a:avLst>
              <a:gd name="adj1" fmla="val -60066"/>
              <a:gd name="adj2" fmla="val 4125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r>
              <a:rPr lang="zh-CN" altLang="en-US" sz="3200" dirty="0"/>
              <a:t>可以</a:t>
            </a:r>
            <a:r>
              <a:rPr lang="zh-CN" altLang="en-US" sz="3200" dirty="0">
                <a:solidFill>
                  <a:srgbClr val="FF0000"/>
                </a:solidFill>
              </a:rPr>
              <a:t>一个一个地分</a:t>
            </a:r>
            <a:r>
              <a:rPr lang="zh-CN" altLang="en-US" sz="3200" dirty="0"/>
              <a:t>。</a:t>
            </a:r>
          </a:p>
        </p:txBody>
      </p:sp>
      <p:pic>
        <p:nvPicPr>
          <p:cNvPr id="7" name="图片 6" descr="23">
            <a:extLst>
              <a:ext uri="{FF2B5EF4-FFF2-40B4-BE49-F238E27FC236}">
                <a16:creationId xmlns:a16="http://schemas.microsoft.com/office/drawing/2014/main" id="{60CB1FB7-809A-63AB-9A11-8068F8C64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128885" y="2997200"/>
            <a:ext cx="1598295" cy="3246755"/>
          </a:xfrm>
          <a:prstGeom prst="rect">
            <a:avLst/>
          </a:prstGeom>
        </p:spPr>
      </p:pic>
      <p:sp>
        <p:nvSpPr>
          <p:cNvPr id="8" name="圆角矩形标注 6">
            <a:extLst>
              <a:ext uri="{FF2B5EF4-FFF2-40B4-BE49-F238E27FC236}">
                <a16:creationId xmlns:a16="http://schemas.microsoft.com/office/drawing/2014/main" id="{83C99111-4AC6-FBDB-85B5-BEE7F1DCE3B6}"/>
              </a:ext>
            </a:extLst>
          </p:cNvPr>
          <p:cNvSpPr/>
          <p:nvPr/>
        </p:nvSpPr>
        <p:spPr>
          <a:xfrm>
            <a:off x="7174000" y="1934994"/>
            <a:ext cx="3888740" cy="786861"/>
          </a:xfrm>
          <a:prstGeom prst="wedgeRoundRectCallout">
            <a:avLst>
              <a:gd name="adj1" fmla="val 34281"/>
              <a:gd name="adj2" fmla="val 102984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r>
              <a:rPr lang="zh-CN" altLang="en-US" sz="3200" dirty="0"/>
              <a:t>可以</a:t>
            </a:r>
            <a:r>
              <a:rPr lang="zh-CN" altLang="en-US" sz="3200" dirty="0">
                <a:solidFill>
                  <a:srgbClr val="FF0000"/>
                </a:solidFill>
              </a:rPr>
              <a:t>两个两个地分</a:t>
            </a:r>
            <a:r>
              <a:rPr lang="zh-CN" altLang="en-US" sz="3200" dirty="0"/>
              <a:t>。</a:t>
            </a:r>
          </a:p>
        </p:txBody>
      </p:sp>
      <p:pic>
        <p:nvPicPr>
          <p:cNvPr id="9" name="图片 8" descr="53">
            <a:extLst>
              <a:ext uri="{FF2B5EF4-FFF2-40B4-BE49-F238E27FC236}">
                <a16:creationId xmlns:a16="http://schemas.microsoft.com/office/drawing/2014/main" id="{43F1E227-B5C8-A549-5BD5-72FF5774EA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5081" y="3144039"/>
            <a:ext cx="1758950" cy="3246755"/>
          </a:xfrm>
          <a:prstGeom prst="rect">
            <a:avLst/>
          </a:prstGeom>
        </p:spPr>
      </p:pic>
      <p:sp>
        <p:nvSpPr>
          <p:cNvPr id="10" name="圆角矩形标注 7">
            <a:extLst>
              <a:ext uri="{FF2B5EF4-FFF2-40B4-BE49-F238E27FC236}">
                <a16:creationId xmlns:a16="http://schemas.microsoft.com/office/drawing/2014/main" id="{5D92B8CB-5A5E-CB47-4951-2C7CC3CDE501}"/>
              </a:ext>
            </a:extLst>
          </p:cNvPr>
          <p:cNvSpPr/>
          <p:nvPr/>
        </p:nvSpPr>
        <p:spPr>
          <a:xfrm>
            <a:off x="4784306" y="3320907"/>
            <a:ext cx="4291600" cy="1270426"/>
          </a:xfrm>
          <a:prstGeom prst="wedgeRoundRectCallout">
            <a:avLst>
              <a:gd name="adj1" fmla="val -60956"/>
              <a:gd name="adj2" fmla="val 2042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 eaLnBrk="1" latinLnBrk="0" hangingPunct="1"/>
            <a:r>
              <a:rPr lang="zh-CN" altLang="en-US" sz="3200">
                <a:sym typeface="+mn-ea"/>
              </a:rPr>
              <a:t>可以先两个两个地分</a:t>
            </a:r>
            <a:r>
              <a:rPr lang="zh-CN" altLang="en-US" sz="3200"/>
              <a:t>，再一个一个地分。</a:t>
            </a:r>
          </a:p>
        </p:txBody>
      </p:sp>
    </p:spTree>
    <p:extLst>
      <p:ext uri="{BB962C8B-B14F-4D97-AF65-F5344CB8AC3E}">
        <p14:creationId xmlns:p14="http://schemas.microsoft.com/office/powerpoint/2010/main" val="57524083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1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9">
            <a:extLst>
              <a:ext uri="{FF2B5EF4-FFF2-40B4-BE49-F238E27FC236}">
                <a16:creationId xmlns:a16="http://schemas.microsoft.com/office/drawing/2014/main" id="{30D5886F-D111-ED87-123C-04C7CECBFDA6}"/>
              </a:ext>
            </a:extLst>
          </p:cNvPr>
          <p:cNvSpPr/>
          <p:nvPr/>
        </p:nvSpPr>
        <p:spPr>
          <a:xfrm>
            <a:off x="407670" y="47752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ED42EB0-672F-D54A-7184-8EBE20121197}"/>
              </a:ext>
            </a:extLst>
          </p:cNvPr>
          <p:cNvSpPr/>
          <p:nvPr/>
        </p:nvSpPr>
        <p:spPr>
          <a:xfrm>
            <a:off x="718250" y="1422921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4A0AA4B-560A-3C33-A9E3-F724DA0F54A0}"/>
              </a:ext>
            </a:extLst>
          </p:cNvPr>
          <p:cNvSpPr txBox="1"/>
          <p:nvPr/>
        </p:nvSpPr>
        <p:spPr>
          <a:xfrm>
            <a:off x="1700277" y="1495678"/>
            <a:ext cx="9768637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把15个竹笋平均放在3个盘子里，每盘放几个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pic>
        <p:nvPicPr>
          <p:cNvPr id="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0171857A-B093-DAB9-3552-29C05F473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62" y="2446945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885C0B1D-05BD-BE5D-0F46-08C257E07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531" y="2921661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C64A2CE5-4ADD-BDB3-36B4-C05729813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388" y="2446945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61501402-D544-71B0-57B0-C765BB93E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226" y="2921661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957386D5-E58B-E84C-DA24-DC84E3B3D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914" y="2446945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DDB34CED-3B9E-1279-39E5-C5E3DCF37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920" y="2921661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E5716721-D55D-3AD5-0A2F-B514318A6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440" y="2446945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6323044C-C262-1A4D-3CEA-019D43FEE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614" y="2921661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930D21A4-B2E0-1583-5584-350B58329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966" y="2446945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372917F5-45AB-2DF3-87C8-C969D34AC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309" y="2921661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BC1B454D-803D-B740-2AF2-13F33A421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492" y="2446945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41139E41-2DDA-5C65-A5CC-7F16FE8AE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003" y="2921661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768DCB61-6AFF-AA06-187C-DB902FFDF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018" y="2446945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0242262F-2A60-02CA-FA65-37DE8002D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698" y="2921661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369138BB-ED3E-52B6-68D3-C10EAC4D3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545" y="2446945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F265B86C-37BF-E8A1-07C4-DE5BE3BFB5DB}"/>
              </a:ext>
            </a:extLst>
          </p:cNvPr>
          <p:cNvSpPr/>
          <p:nvPr/>
        </p:nvSpPr>
        <p:spPr>
          <a:xfrm>
            <a:off x="4056434" y="1459299"/>
            <a:ext cx="982494" cy="71908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67DC4A2-658D-065C-ECF6-C8D4282220E6}"/>
              </a:ext>
            </a:extLst>
          </p:cNvPr>
          <p:cNvSpPr txBox="1"/>
          <p:nvPr/>
        </p:nvSpPr>
        <p:spPr>
          <a:xfrm>
            <a:off x="943990" y="4201783"/>
            <a:ext cx="24859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</a:rPr>
              <a:t>小组合作：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72A2D81-3885-E93C-75E3-9006BC88C23F}"/>
              </a:ext>
            </a:extLst>
          </p:cNvPr>
          <p:cNvSpPr txBox="1"/>
          <p:nvPr/>
        </p:nvSpPr>
        <p:spPr>
          <a:xfrm>
            <a:off x="1753621" y="4885155"/>
            <a:ext cx="6842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1.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利用学具摆一摆，动手分一分；</a:t>
            </a:r>
            <a:endParaRPr lang="zh-CN" altLang="en-US" dirty="0">
              <a:latin typeface="+mn-lt"/>
              <a:ea typeface="+mj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C0D2C73-3CD8-A15F-D37A-13B53D1782AA}"/>
              </a:ext>
            </a:extLst>
          </p:cNvPr>
          <p:cNvSpPr txBox="1"/>
          <p:nvPr/>
        </p:nvSpPr>
        <p:spPr>
          <a:xfrm>
            <a:off x="1753621" y="5568527"/>
            <a:ext cx="53670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2.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说一说你是怎样分的。</a:t>
            </a:r>
            <a:endParaRPr lang="zh-CN" altLang="en-US" dirty="0">
              <a:latin typeface="+mn-lt"/>
              <a:ea typeface="+mj-ea"/>
            </a:endParaRPr>
          </a:p>
        </p:txBody>
      </p:sp>
      <p:sp>
        <p:nvSpPr>
          <p:cNvPr id="33" name="文本框 32">
            <a:hlinkClick r:id="rId3" action="ppaction://hlinksldjump"/>
            <a:extLst>
              <a:ext uri="{FF2B5EF4-FFF2-40B4-BE49-F238E27FC236}">
                <a16:creationId xmlns:a16="http://schemas.microsoft.com/office/drawing/2014/main" id="{B27AB189-DC6F-AB3C-8BCF-137545957523}"/>
              </a:ext>
            </a:extLst>
          </p:cNvPr>
          <p:cNvSpPr txBox="1"/>
          <p:nvPr/>
        </p:nvSpPr>
        <p:spPr>
          <a:xfrm>
            <a:off x="7245078" y="600979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/>
              <a:t>1</a:t>
            </a:r>
            <a:r>
              <a:rPr lang="zh-CN" altLang="en-US" u="sng" dirty="0"/>
              <a:t>个</a:t>
            </a:r>
            <a:r>
              <a:rPr lang="en-US" altLang="zh-CN" u="sng" dirty="0"/>
              <a:t>1</a:t>
            </a:r>
            <a:r>
              <a:rPr lang="zh-CN" altLang="en-US" u="sng" dirty="0"/>
              <a:t>个地分</a:t>
            </a:r>
          </a:p>
        </p:txBody>
      </p:sp>
      <p:sp>
        <p:nvSpPr>
          <p:cNvPr id="34" name="文本框 33">
            <a:hlinkClick r:id="rId4" action="ppaction://hlinksldjump"/>
            <a:extLst>
              <a:ext uri="{FF2B5EF4-FFF2-40B4-BE49-F238E27FC236}">
                <a16:creationId xmlns:a16="http://schemas.microsoft.com/office/drawing/2014/main" id="{65574B34-7537-2390-6E17-B0CC819BA0F4}"/>
              </a:ext>
            </a:extLst>
          </p:cNvPr>
          <p:cNvSpPr txBox="1"/>
          <p:nvPr/>
        </p:nvSpPr>
        <p:spPr>
          <a:xfrm>
            <a:off x="8855223" y="600979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/>
              <a:t>2</a:t>
            </a:r>
            <a:r>
              <a:rPr lang="zh-CN" altLang="en-US" u="sng" dirty="0"/>
              <a:t>个</a:t>
            </a:r>
            <a:r>
              <a:rPr lang="en-US" altLang="zh-CN" u="sng" dirty="0"/>
              <a:t>2</a:t>
            </a:r>
            <a:r>
              <a:rPr lang="zh-CN" altLang="en-US" u="sng" dirty="0"/>
              <a:t>个地分</a:t>
            </a:r>
          </a:p>
        </p:txBody>
      </p:sp>
      <p:sp>
        <p:nvSpPr>
          <p:cNvPr id="35" name="文本框 34">
            <a:hlinkClick r:id="rId5" action="ppaction://hlinksldjump"/>
            <a:extLst>
              <a:ext uri="{FF2B5EF4-FFF2-40B4-BE49-F238E27FC236}">
                <a16:creationId xmlns:a16="http://schemas.microsoft.com/office/drawing/2014/main" id="{E94C7547-5DCD-58A5-4759-836DA1D9DC63}"/>
              </a:ext>
            </a:extLst>
          </p:cNvPr>
          <p:cNvSpPr txBox="1"/>
          <p:nvPr/>
        </p:nvSpPr>
        <p:spPr>
          <a:xfrm>
            <a:off x="10436518" y="600979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/>
              <a:t>5</a:t>
            </a:r>
            <a:r>
              <a:rPr lang="zh-CN" altLang="en-US" u="sng" dirty="0"/>
              <a:t>个</a:t>
            </a:r>
            <a:r>
              <a:rPr lang="en-US" altLang="zh-CN" u="sng" dirty="0"/>
              <a:t>5</a:t>
            </a:r>
            <a:r>
              <a:rPr lang="zh-CN" altLang="en-US" u="sng" dirty="0"/>
              <a:t>个地分</a:t>
            </a:r>
          </a:p>
        </p:txBody>
      </p:sp>
    </p:spTree>
    <p:extLst>
      <p:ext uri="{BB962C8B-B14F-4D97-AF65-F5344CB8AC3E}">
        <p14:creationId xmlns:p14="http://schemas.microsoft.com/office/powerpoint/2010/main" val="166256510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9" grpId="0"/>
      <p:bldP spid="31" grpId="0"/>
      <p:bldP spid="32" grpId="0"/>
      <p:bldP spid="33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>
            <a:extLst>
              <a:ext uri="{FF2B5EF4-FFF2-40B4-BE49-F238E27FC236}">
                <a16:creationId xmlns:a16="http://schemas.microsoft.com/office/drawing/2014/main" id="{831C6995-53F8-450C-087C-A2447930E9A4}"/>
              </a:ext>
            </a:extLst>
          </p:cNvPr>
          <p:cNvGrpSpPr/>
          <p:nvPr/>
        </p:nvGrpSpPr>
        <p:grpSpPr>
          <a:xfrm>
            <a:off x="911862" y="1357447"/>
            <a:ext cx="10340956" cy="1449902"/>
            <a:chOff x="911862" y="1357447"/>
            <a:chExt cx="10340956" cy="1449902"/>
          </a:xfrm>
        </p:grpSpPr>
        <p:pic>
          <p:nvPicPr>
            <p:cNvPr id="60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F30039E9-C0D0-D65E-7029-75E5006D9984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6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862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5C541BD9-1D15-AE85-9D1A-A3B6C3D944B3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7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2531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75E48BBD-0AD9-FE50-0BA3-3375456CABF7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8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2388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1D3EE0CC-7BD3-D7FC-7C05-D4C252C64FB1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9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226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D83095E1-B5A6-B023-F62D-885C99FFE51F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0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914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33E75D74-9755-390D-EFB9-74B709D7BC4F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1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3921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0AE97467-8895-9CBA-6FCA-C7559749F2EA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2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3440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2DBF838A-965A-0028-9F0B-40F3B24C802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3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4614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0C6F4CE4-9678-A546-2766-27DF1B04A1A6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4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3966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587428F2-C5B4-9F7F-8761-B4593D3A3F23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5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5310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AE1C8AB4-55CF-CDE2-2F35-F63C974621C7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6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4493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F08A6666-97D1-8939-9C1F-80BD8D09A78D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7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6002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CD2CD11C-E879-9ACD-AE49-DA1D87DD7A06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8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5018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86261E9F-23FC-64CF-EFAC-9D6699864EAD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9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6698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EBC9B689-579E-0702-3868-51F50E71ABB5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0"/>
              </p:custDataLst>
            </p:nvPr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5545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CDEE8DC3-B0B1-6D13-A799-2B6E9F03A24D}"/>
              </a:ext>
            </a:extLst>
          </p:cNvPr>
          <p:cNvPicPr/>
          <p:nvPr/>
        </p:nvPicPr>
        <p:blipFill>
          <a:blip r:embed="rId3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6673" y="3874068"/>
            <a:ext cx="2263140" cy="10426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C6EF20A-C70B-B103-92FD-107BC3174705}"/>
              </a:ext>
            </a:extLst>
          </p:cNvPr>
          <p:cNvPicPr/>
          <p:nvPr/>
        </p:nvPicPr>
        <p:blipFill>
          <a:blip r:embed="rId3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6573" y="3874703"/>
            <a:ext cx="2263140" cy="10426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F9EE4EBC-9EBE-3A88-B928-A46A8D5EB310}"/>
              </a:ext>
            </a:extLst>
          </p:cNvPr>
          <p:cNvPicPr/>
          <p:nvPr/>
        </p:nvPicPr>
        <p:blipFill>
          <a:blip r:embed="rId3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88853" y="3874703"/>
            <a:ext cx="2263140" cy="10426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817B5936-6D31-8AE1-D1BF-B69FE08ACD90}"/>
              </a:ext>
            </a:extLst>
          </p:cNvPr>
          <p:cNvSpPr txBox="1"/>
          <p:nvPr/>
        </p:nvSpPr>
        <p:spPr>
          <a:xfrm>
            <a:off x="4559218" y="463436"/>
            <a:ext cx="3038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00FF"/>
                </a:solidFill>
              </a:rPr>
              <a:t>1</a:t>
            </a:r>
            <a:r>
              <a:rPr lang="zh-CN" altLang="en-US" sz="3600" b="1" dirty="0">
                <a:solidFill>
                  <a:srgbClr val="0000FF"/>
                </a:solidFill>
              </a:rPr>
              <a:t>个</a:t>
            </a:r>
            <a:r>
              <a:rPr lang="en-US" altLang="zh-CN" sz="3600" b="1" dirty="0">
                <a:solidFill>
                  <a:srgbClr val="0000FF"/>
                </a:solidFill>
              </a:rPr>
              <a:t>1</a:t>
            </a:r>
            <a:r>
              <a:rPr lang="zh-CN" altLang="en-US" sz="3600" b="1" dirty="0">
                <a:solidFill>
                  <a:srgbClr val="0000FF"/>
                </a:solidFill>
              </a:rPr>
              <a:t>个地分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2C8546B-CD42-2079-18DE-52A385AA026E}"/>
              </a:ext>
            </a:extLst>
          </p:cNvPr>
          <p:cNvSpPr txBox="1"/>
          <p:nvPr/>
        </p:nvSpPr>
        <p:spPr>
          <a:xfrm>
            <a:off x="657853" y="5650563"/>
            <a:ext cx="10795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把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15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个竹笋平均放在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个盘子里，每盘放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(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个。</a:t>
            </a:r>
            <a:endParaRPr lang="zh-CN" altLang="en-US" sz="4400" b="1" dirty="0">
              <a:latin typeface="+mj-ea"/>
              <a:ea typeface="+mj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4ED1D2E0-E982-FE5F-8AA7-3065476E7144}"/>
              </a:ext>
            </a:extLst>
          </p:cNvPr>
          <p:cNvSpPr txBox="1"/>
          <p:nvPr/>
        </p:nvSpPr>
        <p:spPr>
          <a:xfrm>
            <a:off x="3861962" y="4979625"/>
            <a:ext cx="12947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C045F71-504A-CEA8-1AFD-AB3DF6A05CF2}"/>
              </a:ext>
            </a:extLst>
          </p:cNvPr>
          <p:cNvSpPr txBox="1"/>
          <p:nvPr/>
        </p:nvSpPr>
        <p:spPr>
          <a:xfrm>
            <a:off x="4910398" y="4979625"/>
            <a:ext cx="10077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C3B2891-625F-64C7-9410-C2079E5480C0}"/>
              </a:ext>
            </a:extLst>
          </p:cNvPr>
          <p:cNvSpPr txBox="1"/>
          <p:nvPr/>
        </p:nvSpPr>
        <p:spPr>
          <a:xfrm>
            <a:off x="5551617" y="4979624"/>
            <a:ext cx="10077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4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19CA8B15-86EE-52A2-8294-64170CDEF424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62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12BD8C56-BAF1-98D3-AD3B-8BF69C1DEB81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531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129E2761-3418-735A-8AA2-4B7A385EFE3D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388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21438857-E3DB-1FF8-CE92-BBBAC3505E0F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226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69879302-87B8-A1F8-DE44-55A85E211F41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914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1BB2F764-2411-F7B5-D09E-20BEB1FE2EAE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921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3F596292-2C25-1143-A6E8-67B7D5CE4713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440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0943D3C5-0465-8F40-DADB-1A7C756AD5B2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614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F6322345-C5A1-C721-6D6C-C88341ECB273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966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E9E957A0-ACC3-8065-B5C0-EED65F116755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310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B88CFA09-EBCB-1A76-D3AE-EECC95DE3FEB}"/>
              </a:ext>
            </a:extLst>
          </p:cNvPr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493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E3DC07D0-78B6-65BE-54C2-2F25E1E34C06}"/>
              </a:ext>
            </a:extLst>
          </p:cNvPr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002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9F616BED-CA5A-9726-8002-B16B01ADE542}"/>
              </a:ext>
            </a:extLst>
          </p:cNvPr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018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182F3C66-FDAE-B00E-8323-E3DE8BC8DDC7}"/>
              </a:ext>
            </a:extLst>
          </p:cNvPr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698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46AA06C9-571C-8135-0E87-15E8FF95DF32}"/>
              </a:ext>
            </a:extLst>
          </p:cNvPr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545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文本框 74">
            <a:extLst>
              <a:ext uri="{FF2B5EF4-FFF2-40B4-BE49-F238E27FC236}">
                <a16:creationId xmlns:a16="http://schemas.microsoft.com/office/drawing/2014/main" id="{432677EC-A241-5A9C-DF68-D783CD8BB6C6}"/>
              </a:ext>
            </a:extLst>
          </p:cNvPr>
          <p:cNvSpPr txBox="1"/>
          <p:nvPr/>
        </p:nvSpPr>
        <p:spPr>
          <a:xfrm>
            <a:off x="6183549" y="4979624"/>
            <a:ext cx="10077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4364BCB6-2FC9-32C8-416A-39E7A9037C0C}"/>
              </a:ext>
            </a:extLst>
          </p:cNvPr>
          <p:cNvSpPr txBox="1"/>
          <p:nvPr/>
        </p:nvSpPr>
        <p:spPr>
          <a:xfrm>
            <a:off x="6781108" y="4979624"/>
            <a:ext cx="10077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0C7D4F6D-4E70-E804-D3EE-6AE32240829B}"/>
              </a:ext>
            </a:extLst>
          </p:cNvPr>
          <p:cNvSpPr txBox="1"/>
          <p:nvPr/>
        </p:nvSpPr>
        <p:spPr>
          <a:xfrm>
            <a:off x="7466113" y="4979624"/>
            <a:ext cx="10077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=0</a:t>
            </a:r>
            <a:endParaRPr lang="en-US" sz="32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9" name="图形 78" descr="上一步 纯色填充">
            <a:hlinkClick r:id="rId34" action="ppaction://hlinksldjump"/>
            <a:extLst>
              <a:ext uri="{FF2B5EF4-FFF2-40B4-BE49-F238E27FC236}">
                <a16:creationId xmlns:a16="http://schemas.microsoft.com/office/drawing/2014/main" id="{906B15C8-AEC9-C2A8-EDAB-0EAEDF6CFC4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1106756" y="5671226"/>
            <a:ext cx="750557" cy="750557"/>
          </a:xfrm>
          <a:prstGeom prst="rect">
            <a:avLst/>
          </a:prstGeom>
        </p:spPr>
      </p:pic>
      <p:sp>
        <p:nvSpPr>
          <p:cNvPr id="80" name="文本框 79">
            <a:extLst>
              <a:ext uri="{FF2B5EF4-FFF2-40B4-BE49-F238E27FC236}">
                <a16:creationId xmlns:a16="http://schemas.microsoft.com/office/drawing/2014/main" id="{EA997FB7-6124-982B-05A1-63BF896B1725}"/>
              </a:ext>
            </a:extLst>
          </p:cNvPr>
          <p:cNvSpPr txBox="1"/>
          <p:nvPr/>
        </p:nvSpPr>
        <p:spPr>
          <a:xfrm>
            <a:off x="9178690" y="5650562"/>
            <a:ext cx="58245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401103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1043 0.3055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29584 0.2349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92" y="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48148E-6 L 0.48242 0.30556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15" y="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-0.02891 0.23496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5" y="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1586 0.30695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0" y="1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0.34922 0.23774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61" y="1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48148E-6 L -0.16615 0.30695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07" y="1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44444E-6 L 0.02447 0.23774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1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21211 0.30556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99" y="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-0.39427 0.27037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14" y="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-0.20612 0.33958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12" y="1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01614 0.26899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1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-0.53321 0.34097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67" y="1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-0.34089 0.27037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44" y="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15417 0.3382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08" y="1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75" grpId="0"/>
      <p:bldP spid="76" grpId="0"/>
      <p:bldP spid="77" grpId="0"/>
      <p:bldP spid="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35E3F847-64D1-13C2-7914-16F131782F6A}"/>
              </a:ext>
            </a:extLst>
          </p:cNvPr>
          <p:cNvPicPr/>
          <p:nvPr/>
        </p:nvPicPr>
        <p:blipFill>
          <a:blip r:embed="rId3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6673" y="3874068"/>
            <a:ext cx="2263140" cy="10426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3C5CC14-A5BF-09FD-B351-FFC6AD6C1CA1}"/>
              </a:ext>
            </a:extLst>
          </p:cNvPr>
          <p:cNvPicPr/>
          <p:nvPr/>
        </p:nvPicPr>
        <p:blipFill>
          <a:blip r:embed="rId3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6573" y="3874703"/>
            <a:ext cx="2263140" cy="10426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0F71216-1AF4-EAD7-DCF7-06CBBA50F563}"/>
              </a:ext>
            </a:extLst>
          </p:cNvPr>
          <p:cNvPicPr/>
          <p:nvPr/>
        </p:nvPicPr>
        <p:blipFill>
          <a:blip r:embed="rId3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88853" y="3874703"/>
            <a:ext cx="2263140" cy="104267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8" name="组合 37">
            <a:extLst>
              <a:ext uri="{FF2B5EF4-FFF2-40B4-BE49-F238E27FC236}">
                <a16:creationId xmlns:a16="http://schemas.microsoft.com/office/drawing/2014/main" id="{96BD29CD-19AE-F2CD-C869-7EE209906614}"/>
              </a:ext>
            </a:extLst>
          </p:cNvPr>
          <p:cNvGrpSpPr/>
          <p:nvPr/>
        </p:nvGrpSpPr>
        <p:grpSpPr>
          <a:xfrm>
            <a:off x="911862" y="1357447"/>
            <a:ext cx="10340956" cy="1449902"/>
            <a:chOff x="911862" y="1357447"/>
            <a:chExt cx="10340956" cy="1449902"/>
          </a:xfrm>
        </p:grpSpPr>
        <p:pic>
          <p:nvPicPr>
            <p:cNvPr id="22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C112D747-0036-4FD1-1C02-2311474DCADC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6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862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D653D598-D5E0-B416-2433-7E177CB3906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7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2531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DCCC5F2B-9F20-5043-A559-02CD8AF45230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8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2388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08B2A330-20F2-26C0-1364-A71AD9C34CC9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9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226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92E9CC8E-7BC2-8035-D8DB-CEE1D0AE0DF4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0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914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AB3464DC-E176-05CF-2347-17206CB26400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1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3921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77E0A720-768B-CCF2-75E9-A367EB108AFC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2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3440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D946B554-E661-FC0B-A5F7-C6AE68A7DE3A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3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4614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41FB968E-2A25-EDB5-4E01-66CBA97D5257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4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3966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D5530CC7-E3D6-B774-76FD-9D3BF8FAE1FB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5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5310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F9C78864-73D1-F42A-27DE-E2C30412C3AD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6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4493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4EB79C27-CF86-9ABD-A4B3-C8E6FAF0AB93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7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6002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A1E69AD5-6D1C-1AE5-4DA1-92EEBF5150CE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8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5018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D022637D-4403-DEB7-C5F2-ACE5185E45C7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9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6698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F888C484-5474-8617-89C0-AEF95A6B76AF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0"/>
              </p:custDataLst>
            </p:nvPr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5545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85EDD552-B565-DEF5-7465-E12EB20F6134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62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E4592BE4-3FF4-34EC-AE39-90521A36AA7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531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516A6E7A-8EAE-9BFE-0062-B20CF4E5D51E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388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960CB67B-9C70-B3B5-F2BA-046AE95275EF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226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09BF6C11-0954-74E8-94B3-31BAE7CF3815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914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4BBFBEE3-2C8B-9069-5727-F975F51CEE4D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920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58898B82-F80C-CE53-BBBB-5CE19772860B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440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D607F69B-6AE8-E51C-DF46-0BFBCB4F5EC2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614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EBE85DA4-5E53-498D-D8E9-CFE53EABA8CB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966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9CEFFFE6-E177-E90F-B034-74CFD78E912C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309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4985BCE3-1A73-E765-F6C7-771E04C4E674}"/>
              </a:ext>
            </a:extLst>
          </p:cNvPr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492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2AA46ADA-7971-1F2E-9FFD-83D15C84E1B9}"/>
              </a:ext>
            </a:extLst>
          </p:cNvPr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003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D4DEF48E-0F94-118D-A53E-FD429E6309CE}"/>
              </a:ext>
            </a:extLst>
          </p:cNvPr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018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8C92A1E4-507A-D94F-CBB9-D528256BCA10}"/>
              </a:ext>
            </a:extLst>
          </p:cNvPr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698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F2D36136-E65D-EEC7-4E67-8DD9278DB443}"/>
              </a:ext>
            </a:extLst>
          </p:cNvPr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545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37BC4A2A-DE63-7C58-1BA5-903D72D46864}"/>
              </a:ext>
            </a:extLst>
          </p:cNvPr>
          <p:cNvSpPr txBox="1"/>
          <p:nvPr/>
        </p:nvSpPr>
        <p:spPr>
          <a:xfrm>
            <a:off x="4559218" y="463436"/>
            <a:ext cx="3038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00FF"/>
                </a:solidFill>
              </a:rPr>
              <a:t>2</a:t>
            </a:r>
            <a:r>
              <a:rPr lang="zh-CN" altLang="en-US" sz="3600" b="1" dirty="0">
                <a:solidFill>
                  <a:srgbClr val="0000FF"/>
                </a:solidFill>
              </a:rPr>
              <a:t>个</a:t>
            </a:r>
            <a:r>
              <a:rPr lang="en-US" altLang="zh-CN" sz="3600" b="1" dirty="0">
                <a:solidFill>
                  <a:srgbClr val="0000FF"/>
                </a:solidFill>
              </a:rPr>
              <a:t>2</a:t>
            </a:r>
            <a:r>
              <a:rPr lang="zh-CN" altLang="en-US" sz="3600" b="1" dirty="0">
                <a:solidFill>
                  <a:srgbClr val="0000FF"/>
                </a:solidFill>
              </a:rPr>
              <a:t>个地分</a:t>
            </a:r>
          </a:p>
        </p:txBody>
      </p:sp>
      <p:pic>
        <p:nvPicPr>
          <p:cNvPr id="54" name="图形 53" descr="上一步 纯色填充">
            <a:hlinkClick r:id="rId34" action="ppaction://hlinksldjump"/>
            <a:extLst>
              <a:ext uri="{FF2B5EF4-FFF2-40B4-BE49-F238E27FC236}">
                <a16:creationId xmlns:a16="http://schemas.microsoft.com/office/drawing/2014/main" id="{8F862D92-EC69-048A-CFA0-6D39D7F197E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1106756" y="5671226"/>
            <a:ext cx="750557" cy="750557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C691ABDE-0A97-35DF-204B-E712FED50110}"/>
              </a:ext>
            </a:extLst>
          </p:cNvPr>
          <p:cNvSpPr txBox="1"/>
          <p:nvPr/>
        </p:nvSpPr>
        <p:spPr>
          <a:xfrm>
            <a:off x="657853" y="5650563"/>
            <a:ext cx="10795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把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15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个竹笋平均放在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个盘子里，每盘放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(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个。</a:t>
            </a:r>
            <a:endParaRPr lang="zh-CN" altLang="en-US" sz="4400" b="1" dirty="0">
              <a:latin typeface="+mj-ea"/>
              <a:ea typeface="+mj-e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20C2451A-8C01-6087-23E4-8148A68EBFA4}"/>
              </a:ext>
            </a:extLst>
          </p:cNvPr>
          <p:cNvSpPr txBox="1"/>
          <p:nvPr/>
        </p:nvSpPr>
        <p:spPr>
          <a:xfrm>
            <a:off x="9178690" y="5650562"/>
            <a:ext cx="58245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548816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1043 0.3055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1527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08594 0.2363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97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48148E-6 L 0.23672 0.30417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36" y="1520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0.21771 0.23496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85" y="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36758 0.3055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72" y="1527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0.34922 0.23635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61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48148E-6 L -0.16615 0.3055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07" y="1527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44444E-6 L -0.27943 0.27037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1" y="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03359 0.30417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0" y="1520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-0.14701 0.2717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57" y="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0.09779 0.3044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83" y="15208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01562 0.27153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1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-0.53203 0.34074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02" y="1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-0.34128 0.2717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70" y="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15403 0.33982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08" y="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BCBBA6A1-AC05-4F86-7B90-AD9873C227A5}"/>
              </a:ext>
            </a:extLst>
          </p:cNvPr>
          <p:cNvPicPr/>
          <p:nvPr/>
        </p:nvPicPr>
        <p:blipFill>
          <a:blip r:embed="rId1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6673" y="3874068"/>
            <a:ext cx="2263140" cy="10426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EA685E2-6667-02B0-937B-4C950D02F969}"/>
              </a:ext>
            </a:extLst>
          </p:cNvPr>
          <p:cNvPicPr/>
          <p:nvPr/>
        </p:nvPicPr>
        <p:blipFill>
          <a:blip r:embed="rId1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6573" y="3874703"/>
            <a:ext cx="2263140" cy="10426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7050018-6A7F-7373-EBDA-9D454541E9D3}"/>
              </a:ext>
            </a:extLst>
          </p:cNvPr>
          <p:cNvPicPr/>
          <p:nvPr/>
        </p:nvPicPr>
        <p:blipFill>
          <a:blip r:embed="rId1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88853" y="3874703"/>
            <a:ext cx="2263140" cy="104267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1849EACA-3601-FFC2-44ED-191AB3F346A3}"/>
              </a:ext>
            </a:extLst>
          </p:cNvPr>
          <p:cNvGrpSpPr/>
          <p:nvPr/>
        </p:nvGrpSpPr>
        <p:grpSpPr>
          <a:xfrm>
            <a:off x="911862" y="1357447"/>
            <a:ext cx="10340956" cy="1449902"/>
            <a:chOff x="911862" y="1357447"/>
            <a:chExt cx="10340956" cy="1449902"/>
          </a:xfrm>
        </p:grpSpPr>
        <p:pic>
          <p:nvPicPr>
            <p:cNvPr id="23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0AE197A2-11AF-8537-0077-050B465B89A3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862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BC1D03CA-8221-9129-C3FF-D9182EB1FBCD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2531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F3A9684C-51AB-63DD-ABCE-DE7C2F3D6C06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2388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D7A3EC53-C0CD-644D-92E9-9F67162D6291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226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B9EFF37C-08C5-A63B-89B9-D8A65747FB24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914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BA4CAE6C-EBCB-EA4E-34B7-E1F729DC90F1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3921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B3AB9813-2FD0-C139-72DE-D2E3B0DD6745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3440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DE013469-D220-161A-7339-B00DCB7A0153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4614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460264C5-2630-A7FD-D0B2-F270389D2A8D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3966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66820EA2-56DC-D4A9-AF59-0548B7B6362D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5310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F6819193-AFDC-D28F-FE82-6F4148E91B01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1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4493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A84B4812-E6F1-015B-ED44-58305C9A300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6002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73390DF4-D42E-F43E-DD11-F2D58977EC9F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3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5018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8A3DB90C-99F7-622A-8345-E13C6ECD1852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4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6698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0462024B-CE3F-36B0-DCDE-12C6B563FA84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5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5545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CB578F29-336B-64FC-7CCA-588745650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62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02FA5889-C248-69FD-A1A3-F8FD68DF0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531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E3DD9959-4A52-8E4A-99BE-C1B302559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388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5064DDB1-82E9-BB22-6B18-B69DB2885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226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0264F052-5C8D-6E1D-86F2-9724DF62F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914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C1CCE7F0-A965-4433-DF9C-6B7C5275D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920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4BECD972-F173-EAE0-EBB0-BC6123C2E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440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71F837E5-1AAF-FC07-16B8-ED3086EB5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614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6F75D3D1-DAD0-50C6-2A06-046C2DDF3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966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4D20F86A-5264-5E73-B678-9E8FB1F58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309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DF267A2E-CD44-DB7B-0E4C-81463FA0F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492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8C858058-1CBF-21B0-4F47-96000609F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003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14B4197B-49E9-74A8-A1D8-25D5FDB51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018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A4DB4131-5E7C-1206-2D6D-B1984C12B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698" y="1832163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C:\Users\Administrator\Desktop\数学二下（2023-01-01）\竹笋.png">
            <a:extLst>
              <a:ext uri="{FF2B5EF4-FFF2-40B4-BE49-F238E27FC236}">
                <a16:creationId xmlns:a16="http://schemas.microsoft.com/office/drawing/2014/main" id="{812A3798-3837-2758-C25D-4080DABAD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545" y="1357447"/>
            <a:ext cx="537273" cy="9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35D6FBFA-2D23-90A1-ABB7-851F1504B7C2}"/>
              </a:ext>
            </a:extLst>
          </p:cNvPr>
          <p:cNvSpPr txBox="1"/>
          <p:nvPr/>
        </p:nvSpPr>
        <p:spPr>
          <a:xfrm>
            <a:off x="4559218" y="463436"/>
            <a:ext cx="3038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00FF"/>
                </a:solidFill>
              </a:rPr>
              <a:t>5</a:t>
            </a:r>
            <a:r>
              <a:rPr lang="zh-CN" altLang="en-US" sz="3600" b="1" dirty="0">
                <a:solidFill>
                  <a:srgbClr val="0000FF"/>
                </a:solidFill>
              </a:rPr>
              <a:t>个</a:t>
            </a:r>
            <a:r>
              <a:rPr lang="en-US" altLang="zh-CN" sz="3600" b="1" dirty="0">
                <a:solidFill>
                  <a:srgbClr val="0000FF"/>
                </a:solidFill>
              </a:rPr>
              <a:t>5</a:t>
            </a:r>
            <a:r>
              <a:rPr lang="zh-CN" altLang="en-US" sz="3600" b="1" dirty="0">
                <a:solidFill>
                  <a:srgbClr val="0000FF"/>
                </a:solidFill>
              </a:rPr>
              <a:t>个地分</a:t>
            </a:r>
          </a:p>
        </p:txBody>
      </p:sp>
      <p:pic>
        <p:nvPicPr>
          <p:cNvPr id="38" name="图形 37" descr="上一步 纯色填充">
            <a:hlinkClick r:id="rId19" action="ppaction://hlinksldjump"/>
            <a:extLst>
              <a:ext uri="{FF2B5EF4-FFF2-40B4-BE49-F238E27FC236}">
                <a16:creationId xmlns:a16="http://schemas.microsoft.com/office/drawing/2014/main" id="{5CAC0DBF-A80E-0575-4197-5E16E73732B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106756" y="5671226"/>
            <a:ext cx="750557" cy="750557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CE3C91BC-699B-FB00-19A7-461B9B8FAD2F}"/>
              </a:ext>
            </a:extLst>
          </p:cNvPr>
          <p:cNvSpPr txBox="1"/>
          <p:nvPr/>
        </p:nvSpPr>
        <p:spPr>
          <a:xfrm>
            <a:off x="657853" y="5650563"/>
            <a:ext cx="10795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把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15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个竹笋平均放在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个盘子里，每盘放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(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个。</a:t>
            </a:r>
            <a:endParaRPr lang="zh-CN" altLang="en-US" sz="4400" b="1" dirty="0">
              <a:latin typeface="+mj-ea"/>
              <a:ea typeface="+mj-ea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9ADF4B82-7943-5058-9F00-8A530719C9E7}"/>
              </a:ext>
            </a:extLst>
          </p:cNvPr>
          <p:cNvSpPr txBox="1"/>
          <p:nvPr/>
        </p:nvSpPr>
        <p:spPr>
          <a:xfrm>
            <a:off x="9178690" y="5650562"/>
            <a:ext cx="58245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319002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1043 0.3055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1527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08594 0.2363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97" y="1180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48148E-6 L 0.06432 0.3055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6" y="1527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-0.04961 0.27037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1351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-0.0737 0.34097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1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0.06524 0.23774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5" y="1187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48148E-6 L 0.04453 0.3055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7" y="1527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44444E-6 L 0.02539 0.2349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3" y="1173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09115 0.3382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7" y="1689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-0.11185 0.2717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99" y="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0.02292 0.3055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1527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00456 0.23635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1180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-0.01771 0.30556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1527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-0.13099 0.27037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49" y="1351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15417 0.34097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08" y="1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81CF91D-93C9-84E6-BD98-5DAFBAA0D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350" y="514200"/>
            <a:ext cx="8327300" cy="29148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75851BA-ACBE-F067-01ED-5498CFE251A6}"/>
              </a:ext>
            </a:extLst>
          </p:cNvPr>
          <p:cNvSpPr txBox="1"/>
          <p:nvPr/>
        </p:nvSpPr>
        <p:spPr>
          <a:xfrm>
            <a:off x="1396730" y="3598028"/>
            <a:ext cx="100721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把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15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个竹笋平均放在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3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个盘子里，每盘放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(    )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个。</a:t>
            </a:r>
            <a:endParaRPr lang="zh-CN" altLang="en-US" sz="4000" b="1" dirty="0">
              <a:latin typeface="+mj-ea"/>
              <a:ea typeface="+mj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2505794-1E28-27E3-7C85-D8440FC3FAFD}"/>
              </a:ext>
            </a:extLst>
          </p:cNvPr>
          <p:cNvSpPr txBox="1"/>
          <p:nvPr/>
        </p:nvSpPr>
        <p:spPr>
          <a:xfrm>
            <a:off x="8964681" y="3598027"/>
            <a:ext cx="58245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" name="AutoShape 27">
            <a:extLst>
              <a:ext uri="{FF2B5EF4-FFF2-40B4-BE49-F238E27FC236}">
                <a16:creationId xmlns:a16="http://schemas.microsoft.com/office/drawing/2014/main" id="{E2DA1A5D-75A2-A050-E9BF-AAB14877C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6688" y="4351830"/>
            <a:ext cx="7658623" cy="646986"/>
          </a:xfrm>
          <a:prstGeom prst="wedgeRoundRectCallout">
            <a:avLst>
              <a:gd name="adj1" fmla="val -55882"/>
              <a:gd name="adj2" fmla="val 47633"/>
              <a:gd name="adj3" fmla="val 16667"/>
            </a:avLst>
          </a:prstGeom>
          <a:solidFill>
            <a:sysClr val="window" lastClr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平均分的过程和结果可用什么算式表示？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25764F5-E44B-9636-E3E4-34E5F98CE8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89" y="4217800"/>
            <a:ext cx="2389833" cy="2403687"/>
          </a:xfrm>
          <a:prstGeom prst="rect">
            <a:avLst/>
          </a:prstGeom>
        </p:spPr>
      </p:pic>
      <p:sp>
        <p:nvSpPr>
          <p:cNvPr id="7" name="Text Box 36">
            <a:extLst>
              <a:ext uri="{FF2B5EF4-FFF2-40B4-BE49-F238E27FC236}">
                <a16:creationId xmlns:a16="http://schemas.microsoft.com/office/drawing/2014/main" id="{CE4FB434-3040-1DF2-8681-F21CED6C6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5421" y="5080035"/>
            <a:ext cx="5154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除法算式：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15÷3=5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24CBC76-1997-742E-0E1B-9775D5BAC7D2}"/>
              </a:ext>
            </a:extLst>
          </p:cNvPr>
          <p:cNvSpPr txBox="1"/>
          <p:nvPr/>
        </p:nvSpPr>
        <p:spPr>
          <a:xfrm>
            <a:off x="5488831" y="5797857"/>
            <a:ext cx="61624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这个算式表示什么意思？</a:t>
            </a:r>
          </a:p>
        </p:txBody>
      </p:sp>
    </p:spTree>
    <p:extLst>
      <p:ext uri="{BB962C8B-B14F-4D97-AF65-F5344CB8AC3E}">
        <p14:creationId xmlns:p14="http://schemas.microsoft.com/office/powerpoint/2010/main" val="26113254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CF2265D6-37BE-74DE-E142-D6A2DD1CB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350" y="514200"/>
            <a:ext cx="8327300" cy="29148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ED4CB2E-968D-CC34-C2F5-AA1F0B3ABEC8}"/>
              </a:ext>
            </a:extLst>
          </p:cNvPr>
          <p:cNvSpPr txBox="1"/>
          <p:nvPr/>
        </p:nvSpPr>
        <p:spPr>
          <a:xfrm>
            <a:off x="1396730" y="3598028"/>
            <a:ext cx="100721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把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15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个竹笋平均放在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3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个盘子里，每盘放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(    )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个。</a:t>
            </a:r>
            <a:endParaRPr lang="zh-CN" altLang="en-US" sz="4000" b="1" dirty="0">
              <a:latin typeface="+mj-ea"/>
              <a:ea typeface="+mj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370DFD0-09AD-B298-6AF4-19FBBF234E6F}"/>
              </a:ext>
            </a:extLst>
          </p:cNvPr>
          <p:cNvSpPr txBox="1"/>
          <p:nvPr/>
        </p:nvSpPr>
        <p:spPr>
          <a:xfrm>
            <a:off x="8964681" y="3598027"/>
            <a:ext cx="58245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6" name="Text Box 36">
            <a:extLst>
              <a:ext uri="{FF2B5EF4-FFF2-40B4-BE49-F238E27FC236}">
                <a16:creationId xmlns:a16="http://schemas.microsoft.com/office/drawing/2014/main" id="{C11D37FB-11EE-9668-D00D-D05BBEF68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0596" y="4351831"/>
            <a:ext cx="98148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</a:p>
        </p:txBody>
      </p:sp>
      <p:sp>
        <p:nvSpPr>
          <p:cNvPr id="27" name="Text Box 36">
            <a:extLst>
              <a:ext uri="{FF2B5EF4-FFF2-40B4-BE49-F238E27FC236}">
                <a16:creationId xmlns:a16="http://schemas.microsoft.com/office/drawing/2014/main" id="{2E0B8488-B9A5-FF07-C857-B38DA6B6B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3207" y="4351831"/>
            <a:ext cx="98148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</a:p>
        </p:txBody>
      </p:sp>
      <p:sp>
        <p:nvSpPr>
          <p:cNvPr id="28" name="Text Box 36">
            <a:extLst>
              <a:ext uri="{FF2B5EF4-FFF2-40B4-BE49-F238E27FC236}">
                <a16:creationId xmlns:a16="http://schemas.microsoft.com/office/drawing/2014/main" id="{2C8B2B24-7775-A849-D115-32B0E619C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818" y="4351831"/>
            <a:ext cx="98148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29" name="Text Box 36">
            <a:extLst>
              <a:ext uri="{FF2B5EF4-FFF2-40B4-BE49-F238E27FC236}">
                <a16:creationId xmlns:a16="http://schemas.microsoft.com/office/drawing/2014/main" id="{7AE55BDD-AB26-F783-BBC1-3B75A6F1E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8429" y="4351831"/>
            <a:ext cx="98148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</a:p>
        </p:txBody>
      </p:sp>
      <p:sp>
        <p:nvSpPr>
          <p:cNvPr id="30" name="Text Box 36">
            <a:extLst>
              <a:ext uri="{FF2B5EF4-FFF2-40B4-BE49-F238E27FC236}">
                <a16:creationId xmlns:a16="http://schemas.microsoft.com/office/drawing/2014/main" id="{21A60EDE-A644-B770-CA06-26CB065C0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41" y="4351831"/>
            <a:ext cx="98148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31" name="Text Box 105">
            <a:extLst>
              <a:ext uri="{FF2B5EF4-FFF2-40B4-BE49-F238E27FC236}">
                <a16:creationId xmlns:a16="http://schemas.microsoft.com/office/drawing/2014/main" id="{B0A18FDE-F005-E407-7AD7-6C6666FFA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0015" y="5250609"/>
            <a:ext cx="12620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总数</a:t>
            </a:r>
            <a:endParaRPr lang="en-US" altLang="zh-CN" sz="4000" b="1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2" name="Text Box 105">
            <a:extLst>
              <a:ext uri="{FF2B5EF4-FFF2-40B4-BE49-F238E27FC236}">
                <a16:creationId xmlns:a16="http://schemas.microsoft.com/office/drawing/2014/main" id="{ADED0B17-0042-BF5F-FD49-A9E16D26A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8669" y="5248278"/>
            <a:ext cx="208648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份数</a:t>
            </a:r>
            <a:endParaRPr lang="en-US" altLang="zh-CN" sz="40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3" name="Text Box 105">
            <a:extLst>
              <a:ext uri="{FF2B5EF4-FFF2-40B4-BE49-F238E27FC236}">
                <a16:creationId xmlns:a16="http://schemas.microsoft.com/office/drawing/2014/main" id="{C14BE5A6-98A6-3A54-881A-0234B7540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3783" y="5250607"/>
            <a:ext cx="17412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40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每份数</a:t>
            </a:r>
            <a:endParaRPr lang="en-US" altLang="zh-CN" sz="40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ED8BDA6-5F72-D52A-6799-B956ACF93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4549" y="5250607"/>
            <a:ext cx="6992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4000" b="1">
                <a:solidFill>
                  <a:prstClr val="black"/>
                </a:solidFill>
                <a:ea typeface="黑体" panose="02010609060101010101" pitchFamily="49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/>
              <a:t>÷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418D85C-6D5E-3608-7B6B-C3DAC47A5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8608" y="5248278"/>
            <a:ext cx="6992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4000" b="1">
                <a:solidFill>
                  <a:prstClr val="black"/>
                </a:solidFill>
                <a:ea typeface="黑体" panose="02010609060101010101" pitchFamily="49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/>
              <a:t>=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D2D75-7306-4004-75AC-FB86E54D7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0B6D2E72-F3FC-4D3F-AF3D-E5F8511D7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350" y="514200"/>
            <a:ext cx="8327300" cy="29148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286846B-D887-46D9-4E6F-ED3B40184777}"/>
              </a:ext>
            </a:extLst>
          </p:cNvPr>
          <p:cNvSpPr txBox="1"/>
          <p:nvPr/>
        </p:nvSpPr>
        <p:spPr>
          <a:xfrm>
            <a:off x="1396730" y="3598028"/>
            <a:ext cx="100721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把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15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个竹笋平均放在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3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个盘子里，每盘放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(    )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个。</a:t>
            </a:r>
            <a:endParaRPr lang="zh-CN" altLang="en-US" sz="4000" b="1" dirty="0">
              <a:latin typeface="+mj-ea"/>
              <a:ea typeface="+mj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CD9A25B-B229-0504-F988-194919ADD05C}"/>
              </a:ext>
            </a:extLst>
          </p:cNvPr>
          <p:cNvSpPr txBox="1"/>
          <p:nvPr/>
        </p:nvSpPr>
        <p:spPr>
          <a:xfrm>
            <a:off x="8964681" y="3598027"/>
            <a:ext cx="58245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8" name="Text Box 36">
            <a:extLst>
              <a:ext uri="{FF2B5EF4-FFF2-40B4-BE49-F238E27FC236}">
                <a16:creationId xmlns:a16="http://schemas.microsoft.com/office/drawing/2014/main" id="{D4707AD7-409F-2519-6CCF-7991568F9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5421" y="4351831"/>
            <a:ext cx="5154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除法算式：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15÷3=5</a:t>
            </a:r>
          </a:p>
        </p:txBody>
      </p:sp>
      <p:sp>
        <p:nvSpPr>
          <p:cNvPr id="2" name="Text Box 104">
            <a:extLst>
              <a:ext uri="{FF2B5EF4-FFF2-40B4-BE49-F238E27FC236}">
                <a16:creationId xmlns:a16="http://schemas.microsoft.com/office/drawing/2014/main" id="{E1AEDBAF-9CD9-335E-98A3-A3798E50A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8779" y="4898990"/>
            <a:ext cx="677108" cy="50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…</a:t>
            </a:r>
          </a:p>
        </p:txBody>
      </p:sp>
      <p:sp>
        <p:nvSpPr>
          <p:cNvPr id="3" name="Text Box 105">
            <a:extLst>
              <a:ext uri="{FF2B5EF4-FFF2-40B4-BE49-F238E27FC236}">
                <a16:creationId xmlns:a16="http://schemas.microsoft.com/office/drawing/2014/main" id="{792EA838-D4FD-683D-EA2A-CABDBE5B5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286" y="5372509"/>
            <a:ext cx="677108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被除数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Text Box 104">
            <a:extLst>
              <a:ext uri="{FF2B5EF4-FFF2-40B4-BE49-F238E27FC236}">
                <a16:creationId xmlns:a16="http://schemas.microsoft.com/office/drawing/2014/main" id="{33D768D5-9BF4-531A-71AA-BE99138F7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9689" y="4898990"/>
            <a:ext cx="677108" cy="50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…</a:t>
            </a:r>
          </a:p>
        </p:txBody>
      </p:sp>
      <p:sp>
        <p:nvSpPr>
          <p:cNvPr id="5" name="Text Box 105">
            <a:extLst>
              <a:ext uri="{FF2B5EF4-FFF2-40B4-BE49-F238E27FC236}">
                <a16:creationId xmlns:a16="http://schemas.microsoft.com/office/drawing/2014/main" id="{F7B9F52D-97C7-C52A-9B73-6EFE51D1A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3196" y="5372509"/>
            <a:ext cx="677108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除数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Text Box 104">
            <a:extLst>
              <a:ext uri="{FF2B5EF4-FFF2-40B4-BE49-F238E27FC236}">
                <a16:creationId xmlns:a16="http://schemas.microsoft.com/office/drawing/2014/main" id="{E1CA8DE6-9BED-3FB6-6040-B6F2B4A92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672" y="4898990"/>
            <a:ext cx="677108" cy="50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…</a:t>
            </a:r>
          </a:p>
        </p:txBody>
      </p:sp>
      <p:sp>
        <p:nvSpPr>
          <p:cNvPr id="7" name="Text Box 105">
            <a:extLst>
              <a:ext uri="{FF2B5EF4-FFF2-40B4-BE49-F238E27FC236}">
                <a16:creationId xmlns:a16="http://schemas.microsoft.com/office/drawing/2014/main" id="{05B206A7-AF48-0D9B-C780-2FA106FD3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6179" y="5372509"/>
            <a:ext cx="677108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商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421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1A933565-2AE6-719D-6C89-5532D3BD9C71}"/>
              </a:ext>
            </a:extLst>
          </p:cNvPr>
          <p:cNvGrpSpPr/>
          <p:nvPr/>
        </p:nvGrpSpPr>
        <p:grpSpPr>
          <a:xfrm>
            <a:off x="911862" y="978068"/>
            <a:ext cx="10340956" cy="1449902"/>
            <a:chOff x="911862" y="1357447"/>
            <a:chExt cx="10340956" cy="1449902"/>
          </a:xfrm>
        </p:grpSpPr>
        <p:pic>
          <p:nvPicPr>
            <p:cNvPr id="3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053BC770-C7A1-B76E-E187-75C0CA4376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862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9C47EE77-584C-189F-508F-7262BD9CC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2531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47B168FD-79A6-B3BD-24F0-3FACFEE9D8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2388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770A978E-3CFF-03DC-B106-62813B372E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226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BD726A9C-ED46-6127-DC0E-D1451CC004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914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111C33F8-DF96-71C8-B45A-C7FF9CB284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3920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63898F50-530C-AC22-C0F9-5830D8C1FB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3440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3DCD228A-F4DA-BB70-8045-CB55E435C8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4614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F1DDF806-7653-6B30-0E51-55ECED8958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3966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B0BE0043-9CA3-8E2D-97FF-3F401ACD02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5309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EE2F7E56-AC1A-5D4C-9C46-46FAE9FD7B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4492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9F11C24E-6B4D-01B1-D970-5F5619E9BB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6003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51221F66-7D20-215C-029D-3CD49284BF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5018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94D604A7-BE65-DC51-7DAF-AF2C3D7E30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6698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FCE38F20-5EAB-73E0-B811-DC08FA4D03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5545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765E8DB4-A5E7-22C5-1F64-F13D6483C5E0}"/>
              </a:ext>
            </a:extLst>
          </p:cNvPr>
          <p:cNvSpPr txBox="1"/>
          <p:nvPr/>
        </p:nvSpPr>
        <p:spPr>
          <a:xfrm>
            <a:off x="1028286" y="2763213"/>
            <a:ext cx="106072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把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15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个竹笋平均放在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个盘子里，每盘放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(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个。</a:t>
            </a:r>
            <a:endParaRPr lang="zh-CN" altLang="en-US" sz="4400" b="1" dirty="0">
              <a:latin typeface="+mj-ea"/>
              <a:ea typeface="+mj-ea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593FC061-7928-35F4-F95F-159A5BDE14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89" y="4217800"/>
            <a:ext cx="2389833" cy="2403687"/>
          </a:xfrm>
          <a:prstGeom prst="rect">
            <a:avLst/>
          </a:prstGeom>
        </p:spPr>
      </p:pic>
      <p:sp>
        <p:nvSpPr>
          <p:cNvPr id="30" name="AutoShape 27">
            <a:extLst>
              <a:ext uri="{FF2B5EF4-FFF2-40B4-BE49-F238E27FC236}">
                <a16:creationId xmlns:a16="http://schemas.microsoft.com/office/drawing/2014/main" id="{9E722F3C-FA9B-E25A-7953-B36B581D2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7035" y="3585266"/>
            <a:ext cx="4601040" cy="1736646"/>
          </a:xfrm>
          <a:prstGeom prst="wedgeRoundRectCallout">
            <a:avLst>
              <a:gd name="adj1" fmla="val -58842"/>
              <a:gd name="adj2" fmla="val 38671"/>
              <a:gd name="adj3" fmla="val 16667"/>
            </a:avLst>
          </a:prstGeom>
          <a:solidFill>
            <a:sysClr val="window" lastClr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列出除法算式，说一说算式的意思，并说说算式中各部分的名称。</a:t>
            </a:r>
          </a:p>
        </p:txBody>
      </p:sp>
      <p:sp>
        <p:nvSpPr>
          <p:cNvPr id="31" name="Text Box 36">
            <a:extLst>
              <a:ext uri="{FF2B5EF4-FFF2-40B4-BE49-F238E27FC236}">
                <a16:creationId xmlns:a16="http://schemas.microsoft.com/office/drawing/2014/main" id="{F4286A0B-D361-EC8C-373D-5840EAD9F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6331" y="3739003"/>
            <a:ext cx="5154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除法算式：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15÷5=3</a:t>
            </a:r>
          </a:p>
        </p:txBody>
      </p:sp>
      <p:sp>
        <p:nvSpPr>
          <p:cNvPr id="32" name="Text Box 104">
            <a:extLst>
              <a:ext uri="{FF2B5EF4-FFF2-40B4-BE49-F238E27FC236}">
                <a16:creationId xmlns:a16="http://schemas.microsoft.com/office/drawing/2014/main" id="{F00821C7-E84A-8B97-9E40-F697022EC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1511" y="4326966"/>
            <a:ext cx="677108" cy="50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…</a:t>
            </a:r>
          </a:p>
        </p:txBody>
      </p:sp>
      <p:sp>
        <p:nvSpPr>
          <p:cNvPr id="33" name="Text Box 105">
            <a:extLst>
              <a:ext uri="{FF2B5EF4-FFF2-40B4-BE49-F238E27FC236}">
                <a16:creationId xmlns:a16="http://schemas.microsoft.com/office/drawing/2014/main" id="{C6E443BF-85C1-3D75-35B6-6D4060EEC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5018" y="4800485"/>
            <a:ext cx="677108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被除数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4" name="Text Box 104">
            <a:extLst>
              <a:ext uri="{FF2B5EF4-FFF2-40B4-BE49-F238E27FC236}">
                <a16:creationId xmlns:a16="http://schemas.microsoft.com/office/drawing/2014/main" id="{F5FED187-F69A-A930-C67D-57946C65D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2421" y="4326966"/>
            <a:ext cx="677108" cy="50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…</a:t>
            </a:r>
          </a:p>
        </p:txBody>
      </p:sp>
      <p:sp>
        <p:nvSpPr>
          <p:cNvPr id="35" name="Text Box 105">
            <a:extLst>
              <a:ext uri="{FF2B5EF4-FFF2-40B4-BE49-F238E27FC236}">
                <a16:creationId xmlns:a16="http://schemas.microsoft.com/office/drawing/2014/main" id="{4666AFEE-089F-77B6-A504-844C392DB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5928" y="4800485"/>
            <a:ext cx="677108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除数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" name="Text Box 104">
            <a:extLst>
              <a:ext uri="{FF2B5EF4-FFF2-40B4-BE49-F238E27FC236}">
                <a16:creationId xmlns:a16="http://schemas.microsoft.com/office/drawing/2014/main" id="{88B9DBB7-1920-F3CD-FB55-6126E840C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5404" y="4326966"/>
            <a:ext cx="677108" cy="50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…</a:t>
            </a:r>
          </a:p>
        </p:txBody>
      </p:sp>
      <p:sp>
        <p:nvSpPr>
          <p:cNvPr id="37" name="Text Box 105">
            <a:extLst>
              <a:ext uri="{FF2B5EF4-FFF2-40B4-BE49-F238E27FC236}">
                <a16:creationId xmlns:a16="http://schemas.microsoft.com/office/drawing/2014/main" id="{C372D74A-7C1F-56E2-27DD-872C3A0A3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8911" y="4800485"/>
            <a:ext cx="677108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商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0EB832C-A5B0-A72F-9476-2BB292E609D1}"/>
              </a:ext>
            </a:extLst>
          </p:cNvPr>
          <p:cNvSpPr txBox="1"/>
          <p:nvPr/>
        </p:nvSpPr>
        <p:spPr>
          <a:xfrm>
            <a:off x="9579962" y="2769360"/>
            <a:ext cx="58245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3732848" y="4509135"/>
            <a:ext cx="517461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44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44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44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en-US" altLang="zh-CN" sz="44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= </a:t>
            </a:r>
          </a:p>
        </p:txBody>
      </p:sp>
      <p:sp>
        <p:nvSpPr>
          <p:cNvPr id="30" name="Text Box 105"/>
          <p:cNvSpPr txBox="1">
            <a:spLocks noChangeArrowheads="1"/>
          </p:cNvSpPr>
          <p:nvPr/>
        </p:nvSpPr>
        <p:spPr bwMode="auto">
          <a:xfrm>
            <a:off x="4602163" y="5532120"/>
            <a:ext cx="3435985" cy="645160"/>
          </a:xfrm>
          <a:prstGeom prst="rect">
            <a:avLst/>
          </a:prstGeom>
          <a:solidFill>
            <a:srgbClr val="E2F4F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除数不能为</a:t>
            </a: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40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F245C51-B05A-2AE4-72FE-4095B26966E5}"/>
              </a:ext>
            </a:extLst>
          </p:cNvPr>
          <p:cNvGrpSpPr/>
          <p:nvPr/>
        </p:nvGrpSpPr>
        <p:grpSpPr>
          <a:xfrm>
            <a:off x="911862" y="978068"/>
            <a:ext cx="10340956" cy="1449902"/>
            <a:chOff x="911862" y="1357447"/>
            <a:chExt cx="10340956" cy="1449902"/>
          </a:xfrm>
        </p:grpSpPr>
        <p:pic>
          <p:nvPicPr>
            <p:cNvPr id="5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C97FF11A-2AAF-C52F-B7D5-84A96BF20D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862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2CB8CC3A-8402-9265-F439-658F721C9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2531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6ECC4F36-4B69-6DB0-1EA3-4226512B0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2388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9A759A61-3204-71F2-8948-23D44246FC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226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E30F7F74-F877-1156-37ED-AAAFD8F8ED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2914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203709BA-A7FC-F2F0-896D-9EAE456321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3920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5A407B77-9CB4-63ED-CC08-7BB2C28B8E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3440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FA565A3B-273F-44ED-7A5F-58A5125B10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4614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DC04FF03-D95F-9647-96B9-175480EA2E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3966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7702D5CF-A835-DB6E-A328-6FF6B29CC6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5309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B8E5FD27-E5FB-E2B1-D2AB-53ABC7F49F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4492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0E3949EB-CA87-B340-E3A0-493491AEC1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6003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107AAA0F-CB86-CA1C-9DB7-D93E9857BF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5018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AC895235-43C1-E304-8FBA-48EABE8695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6698" y="1832163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24" descr="C:\Users\Administrator\Desktop\数学二下（2023-01-01）\竹笋.png">
              <a:extLst>
                <a:ext uri="{FF2B5EF4-FFF2-40B4-BE49-F238E27FC236}">
                  <a16:creationId xmlns:a16="http://schemas.microsoft.com/office/drawing/2014/main" id="{E292F0B2-1C46-F5E3-CD46-50F2143BD1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5545" y="1357447"/>
              <a:ext cx="537273" cy="975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9" name="图片 38">
            <a:extLst>
              <a:ext uri="{FF2B5EF4-FFF2-40B4-BE49-F238E27FC236}">
                <a16:creationId xmlns:a16="http://schemas.microsoft.com/office/drawing/2014/main" id="{93AD4979-EF1E-4146-CF99-E8137D8681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89" y="4217800"/>
            <a:ext cx="2389833" cy="2403687"/>
          </a:xfrm>
          <a:prstGeom prst="rect">
            <a:avLst/>
          </a:prstGeom>
        </p:spPr>
      </p:pic>
      <p:sp>
        <p:nvSpPr>
          <p:cNvPr id="40" name="AutoShape 27">
            <a:extLst>
              <a:ext uri="{FF2B5EF4-FFF2-40B4-BE49-F238E27FC236}">
                <a16:creationId xmlns:a16="http://schemas.microsoft.com/office/drawing/2014/main" id="{F0E9FE73-E2A3-A8E3-BEA1-63E5814DD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305" y="2842603"/>
            <a:ext cx="7237705" cy="1191816"/>
          </a:xfrm>
          <a:prstGeom prst="wedgeRoundRectCallout">
            <a:avLst>
              <a:gd name="adj1" fmla="val -42579"/>
              <a:gd name="adj2" fmla="val 89276"/>
              <a:gd name="adj3" fmla="val 16667"/>
            </a:avLst>
          </a:prstGeom>
          <a:solidFill>
            <a:sysClr val="window" lastClr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试一试，你能将这些竹笋放在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个盘子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里吗？会出现什么问题？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 bldLvl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DD29D4E-6814-0B67-DE15-7149070C51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91"/>
          <a:stretch/>
        </p:blipFill>
        <p:spPr>
          <a:xfrm>
            <a:off x="663771" y="1297919"/>
            <a:ext cx="5109641" cy="1928579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FC8776E-3C3C-013D-E815-05AC2E0B1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158" y="1297919"/>
            <a:ext cx="5507071" cy="1927636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sp>
        <p:nvSpPr>
          <p:cNvPr id="4" name="文本框 21">
            <a:extLst>
              <a:ext uri="{FF2B5EF4-FFF2-40B4-BE49-F238E27FC236}">
                <a16:creationId xmlns:a16="http://schemas.microsoft.com/office/drawing/2014/main" id="{C19B7321-EDB6-B299-426E-21B2FFD4B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3862" y="3412631"/>
            <a:ext cx="316945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个竹笋，</a:t>
            </a:r>
          </a:p>
          <a:p>
            <a:pPr algn="just" eaLnBrk="1" hangingPunct="1"/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个放一盘，</a:t>
            </a:r>
          </a:p>
          <a:p>
            <a:pPr algn="just" eaLnBrk="1" hangingPunct="1"/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能放（     ）盘。</a:t>
            </a:r>
            <a:endParaRPr lang="zh-CN" altLang="en-US" sz="3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88EFC0D-33CF-9062-26EF-F5D52F5DB5E5}"/>
              </a:ext>
            </a:extLst>
          </p:cNvPr>
          <p:cNvSpPr txBox="1"/>
          <p:nvPr/>
        </p:nvSpPr>
        <p:spPr>
          <a:xfrm>
            <a:off x="3037461" y="4383648"/>
            <a:ext cx="697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Text Box 19">
            <a:extLst>
              <a:ext uri="{FF2B5EF4-FFF2-40B4-BE49-F238E27FC236}">
                <a16:creationId xmlns:a16="http://schemas.microsoft.com/office/drawing/2014/main" id="{49FB891A-6E0A-6E3F-F0AE-DF8AB15EC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548" y="5168424"/>
            <a:ext cx="41920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除法算式：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4=3</a:t>
            </a: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2CA5B3BA-7202-2704-FF36-58F02F790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1610" y="3412631"/>
            <a:ext cx="404616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个竹笋，</a:t>
            </a:r>
          </a:p>
          <a:p>
            <a:pPr eaLnBrk="1" hangingPunct="1"/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平均放在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个盘里，</a:t>
            </a:r>
          </a:p>
          <a:p>
            <a:pPr eaLnBrk="1" hangingPunct="1"/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每盘放（     ）个。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9D3BE8B-B3C9-A21D-FD35-5F75A80B01FF}"/>
              </a:ext>
            </a:extLst>
          </p:cNvPr>
          <p:cNvSpPr txBox="1"/>
          <p:nvPr/>
        </p:nvSpPr>
        <p:spPr>
          <a:xfrm>
            <a:off x="8562772" y="4383648"/>
            <a:ext cx="697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D7E59BD1-3497-4F61-2134-BB175AE7D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5693" y="5168424"/>
            <a:ext cx="41920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除法算式：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3=5</a:t>
            </a:r>
          </a:p>
        </p:txBody>
      </p:sp>
    </p:spTree>
    <p:extLst>
      <p:ext uri="{BB962C8B-B14F-4D97-AF65-F5344CB8AC3E}">
        <p14:creationId xmlns:p14="http://schemas.microsoft.com/office/powerpoint/2010/main" val="158135968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B61DB08-5311-9FBF-D5A5-2E29335B4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842" y="1561121"/>
            <a:ext cx="105043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把一些物体</a:t>
            </a: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按每份几个平均分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，求可以分几份？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D6C6E85-0A73-01AC-99F0-43B1CBA4D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842" y="2622549"/>
            <a:ext cx="89867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把一些物体</a:t>
            </a: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平均分成几份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，求每份是多少？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8FD187A-D8D5-42C8-9508-06D3E1541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0022" y="3905384"/>
            <a:ext cx="401074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6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除法计算</a:t>
            </a:r>
          </a:p>
        </p:txBody>
      </p:sp>
    </p:spTree>
    <p:extLst>
      <p:ext uri="{BB962C8B-B14F-4D97-AF65-F5344CB8AC3E}">
        <p14:creationId xmlns:p14="http://schemas.microsoft.com/office/powerpoint/2010/main" val="26056103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25550" y="1196975"/>
            <a:ext cx="974090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sz="3600" b="1"/>
              <a:t>1. 把15条鱼平均</a:t>
            </a:r>
            <a:r>
              <a:rPr lang="zh-CN" sz="3600" b="1"/>
              <a:t>分到</a:t>
            </a:r>
            <a:r>
              <a:rPr sz="3600" b="1"/>
              <a:t>5个鱼缸里，每个鱼缸里</a:t>
            </a:r>
            <a:r>
              <a:rPr lang="zh-CN" sz="3600" b="1"/>
              <a:t>有</a:t>
            </a:r>
            <a:r>
              <a:rPr sz="3600" b="1"/>
              <a:t>（    ）条。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0010" y="90868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38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407670" y="33401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grpSp>
        <p:nvGrpSpPr>
          <p:cNvPr id="17411" name="组合 1"/>
          <p:cNvGrpSpPr/>
          <p:nvPr/>
        </p:nvGrpSpPr>
        <p:grpSpPr bwMode="auto">
          <a:xfrm>
            <a:off x="9047904" y="4209495"/>
            <a:ext cx="2473960" cy="659130"/>
            <a:chOff x="3635561" y="4244712"/>
            <a:chExt cx="1855471" cy="493303"/>
          </a:xfrm>
        </p:grpSpPr>
        <p:sp>
          <p:nvSpPr>
            <p:cNvPr id="17419" name="Text Box 23"/>
            <p:cNvSpPr txBox="1">
              <a:spLocks noChangeArrowheads="1"/>
            </p:cNvSpPr>
            <p:nvPr/>
          </p:nvSpPr>
          <p:spPr bwMode="auto">
            <a:xfrm>
              <a:off x="3635561" y="4254375"/>
              <a:ext cx="1698399" cy="482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÷</a:t>
              </a:r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zh-CN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＝</a:t>
              </a:r>
            </a:p>
          </p:txBody>
        </p:sp>
        <p:sp>
          <p:nvSpPr>
            <p:cNvPr id="17420" name="Rectangle 9"/>
            <p:cNvSpPr>
              <a:spLocks noChangeArrowheads="1"/>
            </p:cNvSpPr>
            <p:nvPr/>
          </p:nvSpPr>
          <p:spPr bwMode="auto">
            <a:xfrm>
              <a:off x="4978587" y="4244712"/>
              <a:ext cx="512445" cy="493303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36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文本框 8203"/>
          <p:cNvSpPr txBox="1">
            <a:spLocks noChangeArrowheads="1"/>
          </p:cNvSpPr>
          <p:nvPr/>
        </p:nvSpPr>
        <p:spPr bwMode="auto">
          <a:xfrm>
            <a:off x="10843321" y="4160944"/>
            <a:ext cx="6731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</a:p>
        </p:txBody>
      </p:sp>
      <p:sp>
        <p:nvSpPr>
          <p:cNvPr id="13" name="文本框 8203"/>
          <p:cNvSpPr txBox="1">
            <a:spLocks noChangeArrowheads="1"/>
          </p:cNvSpPr>
          <p:nvPr/>
        </p:nvSpPr>
        <p:spPr bwMode="auto">
          <a:xfrm>
            <a:off x="1703766" y="2133176"/>
            <a:ext cx="6731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5" y="3280833"/>
            <a:ext cx="8795657" cy="2713347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H="1">
            <a:off x="920751" y="3947051"/>
            <a:ext cx="325967" cy="14991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1083733" y="4279633"/>
            <a:ext cx="592819" cy="10795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1380143" y="3947051"/>
            <a:ext cx="905095" cy="14991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633579" y="4279633"/>
            <a:ext cx="201225" cy="12878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183145" y="4279633"/>
            <a:ext cx="318729" cy="12878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3002340" y="3958815"/>
            <a:ext cx="158432" cy="167231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092248" y="3947051"/>
            <a:ext cx="330643" cy="16840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4883149" y="3958815"/>
            <a:ext cx="130117" cy="155391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4534375" y="4279633"/>
            <a:ext cx="155365" cy="12878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944744" y="3931423"/>
            <a:ext cx="396377" cy="158130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513917" y="4279633"/>
            <a:ext cx="663865" cy="12467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329953" y="4254325"/>
            <a:ext cx="164357" cy="125840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931497" y="3893851"/>
            <a:ext cx="940808" cy="16736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7281929" y="4254325"/>
            <a:ext cx="822547" cy="13768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7809992" y="3958815"/>
            <a:ext cx="389909" cy="16087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839682" y="1447588"/>
            <a:ext cx="10562167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10÷5＝2         	  15÷3＝5      	     18÷2＝9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endParaRPr lang="en-US" sz="3600" b="1"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endParaRPr lang="en-US" sz="3600" b="1"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48÷8＝6         	  56÷7＝8      	     28÷4＝7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endParaRPr lang="en-US" sz="3600" b="1"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8434" name="文本框 8203"/>
          <p:cNvSpPr txBox="1">
            <a:spLocks noChangeArrowheads="1"/>
          </p:cNvSpPr>
          <p:nvPr/>
        </p:nvSpPr>
        <p:spPr bwMode="auto">
          <a:xfrm>
            <a:off x="814917" y="635423"/>
            <a:ext cx="10562167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2.说出每个算式中的被除数、除数和商。</a:t>
            </a:r>
          </a:p>
        </p:txBody>
      </p:sp>
      <p:sp>
        <p:nvSpPr>
          <p:cNvPr id="28" name="Text Box 105"/>
          <p:cNvSpPr txBox="1">
            <a:spLocks noChangeArrowheads="1"/>
          </p:cNvSpPr>
          <p:nvPr/>
        </p:nvSpPr>
        <p:spPr bwMode="auto">
          <a:xfrm>
            <a:off x="846455" y="2391833"/>
            <a:ext cx="668867" cy="142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被除数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Text Box 105"/>
          <p:cNvSpPr txBox="1">
            <a:spLocks noChangeArrowheads="1"/>
          </p:cNvSpPr>
          <p:nvPr/>
        </p:nvSpPr>
        <p:spPr bwMode="auto">
          <a:xfrm>
            <a:off x="1646767" y="2438400"/>
            <a:ext cx="668867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除数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Text Box 105"/>
          <p:cNvSpPr txBox="1">
            <a:spLocks noChangeArrowheads="1"/>
          </p:cNvSpPr>
          <p:nvPr/>
        </p:nvSpPr>
        <p:spPr bwMode="auto">
          <a:xfrm>
            <a:off x="2332990" y="2427817"/>
            <a:ext cx="668867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</a:t>
            </a:r>
            <a:endParaRPr lang="en-US" altLang="zh-CN" sz="3200" b="1">
              <a:solidFill>
                <a:srgbClr val="0099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Text Box 105"/>
          <p:cNvSpPr txBox="1">
            <a:spLocks noChangeArrowheads="1"/>
          </p:cNvSpPr>
          <p:nvPr/>
        </p:nvSpPr>
        <p:spPr bwMode="auto">
          <a:xfrm>
            <a:off x="4728210" y="2355851"/>
            <a:ext cx="668867" cy="142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被除数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Text Box 105"/>
          <p:cNvSpPr txBox="1">
            <a:spLocks noChangeArrowheads="1"/>
          </p:cNvSpPr>
          <p:nvPr/>
        </p:nvSpPr>
        <p:spPr bwMode="auto">
          <a:xfrm>
            <a:off x="5541222" y="2402417"/>
            <a:ext cx="668867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除数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Text Box 105"/>
          <p:cNvSpPr txBox="1">
            <a:spLocks noChangeArrowheads="1"/>
          </p:cNvSpPr>
          <p:nvPr/>
        </p:nvSpPr>
        <p:spPr bwMode="auto">
          <a:xfrm>
            <a:off x="6188075" y="2391833"/>
            <a:ext cx="668867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</a:t>
            </a:r>
            <a:endParaRPr lang="en-US" altLang="zh-CN" sz="3200" b="1">
              <a:solidFill>
                <a:srgbClr val="0099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Text Box 105"/>
          <p:cNvSpPr txBox="1">
            <a:spLocks noChangeArrowheads="1"/>
          </p:cNvSpPr>
          <p:nvPr/>
        </p:nvSpPr>
        <p:spPr bwMode="auto">
          <a:xfrm>
            <a:off x="8738447" y="2355851"/>
            <a:ext cx="668867" cy="142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被除数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Text Box 105"/>
          <p:cNvSpPr txBox="1">
            <a:spLocks noChangeArrowheads="1"/>
          </p:cNvSpPr>
          <p:nvPr/>
        </p:nvSpPr>
        <p:spPr bwMode="auto">
          <a:xfrm>
            <a:off x="9564159" y="2402417"/>
            <a:ext cx="668867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除数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Text Box 105"/>
          <p:cNvSpPr txBox="1">
            <a:spLocks noChangeArrowheads="1"/>
          </p:cNvSpPr>
          <p:nvPr/>
        </p:nvSpPr>
        <p:spPr bwMode="auto">
          <a:xfrm>
            <a:off x="10235777" y="2391833"/>
            <a:ext cx="668867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</a:t>
            </a:r>
            <a:endParaRPr lang="en-US" altLang="zh-CN" sz="3200" b="1">
              <a:solidFill>
                <a:srgbClr val="0099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Text Box 105"/>
          <p:cNvSpPr txBox="1">
            <a:spLocks noChangeArrowheads="1"/>
          </p:cNvSpPr>
          <p:nvPr/>
        </p:nvSpPr>
        <p:spPr bwMode="auto">
          <a:xfrm>
            <a:off x="846455" y="4729269"/>
            <a:ext cx="668867" cy="142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被除数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Text Box 105"/>
          <p:cNvSpPr txBox="1">
            <a:spLocks noChangeArrowheads="1"/>
          </p:cNvSpPr>
          <p:nvPr/>
        </p:nvSpPr>
        <p:spPr bwMode="auto">
          <a:xfrm>
            <a:off x="1646767" y="4773718"/>
            <a:ext cx="668867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除数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Text Box 105"/>
          <p:cNvSpPr txBox="1">
            <a:spLocks noChangeArrowheads="1"/>
          </p:cNvSpPr>
          <p:nvPr/>
        </p:nvSpPr>
        <p:spPr bwMode="auto">
          <a:xfrm>
            <a:off x="2332990" y="4765252"/>
            <a:ext cx="668867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</a:t>
            </a:r>
            <a:endParaRPr lang="en-US" altLang="zh-CN" sz="3200" b="1">
              <a:solidFill>
                <a:srgbClr val="0099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Text Box 105"/>
          <p:cNvSpPr txBox="1">
            <a:spLocks noChangeArrowheads="1"/>
          </p:cNvSpPr>
          <p:nvPr/>
        </p:nvSpPr>
        <p:spPr bwMode="auto">
          <a:xfrm>
            <a:off x="4729268" y="4729269"/>
            <a:ext cx="666751" cy="142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被除数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Text Box 105"/>
          <p:cNvSpPr txBox="1">
            <a:spLocks noChangeArrowheads="1"/>
          </p:cNvSpPr>
          <p:nvPr/>
        </p:nvSpPr>
        <p:spPr bwMode="auto">
          <a:xfrm>
            <a:off x="5541222" y="4773718"/>
            <a:ext cx="668867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除数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Text Box 105"/>
          <p:cNvSpPr txBox="1">
            <a:spLocks noChangeArrowheads="1"/>
          </p:cNvSpPr>
          <p:nvPr/>
        </p:nvSpPr>
        <p:spPr bwMode="auto">
          <a:xfrm>
            <a:off x="6202892" y="4765252"/>
            <a:ext cx="668867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</a:t>
            </a:r>
            <a:endParaRPr lang="en-US" altLang="zh-CN" sz="3200" b="1">
              <a:solidFill>
                <a:srgbClr val="0099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Text Box 105"/>
          <p:cNvSpPr txBox="1">
            <a:spLocks noChangeArrowheads="1"/>
          </p:cNvSpPr>
          <p:nvPr/>
        </p:nvSpPr>
        <p:spPr bwMode="auto">
          <a:xfrm>
            <a:off x="8738447" y="4729269"/>
            <a:ext cx="668867" cy="142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被除数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2" name="Text Box 105"/>
          <p:cNvSpPr txBox="1">
            <a:spLocks noChangeArrowheads="1"/>
          </p:cNvSpPr>
          <p:nvPr/>
        </p:nvSpPr>
        <p:spPr bwMode="auto">
          <a:xfrm>
            <a:off x="9564159" y="4773718"/>
            <a:ext cx="668867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除数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3" name="Text Box 105"/>
          <p:cNvSpPr txBox="1">
            <a:spLocks noChangeArrowheads="1"/>
          </p:cNvSpPr>
          <p:nvPr/>
        </p:nvSpPr>
        <p:spPr bwMode="auto">
          <a:xfrm>
            <a:off x="10235777" y="4765252"/>
            <a:ext cx="668867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</a:t>
            </a:r>
            <a:endParaRPr lang="en-US" altLang="zh-CN" sz="3200" b="1">
              <a:solidFill>
                <a:srgbClr val="0099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80325" y="43815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38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33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>
            <a:extLst>
              <a:ext uri="{FF2B5EF4-FFF2-40B4-BE49-F238E27FC236}">
                <a16:creationId xmlns:a16="http://schemas.microsoft.com/office/drawing/2014/main" id="{849E7C67-53A7-8A6D-6F11-C3B2612C3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917" y="1491455"/>
            <a:ext cx="10562167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苹果和桃子分别代表几？</a:t>
            </a:r>
            <a:endParaRPr lang="en-US" sz="3600" b="1" dirty="0"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8203">
            <a:extLst>
              <a:ext uri="{FF2B5EF4-FFF2-40B4-BE49-F238E27FC236}">
                <a16:creationId xmlns:a16="http://schemas.microsoft.com/office/drawing/2014/main" id="{EF18711F-CA07-AAF7-B6F9-880847FBD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9785" y="2622566"/>
            <a:ext cx="413646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+        +        =18</a:t>
            </a:r>
          </a:p>
        </p:txBody>
      </p:sp>
      <p:sp>
        <p:nvSpPr>
          <p:cNvPr id="6" name="文本框 8203">
            <a:extLst>
              <a:ext uri="{FF2B5EF4-FFF2-40B4-BE49-F238E27FC236}">
                <a16:creationId xmlns:a16="http://schemas.microsoft.com/office/drawing/2014/main" id="{917C54D3-A0C4-7BAC-C82F-B4CD08E99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2917" y="2622566"/>
            <a:ext cx="1869917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×2</a:t>
            </a: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=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9F54C51-6F4A-C444-F52E-FDA886515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75" y="2533900"/>
            <a:ext cx="729210" cy="73499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DA872BF-3C84-83CC-38C8-CECB65A66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385" y="2533900"/>
            <a:ext cx="729210" cy="73499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170EA42-EBED-525C-59C5-AB578A051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195" y="2533900"/>
            <a:ext cx="729210" cy="73499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AB14BB2-656C-B37F-D3FB-BA93E56F8C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545" y="2556071"/>
            <a:ext cx="1011458" cy="77932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F5693E8-67BC-1726-A57F-AB03609E5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624" y="2533900"/>
            <a:ext cx="729210" cy="734997"/>
          </a:xfrm>
          <a:prstGeom prst="rect">
            <a:avLst/>
          </a:prstGeom>
        </p:spPr>
      </p:pic>
      <p:sp>
        <p:nvSpPr>
          <p:cNvPr id="16" name="文本框 8203">
            <a:extLst>
              <a:ext uri="{FF2B5EF4-FFF2-40B4-BE49-F238E27FC236}">
                <a16:creationId xmlns:a16="http://schemas.microsoft.com/office/drawing/2014/main" id="{197BFE71-B2C5-D794-691C-460F95134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2990" y="3986024"/>
            <a:ext cx="2184848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=</a:t>
            </a:r>
            <a:r>
              <a:rPr lang="en-US" sz="3600" b="1" dirty="0">
                <a:latin typeface="+mj-ea"/>
                <a:ea typeface="+mj-ea"/>
                <a:sym typeface="+mn-ea"/>
              </a:rPr>
              <a:t>(    </a:t>
            </a:r>
            <a:r>
              <a:rPr lang="en-US" altLang="zh-CN" sz="3600" b="1" dirty="0">
                <a:latin typeface="+mj-ea"/>
                <a:ea typeface="+mj-ea"/>
                <a:sym typeface="+mn-ea"/>
              </a:rPr>
              <a:t>)</a:t>
            </a:r>
            <a:endParaRPr lang="en-US" sz="3600" b="1" dirty="0">
              <a:latin typeface="+mj-ea"/>
              <a:ea typeface="+mj-ea"/>
              <a:sym typeface="+mn-ea"/>
            </a:endParaRPr>
          </a:p>
        </p:txBody>
      </p:sp>
      <p:sp>
        <p:nvSpPr>
          <p:cNvPr id="17" name="文本框 8203">
            <a:extLst>
              <a:ext uri="{FF2B5EF4-FFF2-40B4-BE49-F238E27FC236}">
                <a16:creationId xmlns:a16="http://schemas.microsoft.com/office/drawing/2014/main" id="{0B3C6B6B-B4BD-49FA-3106-4FA8F9056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1200" y="3986024"/>
            <a:ext cx="2184848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=</a:t>
            </a:r>
            <a:r>
              <a:rPr lang="en-US" sz="3600" b="1" dirty="0">
                <a:latin typeface="+mj-ea"/>
                <a:ea typeface="+mj-ea"/>
                <a:sym typeface="+mn-ea"/>
              </a:rPr>
              <a:t>(    </a:t>
            </a:r>
            <a:r>
              <a:rPr lang="en-US" altLang="zh-CN" sz="3600" b="1" dirty="0">
                <a:latin typeface="+mj-ea"/>
                <a:ea typeface="+mj-ea"/>
                <a:sym typeface="+mn-ea"/>
              </a:rPr>
              <a:t>)</a:t>
            </a:r>
            <a:endParaRPr lang="en-US" sz="3600" b="1" dirty="0">
              <a:latin typeface="+mj-ea"/>
              <a:ea typeface="+mj-ea"/>
              <a:sym typeface="+mn-ea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8FCF6FB6-8B68-3A27-75C7-1BC1D7FA79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545" y="3919529"/>
            <a:ext cx="1011458" cy="77932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492D25C-3D02-368F-C7AA-BE14B6013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780" y="3941691"/>
            <a:ext cx="729210" cy="734997"/>
          </a:xfrm>
          <a:prstGeom prst="rect">
            <a:avLst/>
          </a:prstGeom>
        </p:spPr>
      </p:pic>
      <p:sp>
        <p:nvSpPr>
          <p:cNvPr id="20" name="文本框 8203">
            <a:extLst>
              <a:ext uri="{FF2B5EF4-FFF2-40B4-BE49-F238E27FC236}">
                <a16:creationId xmlns:a16="http://schemas.microsoft.com/office/drawing/2014/main" id="{767D3804-38D4-1160-96A5-821DF26F5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5066" y="3986023"/>
            <a:ext cx="673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</a:p>
        </p:txBody>
      </p:sp>
      <p:sp>
        <p:nvSpPr>
          <p:cNvPr id="21" name="文本框 8203">
            <a:extLst>
              <a:ext uri="{FF2B5EF4-FFF2-40B4-BE49-F238E27FC236}">
                <a16:creationId xmlns:a16="http://schemas.microsoft.com/office/drawing/2014/main" id="{367D80EE-3392-4507-737C-7A61917B8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5115" y="3986023"/>
            <a:ext cx="673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067406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4" name="矩形 3"/>
          <p:cNvSpPr/>
          <p:nvPr/>
        </p:nvSpPr>
        <p:spPr>
          <a:xfrm>
            <a:off x="974725" y="1844675"/>
            <a:ext cx="10177780" cy="12496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把一些物品平均分成几份，求每份是多少，可以用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除法算式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表示。</a:t>
            </a:r>
          </a:p>
        </p:txBody>
      </p:sp>
      <p:sp>
        <p:nvSpPr>
          <p:cNvPr id="7" name="矩形 6"/>
          <p:cNvSpPr/>
          <p:nvPr/>
        </p:nvSpPr>
        <p:spPr>
          <a:xfrm>
            <a:off x="925195" y="3278505"/>
            <a:ext cx="10276840" cy="5607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0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被平均分的总数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÷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平均分成的份数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=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每份分得的数量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508693" y="4086860"/>
            <a:ext cx="517461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4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15 </a:t>
            </a:r>
            <a:r>
              <a:rPr lang="zh-CN" altLang="en-US" sz="4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4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3  =  5</a:t>
            </a:r>
          </a:p>
        </p:txBody>
      </p:sp>
      <p:sp>
        <p:nvSpPr>
          <p:cNvPr id="35" name="Text Box 105"/>
          <p:cNvSpPr txBox="1">
            <a:spLocks noChangeArrowheads="1"/>
          </p:cNvSpPr>
          <p:nvPr/>
        </p:nvSpPr>
        <p:spPr bwMode="auto">
          <a:xfrm>
            <a:off x="4756785" y="4808008"/>
            <a:ext cx="668867" cy="142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被除数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Text Box 105"/>
          <p:cNvSpPr txBox="1">
            <a:spLocks noChangeArrowheads="1"/>
          </p:cNvSpPr>
          <p:nvPr/>
        </p:nvSpPr>
        <p:spPr bwMode="auto">
          <a:xfrm>
            <a:off x="5865072" y="4808008"/>
            <a:ext cx="668867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除数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Text Box 105"/>
          <p:cNvSpPr txBox="1">
            <a:spLocks noChangeArrowheads="1"/>
          </p:cNvSpPr>
          <p:nvPr/>
        </p:nvSpPr>
        <p:spPr bwMode="auto">
          <a:xfrm>
            <a:off x="6921500" y="4808008"/>
            <a:ext cx="668867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200" b="1">
                <a:solidFill>
                  <a:srgbClr val="0099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</a:t>
            </a:r>
            <a:endParaRPr lang="en-US" altLang="zh-CN" sz="3200" b="1">
              <a:solidFill>
                <a:srgbClr val="0099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 Box 105"/>
          <p:cNvSpPr txBox="1">
            <a:spLocks noChangeArrowheads="1"/>
          </p:cNvSpPr>
          <p:nvPr/>
        </p:nvSpPr>
        <p:spPr bwMode="auto">
          <a:xfrm>
            <a:off x="5636895" y="5824220"/>
            <a:ext cx="282702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（除数不能为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 bldLvl="0" animBg="1"/>
      <p:bldP spid="24" grpId="0"/>
      <p:bldP spid="35" grpId="0"/>
      <p:bldP spid="36" grpId="0"/>
      <p:bldP spid="37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71.80016_106.8856_Picture 24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125.3961_144.2648_Picture 24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182.0778_106.8856_Picture 24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235.6871_144.2648_Picture 24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292.3554_106.8856_Picture 24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345.978_144.2648_Picture 24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402.6331_106.8856_Picture 24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456.2688_144.2648_Picture 24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512.9107_106.8856_Picture 241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566.5598_144.2648_Picture 241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623.1884_106.8856_Picture 241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676.8506_144.2648_Picture 241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733.466_106.8856_Picture 241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787.1416_144.2648_Picture 241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PY_WM" val="843.7437_106.8856_Picture 241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D_WM" val="Picture 2416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668</Words>
  <Application>Microsoft Office PowerPoint</Application>
  <PresentationFormat>宽屏</PresentationFormat>
  <Paragraphs>140</Paragraphs>
  <Slides>21</Slides>
  <Notes>2</Notes>
  <HiddenSlides>3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735</cp:revision>
  <dcterms:created xsi:type="dcterms:W3CDTF">2015-08-27T07:30:00Z</dcterms:created>
  <dcterms:modified xsi:type="dcterms:W3CDTF">2025-07-24T09:55:18Z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7944E19C7B4149548665D3FD6EF8FF63</vt:lpwstr>
  </property>
</Properties>
</file>