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454" r:id="rId2"/>
    <p:sldId id="576" r:id="rId3"/>
    <p:sldId id="597" r:id="rId4"/>
    <p:sldId id="573" r:id="rId5"/>
    <p:sldId id="621" r:id="rId6"/>
    <p:sldId id="519" r:id="rId7"/>
    <p:sldId id="629" r:id="rId8"/>
    <p:sldId id="630" r:id="rId9"/>
    <p:sldId id="634" r:id="rId10"/>
    <p:sldId id="508" r:id="rId1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1">
          <p15:clr>
            <a:srgbClr val="A4A3A4"/>
          </p15:clr>
        </p15:guide>
        <p15:guide id="2" orient="horz" pos="861">
          <p15:clr>
            <a:srgbClr val="A4A3A4"/>
          </p15:clr>
        </p15:guide>
        <p15:guide id="3" orient="horz" pos="4017">
          <p15:clr>
            <a:srgbClr val="A4A3A4"/>
          </p15:clr>
        </p15:guide>
        <p15:guide id="4" pos="256">
          <p15:clr>
            <a:srgbClr val="A4A3A4"/>
          </p15:clr>
        </p15:guide>
        <p15:guide id="5" pos="66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5A94"/>
    <a:srgbClr val="FECF8C"/>
    <a:srgbClr val="000000"/>
    <a:srgbClr val="FEDBB3"/>
    <a:srgbClr val="0000FF"/>
    <a:srgbClr val="F7F4CB"/>
    <a:srgbClr val="D4EFFD"/>
    <a:srgbClr val="333333"/>
    <a:srgbClr val="5F5F5F"/>
    <a:srgbClr val="DEB4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 snapToGrid="0">
      <p:cViewPr varScale="1">
        <p:scale>
          <a:sx n="108" d="100"/>
          <a:sy n="108" d="100"/>
        </p:scale>
        <p:origin x="564" y="96"/>
      </p:cViewPr>
      <p:guideLst>
        <p:guide orient="horz" pos="2061"/>
        <p:guide orient="horz" pos="861"/>
        <p:guide orient="horz" pos="4017"/>
        <p:guide pos="256"/>
        <p:guide pos="66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BC03810-1C47-44A0-9CF2-E094E5D088D6}" type="slidenum">
              <a:rPr lang="zh-CN" altLang="en-US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2135928" y="1340486"/>
            <a:ext cx="6675967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练一练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19645" y="4868545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n>
                  <a:noFill/>
                </a:ln>
                <a:solidFill>
                  <a:srgbClr val="333333"/>
                </a:solidFill>
                <a:effectLst/>
              </a:rPr>
              <a:t>R·</a:t>
            </a:r>
            <a:r>
              <a:rPr lang="zh-CN" altLang="en-US" sz="2400" b="1">
                <a:ln>
                  <a:noFill/>
                </a:ln>
                <a:solidFill>
                  <a:srgbClr val="333333"/>
                </a:solidFill>
                <a:effectLst/>
              </a:rPr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212080" y="2999423"/>
            <a:ext cx="1188720" cy="594360"/>
          </a:xfrm>
          <a:prstGeom prst="rect">
            <a:avLst/>
          </a:prstGeom>
          <a:solidFill>
            <a:srgbClr val="F7F4CB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17245" y="260985"/>
            <a:ext cx="817626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endParaRPr lang="zh-CN" altLang="en-US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7" name="图片 106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4480" y="187960"/>
            <a:ext cx="6544310" cy="26803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7245" y="2827655"/>
            <a:ext cx="110394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（1）要让每只小熊分得同样多，每只应分（      ）个苹果。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169535" y="2299970"/>
            <a:ext cx="147320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zh-CN" sz="2800" b="1">
                <a:solidFill>
                  <a:srgbClr val="0000FF"/>
                </a:solidFill>
              </a:rPr>
              <a:t>平均分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379720" y="3759200"/>
            <a:ext cx="2268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÷</a:t>
            </a:r>
            <a:r>
              <a:rPr lang="en-US" altLang="zh-CN" sz="3200" b="1"/>
              <a:t>         =</a:t>
            </a:r>
            <a:endParaRPr lang="en-US" altLang="zh-CN" sz="3200" b="1"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926280" y="3759200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7128335" y="3759200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734385" y="3759200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5992495" y="377634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194550" y="377634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800600" y="379095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6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387006" y="975783"/>
            <a:ext cx="1543085" cy="1371529"/>
          </a:xfrm>
          <a:custGeom>
            <a:avLst/>
            <a:gdLst>
              <a:gd name="connsiteX0" fmla="*/ 378 w 2430"/>
              <a:gd name="connsiteY0" fmla="*/ 1504 h 2159"/>
              <a:gd name="connsiteX1" fmla="*/ 254 w 2430"/>
              <a:gd name="connsiteY1" fmla="*/ 1486 h 2159"/>
              <a:gd name="connsiteX2" fmla="*/ 183 w 2430"/>
              <a:gd name="connsiteY2" fmla="*/ 1380 h 2159"/>
              <a:gd name="connsiteX3" fmla="*/ 130 w 2430"/>
              <a:gd name="connsiteY3" fmla="*/ 1257 h 2159"/>
              <a:gd name="connsiteX4" fmla="*/ 95 w 2430"/>
              <a:gd name="connsiteY4" fmla="*/ 1151 h 2159"/>
              <a:gd name="connsiteX5" fmla="*/ 77 w 2430"/>
              <a:gd name="connsiteY5" fmla="*/ 1045 h 2159"/>
              <a:gd name="connsiteX6" fmla="*/ 42 w 2430"/>
              <a:gd name="connsiteY6" fmla="*/ 939 h 2159"/>
              <a:gd name="connsiteX7" fmla="*/ 24 w 2430"/>
              <a:gd name="connsiteY7" fmla="*/ 815 h 2159"/>
              <a:gd name="connsiteX8" fmla="*/ 7 w 2430"/>
              <a:gd name="connsiteY8" fmla="*/ 709 h 2159"/>
              <a:gd name="connsiteX9" fmla="*/ 7 w 2430"/>
              <a:gd name="connsiteY9" fmla="*/ 603 h 2159"/>
              <a:gd name="connsiteX10" fmla="*/ 77 w 2430"/>
              <a:gd name="connsiteY10" fmla="*/ 497 h 2159"/>
              <a:gd name="connsiteX11" fmla="*/ 183 w 2430"/>
              <a:gd name="connsiteY11" fmla="*/ 427 h 2159"/>
              <a:gd name="connsiteX12" fmla="*/ 307 w 2430"/>
              <a:gd name="connsiteY12" fmla="*/ 374 h 2159"/>
              <a:gd name="connsiteX13" fmla="*/ 413 w 2430"/>
              <a:gd name="connsiteY13" fmla="*/ 303 h 2159"/>
              <a:gd name="connsiteX14" fmla="*/ 537 w 2430"/>
              <a:gd name="connsiteY14" fmla="*/ 232 h 2159"/>
              <a:gd name="connsiteX15" fmla="*/ 643 w 2430"/>
              <a:gd name="connsiteY15" fmla="*/ 197 h 2159"/>
              <a:gd name="connsiteX16" fmla="*/ 749 w 2430"/>
              <a:gd name="connsiteY16" fmla="*/ 162 h 2159"/>
              <a:gd name="connsiteX17" fmla="*/ 855 w 2430"/>
              <a:gd name="connsiteY17" fmla="*/ 126 h 2159"/>
              <a:gd name="connsiteX18" fmla="*/ 961 w 2430"/>
              <a:gd name="connsiteY18" fmla="*/ 109 h 2159"/>
              <a:gd name="connsiteX19" fmla="*/ 1067 w 2430"/>
              <a:gd name="connsiteY19" fmla="*/ 73 h 2159"/>
              <a:gd name="connsiteX20" fmla="*/ 1208 w 2430"/>
              <a:gd name="connsiteY20" fmla="*/ 38 h 2159"/>
              <a:gd name="connsiteX21" fmla="*/ 1314 w 2430"/>
              <a:gd name="connsiteY21" fmla="*/ 3 h 2159"/>
              <a:gd name="connsiteX22" fmla="*/ 1437 w 2430"/>
              <a:gd name="connsiteY22" fmla="*/ 3 h 2159"/>
              <a:gd name="connsiteX23" fmla="*/ 1543 w 2430"/>
              <a:gd name="connsiteY23" fmla="*/ 3 h 2159"/>
              <a:gd name="connsiteX24" fmla="*/ 1649 w 2430"/>
              <a:gd name="connsiteY24" fmla="*/ 3 h 2159"/>
              <a:gd name="connsiteX25" fmla="*/ 1755 w 2430"/>
              <a:gd name="connsiteY25" fmla="*/ 20 h 2159"/>
              <a:gd name="connsiteX26" fmla="*/ 1861 w 2430"/>
              <a:gd name="connsiteY26" fmla="*/ 56 h 2159"/>
              <a:gd name="connsiteX27" fmla="*/ 1985 w 2430"/>
              <a:gd name="connsiteY27" fmla="*/ 126 h 2159"/>
              <a:gd name="connsiteX28" fmla="*/ 2091 w 2430"/>
              <a:gd name="connsiteY28" fmla="*/ 144 h 2159"/>
              <a:gd name="connsiteX29" fmla="*/ 2197 w 2430"/>
              <a:gd name="connsiteY29" fmla="*/ 232 h 2159"/>
              <a:gd name="connsiteX30" fmla="*/ 2303 w 2430"/>
              <a:gd name="connsiteY30" fmla="*/ 303 h 2159"/>
              <a:gd name="connsiteX31" fmla="*/ 2374 w 2430"/>
              <a:gd name="connsiteY31" fmla="*/ 409 h 2159"/>
              <a:gd name="connsiteX32" fmla="*/ 2391 w 2430"/>
              <a:gd name="connsiteY32" fmla="*/ 515 h 2159"/>
              <a:gd name="connsiteX33" fmla="*/ 2427 w 2430"/>
              <a:gd name="connsiteY33" fmla="*/ 639 h 2159"/>
              <a:gd name="connsiteX34" fmla="*/ 2427 w 2430"/>
              <a:gd name="connsiteY34" fmla="*/ 745 h 2159"/>
              <a:gd name="connsiteX35" fmla="*/ 2427 w 2430"/>
              <a:gd name="connsiteY35" fmla="*/ 851 h 2159"/>
              <a:gd name="connsiteX36" fmla="*/ 2350 w 2430"/>
              <a:gd name="connsiteY36" fmla="*/ 1061 h 2159"/>
              <a:gd name="connsiteX37" fmla="*/ 2231 w 2430"/>
              <a:gd name="connsiteY37" fmla="*/ 1237 h 2159"/>
              <a:gd name="connsiteX38" fmla="*/ 2209 w 2430"/>
              <a:gd name="connsiteY38" fmla="*/ 1582 h 2159"/>
              <a:gd name="connsiteX39" fmla="*/ 2179 w 2430"/>
              <a:gd name="connsiteY39" fmla="*/ 1808 h 2159"/>
              <a:gd name="connsiteX40" fmla="*/ 2003 w 2430"/>
              <a:gd name="connsiteY40" fmla="*/ 2016 h 2159"/>
              <a:gd name="connsiteX41" fmla="*/ 1897 w 2430"/>
              <a:gd name="connsiteY41" fmla="*/ 2087 h 2159"/>
              <a:gd name="connsiteX42" fmla="*/ 1773 w 2430"/>
              <a:gd name="connsiteY42" fmla="*/ 2140 h 2159"/>
              <a:gd name="connsiteX43" fmla="*/ 1667 w 2430"/>
              <a:gd name="connsiteY43" fmla="*/ 2158 h 2159"/>
              <a:gd name="connsiteX44" fmla="*/ 1543 w 2430"/>
              <a:gd name="connsiteY44" fmla="*/ 2158 h 2159"/>
              <a:gd name="connsiteX45" fmla="*/ 1420 w 2430"/>
              <a:gd name="connsiteY45" fmla="*/ 2158 h 2159"/>
              <a:gd name="connsiteX46" fmla="*/ 1314 w 2430"/>
              <a:gd name="connsiteY46" fmla="*/ 2158 h 2159"/>
              <a:gd name="connsiteX47" fmla="*/ 1190 w 2430"/>
              <a:gd name="connsiteY47" fmla="*/ 2158 h 2159"/>
              <a:gd name="connsiteX48" fmla="*/ 1049 w 2430"/>
              <a:gd name="connsiteY48" fmla="*/ 2140 h 2159"/>
              <a:gd name="connsiteX49" fmla="*/ 925 w 2430"/>
              <a:gd name="connsiteY49" fmla="*/ 2087 h 2159"/>
              <a:gd name="connsiteX50" fmla="*/ 819 w 2430"/>
              <a:gd name="connsiteY50" fmla="*/ 2034 h 2159"/>
              <a:gd name="connsiteX51" fmla="*/ 713 w 2430"/>
              <a:gd name="connsiteY51" fmla="*/ 1946 h 2159"/>
              <a:gd name="connsiteX52" fmla="*/ 643 w 2430"/>
              <a:gd name="connsiteY52" fmla="*/ 1840 h 2159"/>
              <a:gd name="connsiteX53" fmla="*/ 572 w 2430"/>
              <a:gd name="connsiteY53" fmla="*/ 1734 h 2159"/>
              <a:gd name="connsiteX54" fmla="*/ 501 w 2430"/>
              <a:gd name="connsiteY54" fmla="*/ 1628 h 2159"/>
              <a:gd name="connsiteX55" fmla="*/ 431 w 2430"/>
              <a:gd name="connsiteY55" fmla="*/ 1522 h 2159"/>
              <a:gd name="connsiteX56" fmla="*/ 378 w 2430"/>
              <a:gd name="connsiteY56" fmla="*/ 1504 h 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430" h="2160">
                <a:moveTo>
                  <a:pt x="378" y="1504"/>
                </a:moveTo>
                <a:cubicBezTo>
                  <a:pt x="343" y="1497"/>
                  <a:pt x="293" y="1511"/>
                  <a:pt x="254" y="1486"/>
                </a:cubicBezTo>
                <a:cubicBezTo>
                  <a:pt x="215" y="1461"/>
                  <a:pt x="208" y="1426"/>
                  <a:pt x="183" y="1380"/>
                </a:cubicBezTo>
                <a:cubicBezTo>
                  <a:pt x="158" y="1334"/>
                  <a:pt x="148" y="1303"/>
                  <a:pt x="130" y="1257"/>
                </a:cubicBezTo>
                <a:cubicBezTo>
                  <a:pt x="112" y="1211"/>
                  <a:pt x="106" y="1193"/>
                  <a:pt x="95" y="1151"/>
                </a:cubicBezTo>
                <a:cubicBezTo>
                  <a:pt x="84" y="1109"/>
                  <a:pt x="88" y="1087"/>
                  <a:pt x="77" y="1045"/>
                </a:cubicBezTo>
                <a:cubicBezTo>
                  <a:pt x="66" y="1003"/>
                  <a:pt x="53" y="985"/>
                  <a:pt x="42" y="939"/>
                </a:cubicBezTo>
                <a:cubicBezTo>
                  <a:pt x="31" y="893"/>
                  <a:pt x="31" y="861"/>
                  <a:pt x="24" y="815"/>
                </a:cubicBezTo>
                <a:cubicBezTo>
                  <a:pt x="17" y="769"/>
                  <a:pt x="10" y="751"/>
                  <a:pt x="7" y="709"/>
                </a:cubicBezTo>
                <a:cubicBezTo>
                  <a:pt x="4" y="667"/>
                  <a:pt x="-7" y="645"/>
                  <a:pt x="7" y="603"/>
                </a:cubicBezTo>
                <a:cubicBezTo>
                  <a:pt x="21" y="561"/>
                  <a:pt x="42" y="532"/>
                  <a:pt x="77" y="497"/>
                </a:cubicBezTo>
                <a:cubicBezTo>
                  <a:pt x="112" y="462"/>
                  <a:pt x="137" y="452"/>
                  <a:pt x="183" y="427"/>
                </a:cubicBezTo>
                <a:cubicBezTo>
                  <a:pt x="229" y="402"/>
                  <a:pt x="261" y="399"/>
                  <a:pt x="307" y="374"/>
                </a:cubicBezTo>
                <a:cubicBezTo>
                  <a:pt x="353" y="349"/>
                  <a:pt x="367" y="331"/>
                  <a:pt x="413" y="303"/>
                </a:cubicBezTo>
                <a:cubicBezTo>
                  <a:pt x="459" y="275"/>
                  <a:pt x="491" y="253"/>
                  <a:pt x="537" y="232"/>
                </a:cubicBezTo>
                <a:cubicBezTo>
                  <a:pt x="583" y="211"/>
                  <a:pt x="601" y="211"/>
                  <a:pt x="643" y="197"/>
                </a:cubicBezTo>
                <a:cubicBezTo>
                  <a:pt x="685" y="183"/>
                  <a:pt x="707" y="176"/>
                  <a:pt x="749" y="162"/>
                </a:cubicBezTo>
                <a:cubicBezTo>
                  <a:pt x="791" y="148"/>
                  <a:pt x="813" y="137"/>
                  <a:pt x="855" y="126"/>
                </a:cubicBezTo>
                <a:cubicBezTo>
                  <a:pt x="897" y="115"/>
                  <a:pt x="919" y="120"/>
                  <a:pt x="961" y="109"/>
                </a:cubicBezTo>
                <a:cubicBezTo>
                  <a:pt x="1003" y="98"/>
                  <a:pt x="1018" y="87"/>
                  <a:pt x="1067" y="73"/>
                </a:cubicBezTo>
                <a:cubicBezTo>
                  <a:pt x="1116" y="59"/>
                  <a:pt x="1159" y="52"/>
                  <a:pt x="1208" y="38"/>
                </a:cubicBezTo>
                <a:cubicBezTo>
                  <a:pt x="1257" y="24"/>
                  <a:pt x="1268" y="10"/>
                  <a:pt x="1314" y="3"/>
                </a:cubicBezTo>
                <a:cubicBezTo>
                  <a:pt x="1360" y="-4"/>
                  <a:pt x="1391" y="3"/>
                  <a:pt x="1437" y="3"/>
                </a:cubicBezTo>
                <a:cubicBezTo>
                  <a:pt x="1483" y="3"/>
                  <a:pt x="1501" y="3"/>
                  <a:pt x="1543" y="3"/>
                </a:cubicBezTo>
                <a:cubicBezTo>
                  <a:pt x="1585" y="3"/>
                  <a:pt x="1607" y="0"/>
                  <a:pt x="1649" y="3"/>
                </a:cubicBezTo>
                <a:cubicBezTo>
                  <a:pt x="1691" y="6"/>
                  <a:pt x="1713" y="9"/>
                  <a:pt x="1755" y="20"/>
                </a:cubicBezTo>
                <a:cubicBezTo>
                  <a:pt x="1797" y="31"/>
                  <a:pt x="1815" y="35"/>
                  <a:pt x="1861" y="56"/>
                </a:cubicBezTo>
                <a:cubicBezTo>
                  <a:pt x="1907" y="77"/>
                  <a:pt x="1939" y="108"/>
                  <a:pt x="1985" y="126"/>
                </a:cubicBezTo>
                <a:cubicBezTo>
                  <a:pt x="2031" y="144"/>
                  <a:pt x="2049" y="123"/>
                  <a:pt x="2091" y="144"/>
                </a:cubicBezTo>
                <a:cubicBezTo>
                  <a:pt x="2133" y="165"/>
                  <a:pt x="2155" y="200"/>
                  <a:pt x="2197" y="232"/>
                </a:cubicBezTo>
                <a:cubicBezTo>
                  <a:pt x="2239" y="264"/>
                  <a:pt x="2268" y="268"/>
                  <a:pt x="2303" y="303"/>
                </a:cubicBezTo>
                <a:cubicBezTo>
                  <a:pt x="2338" y="338"/>
                  <a:pt x="2356" y="367"/>
                  <a:pt x="2374" y="409"/>
                </a:cubicBezTo>
                <a:cubicBezTo>
                  <a:pt x="2392" y="451"/>
                  <a:pt x="2380" y="469"/>
                  <a:pt x="2391" y="515"/>
                </a:cubicBezTo>
                <a:cubicBezTo>
                  <a:pt x="2402" y="561"/>
                  <a:pt x="2420" y="593"/>
                  <a:pt x="2427" y="639"/>
                </a:cubicBezTo>
                <a:cubicBezTo>
                  <a:pt x="2434" y="685"/>
                  <a:pt x="2427" y="703"/>
                  <a:pt x="2427" y="745"/>
                </a:cubicBezTo>
                <a:cubicBezTo>
                  <a:pt x="2427" y="787"/>
                  <a:pt x="2427" y="809"/>
                  <a:pt x="2427" y="851"/>
                </a:cubicBezTo>
                <a:cubicBezTo>
                  <a:pt x="2427" y="893"/>
                  <a:pt x="2377" y="1005"/>
                  <a:pt x="2350" y="1061"/>
                </a:cubicBezTo>
                <a:cubicBezTo>
                  <a:pt x="2323" y="1117"/>
                  <a:pt x="2242" y="1191"/>
                  <a:pt x="2231" y="1237"/>
                </a:cubicBezTo>
                <a:cubicBezTo>
                  <a:pt x="2220" y="1283"/>
                  <a:pt x="2205" y="1500"/>
                  <a:pt x="2209" y="1582"/>
                </a:cubicBezTo>
                <a:cubicBezTo>
                  <a:pt x="2213" y="1664"/>
                  <a:pt x="2207" y="1762"/>
                  <a:pt x="2179" y="1808"/>
                </a:cubicBezTo>
                <a:cubicBezTo>
                  <a:pt x="2151" y="1854"/>
                  <a:pt x="2045" y="1988"/>
                  <a:pt x="2003" y="2016"/>
                </a:cubicBezTo>
                <a:cubicBezTo>
                  <a:pt x="1961" y="2044"/>
                  <a:pt x="1943" y="2062"/>
                  <a:pt x="1897" y="2087"/>
                </a:cubicBezTo>
                <a:cubicBezTo>
                  <a:pt x="1851" y="2112"/>
                  <a:pt x="1819" y="2126"/>
                  <a:pt x="1773" y="2140"/>
                </a:cubicBezTo>
                <a:cubicBezTo>
                  <a:pt x="1727" y="2154"/>
                  <a:pt x="1713" y="2154"/>
                  <a:pt x="1667" y="2158"/>
                </a:cubicBezTo>
                <a:cubicBezTo>
                  <a:pt x="1621" y="2162"/>
                  <a:pt x="1592" y="2158"/>
                  <a:pt x="1543" y="2158"/>
                </a:cubicBezTo>
                <a:cubicBezTo>
                  <a:pt x="1494" y="2158"/>
                  <a:pt x="1466" y="2158"/>
                  <a:pt x="1420" y="2158"/>
                </a:cubicBezTo>
                <a:cubicBezTo>
                  <a:pt x="1374" y="2158"/>
                  <a:pt x="1360" y="2158"/>
                  <a:pt x="1314" y="2158"/>
                </a:cubicBezTo>
                <a:cubicBezTo>
                  <a:pt x="1268" y="2158"/>
                  <a:pt x="1243" y="2162"/>
                  <a:pt x="1190" y="2158"/>
                </a:cubicBezTo>
                <a:cubicBezTo>
                  <a:pt x="1137" y="2154"/>
                  <a:pt x="1102" y="2154"/>
                  <a:pt x="1049" y="2140"/>
                </a:cubicBezTo>
                <a:cubicBezTo>
                  <a:pt x="996" y="2126"/>
                  <a:pt x="971" y="2108"/>
                  <a:pt x="925" y="2087"/>
                </a:cubicBezTo>
                <a:cubicBezTo>
                  <a:pt x="879" y="2066"/>
                  <a:pt x="861" y="2062"/>
                  <a:pt x="819" y="2034"/>
                </a:cubicBezTo>
                <a:cubicBezTo>
                  <a:pt x="777" y="2006"/>
                  <a:pt x="748" y="1985"/>
                  <a:pt x="713" y="1946"/>
                </a:cubicBezTo>
                <a:cubicBezTo>
                  <a:pt x="678" y="1907"/>
                  <a:pt x="671" y="1882"/>
                  <a:pt x="643" y="1840"/>
                </a:cubicBezTo>
                <a:cubicBezTo>
                  <a:pt x="615" y="1798"/>
                  <a:pt x="600" y="1776"/>
                  <a:pt x="572" y="1734"/>
                </a:cubicBezTo>
                <a:cubicBezTo>
                  <a:pt x="544" y="1692"/>
                  <a:pt x="529" y="1670"/>
                  <a:pt x="501" y="1628"/>
                </a:cubicBezTo>
                <a:cubicBezTo>
                  <a:pt x="473" y="1586"/>
                  <a:pt x="456" y="1547"/>
                  <a:pt x="431" y="1522"/>
                </a:cubicBezTo>
                <a:cubicBezTo>
                  <a:pt x="406" y="1497"/>
                  <a:pt x="413" y="1511"/>
                  <a:pt x="378" y="1504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893435" y="974725"/>
            <a:ext cx="1271905" cy="1282700"/>
          </a:xfrm>
          <a:custGeom>
            <a:avLst/>
            <a:gdLst>
              <a:gd name="connisteX0" fmla="*/ 122744 w 1272174"/>
              <a:gd name="connsiteY0" fmla="*/ 13828 h 1282558"/>
              <a:gd name="connisteX1" fmla="*/ 97344 w 1272174"/>
              <a:gd name="connsiteY1" fmla="*/ 83678 h 1282558"/>
              <a:gd name="connisteX2" fmla="*/ 84644 w 1272174"/>
              <a:gd name="connsiteY2" fmla="*/ 153528 h 1282558"/>
              <a:gd name="connisteX3" fmla="*/ 84644 w 1272174"/>
              <a:gd name="connsiteY3" fmla="*/ 223378 h 1282558"/>
              <a:gd name="connisteX4" fmla="*/ 84644 w 1272174"/>
              <a:gd name="connsiteY4" fmla="*/ 293228 h 1282558"/>
              <a:gd name="connisteX5" fmla="*/ 78294 w 1272174"/>
              <a:gd name="connsiteY5" fmla="*/ 369428 h 1282558"/>
              <a:gd name="connisteX6" fmla="*/ 78294 w 1272174"/>
              <a:gd name="connsiteY6" fmla="*/ 439278 h 1282558"/>
              <a:gd name="connisteX7" fmla="*/ 78294 w 1272174"/>
              <a:gd name="connsiteY7" fmla="*/ 509128 h 1282558"/>
              <a:gd name="connisteX8" fmla="*/ 78294 w 1272174"/>
              <a:gd name="connsiteY8" fmla="*/ 578978 h 1282558"/>
              <a:gd name="connisteX9" fmla="*/ 78294 w 1272174"/>
              <a:gd name="connsiteY9" fmla="*/ 648828 h 1282558"/>
              <a:gd name="connisteX10" fmla="*/ 78294 w 1272174"/>
              <a:gd name="connsiteY10" fmla="*/ 725028 h 1282558"/>
              <a:gd name="connisteX11" fmla="*/ 59244 w 1272174"/>
              <a:gd name="connsiteY11" fmla="*/ 794878 h 1282558"/>
              <a:gd name="connisteX12" fmla="*/ 33844 w 1272174"/>
              <a:gd name="connsiteY12" fmla="*/ 864728 h 1282558"/>
              <a:gd name="connisteX13" fmla="*/ 27494 w 1272174"/>
              <a:gd name="connsiteY13" fmla="*/ 934578 h 1282558"/>
              <a:gd name="connisteX14" fmla="*/ 14794 w 1272174"/>
              <a:gd name="connsiteY14" fmla="*/ 1004428 h 1282558"/>
              <a:gd name="connisteX15" fmla="*/ 2094 w 1272174"/>
              <a:gd name="connsiteY15" fmla="*/ 1074278 h 1282558"/>
              <a:gd name="connisteX16" fmla="*/ 52894 w 1272174"/>
              <a:gd name="connsiteY16" fmla="*/ 1150478 h 1282558"/>
              <a:gd name="connisteX17" fmla="*/ 71944 w 1272174"/>
              <a:gd name="connsiteY17" fmla="*/ 1220328 h 1282558"/>
              <a:gd name="connisteX18" fmla="*/ 148144 w 1272174"/>
              <a:gd name="connsiteY18" fmla="*/ 1277478 h 1282558"/>
              <a:gd name="connisteX19" fmla="*/ 224344 w 1272174"/>
              <a:gd name="connsiteY19" fmla="*/ 1277478 h 1282558"/>
              <a:gd name="connisteX20" fmla="*/ 294194 w 1272174"/>
              <a:gd name="connsiteY20" fmla="*/ 1277478 h 1282558"/>
              <a:gd name="connisteX21" fmla="*/ 370394 w 1272174"/>
              <a:gd name="connsiteY21" fmla="*/ 1277478 h 1282558"/>
              <a:gd name="connisteX22" fmla="*/ 440244 w 1272174"/>
              <a:gd name="connsiteY22" fmla="*/ 1277478 h 1282558"/>
              <a:gd name="connisteX23" fmla="*/ 510094 w 1272174"/>
              <a:gd name="connsiteY23" fmla="*/ 1271128 h 1282558"/>
              <a:gd name="connisteX24" fmla="*/ 586294 w 1272174"/>
              <a:gd name="connsiteY24" fmla="*/ 1245728 h 1282558"/>
              <a:gd name="connisteX25" fmla="*/ 656144 w 1272174"/>
              <a:gd name="connsiteY25" fmla="*/ 1207628 h 1282558"/>
              <a:gd name="connisteX26" fmla="*/ 725994 w 1272174"/>
              <a:gd name="connsiteY26" fmla="*/ 1175878 h 1282558"/>
              <a:gd name="connisteX27" fmla="*/ 795844 w 1272174"/>
              <a:gd name="connsiteY27" fmla="*/ 1125078 h 1282558"/>
              <a:gd name="connisteX28" fmla="*/ 865694 w 1272174"/>
              <a:gd name="connsiteY28" fmla="*/ 1080628 h 1282558"/>
              <a:gd name="connisteX29" fmla="*/ 935544 w 1272174"/>
              <a:gd name="connsiteY29" fmla="*/ 1036178 h 1282558"/>
              <a:gd name="connisteX30" fmla="*/ 1005394 w 1272174"/>
              <a:gd name="connsiteY30" fmla="*/ 991728 h 1282558"/>
              <a:gd name="connisteX31" fmla="*/ 1075244 w 1272174"/>
              <a:gd name="connsiteY31" fmla="*/ 940928 h 1282558"/>
              <a:gd name="connisteX32" fmla="*/ 1138744 w 1272174"/>
              <a:gd name="connsiteY32" fmla="*/ 871078 h 1282558"/>
              <a:gd name="connisteX33" fmla="*/ 1195894 w 1272174"/>
              <a:gd name="connsiteY33" fmla="*/ 794878 h 1282558"/>
              <a:gd name="connisteX34" fmla="*/ 1240344 w 1272174"/>
              <a:gd name="connsiteY34" fmla="*/ 725028 h 1282558"/>
              <a:gd name="connisteX35" fmla="*/ 1265744 w 1272174"/>
              <a:gd name="connsiteY35" fmla="*/ 655178 h 1282558"/>
              <a:gd name="connisteX36" fmla="*/ 1272094 w 1272174"/>
              <a:gd name="connsiteY36" fmla="*/ 585328 h 1282558"/>
              <a:gd name="connisteX37" fmla="*/ 1265744 w 1272174"/>
              <a:gd name="connsiteY37" fmla="*/ 509128 h 1282558"/>
              <a:gd name="connisteX38" fmla="*/ 1233994 w 1272174"/>
              <a:gd name="connsiteY38" fmla="*/ 439278 h 1282558"/>
              <a:gd name="connisteX39" fmla="*/ 1189544 w 1272174"/>
              <a:gd name="connsiteY39" fmla="*/ 369428 h 1282558"/>
              <a:gd name="connisteX40" fmla="*/ 1138744 w 1272174"/>
              <a:gd name="connsiteY40" fmla="*/ 293228 h 1282558"/>
              <a:gd name="connisteX41" fmla="*/ 1062544 w 1272174"/>
              <a:gd name="connsiteY41" fmla="*/ 229728 h 1282558"/>
              <a:gd name="connisteX42" fmla="*/ 979994 w 1272174"/>
              <a:gd name="connsiteY42" fmla="*/ 178928 h 1282558"/>
              <a:gd name="connisteX43" fmla="*/ 897444 w 1272174"/>
              <a:gd name="connsiteY43" fmla="*/ 140828 h 1282558"/>
              <a:gd name="connisteX44" fmla="*/ 827594 w 1272174"/>
              <a:gd name="connsiteY44" fmla="*/ 109078 h 1282558"/>
              <a:gd name="connisteX45" fmla="*/ 751394 w 1272174"/>
              <a:gd name="connsiteY45" fmla="*/ 83678 h 1282558"/>
              <a:gd name="connisteX46" fmla="*/ 681544 w 1272174"/>
              <a:gd name="connsiteY46" fmla="*/ 64628 h 1282558"/>
              <a:gd name="connisteX47" fmla="*/ 611694 w 1272174"/>
              <a:gd name="connsiteY47" fmla="*/ 45578 h 1282558"/>
              <a:gd name="connisteX48" fmla="*/ 529144 w 1272174"/>
              <a:gd name="connsiteY48" fmla="*/ 26528 h 1282558"/>
              <a:gd name="connisteX49" fmla="*/ 452944 w 1272174"/>
              <a:gd name="connsiteY49" fmla="*/ 13828 h 1282558"/>
              <a:gd name="connisteX50" fmla="*/ 383094 w 1272174"/>
              <a:gd name="connsiteY50" fmla="*/ 7478 h 1282558"/>
              <a:gd name="connisteX51" fmla="*/ 313244 w 1272174"/>
              <a:gd name="connsiteY51" fmla="*/ 1128 h 1282558"/>
              <a:gd name="connisteX52" fmla="*/ 243394 w 1272174"/>
              <a:gd name="connsiteY52" fmla="*/ 1128 h 1282558"/>
              <a:gd name="connisteX53" fmla="*/ 173544 w 1272174"/>
              <a:gd name="connsiteY53" fmla="*/ 1128 h 1282558"/>
              <a:gd name="connisteX54" fmla="*/ 122744 w 1272174"/>
              <a:gd name="connsiteY54" fmla="*/ 13828 h 128255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  <a:cxn ang="0">
                <a:pos x="connisteX43" y="connsiteY43"/>
              </a:cxn>
              <a:cxn ang="0">
                <a:pos x="connisteX44" y="connsiteY44"/>
              </a:cxn>
              <a:cxn ang="0">
                <a:pos x="connisteX45" y="connsiteY45"/>
              </a:cxn>
              <a:cxn ang="0">
                <a:pos x="connisteX46" y="connsiteY46"/>
              </a:cxn>
              <a:cxn ang="0">
                <a:pos x="connisteX47" y="connsiteY47"/>
              </a:cxn>
              <a:cxn ang="0">
                <a:pos x="connisteX48" y="connsiteY48"/>
              </a:cxn>
              <a:cxn ang="0">
                <a:pos x="connisteX49" y="connsiteY49"/>
              </a:cxn>
              <a:cxn ang="0">
                <a:pos x="connisteX50" y="connsiteY50"/>
              </a:cxn>
              <a:cxn ang="0">
                <a:pos x="connisteX51" y="connsiteY51"/>
              </a:cxn>
              <a:cxn ang="0">
                <a:pos x="connisteX52" y="connsiteY52"/>
              </a:cxn>
              <a:cxn ang="0">
                <a:pos x="connisteX53" y="connsiteY53"/>
              </a:cxn>
              <a:cxn ang="0">
                <a:pos x="connisteX54" y="connsiteY54"/>
              </a:cxn>
            </a:cxnLst>
            <a:rect l="l" t="t" r="r" b="b"/>
            <a:pathLst>
              <a:path w="1272174" h="1282559">
                <a:moveTo>
                  <a:pt x="122745" y="13829"/>
                </a:moveTo>
                <a:cubicBezTo>
                  <a:pt x="107505" y="30339"/>
                  <a:pt x="104965" y="55739"/>
                  <a:pt x="97345" y="83679"/>
                </a:cubicBezTo>
                <a:cubicBezTo>
                  <a:pt x="89725" y="111619"/>
                  <a:pt x="87185" y="125589"/>
                  <a:pt x="84645" y="153529"/>
                </a:cubicBezTo>
                <a:cubicBezTo>
                  <a:pt x="82105" y="181469"/>
                  <a:pt x="84645" y="195439"/>
                  <a:pt x="84645" y="223379"/>
                </a:cubicBezTo>
                <a:cubicBezTo>
                  <a:pt x="84645" y="251319"/>
                  <a:pt x="85915" y="264019"/>
                  <a:pt x="84645" y="293229"/>
                </a:cubicBezTo>
                <a:cubicBezTo>
                  <a:pt x="83375" y="322439"/>
                  <a:pt x="79565" y="340219"/>
                  <a:pt x="78295" y="369429"/>
                </a:cubicBezTo>
                <a:cubicBezTo>
                  <a:pt x="77025" y="398639"/>
                  <a:pt x="78295" y="411339"/>
                  <a:pt x="78295" y="439279"/>
                </a:cubicBezTo>
                <a:cubicBezTo>
                  <a:pt x="78295" y="467219"/>
                  <a:pt x="78295" y="481189"/>
                  <a:pt x="78295" y="509129"/>
                </a:cubicBezTo>
                <a:cubicBezTo>
                  <a:pt x="78295" y="537069"/>
                  <a:pt x="78295" y="551039"/>
                  <a:pt x="78295" y="578979"/>
                </a:cubicBezTo>
                <a:cubicBezTo>
                  <a:pt x="78295" y="606919"/>
                  <a:pt x="78295" y="619619"/>
                  <a:pt x="78295" y="648829"/>
                </a:cubicBezTo>
                <a:cubicBezTo>
                  <a:pt x="78295" y="678039"/>
                  <a:pt x="82105" y="695819"/>
                  <a:pt x="78295" y="725029"/>
                </a:cubicBezTo>
                <a:cubicBezTo>
                  <a:pt x="74485" y="754239"/>
                  <a:pt x="68135" y="766939"/>
                  <a:pt x="59245" y="794879"/>
                </a:cubicBezTo>
                <a:cubicBezTo>
                  <a:pt x="50355" y="822819"/>
                  <a:pt x="40195" y="836789"/>
                  <a:pt x="33845" y="864729"/>
                </a:cubicBezTo>
                <a:cubicBezTo>
                  <a:pt x="27495" y="892669"/>
                  <a:pt x="31305" y="906639"/>
                  <a:pt x="27495" y="934579"/>
                </a:cubicBezTo>
                <a:cubicBezTo>
                  <a:pt x="23685" y="962519"/>
                  <a:pt x="19875" y="976489"/>
                  <a:pt x="14795" y="1004429"/>
                </a:cubicBezTo>
                <a:cubicBezTo>
                  <a:pt x="9715" y="1032369"/>
                  <a:pt x="-5525" y="1045069"/>
                  <a:pt x="2095" y="1074279"/>
                </a:cubicBezTo>
                <a:cubicBezTo>
                  <a:pt x="9715" y="1103489"/>
                  <a:pt x="38925" y="1121269"/>
                  <a:pt x="52895" y="1150479"/>
                </a:cubicBezTo>
                <a:cubicBezTo>
                  <a:pt x="66865" y="1179689"/>
                  <a:pt x="52895" y="1194929"/>
                  <a:pt x="71945" y="1220329"/>
                </a:cubicBezTo>
                <a:cubicBezTo>
                  <a:pt x="90995" y="1245729"/>
                  <a:pt x="117665" y="1266049"/>
                  <a:pt x="148145" y="1277479"/>
                </a:cubicBezTo>
                <a:cubicBezTo>
                  <a:pt x="178625" y="1288909"/>
                  <a:pt x="195135" y="1277479"/>
                  <a:pt x="224345" y="1277479"/>
                </a:cubicBezTo>
                <a:cubicBezTo>
                  <a:pt x="253555" y="1277479"/>
                  <a:pt x="264985" y="1277479"/>
                  <a:pt x="294195" y="1277479"/>
                </a:cubicBezTo>
                <a:cubicBezTo>
                  <a:pt x="323405" y="1277479"/>
                  <a:pt x="341185" y="1277479"/>
                  <a:pt x="370395" y="1277479"/>
                </a:cubicBezTo>
                <a:cubicBezTo>
                  <a:pt x="399605" y="1277479"/>
                  <a:pt x="412305" y="1278749"/>
                  <a:pt x="440245" y="1277479"/>
                </a:cubicBezTo>
                <a:cubicBezTo>
                  <a:pt x="468185" y="1276209"/>
                  <a:pt x="480885" y="1277479"/>
                  <a:pt x="510095" y="1271129"/>
                </a:cubicBezTo>
                <a:cubicBezTo>
                  <a:pt x="539305" y="1264779"/>
                  <a:pt x="557085" y="1258429"/>
                  <a:pt x="586295" y="1245729"/>
                </a:cubicBezTo>
                <a:cubicBezTo>
                  <a:pt x="615505" y="1233029"/>
                  <a:pt x="628205" y="1221599"/>
                  <a:pt x="656145" y="1207629"/>
                </a:cubicBezTo>
                <a:cubicBezTo>
                  <a:pt x="684085" y="1193659"/>
                  <a:pt x="698055" y="1192389"/>
                  <a:pt x="725995" y="1175879"/>
                </a:cubicBezTo>
                <a:cubicBezTo>
                  <a:pt x="753935" y="1159369"/>
                  <a:pt x="767905" y="1144129"/>
                  <a:pt x="795845" y="1125079"/>
                </a:cubicBezTo>
                <a:cubicBezTo>
                  <a:pt x="823785" y="1106029"/>
                  <a:pt x="837755" y="1098409"/>
                  <a:pt x="865695" y="1080629"/>
                </a:cubicBezTo>
                <a:cubicBezTo>
                  <a:pt x="893635" y="1062849"/>
                  <a:pt x="907605" y="1053959"/>
                  <a:pt x="935545" y="1036179"/>
                </a:cubicBezTo>
                <a:cubicBezTo>
                  <a:pt x="963485" y="1018399"/>
                  <a:pt x="977455" y="1010779"/>
                  <a:pt x="1005395" y="991729"/>
                </a:cubicBezTo>
                <a:cubicBezTo>
                  <a:pt x="1033335" y="972679"/>
                  <a:pt x="1048575" y="965059"/>
                  <a:pt x="1075245" y="940929"/>
                </a:cubicBezTo>
                <a:cubicBezTo>
                  <a:pt x="1101915" y="916799"/>
                  <a:pt x="1114615" y="900289"/>
                  <a:pt x="1138745" y="871079"/>
                </a:cubicBezTo>
                <a:cubicBezTo>
                  <a:pt x="1162875" y="841869"/>
                  <a:pt x="1175575" y="824089"/>
                  <a:pt x="1195895" y="794879"/>
                </a:cubicBezTo>
                <a:cubicBezTo>
                  <a:pt x="1216215" y="765669"/>
                  <a:pt x="1226375" y="752969"/>
                  <a:pt x="1240345" y="725029"/>
                </a:cubicBezTo>
                <a:cubicBezTo>
                  <a:pt x="1254315" y="697089"/>
                  <a:pt x="1259395" y="683119"/>
                  <a:pt x="1265745" y="655179"/>
                </a:cubicBezTo>
                <a:cubicBezTo>
                  <a:pt x="1272095" y="627239"/>
                  <a:pt x="1272095" y="614539"/>
                  <a:pt x="1272095" y="585329"/>
                </a:cubicBezTo>
                <a:cubicBezTo>
                  <a:pt x="1272095" y="556119"/>
                  <a:pt x="1273365" y="538339"/>
                  <a:pt x="1265745" y="509129"/>
                </a:cubicBezTo>
                <a:cubicBezTo>
                  <a:pt x="1258125" y="479919"/>
                  <a:pt x="1249235" y="467219"/>
                  <a:pt x="1233995" y="439279"/>
                </a:cubicBezTo>
                <a:cubicBezTo>
                  <a:pt x="1218755" y="411339"/>
                  <a:pt x="1208595" y="398639"/>
                  <a:pt x="1189545" y="369429"/>
                </a:cubicBezTo>
                <a:cubicBezTo>
                  <a:pt x="1170495" y="340219"/>
                  <a:pt x="1164145" y="321169"/>
                  <a:pt x="1138745" y="293229"/>
                </a:cubicBezTo>
                <a:cubicBezTo>
                  <a:pt x="1113345" y="265289"/>
                  <a:pt x="1094295" y="252589"/>
                  <a:pt x="1062545" y="229729"/>
                </a:cubicBezTo>
                <a:cubicBezTo>
                  <a:pt x="1030795" y="206869"/>
                  <a:pt x="1013015" y="196709"/>
                  <a:pt x="979995" y="178929"/>
                </a:cubicBezTo>
                <a:cubicBezTo>
                  <a:pt x="946975" y="161149"/>
                  <a:pt x="927925" y="154799"/>
                  <a:pt x="897445" y="140829"/>
                </a:cubicBezTo>
                <a:cubicBezTo>
                  <a:pt x="866965" y="126859"/>
                  <a:pt x="856805" y="120509"/>
                  <a:pt x="827595" y="109079"/>
                </a:cubicBezTo>
                <a:cubicBezTo>
                  <a:pt x="798385" y="97649"/>
                  <a:pt x="780605" y="92569"/>
                  <a:pt x="751395" y="83679"/>
                </a:cubicBezTo>
                <a:cubicBezTo>
                  <a:pt x="722185" y="74789"/>
                  <a:pt x="709485" y="72249"/>
                  <a:pt x="681545" y="64629"/>
                </a:cubicBezTo>
                <a:cubicBezTo>
                  <a:pt x="653605" y="57009"/>
                  <a:pt x="642175" y="53199"/>
                  <a:pt x="611695" y="45579"/>
                </a:cubicBezTo>
                <a:cubicBezTo>
                  <a:pt x="581215" y="37959"/>
                  <a:pt x="560895" y="32879"/>
                  <a:pt x="529145" y="26529"/>
                </a:cubicBezTo>
                <a:cubicBezTo>
                  <a:pt x="497395" y="20179"/>
                  <a:pt x="482155" y="17639"/>
                  <a:pt x="452945" y="13829"/>
                </a:cubicBezTo>
                <a:cubicBezTo>
                  <a:pt x="423735" y="10019"/>
                  <a:pt x="411035" y="10019"/>
                  <a:pt x="383095" y="7479"/>
                </a:cubicBezTo>
                <a:cubicBezTo>
                  <a:pt x="355155" y="4939"/>
                  <a:pt x="341185" y="2399"/>
                  <a:pt x="313245" y="1129"/>
                </a:cubicBezTo>
                <a:cubicBezTo>
                  <a:pt x="285305" y="-141"/>
                  <a:pt x="271335" y="1129"/>
                  <a:pt x="243395" y="1129"/>
                </a:cubicBezTo>
                <a:cubicBezTo>
                  <a:pt x="215455" y="1129"/>
                  <a:pt x="197675" y="-1411"/>
                  <a:pt x="173545" y="1129"/>
                </a:cubicBezTo>
                <a:cubicBezTo>
                  <a:pt x="149415" y="3669"/>
                  <a:pt x="137985" y="-2681"/>
                  <a:pt x="122745" y="13829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870950" y="298894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61280" y="4523740"/>
            <a:ext cx="668020" cy="594360"/>
          </a:xfrm>
          <a:prstGeom prst="rect">
            <a:avLst/>
          </a:prstGeom>
          <a:solidFill>
            <a:srgbClr val="F7F4CB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17245" y="4351655"/>
            <a:ext cx="1055751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（2）如果把这些苹果每2个装一袋，可以装（      ）袋。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226435" y="5005070"/>
            <a:ext cx="147320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zh-CN" sz="2800" b="1">
                <a:solidFill>
                  <a:srgbClr val="0000FF"/>
                </a:solidFill>
              </a:rPr>
              <a:t>每份2个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379720" y="5689600"/>
            <a:ext cx="2268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÷</a:t>
            </a:r>
            <a:r>
              <a:rPr lang="en-US" altLang="zh-CN" sz="3200" b="1"/>
              <a:t>         =</a:t>
            </a:r>
            <a:endParaRPr lang="en-US" altLang="zh-CN" sz="3200" b="1"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926280" y="5689600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128335" y="5689600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734385" y="5689600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992495" y="570674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94550" y="570674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800600" y="572135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6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048750" y="451294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4578985" y="5128895"/>
            <a:ext cx="685800" cy="368300"/>
          </a:xfrm>
          <a:custGeom>
            <a:avLst/>
            <a:gdLst>
              <a:gd name="connisteX0" fmla="*/ 685800 w 685800"/>
              <a:gd name="connsiteY0" fmla="*/ 0 h 368300"/>
              <a:gd name="connisteX1" fmla="*/ 355600 w 685800"/>
              <a:gd name="connsiteY1" fmla="*/ 254000 h 368300"/>
              <a:gd name="connisteX2" fmla="*/ 0 w 685800"/>
              <a:gd name="connsiteY2" fmla="*/ 368300 h 3683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685800" h="368300">
                <a:moveTo>
                  <a:pt x="685800" y="0"/>
                </a:moveTo>
                <a:cubicBezTo>
                  <a:pt x="626745" y="48260"/>
                  <a:pt x="492760" y="180340"/>
                  <a:pt x="355600" y="254000"/>
                </a:cubicBezTo>
                <a:cubicBezTo>
                  <a:pt x="218440" y="327660"/>
                  <a:pt x="64770" y="350520"/>
                  <a:pt x="0" y="368300"/>
                </a:cubicBezTo>
              </a:path>
            </a:pathLst>
          </a:custGeom>
          <a:noFill/>
          <a:ln w="25400">
            <a:solidFill>
              <a:srgbClr val="0000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4542907" y="1234093"/>
            <a:ext cx="1239046" cy="1031860"/>
          </a:xfrm>
          <a:custGeom>
            <a:avLst/>
            <a:gdLst>
              <a:gd name="connsiteX0" fmla="*/ 180 w 1951"/>
              <a:gd name="connsiteY0" fmla="*/ 52 h 1624"/>
              <a:gd name="connsiteX1" fmla="*/ 290 w 1951"/>
              <a:gd name="connsiteY1" fmla="*/ 22 h 1624"/>
              <a:gd name="connsiteX2" fmla="*/ 400 w 1951"/>
              <a:gd name="connsiteY2" fmla="*/ 2 h 1624"/>
              <a:gd name="connsiteX3" fmla="*/ 530 w 1951"/>
              <a:gd name="connsiteY3" fmla="*/ 2 h 1624"/>
              <a:gd name="connsiteX4" fmla="*/ 640 w 1951"/>
              <a:gd name="connsiteY4" fmla="*/ 12 h 1624"/>
              <a:gd name="connsiteX5" fmla="*/ 750 w 1951"/>
              <a:gd name="connsiteY5" fmla="*/ 72 h 1624"/>
              <a:gd name="connsiteX6" fmla="*/ 860 w 1951"/>
              <a:gd name="connsiteY6" fmla="*/ 142 h 1624"/>
              <a:gd name="connsiteX7" fmla="*/ 980 w 1951"/>
              <a:gd name="connsiteY7" fmla="*/ 232 h 1624"/>
              <a:gd name="connsiteX8" fmla="*/ 1090 w 1951"/>
              <a:gd name="connsiteY8" fmla="*/ 332 h 1624"/>
              <a:gd name="connsiteX9" fmla="*/ 1190 w 1951"/>
              <a:gd name="connsiteY9" fmla="*/ 452 h 1624"/>
              <a:gd name="connsiteX10" fmla="*/ 1290 w 1951"/>
              <a:gd name="connsiteY10" fmla="*/ 562 h 1624"/>
              <a:gd name="connsiteX11" fmla="*/ 1380 w 1951"/>
              <a:gd name="connsiteY11" fmla="*/ 672 h 1624"/>
              <a:gd name="connsiteX12" fmla="*/ 1500 w 1951"/>
              <a:gd name="connsiteY12" fmla="*/ 752 h 1624"/>
              <a:gd name="connsiteX13" fmla="*/ 1620 w 1951"/>
              <a:gd name="connsiteY13" fmla="*/ 812 h 1624"/>
              <a:gd name="connsiteX14" fmla="*/ 1730 w 1951"/>
              <a:gd name="connsiteY14" fmla="*/ 882 h 1624"/>
              <a:gd name="connsiteX15" fmla="*/ 1840 w 1951"/>
              <a:gd name="connsiteY15" fmla="*/ 972 h 1624"/>
              <a:gd name="connsiteX16" fmla="*/ 1910 w 1951"/>
              <a:gd name="connsiteY16" fmla="*/ 1092 h 1624"/>
              <a:gd name="connsiteX17" fmla="*/ 1930 w 1951"/>
              <a:gd name="connsiteY17" fmla="*/ 1202 h 1624"/>
              <a:gd name="connsiteX18" fmla="*/ 1950 w 1951"/>
              <a:gd name="connsiteY18" fmla="*/ 1312 h 1624"/>
              <a:gd name="connsiteX19" fmla="*/ 1900 w 1951"/>
              <a:gd name="connsiteY19" fmla="*/ 1422 h 1624"/>
              <a:gd name="connsiteX20" fmla="*/ 1800 w 1951"/>
              <a:gd name="connsiteY20" fmla="*/ 1532 h 1624"/>
              <a:gd name="connsiteX21" fmla="*/ 1680 w 1951"/>
              <a:gd name="connsiteY21" fmla="*/ 1602 h 1624"/>
              <a:gd name="connsiteX22" fmla="*/ 1560 w 1951"/>
              <a:gd name="connsiteY22" fmla="*/ 1622 h 1624"/>
              <a:gd name="connsiteX23" fmla="*/ 1450 w 1951"/>
              <a:gd name="connsiteY23" fmla="*/ 1622 h 1624"/>
              <a:gd name="connsiteX24" fmla="*/ 1340 w 1951"/>
              <a:gd name="connsiteY24" fmla="*/ 1622 h 1624"/>
              <a:gd name="connsiteX25" fmla="*/ 1210 w 1951"/>
              <a:gd name="connsiteY25" fmla="*/ 1592 h 1624"/>
              <a:gd name="connsiteX26" fmla="*/ 1070 w 1951"/>
              <a:gd name="connsiteY26" fmla="*/ 1552 h 1624"/>
              <a:gd name="connsiteX27" fmla="*/ 960 w 1951"/>
              <a:gd name="connsiteY27" fmla="*/ 1502 h 1624"/>
              <a:gd name="connsiteX28" fmla="*/ 840 w 1951"/>
              <a:gd name="connsiteY28" fmla="*/ 1462 h 1624"/>
              <a:gd name="connsiteX29" fmla="*/ 730 w 1951"/>
              <a:gd name="connsiteY29" fmla="*/ 1392 h 1624"/>
              <a:gd name="connsiteX30" fmla="*/ 610 w 1951"/>
              <a:gd name="connsiteY30" fmla="*/ 1282 h 1624"/>
              <a:gd name="connsiteX31" fmla="*/ 500 w 1951"/>
              <a:gd name="connsiteY31" fmla="*/ 1162 h 1624"/>
              <a:gd name="connsiteX32" fmla="*/ 400 w 1951"/>
              <a:gd name="connsiteY32" fmla="*/ 1042 h 1624"/>
              <a:gd name="connsiteX33" fmla="*/ 320 w 1951"/>
              <a:gd name="connsiteY33" fmla="*/ 932 h 1624"/>
              <a:gd name="connsiteX34" fmla="*/ 260 w 1951"/>
              <a:gd name="connsiteY34" fmla="*/ 822 h 1624"/>
              <a:gd name="connsiteX35" fmla="*/ 180 w 1951"/>
              <a:gd name="connsiteY35" fmla="*/ 712 h 1624"/>
              <a:gd name="connsiteX36" fmla="*/ 110 w 1951"/>
              <a:gd name="connsiteY36" fmla="*/ 592 h 1624"/>
              <a:gd name="connsiteX37" fmla="*/ 30 w 1951"/>
              <a:gd name="connsiteY37" fmla="*/ 452 h 1624"/>
              <a:gd name="connsiteX38" fmla="*/ 0 w 1951"/>
              <a:gd name="connsiteY38" fmla="*/ 342 h 1624"/>
              <a:gd name="connsiteX39" fmla="*/ 71 w 1951"/>
              <a:gd name="connsiteY39" fmla="*/ 84 h 1624"/>
              <a:gd name="connsiteX40" fmla="*/ 180 w 1951"/>
              <a:gd name="connsiteY40" fmla="*/ 52 h 1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951" h="1625">
                <a:moveTo>
                  <a:pt x="180" y="52"/>
                </a:moveTo>
                <a:cubicBezTo>
                  <a:pt x="224" y="38"/>
                  <a:pt x="246" y="32"/>
                  <a:pt x="290" y="22"/>
                </a:cubicBezTo>
                <a:cubicBezTo>
                  <a:pt x="334" y="12"/>
                  <a:pt x="352" y="6"/>
                  <a:pt x="400" y="2"/>
                </a:cubicBezTo>
                <a:cubicBezTo>
                  <a:pt x="448" y="-2"/>
                  <a:pt x="482" y="0"/>
                  <a:pt x="530" y="2"/>
                </a:cubicBezTo>
                <a:cubicBezTo>
                  <a:pt x="578" y="4"/>
                  <a:pt x="596" y="-2"/>
                  <a:pt x="640" y="12"/>
                </a:cubicBezTo>
                <a:cubicBezTo>
                  <a:pt x="684" y="26"/>
                  <a:pt x="706" y="46"/>
                  <a:pt x="750" y="72"/>
                </a:cubicBezTo>
                <a:cubicBezTo>
                  <a:pt x="794" y="98"/>
                  <a:pt x="814" y="110"/>
                  <a:pt x="860" y="142"/>
                </a:cubicBezTo>
                <a:cubicBezTo>
                  <a:pt x="906" y="174"/>
                  <a:pt x="934" y="194"/>
                  <a:pt x="980" y="232"/>
                </a:cubicBezTo>
                <a:cubicBezTo>
                  <a:pt x="1026" y="270"/>
                  <a:pt x="1048" y="288"/>
                  <a:pt x="1090" y="332"/>
                </a:cubicBezTo>
                <a:cubicBezTo>
                  <a:pt x="1132" y="376"/>
                  <a:pt x="1150" y="406"/>
                  <a:pt x="1190" y="452"/>
                </a:cubicBezTo>
                <a:cubicBezTo>
                  <a:pt x="1230" y="498"/>
                  <a:pt x="1252" y="518"/>
                  <a:pt x="1290" y="562"/>
                </a:cubicBezTo>
                <a:cubicBezTo>
                  <a:pt x="1328" y="606"/>
                  <a:pt x="1338" y="634"/>
                  <a:pt x="1380" y="672"/>
                </a:cubicBezTo>
                <a:cubicBezTo>
                  <a:pt x="1422" y="710"/>
                  <a:pt x="1452" y="724"/>
                  <a:pt x="1500" y="752"/>
                </a:cubicBezTo>
                <a:cubicBezTo>
                  <a:pt x="1548" y="780"/>
                  <a:pt x="1574" y="786"/>
                  <a:pt x="1620" y="812"/>
                </a:cubicBezTo>
                <a:cubicBezTo>
                  <a:pt x="1666" y="838"/>
                  <a:pt x="1686" y="850"/>
                  <a:pt x="1730" y="882"/>
                </a:cubicBezTo>
                <a:cubicBezTo>
                  <a:pt x="1774" y="914"/>
                  <a:pt x="1804" y="930"/>
                  <a:pt x="1840" y="972"/>
                </a:cubicBezTo>
                <a:cubicBezTo>
                  <a:pt x="1876" y="1014"/>
                  <a:pt x="1892" y="1046"/>
                  <a:pt x="1910" y="1092"/>
                </a:cubicBezTo>
                <a:cubicBezTo>
                  <a:pt x="1928" y="1138"/>
                  <a:pt x="1922" y="1158"/>
                  <a:pt x="1930" y="1202"/>
                </a:cubicBezTo>
                <a:cubicBezTo>
                  <a:pt x="1938" y="1246"/>
                  <a:pt x="1956" y="1268"/>
                  <a:pt x="1950" y="1312"/>
                </a:cubicBezTo>
                <a:cubicBezTo>
                  <a:pt x="1944" y="1356"/>
                  <a:pt x="1930" y="1378"/>
                  <a:pt x="1900" y="1422"/>
                </a:cubicBezTo>
                <a:cubicBezTo>
                  <a:pt x="1870" y="1466"/>
                  <a:pt x="1844" y="1496"/>
                  <a:pt x="1800" y="1532"/>
                </a:cubicBezTo>
                <a:cubicBezTo>
                  <a:pt x="1756" y="1568"/>
                  <a:pt x="1728" y="1584"/>
                  <a:pt x="1680" y="1602"/>
                </a:cubicBezTo>
                <a:cubicBezTo>
                  <a:pt x="1632" y="1620"/>
                  <a:pt x="1606" y="1618"/>
                  <a:pt x="1560" y="1622"/>
                </a:cubicBezTo>
                <a:cubicBezTo>
                  <a:pt x="1514" y="1626"/>
                  <a:pt x="1494" y="1622"/>
                  <a:pt x="1450" y="1622"/>
                </a:cubicBezTo>
                <a:cubicBezTo>
                  <a:pt x="1406" y="1622"/>
                  <a:pt x="1388" y="1628"/>
                  <a:pt x="1340" y="1622"/>
                </a:cubicBezTo>
                <a:cubicBezTo>
                  <a:pt x="1292" y="1616"/>
                  <a:pt x="1264" y="1606"/>
                  <a:pt x="1210" y="1592"/>
                </a:cubicBezTo>
                <a:cubicBezTo>
                  <a:pt x="1156" y="1578"/>
                  <a:pt x="1120" y="1570"/>
                  <a:pt x="1070" y="1552"/>
                </a:cubicBezTo>
                <a:cubicBezTo>
                  <a:pt x="1020" y="1534"/>
                  <a:pt x="1006" y="1520"/>
                  <a:pt x="960" y="1502"/>
                </a:cubicBezTo>
                <a:cubicBezTo>
                  <a:pt x="914" y="1484"/>
                  <a:pt x="886" y="1484"/>
                  <a:pt x="840" y="1462"/>
                </a:cubicBezTo>
                <a:cubicBezTo>
                  <a:pt x="794" y="1440"/>
                  <a:pt x="776" y="1428"/>
                  <a:pt x="730" y="1392"/>
                </a:cubicBezTo>
                <a:cubicBezTo>
                  <a:pt x="684" y="1356"/>
                  <a:pt x="656" y="1328"/>
                  <a:pt x="610" y="1282"/>
                </a:cubicBezTo>
                <a:cubicBezTo>
                  <a:pt x="564" y="1236"/>
                  <a:pt x="542" y="1210"/>
                  <a:pt x="500" y="1162"/>
                </a:cubicBezTo>
                <a:cubicBezTo>
                  <a:pt x="458" y="1114"/>
                  <a:pt x="436" y="1088"/>
                  <a:pt x="400" y="1042"/>
                </a:cubicBezTo>
                <a:cubicBezTo>
                  <a:pt x="364" y="996"/>
                  <a:pt x="348" y="976"/>
                  <a:pt x="320" y="932"/>
                </a:cubicBezTo>
                <a:cubicBezTo>
                  <a:pt x="292" y="888"/>
                  <a:pt x="288" y="866"/>
                  <a:pt x="260" y="822"/>
                </a:cubicBezTo>
                <a:cubicBezTo>
                  <a:pt x="232" y="778"/>
                  <a:pt x="210" y="758"/>
                  <a:pt x="180" y="712"/>
                </a:cubicBezTo>
                <a:cubicBezTo>
                  <a:pt x="150" y="666"/>
                  <a:pt x="140" y="644"/>
                  <a:pt x="110" y="592"/>
                </a:cubicBezTo>
                <a:cubicBezTo>
                  <a:pt x="80" y="540"/>
                  <a:pt x="52" y="502"/>
                  <a:pt x="30" y="452"/>
                </a:cubicBezTo>
                <a:cubicBezTo>
                  <a:pt x="8" y="402"/>
                  <a:pt x="2" y="386"/>
                  <a:pt x="0" y="342"/>
                </a:cubicBezTo>
                <a:cubicBezTo>
                  <a:pt x="-2" y="298"/>
                  <a:pt x="55" y="104"/>
                  <a:pt x="71" y="84"/>
                </a:cubicBezTo>
                <a:lnTo>
                  <a:pt x="180" y="52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5389880" y="1000125"/>
            <a:ext cx="1160780" cy="674370"/>
          </a:xfrm>
          <a:custGeom>
            <a:avLst/>
            <a:gdLst>
              <a:gd name="connisteX0" fmla="*/ 79326 w 1161083"/>
              <a:gd name="connsiteY0" fmla="*/ 122116 h 674566"/>
              <a:gd name="connisteX1" fmla="*/ 28526 w 1161083"/>
              <a:gd name="connsiteY1" fmla="*/ 191966 h 674566"/>
              <a:gd name="connisteX2" fmla="*/ 15826 w 1161083"/>
              <a:gd name="connsiteY2" fmla="*/ 261816 h 674566"/>
              <a:gd name="connisteX3" fmla="*/ 9476 w 1161083"/>
              <a:gd name="connsiteY3" fmla="*/ 338016 h 674566"/>
              <a:gd name="connisteX4" fmla="*/ 3126 w 1161083"/>
              <a:gd name="connsiteY4" fmla="*/ 407866 h 674566"/>
              <a:gd name="connisteX5" fmla="*/ 3126 w 1161083"/>
              <a:gd name="connsiteY5" fmla="*/ 477716 h 674566"/>
              <a:gd name="connisteX6" fmla="*/ 34876 w 1161083"/>
              <a:gd name="connsiteY6" fmla="*/ 553916 h 674566"/>
              <a:gd name="connisteX7" fmla="*/ 104726 w 1161083"/>
              <a:gd name="connsiteY7" fmla="*/ 623766 h 674566"/>
              <a:gd name="connisteX8" fmla="*/ 180926 w 1161083"/>
              <a:gd name="connsiteY8" fmla="*/ 655516 h 674566"/>
              <a:gd name="connisteX9" fmla="*/ 269826 w 1161083"/>
              <a:gd name="connsiteY9" fmla="*/ 668216 h 674566"/>
              <a:gd name="connisteX10" fmla="*/ 339676 w 1161083"/>
              <a:gd name="connsiteY10" fmla="*/ 674566 h 674566"/>
              <a:gd name="connisteX11" fmla="*/ 415876 w 1161083"/>
              <a:gd name="connsiteY11" fmla="*/ 668216 h 674566"/>
              <a:gd name="connisteX12" fmla="*/ 485726 w 1161083"/>
              <a:gd name="connsiteY12" fmla="*/ 661866 h 674566"/>
              <a:gd name="connisteX13" fmla="*/ 555576 w 1161083"/>
              <a:gd name="connsiteY13" fmla="*/ 642816 h 674566"/>
              <a:gd name="connisteX14" fmla="*/ 625426 w 1161083"/>
              <a:gd name="connsiteY14" fmla="*/ 617416 h 674566"/>
              <a:gd name="connisteX15" fmla="*/ 695276 w 1161083"/>
              <a:gd name="connsiteY15" fmla="*/ 604716 h 674566"/>
              <a:gd name="connisteX16" fmla="*/ 765126 w 1161083"/>
              <a:gd name="connsiteY16" fmla="*/ 585666 h 674566"/>
              <a:gd name="connisteX17" fmla="*/ 834976 w 1161083"/>
              <a:gd name="connsiteY17" fmla="*/ 566616 h 674566"/>
              <a:gd name="connisteX18" fmla="*/ 904826 w 1161083"/>
              <a:gd name="connsiteY18" fmla="*/ 560266 h 674566"/>
              <a:gd name="connisteX19" fmla="*/ 974676 w 1161083"/>
              <a:gd name="connsiteY19" fmla="*/ 541216 h 674566"/>
              <a:gd name="connisteX20" fmla="*/ 1044526 w 1161083"/>
              <a:gd name="connsiteY20" fmla="*/ 522166 h 674566"/>
              <a:gd name="connisteX21" fmla="*/ 1114376 w 1161083"/>
              <a:gd name="connsiteY21" fmla="*/ 484066 h 674566"/>
              <a:gd name="connisteX22" fmla="*/ 1146126 w 1161083"/>
              <a:gd name="connsiteY22" fmla="*/ 414216 h 674566"/>
              <a:gd name="connisteX23" fmla="*/ 1158826 w 1161083"/>
              <a:gd name="connsiteY23" fmla="*/ 344366 h 674566"/>
              <a:gd name="connisteX24" fmla="*/ 1158826 w 1161083"/>
              <a:gd name="connsiteY24" fmla="*/ 274516 h 674566"/>
              <a:gd name="connisteX25" fmla="*/ 1158826 w 1161083"/>
              <a:gd name="connsiteY25" fmla="*/ 198316 h 674566"/>
              <a:gd name="connisteX26" fmla="*/ 1133426 w 1161083"/>
              <a:gd name="connsiteY26" fmla="*/ 128466 h 674566"/>
              <a:gd name="connisteX27" fmla="*/ 1063576 w 1161083"/>
              <a:gd name="connsiteY27" fmla="*/ 71316 h 674566"/>
              <a:gd name="connisteX28" fmla="*/ 987376 w 1161083"/>
              <a:gd name="connsiteY28" fmla="*/ 45916 h 674566"/>
              <a:gd name="connisteX29" fmla="*/ 911176 w 1161083"/>
              <a:gd name="connsiteY29" fmla="*/ 33216 h 674566"/>
              <a:gd name="connisteX30" fmla="*/ 834976 w 1161083"/>
              <a:gd name="connsiteY30" fmla="*/ 14166 h 674566"/>
              <a:gd name="connisteX31" fmla="*/ 758776 w 1161083"/>
              <a:gd name="connsiteY31" fmla="*/ 7816 h 674566"/>
              <a:gd name="connisteX32" fmla="*/ 688926 w 1161083"/>
              <a:gd name="connsiteY32" fmla="*/ 7816 h 674566"/>
              <a:gd name="connisteX33" fmla="*/ 619076 w 1161083"/>
              <a:gd name="connsiteY33" fmla="*/ 1466 h 674566"/>
              <a:gd name="connisteX34" fmla="*/ 542876 w 1161083"/>
              <a:gd name="connsiteY34" fmla="*/ 1466 h 674566"/>
              <a:gd name="connisteX35" fmla="*/ 473026 w 1161083"/>
              <a:gd name="connsiteY35" fmla="*/ 14166 h 674566"/>
              <a:gd name="connisteX36" fmla="*/ 390476 w 1161083"/>
              <a:gd name="connsiteY36" fmla="*/ 33216 h 674566"/>
              <a:gd name="connisteX37" fmla="*/ 314276 w 1161083"/>
              <a:gd name="connsiteY37" fmla="*/ 52266 h 674566"/>
              <a:gd name="connisteX38" fmla="*/ 244426 w 1161083"/>
              <a:gd name="connsiteY38" fmla="*/ 64966 h 674566"/>
              <a:gd name="connisteX39" fmla="*/ 174576 w 1161083"/>
              <a:gd name="connsiteY39" fmla="*/ 77666 h 674566"/>
              <a:gd name="connisteX40" fmla="*/ 98376 w 1161083"/>
              <a:gd name="connsiteY40" fmla="*/ 109416 h 674566"/>
              <a:gd name="connisteX41" fmla="*/ 79326 w 1161083"/>
              <a:gd name="connsiteY41" fmla="*/ 122116 h 674566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</a:cxnLst>
            <a:rect l="l" t="t" r="r" b="b"/>
            <a:pathLst>
              <a:path w="1161084" h="674566">
                <a:moveTo>
                  <a:pt x="79326" y="122116"/>
                </a:moveTo>
                <a:cubicBezTo>
                  <a:pt x="65356" y="138626"/>
                  <a:pt x="41226" y="164026"/>
                  <a:pt x="28526" y="191966"/>
                </a:cubicBezTo>
                <a:cubicBezTo>
                  <a:pt x="15826" y="219906"/>
                  <a:pt x="19636" y="232606"/>
                  <a:pt x="15826" y="261816"/>
                </a:cubicBezTo>
                <a:cubicBezTo>
                  <a:pt x="12016" y="291026"/>
                  <a:pt x="12016" y="308806"/>
                  <a:pt x="9476" y="338016"/>
                </a:cubicBezTo>
                <a:cubicBezTo>
                  <a:pt x="6936" y="367226"/>
                  <a:pt x="4396" y="379926"/>
                  <a:pt x="3126" y="407866"/>
                </a:cubicBezTo>
                <a:cubicBezTo>
                  <a:pt x="1856" y="435806"/>
                  <a:pt x="-3224" y="448506"/>
                  <a:pt x="3126" y="477716"/>
                </a:cubicBezTo>
                <a:cubicBezTo>
                  <a:pt x="9476" y="506926"/>
                  <a:pt x="14556" y="524706"/>
                  <a:pt x="34876" y="553916"/>
                </a:cubicBezTo>
                <a:cubicBezTo>
                  <a:pt x="55196" y="583126"/>
                  <a:pt x="75516" y="603446"/>
                  <a:pt x="104726" y="623766"/>
                </a:cubicBezTo>
                <a:cubicBezTo>
                  <a:pt x="133936" y="644086"/>
                  <a:pt x="147906" y="646626"/>
                  <a:pt x="180926" y="655516"/>
                </a:cubicBezTo>
                <a:cubicBezTo>
                  <a:pt x="213946" y="664406"/>
                  <a:pt x="238076" y="664406"/>
                  <a:pt x="269826" y="668216"/>
                </a:cubicBezTo>
                <a:cubicBezTo>
                  <a:pt x="301576" y="672026"/>
                  <a:pt x="310466" y="674566"/>
                  <a:pt x="339676" y="674566"/>
                </a:cubicBezTo>
                <a:cubicBezTo>
                  <a:pt x="368886" y="674566"/>
                  <a:pt x="386666" y="670756"/>
                  <a:pt x="415876" y="668216"/>
                </a:cubicBezTo>
                <a:cubicBezTo>
                  <a:pt x="445086" y="665676"/>
                  <a:pt x="457786" y="666946"/>
                  <a:pt x="485726" y="661866"/>
                </a:cubicBezTo>
                <a:cubicBezTo>
                  <a:pt x="513666" y="656786"/>
                  <a:pt x="527636" y="651706"/>
                  <a:pt x="555576" y="642816"/>
                </a:cubicBezTo>
                <a:cubicBezTo>
                  <a:pt x="583516" y="633926"/>
                  <a:pt x="597486" y="625036"/>
                  <a:pt x="625426" y="617416"/>
                </a:cubicBezTo>
                <a:cubicBezTo>
                  <a:pt x="653366" y="609796"/>
                  <a:pt x="667336" y="611066"/>
                  <a:pt x="695276" y="604716"/>
                </a:cubicBezTo>
                <a:cubicBezTo>
                  <a:pt x="723216" y="598366"/>
                  <a:pt x="737186" y="593286"/>
                  <a:pt x="765126" y="585666"/>
                </a:cubicBezTo>
                <a:cubicBezTo>
                  <a:pt x="793066" y="578046"/>
                  <a:pt x="807036" y="571696"/>
                  <a:pt x="834976" y="566616"/>
                </a:cubicBezTo>
                <a:cubicBezTo>
                  <a:pt x="862916" y="561536"/>
                  <a:pt x="876886" y="565346"/>
                  <a:pt x="904826" y="560266"/>
                </a:cubicBezTo>
                <a:cubicBezTo>
                  <a:pt x="932766" y="555186"/>
                  <a:pt x="946736" y="548836"/>
                  <a:pt x="974676" y="541216"/>
                </a:cubicBezTo>
                <a:cubicBezTo>
                  <a:pt x="1002616" y="533596"/>
                  <a:pt x="1016586" y="533596"/>
                  <a:pt x="1044526" y="522166"/>
                </a:cubicBezTo>
                <a:cubicBezTo>
                  <a:pt x="1072466" y="510736"/>
                  <a:pt x="1094056" y="505656"/>
                  <a:pt x="1114376" y="484066"/>
                </a:cubicBezTo>
                <a:cubicBezTo>
                  <a:pt x="1134696" y="462476"/>
                  <a:pt x="1137236" y="442156"/>
                  <a:pt x="1146126" y="414216"/>
                </a:cubicBezTo>
                <a:cubicBezTo>
                  <a:pt x="1155016" y="386276"/>
                  <a:pt x="1156286" y="372306"/>
                  <a:pt x="1158826" y="344366"/>
                </a:cubicBezTo>
                <a:cubicBezTo>
                  <a:pt x="1161366" y="316426"/>
                  <a:pt x="1158826" y="303726"/>
                  <a:pt x="1158826" y="274516"/>
                </a:cubicBezTo>
                <a:cubicBezTo>
                  <a:pt x="1158826" y="245306"/>
                  <a:pt x="1163906" y="227526"/>
                  <a:pt x="1158826" y="198316"/>
                </a:cubicBezTo>
                <a:cubicBezTo>
                  <a:pt x="1153746" y="169106"/>
                  <a:pt x="1152476" y="153866"/>
                  <a:pt x="1133426" y="128466"/>
                </a:cubicBezTo>
                <a:cubicBezTo>
                  <a:pt x="1114376" y="103066"/>
                  <a:pt x="1092786" y="87826"/>
                  <a:pt x="1063576" y="71316"/>
                </a:cubicBezTo>
                <a:cubicBezTo>
                  <a:pt x="1034366" y="54806"/>
                  <a:pt x="1017856" y="53536"/>
                  <a:pt x="987376" y="45916"/>
                </a:cubicBezTo>
                <a:cubicBezTo>
                  <a:pt x="956896" y="38296"/>
                  <a:pt x="941656" y="39566"/>
                  <a:pt x="911176" y="33216"/>
                </a:cubicBezTo>
                <a:cubicBezTo>
                  <a:pt x="880696" y="26866"/>
                  <a:pt x="865456" y="19246"/>
                  <a:pt x="834976" y="14166"/>
                </a:cubicBezTo>
                <a:cubicBezTo>
                  <a:pt x="804496" y="9086"/>
                  <a:pt x="787986" y="9086"/>
                  <a:pt x="758776" y="7816"/>
                </a:cubicBezTo>
                <a:cubicBezTo>
                  <a:pt x="729566" y="6546"/>
                  <a:pt x="716866" y="9086"/>
                  <a:pt x="688926" y="7816"/>
                </a:cubicBezTo>
                <a:cubicBezTo>
                  <a:pt x="660986" y="6546"/>
                  <a:pt x="648286" y="2736"/>
                  <a:pt x="619076" y="1466"/>
                </a:cubicBezTo>
                <a:cubicBezTo>
                  <a:pt x="589866" y="196"/>
                  <a:pt x="572086" y="-1074"/>
                  <a:pt x="542876" y="1466"/>
                </a:cubicBezTo>
                <a:cubicBezTo>
                  <a:pt x="513666" y="4006"/>
                  <a:pt x="503506" y="7816"/>
                  <a:pt x="473026" y="14166"/>
                </a:cubicBezTo>
                <a:cubicBezTo>
                  <a:pt x="442546" y="20516"/>
                  <a:pt x="422226" y="25596"/>
                  <a:pt x="390476" y="33216"/>
                </a:cubicBezTo>
                <a:cubicBezTo>
                  <a:pt x="358726" y="40836"/>
                  <a:pt x="343486" y="45916"/>
                  <a:pt x="314276" y="52266"/>
                </a:cubicBezTo>
                <a:cubicBezTo>
                  <a:pt x="285066" y="58616"/>
                  <a:pt x="272366" y="59886"/>
                  <a:pt x="244426" y="64966"/>
                </a:cubicBezTo>
                <a:cubicBezTo>
                  <a:pt x="216486" y="70046"/>
                  <a:pt x="203786" y="68776"/>
                  <a:pt x="174576" y="77666"/>
                </a:cubicBezTo>
                <a:cubicBezTo>
                  <a:pt x="145366" y="86556"/>
                  <a:pt x="117426" y="100526"/>
                  <a:pt x="98376" y="109416"/>
                </a:cubicBezTo>
                <a:cubicBezTo>
                  <a:pt x="79326" y="118306"/>
                  <a:pt x="93296" y="105606"/>
                  <a:pt x="79326" y="122116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5855335" y="1301750"/>
            <a:ext cx="1329690" cy="947420"/>
          </a:xfrm>
          <a:custGeom>
            <a:avLst/>
            <a:gdLst>
              <a:gd name="connisteX0" fmla="*/ 26920 w 1329799"/>
              <a:gd name="connsiteY0" fmla="*/ 557198 h 947371"/>
              <a:gd name="connisteX1" fmla="*/ 90420 w 1329799"/>
              <a:gd name="connsiteY1" fmla="*/ 487348 h 947371"/>
              <a:gd name="connisteX2" fmla="*/ 160270 w 1329799"/>
              <a:gd name="connsiteY2" fmla="*/ 442898 h 947371"/>
              <a:gd name="connisteX3" fmla="*/ 230120 w 1329799"/>
              <a:gd name="connsiteY3" fmla="*/ 385748 h 947371"/>
              <a:gd name="connisteX4" fmla="*/ 299970 w 1329799"/>
              <a:gd name="connsiteY4" fmla="*/ 347648 h 947371"/>
              <a:gd name="connisteX5" fmla="*/ 369820 w 1329799"/>
              <a:gd name="connsiteY5" fmla="*/ 322248 h 947371"/>
              <a:gd name="connisteX6" fmla="*/ 439670 w 1329799"/>
              <a:gd name="connsiteY6" fmla="*/ 309548 h 947371"/>
              <a:gd name="connisteX7" fmla="*/ 509520 w 1329799"/>
              <a:gd name="connsiteY7" fmla="*/ 296848 h 947371"/>
              <a:gd name="connisteX8" fmla="*/ 579370 w 1329799"/>
              <a:gd name="connsiteY8" fmla="*/ 284148 h 947371"/>
              <a:gd name="connisteX9" fmla="*/ 649220 w 1329799"/>
              <a:gd name="connsiteY9" fmla="*/ 258748 h 947371"/>
              <a:gd name="connisteX10" fmla="*/ 731770 w 1329799"/>
              <a:gd name="connsiteY10" fmla="*/ 214298 h 947371"/>
              <a:gd name="connisteX11" fmla="*/ 801620 w 1329799"/>
              <a:gd name="connsiteY11" fmla="*/ 150798 h 947371"/>
              <a:gd name="connisteX12" fmla="*/ 839720 w 1329799"/>
              <a:gd name="connsiteY12" fmla="*/ 80948 h 947371"/>
              <a:gd name="connisteX13" fmla="*/ 909570 w 1329799"/>
              <a:gd name="connsiteY13" fmla="*/ 42848 h 947371"/>
              <a:gd name="connisteX14" fmla="*/ 985770 w 1329799"/>
              <a:gd name="connsiteY14" fmla="*/ 36498 h 947371"/>
              <a:gd name="connisteX15" fmla="*/ 1061970 w 1329799"/>
              <a:gd name="connsiteY15" fmla="*/ 17448 h 947371"/>
              <a:gd name="connisteX16" fmla="*/ 1131820 w 1329799"/>
              <a:gd name="connsiteY16" fmla="*/ 11098 h 947371"/>
              <a:gd name="connisteX17" fmla="*/ 1208020 w 1329799"/>
              <a:gd name="connsiteY17" fmla="*/ 4748 h 947371"/>
              <a:gd name="connisteX18" fmla="*/ 1277870 w 1329799"/>
              <a:gd name="connsiteY18" fmla="*/ 74598 h 947371"/>
              <a:gd name="connisteX19" fmla="*/ 1315970 w 1329799"/>
              <a:gd name="connsiteY19" fmla="*/ 157148 h 947371"/>
              <a:gd name="connisteX20" fmla="*/ 1328670 w 1329799"/>
              <a:gd name="connsiteY20" fmla="*/ 226998 h 947371"/>
              <a:gd name="connisteX21" fmla="*/ 1328670 w 1329799"/>
              <a:gd name="connsiteY21" fmla="*/ 303198 h 947371"/>
              <a:gd name="connisteX22" fmla="*/ 1328670 w 1329799"/>
              <a:gd name="connsiteY22" fmla="*/ 379398 h 947371"/>
              <a:gd name="connisteX23" fmla="*/ 1328670 w 1329799"/>
              <a:gd name="connsiteY23" fmla="*/ 449248 h 947371"/>
              <a:gd name="connisteX24" fmla="*/ 1315970 w 1329799"/>
              <a:gd name="connsiteY24" fmla="*/ 519098 h 947371"/>
              <a:gd name="connisteX25" fmla="*/ 1258820 w 1329799"/>
              <a:gd name="connsiteY25" fmla="*/ 588948 h 947371"/>
              <a:gd name="connisteX26" fmla="*/ 1182620 w 1329799"/>
              <a:gd name="connsiteY26" fmla="*/ 627048 h 947371"/>
              <a:gd name="connisteX27" fmla="*/ 1112770 w 1329799"/>
              <a:gd name="connsiteY27" fmla="*/ 646098 h 947371"/>
              <a:gd name="connisteX28" fmla="*/ 1036570 w 1329799"/>
              <a:gd name="connsiteY28" fmla="*/ 671498 h 947371"/>
              <a:gd name="connisteX29" fmla="*/ 960370 w 1329799"/>
              <a:gd name="connsiteY29" fmla="*/ 696898 h 947371"/>
              <a:gd name="connisteX30" fmla="*/ 890520 w 1329799"/>
              <a:gd name="connsiteY30" fmla="*/ 715948 h 947371"/>
              <a:gd name="connisteX31" fmla="*/ 820670 w 1329799"/>
              <a:gd name="connsiteY31" fmla="*/ 747698 h 947371"/>
              <a:gd name="connisteX32" fmla="*/ 750820 w 1329799"/>
              <a:gd name="connsiteY32" fmla="*/ 779448 h 947371"/>
              <a:gd name="connisteX33" fmla="*/ 674620 w 1329799"/>
              <a:gd name="connsiteY33" fmla="*/ 817548 h 947371"/>
              <a:gd name="connisteX34" fmla="*/ 604770 w 1329799"/>
              <a:gd name="connsiteY34" fmla="*/ 849298 h 947371"/>
              <a:gd name="connisteX35" fmla="*/ 528570 w 1329799"/>
              <a:gd name="connsiteY35" fmla="*/ 874698 h 947371"/>
              <a:gd name="connisteX36" fmla="*/ 458720 w 1329799"/>
              <a:gd name="connsiteY36" fmla="*/ 912798 h 947371"/>
              <a:gd name="connisteX37" fmla="*/ 388870 w 1329799"/>
              <a:gd name="connsiteY37" fmla="*/ 931848 h 947371"/>
              <a:gd name="connisteX38" fmla="*/ 319020 w 1329799"/>
              <a:gd name="connsiteY38" fmla="*/ 944548 h 947371"/>
              <a:gd name="connisteX39" fmla="*/ 242820 w 1329799"/>
              <a:gd name="connsiteY39" fmla="*/ 944548 h 947371"/>
              <a:gd name="connisteX40" fmla="*/ 172970 w 1329799"/>
              <a:gd name="connsiteY40" fmla="*/ 944548 h 947371"/>
              <a:gd name="connisteX41" fmla="*/ 103120 w 1329799"/>
              <a:gd name="connsiteY41" fmla="*/ 912798 h 947371"/>
              <a:gd name="connisteX42" fmla="*/ 58670 w 1329799"/>
              <a:gd name="connsiteY42" fmla="*/ 842948 h 947371"/>
              <a:gd name="connisteX43" fmla="*/ 26920 w 1329799"/>
              <a:gd name="connsiteY43" fmla="*/ 773098 h 947371"/>
              <a:gd name="connisteX44" fmla="*/ 1520 w 1329799"/>
              <a:gd name="connsiteY44" fmla="*/ 703248 h 947371"/>
              <a:gd name="connisteX45" fmla="*/ 7870 w 1329799"/>
              <a:gd name="connsiteY45" fmla="*/ 633398 h 947371"/>
              <a:gd name="connisteX46" fmla="*/ 33270 w 1329799"/>
              <a:gd name="connsiteY46" fmla="*/ 563548 h 947371"/>
              <a:gd name="connisteX47" fmla="*/ 26920 w 1329799"/>
              <a:gd name="connsiteY47" fmla="*/ 557198 h 94737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  <a:cxn ang="0">
                <a:pos x="connisteX43" y="connsiteY43"/>
              </a:cxn>
              <a:cxn ang="0">
                <a:pos x="connisteX44" y="connsiteY44"/>
              </a:cxn>
              <a:cxn ang="0">
                <a:pos x="connisteX45" y="connsiteY45"/>
              </a:cxn>
              <a:cxn ang="0">
                <a:pos x="connisteX46" y="connsiteY46"/>
              </a:cxn>
              <a:cxn ang="0">
                <a:pos x="connisteX47" y="connsiteY47"/>
              </a:cxn>
            </a:cxnLst>
            <a:rect l="l" t="t" r="r" b="b"/>
            <a:pathLst>
              <a:path w="1329799" h="947371">
                <a:moveTo>
                  <a:pt x="26920" y="557199"/>
                </a:moveTo>
                <a:cubicBezTo>
                  <a:pt x="38350" y="541959"/>
                  <a:pt x="63750" y="510209"/>
                  <a:pt x="90420" y="487349"/>
                </a:cubicBezTo>
                <a:cubicBezTo>
                  <a:pt x="117090" y="464489"/>
                  <a:pt x="132330" y="463219"/>
                  <a:pt x="160270" y="442899"/>
                </a:cubicBezTo>
                <a:cubicBezTo>
                  <a:pt x="188210" y="422579"/>
                  <a:pt x="202180" y="404799"/>
                  <a:pt x="230120" y="385749"/>
                </a:cubicBezTo>
                <a:cubicBezTo>
                  <a:pt x="258060" y="366699"/>
                  <a:pt x="272030" y="360349"/>
                  <a:pt x="299970" y="347649"/>
                </a:cubicBezTo>
                <a:cubicBezTo>
                  <a:pt x="327910" y="334949"/>
                  <a:pt x="341880" y="329869"/>
                  <a:pt x="369820" y="322249"/>
                </a:cubicBezTo>
                <a:cubicBezTo>
                  <a:pt x="397760" y="314629"/>
                  <a:pt x="411730" y="314629"/>
                  <a:pt x="439670" y="309549"/>
                </a:cubicBezTo>
                <a:cubicBezTo>
                  <a:pt x="467610" y="304469"/>
                  <a:pt x="481580" y="301929"/>
                  <a:pt x="509520" y="296849"/>
                </a:cubicBezTo>
                <a:cubicBezTo>
                  <a:pt x="537460" y="291769"/>
                  <a:pt x="551430" y="291769"/>
                  <a:pt x="579370" y="284149"/>
                </a:cubicBezTo>
                <a:cubicBezTo>
                  <a:pt x="607310" y="276529"/>
                  <a:pt x="618740" y="272719"/>
                  <a:pt x="649220" y="258749"/>
                </a:cubicBezTo>
                <a:cubicBezTo>
                  <a:pt x="679700" y="244779"/>
                  <a:pt x="701290" y="235889"/>
                  <a:pt x="731770" y="214299"/>
                </a:cubicBezTo>
                <a:cubicBezTo>
                  <a:pt x="762250" y="192709"/>
                  <a:pt x="780030" y="177469"/>
                  <a:pt x="801620" y="150799"/>
                </a:cubicBezTo>
                <a:cubicBezTo>
                  <a:pt x="823210" y="124129"/>
                  <a:pt x="818130" y="102539"/>
                  <a:pt x="839720" y="80949"/>
                </a:cubicBezTo>
                <a:cubicBezTo>
                  <a:pt x="861310" y="59359"/>
                  <a:pt x="880360" y="51739"/>
                  <a:pt x="909570" y="42849"/>
                </a:cubicBezTo>
                <a:cubicBezTo>
                  <a:pt x="938780" y="33959"/>
                  <a:pt x="955290" y="41579"/>
                  <a:pt x="985770" y="36499"/>
                </a:cubicBezTo>
                <a:cubicBezTo>
                  <a:pt x="1016250" y="31419"/>
                  <a:pt x="1032760" y="22529"/>
                  <a:pt x="1061970" y="17449"/>
                </a:cubicBezTo>
                <a:cubicBezTo>
                  <a:pt x="1091180" y="12369"/>
                  <a:pt x="1102610" y="13639"/>
                  <a:pt x="1131820" y="11099"/>
                </a:cubicBezTo>
                <a:cubicBezTo>
                  <a:pt x="1161030" y="8559"/>
                  <a:pt x="1178810" y="-7951"/>
                  <a:pt x="1208020" y="4749"/>
                </a:cubicBezTo>
                <a:cubicBezTo>
                  <a:pt x="1237230" y="17449"/>
                  <a:pt x="1256280" y="44119"/>
                  <a:pt x="1277870" y="74599"/>
                </a:cubicBezTo>
                <a:cubicBezTo>
                  <a:pt x="1299460" y="105079"/>
                  <a:pt x="1305810" y="126669"/>
                  <a:pt x="1315970" y="157149"/>
                </a:cubicBezTo>
                <a:cubicBezTo>
                  <a:pt x="1326130" y="187629"/>
                  <a:pt x="1326130" y="197789"/>
                  <a:pt x="1328670" y="226999"/>
                </a:cubicBezTo>
                <a:cubicBezTo>
                  <a:pt x="1331210" y="256209"/>
                  <a:pt x="1328670" y="272719"/>
                  <a:pt x="1328670" y="303199"/>
                </a:cubicBezTo>
                <a:cubicBezTo>
                  <a:pt x="1328670" y="333679"/>
                  <a:pt x="1328670" y="350189"/>
                  <a:pt x="1328670" y="379399"/>
                </a:cubicBezTo>
                <a:cubicBezTo>
                  <a:pt x="1328670" y="408609"/>
                  <a:pt x="1331210" y="421309"/>
                  <a:pt x="1328670" y="449249"/>
                </a:cubicBezTo>
                <a:cubicBezTo>
                  <a:pt x="1326130" y="477189"/>
                  <a:pt x="1329940" y="491159"/>
                  <a:pt x="1315970" y="519099"/>
                </a:cubicBezTo>
                <a:cubicBezTo>
                  <a:pt x="1302000" y="547039"/>
                  <a:pt x="1285490" y="567359"/>
                  <a:pt x="1258820" y="588949"/>
                </a:cubicBezTo>
                <a:cubicBezTo>
                  <a:pt x="1232150" y="610539"/>
                  <a:pt x="1211830" y="615619"/>
                  <a:pt x="1182620" y="627049"/>
                </a:cubicBezTo>
                <a:cubicBezTo>
                  <a:pt x="1153410" y="638479"/>
                  <a:pt x="1141980" y="637209"/>
                  <a:pt x="1112770" y="646099"/>
                </a:cubicBezTo>
                <a:cubicBezTo>
                  <a:pt x="1083560" y="654989"/>
                  <a:pt x="1067050" y="661339"/>
                  <a:pt x="1036570" y="671499"/>
                </a:cubicBezTo>
                <a:cubicBezTo>
                  <a:pt x="1006090" y="681659"/>
                  <a:pt x="989580" y="688009"/>
                  <a:pt x="960370" y="696899"/>
                </a:cubicBezTo>
                <a:cubicBezTo>
                  <a:pt x="931160" y="705789"/>
                  <a:pt x="918460" y="705789"/>
                  <a:pt x="890520" y="715949"/>
                </a:cubicBezTo>
                <a:cubicBezTo>
                  <a:pt x="862580" y="726109"/>
                  <a:pt x="848610" y="734999"/>
                  <a:pt x="820670" y="747699"/>
                </a:cubicBezTo>
                <a:cubicBezTo>
                  <a:pt x="792730" y="760399"/>
                  <a:pt x="780030" y="765479"/>
                  <a:pt x="750820" y="779449"/>
                </a:cubicBezTo>
                <a:cubicBezTo>
                  <a:pt x="721610" y="793419"/>
                  <a:pt x="703830" y="803579"/>
                  <a:pt x="674620" y="817549"/>
                </a:cubicBezTo>
                <a:cubicBezTo>
                  <a:pt x="645410" y="831519"/>
                  <a:pt x="633980" y="837869"/>
                  <a:pt x="604770" y="849299"/>
                </a:cubicBezTo>
                <a:cubicBezTo>
                  <a:pt x="575560" y="860729"/>
                  <a:pt x="557780" y="861999"/>
                  <a:pt x="528570" y="874699"/>
                </a:cubicBezTo>
                <a:cubicBezTo>
                  <a:pt x="499360" y="887399"/>
                  <a:pt x="486660" y="901369"/>
                  <a:pt x="458720" y="912799"/>
                </a:cubicBezTo>
                <a:cubicBezTo>
                  <a:pt x="430780" y="924229"/>
                  <a:pt x="416810" y="925499"/>
                  <a:pt x="388870" y="931849"/>
                </a:cubicBezTo>
                <a:cubicBezTo>
                  <a:pt x="360930" y="938199"/>
                  <a:pt x="348230" y="942009"/>
                  <a:pt x="319020" y="944549"/>
                </a:cubicBezTo>
                <a:cubicBezTo>
                  <a:pt x="289810" y="947089"/>
                  <a:pt x="272030" y="944549"/>
                  <a:pt x="242820" y="944549"/>
                </a:cubicBezTo>
                <a:cubicBezTo>
                  <a:pt x="213610" y="944549"/>
                  <a:pt x="200910" y="950899"/>
                  <a:pt x="172970" y="944549"/>
                </a:cubicBezTo>
                <a:cubicBezTo>
                  <a:pt x="145030" y="938199"/>
                  <a:pt x="125980" y="933119"/>
                  <a:pt x="103120" y="912799"/>
                </a:cubicBezTo>
                <a:cubicBezTo>
                  <a:pt x="80260" y="892479"/>
                  <a:pt x="73910" y="870889"/>
                  <a:pt x="58670" y="842949"/>
                </a:cubicBezTo>
                <a:cubicBezTo>
                  <a:pt x="43430" y="815009"/>
                  <a:pt x="38350" y="801039"/>
                  <a:pt x="26920" y="773099"/>
                </a:cubicBezTo>
                <a:cubicBezTo>
                  <a:pt x="15490" y="745159"/>
                  <a:pt x="5330" y="731189"/>
                  <a:pt x="1520" y="703249"/>
                </a:cubicBezTo>
                <a:cubicBezTo>
                  <a:pt x="-2290" y="675309"/>
                  <a:pt x="1520" y="661339"/>
                  <a:pt x="7870" y="633399"/>
                </a:cubicBezTo>
                <a:cubicBezTo>
                  <a:pt x="14220" y="605459"/>
                  <a:pt x="29460" y="578789"/>
                  <a:pt x="33270" y="563549"/>
                </a:cubicBezTo>
                <a:cubicBezTo>
                  <a:pt x="37080" y="548309"/>
                  <a:pt x="15490" y="572439"/>
                  <a:pt x="26920" y="557199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680828BB-531D-3C50-D0C2-3F124A3FA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7460" y="610486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39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  <p:bldP spid="55" grpId="0"/>
      <p:bldP spid="56" grpId="0"/>
      <p:bldP spid="57" grpId="0"/>
      <p:bldP spid="9" grpId="0" bldLvl="0" animBg="1"/>
      <p:bldP spid="9" grpId="1" bldLvl="0" animBg="1"/>
      <p:bldP spid="10" grpId="0" bldLvl="0" animBg="1"/>
      <p:bldP spid="10" grpId="1" bldLvl="0" animBg="1"/>
      <p:bldP spid="11" grpId="0"/>
      <p:bldP spid="12" grpId="0" bldLvl="0" animBg="1"/>
      <p:bldP spid="14" grpId="0"/>
      <p:bldP spid="19" grpId="0"/>
      <p:bldP spid="20" grpId="0"/>
      <p:bldP spid="21" grpId="0"/>
      <p:bldP spid="22" grpId="0"/>
      <p:bldP spid="24" grpId="0" bldLvl="0" animBg="1"/>
      <p:bldP spid="25" grpId="0" bldLvl="0" animBg="1"/>
      <p:bldP spid="28" grpId="0" bldLvl="0" animBg="1"/>
      <p:bldP spid="29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图片 10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1540" y="2038985"/>
            <a:ext cx="10410190" cy="1657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354455" y="4532630"/>
            <a:ext cx="58254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 latinLnBrk="0">
              <a:lnSpc>
                <a:spcPct val="100000"/>
              </a:lnSpc>
              <a:buClrTx/>
              <a:buSzTx/>
              <a:buFontTx/>
            </a:pP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24里面有（       ）个4。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26765" y="4532630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6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5325" y="421207"/>
            <a:ext cx="10585450" cy="1476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 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（1）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891540" y="2019935"/>
            <a:ext cx="1656000" cy="1656000"/>
          </a:xfrm>
          <a:prstGeom prst="roundRect">
            <a:avLst/>
          </a:prstGeom>
          <a:noFill/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616120" y="2019935"/>
            <a:ext cx="1655445" cy="16560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4340145" y="2019935"/>
            <a:ext cx="1655445" cy="16560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064170" y="2019935"/>
            <a:ext cx="1655445" cy="16560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7788195" y="2019935"/>
            <a:ext cx="1655445" cy="16560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9512220" y="2019935"/>
            <a:ext cx="1655445" cy="16560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521575" y="4532630"/>
            <a:ext cx="2268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÷</a:t>
            </a:r>
            <a:r>
              <a:rPr lang="en-US" altLang="zh-CN" sz="3200" b="1"/>
              <a:t>         =</a:t>
            </a:r>
            <a:endParaRPr lang="en-US" altLang="zh-CN" sz="3200" b="1"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068135" y="45329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270190" y="45329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876240" y="45329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134350" y="45326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336405" y="45326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6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42455" y="45326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sym typeface="+mn-ea"/>
              </a:rPr>
              <a:t>24</a:t>
            </a:r>
          </a:p>
        </p:txBody>
      </p:sp>
      <p:sp>
        <p:nvSpPr>
          <p:cNvPr id="14" name="椭圆 13"/>
          <p:cNvSpPr/>
          <p:nvPr/>
        </p:nvSpPr>
        <p:spPr>
          <a:xfrm>
            <a:off x="1350645" y="4493895"/>
            <a:ext cx="572135" cy="71755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320800" y="5238750"/>
            <a:ext cx="66675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00000"/>
              </a:lnSpc>
            </a:pPr>
            <a:r>
              <a:rPr lang="zh-CN" sz="2800" b="1">
                <a:solidFill>
                  <a:srgbClr val="0000FF"/>
                </a:solidFill>
              </a:rPr>
              <a:t>总数</a:t>
            </a:r>
            <a:endParaRPr lang="zh-CN" sz="28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850130" y="4493895"/>
            <a:ext cx="572135" cy="71755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820285" y="5238750"/>
            <a:ext cx="93599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00000"/>
              </a:lnSpc>
            </a:pPr>
            <a:r>
              <a:rPr lang="zh-CN" sz="2800" b="1">
                <a:solidFill>
                  <a:srgbClr val="0000FF"/>
                </a:solidFill>
              </a:rPr>
              <a:t>每份</a:t>
            </a:r>
            <a:r>
              <a:rPr lang="en-US" altLang="zh-CN" sz="2800" b="1">
                <a:solidFill>
                  <a:srgbClr val="0000FF"/>
                </a:solidFill>
              </a:rPr>
              <a:t>4</a:t>
            </a:r>
            <a:r>
              <a:rPr lang="zh-CN" altLang="en-US" sz="2800" b="1">
                <a:solidFill>
                  <a:srgbClr val="0000FF"/>
                </a:solidFill>
              </a:rPr>
              <a:t>个</a:t>
            </a:r>
            <a:endParaRPr lang="zh-CN" altLang="en-US" sz="28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82A07E93-13E7-15FC-BBB2-218FE4240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67" y="68136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39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9" grpId="0"/>
      <p:bldP spid="20" grpId="0"/>
      <p:bldP spid="21" grpId="0"/>
      <p:bldP spid="14" grpId="0" animBg="1"/>
      <p:bldP spid="22" grpId="0"/>
      <p:bldP spid="23" grpId="0" bldLvl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087120" y="723900"/>
            <a:ext cx="1019365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（2）</a:t>
            </a:r>
          </a:p>
        </p:txBody>
      </p:sp>
      <p:pic>
        <p:nvPicPr>
          <p:cNvPr id="109" name="图片 108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4470" y="1529080"/>
            <a:ext cx="9244330" cy="25374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椭圆 4"/>
          <p:cNvSpPr/>
          <p:nvPr/>
        </p:nvSpPr>
        <p:spPr>
          <a:xfrm>
            <a:off x="2901950" y="1745615"/>
            <a:ext cx="516890" cy="516890"/>
          </a:xfrm>
          <a:prstGeom prst="ellipse">
            <a:avLst/>
          </a:prstGeom>
          <a:solidFill>
            <a:srgbClr val="D4EFF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4716780" y="3221355"/>
            <a:ext cx="2595245" cy="819785"/>
          </a:xfrm>
          <a:prstGeom prst="roundRect">
            <a:avLst>
              <a:gd name="adj" fmla="val 4577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903210" y="1741170"/>
            <a:ext cx="516890" cy="516890"/>
          </a:xfrm>
          <a:prstGeom prst="ellipse">
            <a:avLst/>
          </a:prstGeom>
          <a:solidFill>
            <a:srgbClr val="D4EFF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611880" y="1745615"/>
            <a:ext cx="516890" cy="516890"/>
          </a:xfrm>
          <a:prstGeom prst="ellipse">
            <a:avLst/>
          </a:prstGeom>
          <a:solidFill>
            <a:srgbClr val="D4EFF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323715" y="1745615"/>
            <a:ext cx="516890" cy="516890"/>
          </a:xfrm>
          <a:prstGeom prst="ellipse">
            <a:avLst/>
          </a:prstGeom>
          <a:solidFill>
            <a:srgbClr val="D4EFF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044440" y="1745615"/>
            <a:ext cx="516890" cy="516890"/>
          </a:xfrm>
          <a:prstGeom prst="ellipse">
            <a:avLst/>
          </a:prstGeom>
          <a:solidFill>
            <a:srgbClr val="D4EFF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758815" y="1745615"/>
            <a:ext cx="516890" cy="516890"/>
          </a:xfrm>
          <a:prstGeom prst="ellipse">
            <a:avLst/>
          </a:prstGeom>
          <a:solidFill>
            <a:srgbClr val="D4EFF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6473190" y="1745615"/>
            <a:ext cx="516890" cy="516890"/>
          </a:xfrm>
          <a:prstGeom prst="ellipse">
            <a:avLst/>
          </a:prstGeom>
          <a:solidFill>
            <a:srgbClr val="D4EFF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187565" y="1742440"/>
            <a:ext cx="516890" cy="516890"/>
          </a:xfrm>
          <a:prstGeom prst="ellipse">
            <a:avLst/>
          </a:prstGeom>
          <a:solidFill>
            <a:srgbClr val="D4EFF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617585" y="1741170"/>
            <a:ext cx="516890" cy="516890"/>
          </a:xfrm>
          <a:prstGeom prst="ellipse">
            <a:avLst/>
          </a:prstGeom>
          <a:solidFill>
            <a:srgbClr val="D4EFF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519555" y="4532630"/>
            <a:ext cx="58254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9里面有3个（       ）。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885565" y="4532630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21575" y="4532630"/>
            <a:ext cx="2268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÷</a:t>
            </a:r>
            <a:r>
              <a:rPr lang="en-US" altLang="zh-CN" sz="3200" b="1"/>
              <a:t>         =</a:t>
            </a:r>
            <a:endParaRPr lang="en-US" altLang="zh-CN" sz="3200" b="1"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068135" y="45329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9270190" y="45329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6876240" y="45329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8134350" y="45326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336405" y="45326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942455" y="45326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sym typeface="+mn-ea"/>
              </a:rPr>
              <a:t>9</a:t>
            </a:r>
          </a:p>
        </p:txBody>
      </p:sp>
      <p:sp>
        <p:nvSpPr>
          <p:cNvPr id="37" name="椭圆 36"/>
          <p:cNvSpPr/>
          <p:nvPr/>
        </p:nvSpPr>
        <p:spPr>
          <a:xfrm>
            <a:off x="1388745" y="4493895"/>
            <a:ext cx="572135" cy="71755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346200" y="5238750"/>
            <a:ext cx="66675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00000"/>
              </a:lnSpc>
            </a:pPr>
            <a:r>
              <a:rPr lang="zh-CN" sz="2800" b="1">
                <a:solidFill>
                  <a:srgbClr val="0000FF"/>
                </a:solidFill>
              </a:rPr>
              <a:t>总数</a:t>
            </a:r>
            <a:endParaRPr lang="zh-CN" sz="28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021330" y="4506595"/>
            <a:ext cx="572135" cy="71755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2915285" y="5238750"/>
            <a:ext cx="93599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00000"/>
              </a:lnSpc>
            </a:pPr>
            <a:r>
              <a:rPr lang="zh-CN" sz="2800" b="1">
                <a:solidFill>
                  <a:srgbClr val="0000FF"/>
                </a:solidFill>
              </a:rPr>
              <a:t>分成</a:t>
            </a:r>
            <a:r>
              <a:rPr lang="en-US" altLang="zh-CN" sz="2800" b="1">
                <a:solidFill>
                  <a:srgbClr val="0000FF"/>
                </a:solidFill>
              </a:rPr>
              <a:t>3</a:t>
            </a:r>
            <a:r>
              <a:rPr lang="zh-CN" altLang="en-US" sz="2800" b="1">
                <a:solidFill>
                  <a:srgbClr val="0000FF"/>
                </a:solidFill>
              </a:rPr>
              <a:t>份</a:t>
            </a:r>
            <a:endParaRPr lang="zh-CN" altLang="en-US" sz="2800" b="1">
              <a:solidFill>
                <a:srgbClr val="0000FF"/>
              </a:solidFill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73438 0.235741 " pathEditMode="relative" ptsTypes="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73438 0.235741 " pathEditMode="relative" ptsTypes="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73438 0.235741 " pathEditMode="relative" ptsTypes="">
                                      <p:cBhvr>
                                        <p:cTn id="3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34722 " pathEditMode="relative" ptsTypes="">
                                      <p:cBhvr>
                                        <p:cTn id="4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34722 " pathEditMode="relative" ptsTypes="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34722 " pathEditMode="relative" ptsTypes="">
                                      <p:cBhvr>
                                        <p:cTn id="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882813 0.225278 " pathEditMode="relative" ptsTypes="">
                                      <p:cBhvr>
                                        <p:cTn id="4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882813 0.225278 " pathEditMode="relative" ptsTypes="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882813 0.225278 " pathEditMode="relative" ptsTypes="">
                                      <p:cBhvr>
                                        <p:cTn id="5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bldLvl="0" animBg="1"/>
      <p:bldP spid="18" grpId="0" bldLvl="0" animBg="1"/>
      <p:bldP spid="18" grpId="1" bldLvl="0" animBg="1"/>
      <p:bldP spid="20" grpId="0" bldLvl="0" animBg="1"/>
      <p:bldP spid="20" grpId="1" bldLvl="0" animBg="1"/>
      <p:bldP spid="21" grpId="0" bldLvl="0" animBg="1"/>
      <p:bldP spid="21" grpId="1" bldLvl="0" animBg="1"/>
      <p:bldP spid="22" grpId="0" bldLvl="0" animBg="1"/>
      <p:bldP spid="22" grpId="1" bldLvl="0" animBg="1"/>
      <p:bldP spid="23" grpId="0" bldLvl="0" animBg="1"/>
      <p:bldP spid="23" grpId="1" bldLvl="0" animBg="1"/>
      <p:bldP spid="24" grpId="0" bldLvl="0" animBg="1"/>
      <p:bldP spid="24" grpId="1" bldLvl="0" animBg="1"/>
      <p:bldP spid="25" grpId="0" bldLvl="0" animBg="1"/>
      <p:bldP spid="25" grpId="1" bldLvl="0" animBg="1"/>
      <p:bldP spid="26" grpId="0" bldLvl="0" animBg="1"/>
      <p:bldP spid="26" grpId="1" bldLvl="0" animBg="1"/>
      <p:bldP spid="29" grpId="0"/>
      <p:bldP spid="34" grpId="0"/>
      <p:bldP spid="35" grpId="0"/>
      <p:bldP spid="36" grpId="0"/>
      <p:bldP spid="37" grpId="0" bldLvl="0" animBg="1"/>
      <p:bldP spid="38" grpId="0"/>
      <p:bldP spid="39" grpId="0" bldLvl="0" animBg="1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3895" y="537210"/>
            <a:ext cx="26790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00150" y="3272155"/>
            <a:ext cx="101085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每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支装一盒，可以装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盒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sz="32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平均装在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个盒子里，每盒装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支。</a:t>
            </a:r>
          </a:p>
        </p:txBody>
      </p:sp>
      <p:pic>
        <p:nvPicPr>
          <p:cNvPr id="110" name="图片 109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0780" y="1631950"/>
            <a:ext cx="9871710" cy="1461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" name="文本框 39"/>
          <p:cNvSpPr txBox="1"/>
          <p:nvPr/>
        </p:nvSpPr>
        <p:spPr>
          <a:xfrm>
            <a:off x="4451985" y="628650"/>
            <a:ext cx="32213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00000"/>
              </a:lnSpc>
            </a:pPr>
            <a:r>
              <a:rPr sz="2800" b="1">
                <a:solidFill>
                  <a:srgbClr val="0000FF"/>
                </a:solidFill>
              </a:rPr>
              <a:t>一共有 10 支牙刷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981950" y="34531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132455" y="34531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sym typeface="+mn-ea"/>
              </a:rPr>
              <a:t>2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32455" y="34531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81950" y="34531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sym typeface="+mn-ea"/>
              </a:rPr>
              <a:t>2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597275" y="5269230"/>
            <a:ext cx="2268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÷</a:t>
            </a:r>
            <a:r>
              <a:rPr lang="en-US" altLang="zh-CN" sz="3200" b="1"/>
              <a:t>         =</a:t>
            </a:r>
            <a:endParaRPr lang="en-US" altLang="zh-CN" sz="3200" b="1"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143835" y="52695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5345890" y="52695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2951940" y="52695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210050" y="52692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412105" y="52692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18155" y="52692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sym typeface="+mn-ea"/>
              </a:rPr>
              <a:t>10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402455" y="41770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209405" y="41770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209405" y="41770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02455" y="41770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70775" y="5269230"/>
            <a:ext cx="2268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÷</a:t>
            </a:r>
            <a:r>
              <a:rPr lang="en-US" altLang="zh-CN" sz="3200" b="1"/>
              <a:t>         =</a:t>
            </a:r>
            <a:endParaRPr lang="en-US" altLang="zh-CN" sz="3200" b="1"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017335" y="52695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219390" y="52695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825440" y="52695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083550" y="52692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85605" y="52692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91655" y="52692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sym typeface="+mn-ea"/>
              </a:rPr>
              <a:t>10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D328D72-8FED-60E7-5289-BFEE14F0E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198" y="84004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39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34" grpId="0"/>
      <p:bldP spid="34" grpId="1"/>
      <p:bldP spid="36" grpId="0"/>
      <p:bldP spid="36" grpId="1"/>
      <p:bldP spid="6" grpId="0"/>
      <p:bldP spid="7" grpId="0"/>
      <p:bldP spid="8" grpId="0"/>
      <p:bldP spid="35" grpId="0"/>
      <p:bldP spid="9" grpId="0"/>
      <p:bldP spid="10" grpId="0"/>
      <p:bldP spid="10" grpId="1"/>
      <p:bldP spid="12" grpId="0"/>
      <p:bldP spid="12" grpId="1"/>
      <p:bldP spid="13" grpId="0"/>
      <p:bldP spid="14" grpId="0"/>
      <p:bldP spid="15" grpId="0"/>
      <p:bldP spid="16" grpId="0" bldLvl="0" animBg="1"/>
      <p:bldP spid="17" grpId="0" bldLvl="0" animBg="1"/>
      <p:bldP spid="18" grpId="0" bldLvl="0" animBg="1"/>
      <p:bldP spid="19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18C13BE-92EA-D8D3-C504-843DFE7B3F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42" y="2266315"/>
            <a:ext cx="5183743" cy="351923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38250" y="715010"/>
            <a:ext cx="966533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4. 分一分，填一填。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1945323" y="1644650"/>
            <a:ext cx="32213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00000"/>
              </a:lnSpc>
            </a:pPr>
            <a:r>
              <a:rPr sz="2800" b="1">
                <a:solidFill>
                  <a:srgbClr val="0000FF"/>
                </a:solidFill>
              </a:rPr>
              <a:t>一共有 1</a:t>
            </a:r>
            <a:r>
              <a:rPr lang="en-US" sz="2800" b="1">
                <a:solidFill>
                  <a:srgbClr val="0000FF"/>
                </a:solidFill>
              </a:rPr>
              <a:t>5</a:t>
            </a:r>
            <a:r>
              <a:rPr lang="zh-CN" altLang="en-US" sz="2800" b="1">
                <a:solidFill>
                  <a:srgbClr val="0000FF"/>
                </a:solidFill>
              </a:rPr>
              <a:t>个凳子</a:t>
            </a:r>
            <a:endParaRPr sz="2800" b="1">
              <a:solidFill>
                <a:srgbClr val="0000FF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80150" y="2065655"/>
            <a:ext cx="4866005" cy="221483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3名同学搬这些凳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子，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如果每人搬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得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同样多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每人搬几个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？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083040" y="4583430"/>
            <a:ext cx="4400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200" b="1"/>
              <a:t>=</a:t>
            </a:r>
            <a:endParaRPr lang="en-US" altLang="zh-CN" sz="3200" b="1"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310420" y="4583748"/>
            <a:ext cx="75565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9511490" y="45837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6774640" y="4583748"/>
            <a:ext cx="75600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8375650" y="45834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577705" y="45834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840855" y="45834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sym typeface="+mn-ea"/>
              </a:rPr>
              <a:t>15</a:t>
            </a:r>
          </a:p>
        </p:txBody>
      </p:sp>
      <p:sp>
        <p:nvSpPr>
          <p:cNvPr id="5" name="椭圆 4"/>
          <p:cNvSpPr/>
          <p:nvPr/>
        </p:nvSpPr>
        <p:spPr>
          <a:xfrm>
            <a:off x="7629065" y="4583748"/>
            <a:ext cx="582930" cy="58293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615555" y="458343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200" b="1">
                <a:solidFill>
                  <a:srgbClr val="FF0000"/>
                </a:solidFill>
                <a:sym typeface="+mn-ea"/>
              </a:rPr>
              <a:t>÷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4B6B0E65-FB72-F4C9-CBF1-20169B3A5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389" y="103340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34" grpId="0"/>
      <p:bldP spid="35" grpId="0"/>
      <p:bldP spid="36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图片1">
            <a:extLst>
              <a:ext uri="{FF2B5EF4-FFF2-40B4-BE49-F238E27FC236}">
                <a16:creationId xmlns:a16="http://schemas.microsoft.com/office/drawing/2014/main" id="{43279997-9126-E6F0-39C6-D8D2A7E7D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40" y="2165427"/>
            <a:ext cx="10080720" cy="174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753745" y="880110"/>
            <a:ext cx="72669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5. 看图写出乘法算式和除法算式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959485" y="5283200"/>
            <a:ext cx="308610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794885" y="5283200"/>
            <a:ext cx="308610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477885" y="5283200"/>
            <a:ext cx="308610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185545" y="4359910"/>
            <a:ext cx="25679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 = 30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944745" y="4359910"/>
            <a:ext cx="25679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30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 = 6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894445" y="4359910"/>
            <a:ext cx="25679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30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 = 5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D36B8A8E-4ADA-95F2-0AF2-AA29DB468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8833" y="1174689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10945" y="1232535"/>
            <a:ext cx="98799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  <a:buClrTx/>
              <a:buSzTx/>
              <a:buFontTx/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6. </a:t>
            </a:r>
            <a:r>
              <a:rPr sz="3200" b="1" dirty="0" err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平均分下面的</a:t>
            </a: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3200" b="1" dirty="0" err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再写出相应的除法算式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sz="32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207510" y="1260793"/>
            <a:ext cx="527050" cy="52705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777365" y="5499100"/>
            <a:ext cx="308610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251065" y="5499100"/>
            <a:ext cx="308610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2036445" y="4575810"/>
            <a:ext cx="25679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 = 5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510145" y="4575810"/>
            <a:ext cx="256794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18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 = 3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1645285" y="3111500"/>
            <a:ext cx="3289300" cy="596900"/>
          </a:xfrm>
          <a:prstGeom prst="roundRect">
            <a:avLst>
              <a:gd name="adj" fmla="val 1031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645285" y="3886200"/>
            <a:ext cx="3289300" cy="596900"/>
          </a:xfrm>
          <a:prstGeom prst="roundRect">
            <a:avLst>
              <a:gd name="adj" fmla="val 1031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890385" y="2298700"/>
            <a:ext cx="1872000" cy="608965"/>
          </a:xfrm>
          <a:prstGeom prst="roundRect">
            <a:avLst>
              <a:gd name="adj" fmla="val 1031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8820785" y="2298700"/>
            <a:ext cx="1872000" cy="608965"/>
          </a:xfrm>
          <a:prstGeom prst="roundRect">
            <a:avLst>
              <a:gd name="adj" fmla="val 1031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6890385" y="3086100"/>
            <a:ext cx="1872000" cy="608965"/>
          </a:xfrm>
          <a:prstGeom prst="roundRect">
            <a:avLst>
              <a:gd name="adj" fmla="val 1031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8820785" y="3086100"/>
            <a:ext cx="1872000" cy="608965"/>
          </a:xfrm>
          <a:prstGeom prst="roundRect">
            <a:avLst>
              <a:gd name="adj" fmla="val 1031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890385" y="3898900"/>
            <a:ext cx="1872000" cy="608965"/>
          </a:xfrm>
          <a:prstGeom prst="roundRect">
            <a:avLst>
              <a:gd name="adj" fmla="val 1031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8820785" y="3898900"/>
            <a:ext cx="1872000" cy="608965"/>
          </a:xfrm>
          <a:prstGeom prst="roundRect">
            <a:avLst>
              <a:gd name="adj" fmla="val 1031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3C8004E8-61E1-E53D-9C0A-43DE9A0C0407}"/>
              </a:ext>
            </a:extLst>
          </p:cNvPr>
          <p:cNvSpPr/>
          <p:nvPr/>
        </p:nvSpPr>
        <p:spPr>
          <a:xfrm>
            <a:off x="1777365" y="3162300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441E62E2-1A83-5F99-C6C6-066059B012B9}"/>
              </a:ext>
            </a:extLst>
          </p:cNvPr>
          <p:cNvSpPr/>
          <p:nvPr/>
        </p:nvSpPr>
        <p:spPr>
          <a:xfrm>
            <a:off x="2410813" y="3162300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9A3D88C4-F0BC-FEC5-49DB-BE4706AB1E51}"/>
              </a:ext>
            </a:extLst>
          </p:cNvPr>
          <p:cNvSpPr/>
          <p:nvPr/>
        </p:nvSpPr>
        <p:spPr>
          <a:xfrm>
            <a:off x="3044261" y="3162300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11BFC432-6046-40C5-0FA1-52541AFBD715}"/>
              </a:ext>
            </a:extLst>
          </p:cNvPr>
          <p:cNvSpPr/>
          <p:nvPr/>
        </p:nvSpPr>
        <p:spPr>
          <a:xfrm>
            <a:off x="3677709" y="3162300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8EDF2B7E-04B5-6680-4BB4-5418FE8A5D58}"/>
              </a:ext>
            </a:extLst>
          </p:cNvPr>
          <p:cNvSpPr/>
          <p:nvPr/>
        </p:nvSpPr>
        <p:spPr>
          <a:xfrm>
            <a:off x="4311157" y="3162300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BCC4B2DD-CC88-881A-E0D2-DFB2B75C587A}"/>
              </a:ext>
            </a:extLst>
          </p:cNvPr>
          <p:cNvSpPr/>
          <p:nvPr/>
        </p:nvSpPr>
        <p:spPr>
          <a:xfrm>
            <a:off x="1777365" y="3945255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F609C6AD-BA1E-6E8F-BE33-B9A680853B9E}"/>
              </a:ext>
            </a:extLst>
          </p:cNvPr>
          <p:cNvSpPr/>
          <p:nvPr/>
        </p:nvSpPr>
        <p:spPr>
          <a:xfrm>
            <a:off x="2410813" y="3945255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21450A72-38BE-D937-E34C-6F011818E3AC}"/>
              </a:ext>
            </a:extLst>
          </p:cNvPr>
          <p:cNvSpPr/>
          <p:nvPr/>
        </p:nvSpPr>
        <p:spPr>
          <a:xfrm>
            <a:off x="3044261" y="3945255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28F8F015-7D9E-6D38-8482-0DCE20661C89}"/>
              </a:ext>
            </a:extLst>
          </p:cNvPr>
          <p:cNvSpPr/>
          <p:nvPr/>
        </p:nvSpPr>
        <p:spPr>
          <a:xfrm>
            <a:off x="3677709" y="3945255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262B93F1-1EB2-5D97-9AF8-3A0960E55975}"/>
              </a:ext>
            </a:extLst>
          </p:cNvPr>
          <p:cNvSpPr/>
          <p:nvPr/>
        </p:nvSpPr>
        <p:spPr>
          <a:xfrm>
            <a:off x="4311157" y="3945255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9A152876-6A21-C70D-1966-858E036238AE}"/>
              </a:ext>
            </a:extLst>
          </p:cNvPr>
          <p:cNvSpPr/>
          <p:nvPr/>
        </p:nvSpPr>
        <p:spPr>
          <a:xfrm>
            <a:off x="6953250" y="2363152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5D533E12-715F-401E-E90D-99F09208C1DF}"/>
              </a:ext>
            </a:extLst>
          </p:cNvPr>
          <p:cNvSpPr/>
          <p:nvPr/>
        </p:nvSpPr>
        <p:spPr>
          <a:xfrm>
            <a:off x="7587594" y="2363152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3DC90B59-A9F1-8981-AFC8-8543DE69CE6E}"/>
              </a:ext>
            </a:extLst>
          </p:cNvPr>
          <p:cNvSpPr/>
          <p:nvPr/>
        </p:nvSpPr>
        <p:spPr>
          <a:xfrm>
            <a:off x="8221938" y="2363152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400AA844-7AD0-1550-D6E8-8422EB7B94DE}"/>
              </a:ext>
            </a:extLst>
          </p:cNvPr>
          <p:cNvSpPr/>
          <p:nvPr/>
        </p:nvSpPr>
        <p:spPr>
          <a:xfrm>
            <a:off x="8856282" y="2363152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E968DFB2-779B-341A-FB04-DB871A3BCCD6}"/>
              </a:ext>
            </a:extLst>
          </p:cNvPr>
          <p:cNvSpPr/>
          <p:nvPr/>
        </p:nvSpPr>
        <p:spPr>
          <a:xfrm>
            <a:off x="9490626" y="2363152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FA7A89B3-66EF-043F-6581-F150033BC4EA}"/>
              </a:ext>
            </a:extLst>
          </p:cNvPr>
          <p:cNvSpPr/>
          <p:nvPr/>
        </p:nvSpPr>
        <p:spPr>
          <a:xfrm>
            <a:off x="10124968" y="2363152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7987776-D263-A8E0-78BE-4B187FA2E326}"/>
              </a:ext>
            </a:extLst>
          </p:cNvPr>
          <p:cNvSpPr/>
          <p:nvPr/>
        </p:nvSpPr>
        <p:spPr>
          <a:xfrm>
            <a:off x="6953250" y="3155633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1B177E38-ED95-968B-C42D-A5783025C956}"/>
              </a:ext>
            </a:extLst>
          </p:cNvPr>
          <p:cNvSpPr/>
          <p:nvPr/>
        </p:nvSpPr>
        <p:spPr>
          <a:xfrm>
            <a:off x="7587594" y="3155633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03E4DB11-071F-F0E8-7A38-F4032F78427D}"/>
              </a:ext>
            </a:extLst>
          </p:cNvPr>
          <p:cNvSpPr/>
          <p:nvPr/>
        </p:nvSpPr>
        <p:spPr>
          <a:xfrm>
            <a:off x="8221938" y="3155633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74BB664F-CFDA-B5C7-7839-BD98D54C5F23}"/>
              </a:ext>
            </a:extLst>
          </p:cNvPr>
          <p:cNvSpPr/>
          <p:nvPr/>
        </p:nvSpPr>
        <p:spPr>
          <a:xfrm>
            <a:off x="8856282" y="3155633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8221FDD3-6D9C-49BF-C276-D5F4D4D8FDDF}"/>
              </a:ext>
            </a:extLst>
          </p:cNvPr>
          <p:cNvSpPr/>
          <p:nvPr/>
        </p:nvSpPr>
        <p:spPr>
          <a:xfrm>
            <a:off x="9490626" y="3155633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CF33C268-51C1-2E2A-3AC4-E3081F9E5FE0}"/>
              </a:ext>
            </a:extLst>
          </p:cNvPr>
          <p:cNvSpPr/>
          <p:nvPr/>
        </p:nvSpPr>
        <p:spPr>
          <a:xfrm>
            <a:off x="10124968" y="3155633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7F34338F-28E4-1D1E-650C-BF909B796C3D}"/>
              </a:ext>
            </a:extLst>
          </p:cNvPr>
          <p:cNvSpPr/>
          <p:nvPr/>
        </p:nvSpPr>
        <p:spPr>
          <a:xfrm>
            <a:off x="6953250" y="3958908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FDDE7BC8-5978-8B68-163C-831FA6DF6AD2}"/>
              </a:ext>
            </a:extLst>
          </p:cNvPr>
          <p:cNvSpPr/>
          <p:nvPr/>
        </p:nvSpPr>
        <p:spPr>
          <a:xfrm>
            <a:off x="7587594" y="3958908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737E59C7-55BE-5ADA-C730-A1ECC79CB862}"/>
              </a:ext>
            </a:extLst>
          </p:cNvPr>
          <p:cNvSpPr/>
          <p:nvPr/>
        </p:nvSpPr>
        <p:spPr>
          <a:xfrm>
            <a:off x="8221938" y="3958908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AAFBA614-1DBC-06CC-5F1C-0FC36733EF90}"/>
              </a:ext>
            </a:extLst>
          </p:cNvPr>
          <p:cNvSpPr/>
          <p:nvPr/>
        </p:nvSpPr>
        <p:spPr>
          <a:xfrm>
            <a:off x="8856282" y="3958908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1A663C3F-24D4-3E05-0054-CD720B6D9950}"/>
              </a:ext>
            </a:extLst>
          </p:cNvPr>
          <p:cNvSpPr/>
          <p:nvPr/>
        </p:nvSpPr>
        <p:spPr>
          <a:xfrm>
            <a:off x="9490626" y="3958908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C144A303-02A4-A4F8-CE7D-EF84385051DE}"/>
              </a:ext>
            </a:extLst>
          </p:cNvPr>
          <p:cNvSpPr/>
          <p:nvPr/>
        </p:nvSpPr>
        <p:spPr>
          <a:xfrm>
            <a:off x="10124968" y="3958908"/>
            <a:ext cx="480060" cy="480060"/>
          </a:xfrm>
          <a:prstGeom prst="ellipse">
            <a:avLst/>
          </a:prstGeom>
          <a:solidFill>
            <a:srgbClr val="775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7" name="TextBox 11">
            <a:extLst>
              <a:ext uri="{FF2B5EF4-FFF2-40B4-BE49-F238E27FC236}">
                <a16:creationId xmlns:a16="http://schemas.microsoft.com/office/drawing/2014/main" id="{212290E5-9DD8-3828-4F27-E4E682562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9215" y="189544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" grpId="0" animBg="1"/>
      <p:bldP spid="9" grpId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77645" y="1473835"/>
            <a:ext cx="84321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  <a:buClrTx/>
              <a:buSzTx/>
              <a:buFontTx/>
            </a:pP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7. 画图表示18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3的含义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2264410" y="3153410"/>
            <a:ext cx="7258050" cy="1466850"/>
            <a:chOff x="3406" y="5246"/>
            <a:chExt cx="11430" cy="2310"/>
          </a:xfrm>
        </p:grpSpPr>
        <p:sp>
          <p:nvSpPr>
            <p:cNvPr id="2" name="椭圆 1"/>
            <p:cNvSpPr/>
            <p:nvPr/>
          </p:nvSpPr>
          <p:spPr>
            <a:xfrm>
              <a:off x="3406" y="524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4731" y="524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6056" y="524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7381" y="524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8706" y="524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0031" y="524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2681" y="524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1356" y="524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4006" y="524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406" y="672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731" y="672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6056" y="672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7381" y="672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8706" y="672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0031" y="672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2681" y="672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1356" y="672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4006" y="6726"/>
              <a:ext cx="830" cy="830"/>
            </a:xfrm>
            <a:prstGeom prst="ellipse">
              <a:avLst/>
            </a:prstGeom>
            <a:solidFill>
              <a:srgbClr val="FECF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圆角矩形 29"/>
          <p:cNvSpPr/>
          <p:nvPr/>
        </p:nvSpPr>
        <p:spPr>
          <a:xfrm>
            <a:off x="2178685" y="2997835"/>
            <a:ext cx="2412000" cy="1764665"/>
          </a:xfrm>
          <a:prstGeom prst="roundRect">
            <a:avLst>
              <a:gd name="adj" fmla="val 1031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4706255" y="2997835"/>
            <a:ext cx="2411730" cy="1764665"/>
          </a:xfrm>
          <a:prstGeom prst="roundRect">
            <a:avLst>
              <a:gd name="adj" fmla="val 1031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7233555" y="2997835"/>
            <a:ext cx="2411730" cy="1764665"/>
          </a:xfrm>
          <a:prstGeom prst="roundRect">
            <a:avLst>
              <a:gd name="adj" fmla="val 1031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784AA6C5-F8A0-4364-8786-26EF79607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810" y="165729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  <p:bldP spid="3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309</Words>
  <Application>Microsoft Office PowerPoint</Application>
  <PresentationFormat>宽屏</PresentationFormat>
  <Paragraphs>83</Paragraphs>
  <Slides>12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714</cp:revision>
  <dcterms:created xsi:type="dcterms:W3CDTF">2015-08-27T07:30:00Z</dcterms:created>
  <dcterms:modified xsi:type="dcterms:W3CDTF">2025-08-12T05:24:59Z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7944E19C7B4149548665D3FD6EF8FF63</vt:lpwstr>
  </property>
</Properties>
</file>