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24"/>
  </p:notesMasterIdLst>
  <p:sldIdLst>
    <p:sldId id="454" r:id="rId2"/>
    <p:sldId id="540" r:id="rId3"/>
    <p:sldId id="552" r:id="rId4"/>
    <p:sldId id="541" r:id="rId5"/>
    <p:sldId id="517" r:id="rId6"/>
    <p:sldId id="553" r:id="rId7"/>
    <p:sldId id="518" r:id="rId8"/>
    <p:sldId id="543" r:id="rId9"/>
    <p:sldId id="547" r:id="rId10"/>
    <p:sldId id="544" r:id="rId11"/>
    <p:sldId id="545" r:id="rId12"/>
    <p:sldId id="554" r:id="rId13"/>
    <p:sldId id="519" r:id="rId14"/>
    <p:sldId id="546" r:id="rId15"/>
    <p:sldId id="520" r:id="rId16"/>
    <p:sldId id="521" r:id="rId17"/>
    <p:sldId id="549" r:id="rId18"/>
    <p:sldId id="551" r:id="rId19"/>
    <p:sldId id="550" r:id="rId20"/>
    <p:sldId id="508" r:id="rId21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06">
          <p15:clr>
            <a:srgbClr val="A4A3A4"/>
          </p15:clr>
        </p15:guide>
        <p15:guide id="2" orient="horz" pos="894">
          <p15:clr>
            <a:srgbClr val="A4A3A4"/>
          </p15:clr>
        </p15:guide>
        <p15:guide id="3" orient="horz" pos="4020">
          <p15:clr>
            <a:srgbClr val="A4A3A4"/>
          </p15:clr>
        </p15:guide>
        <p15:guide id="4" pos="219">
          <p15:clr>
            <a:srgbClr val="A4A3A4"/>
          </p15:clr>
        </p15:guide>
        <p15:guide id="5" pos="6756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5" name="作者" initials="A" lastIdx="0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528D"/>
    <a:srgbClr val="B3E8FA"/>
    <a:srgbClr val="0000FF"/>
    <a:srgbClr val="000000"/>
    <a:srgbClr val="FFFFFF"/>
    <a:srgbClr val="FF00FF"/>
    <a:srgbClr val="13AFAC"/>
    <a:srgbClr val="EDEDED"/>
    <a:srgbClr val="1F2DA8"/>
    <a:srgbClr val="FAF7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44" autoAdjust="0"/>
    <p:restoredTop sz="95238" autoAdjust="0"/>
  </p:normalViewPr>
  <p:slideViewPr>
    <p:cSldViewPr>
      <p:cViewPr varScale="1">
        <p:scale>
          <a:sx n="113" d="100"/>
          <a:sy n="113" d="100"/>
        </p:scale>
        <p:origin x="444" y="96"/>
      </p:cViewPr>
      <p:guideLst>
        <p:guide orient="horz" pos="2106"/>
        <p:guide orient="horz" pos="894"/>
        <p:guide orient="horz" pos="4020"/>
        <p:guide pos="219"/>
        <p:guide pos="675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5B977988-09FF-461A-AC4E-85AA392BF007}" type="datetimeFigureOut">
              <a:rPr lang="zh-CN" altLang="en-US"/>
              <a:t>2025/6/25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fld id="{7EDA4AF8-3999-4B50-96A3-B8C83660045D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024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fld id="{8948BF6C-F389-4163-8DEA-EE114D819A2E}" type="slidenum">
              <a:rPr lang="zh-CN" altLang="en-US">
                <a:latin typeface="等线" panose="02010600030101010101" pitchFamily="2" charset="-122"/>
                <a:ea typeface="等线" panose="02010600030101010101" pitchFamily="2" charset="-122"/>
              </a:rPr>
              <a:t>1</a:t>
            </a:fld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9219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</p:spPr>
        <p:txBody>
          <a:bodyPr wrap="square" numCol="1" anchor="t" anchorCtr="0" compatLnSpc="1"/>
          <a:lstStyle/>
          <a:p>
            <a:endParaRPr lang="zh-CN" altLang="en-US" dirty="0"/>
          </a:p>
        </p:txBody>
      </p:sp>
      <p:sp>
        <p:nvSpPr>
          <p:cNvPr id="922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F79A22B5-54DC-4C8C-BBF5-9D1422A98520}" type="slidenum">
              <a:rPr lang="zh-CN" altLang="en-US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9219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</p:spPr>
        <p:txBody>
          <a:bodyPr wrap="square" numCol="1" anchor="t" anchorCtr="0" compatLnSpc="1"/>
          <a:lstStyle/>
          <a:p>
            <a:endParaRPr lang="zh-CN" altLang="en-US" dirty="0"/>
          </a:p>
        </p:txBody>
      </p:sp>
      <p:sp>
        <p:nvSpPr>
          <p:cNvPr id="922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F79A22B5-54DC-4C8C-BBF5-9D1422A98520}" type="slidenum">
              <a:rPr lang="zh-CN" altLang="en-US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11267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</p:spPr>
        <p:txBody>
          <a:bodyPr wrap="square" numCol="1" anchor="t" anchorCtr="0" compatLnSpc="1"/>
          <a:lstStyle/>
          <a:p>
            <a:endParaRPr lang="zh-CN" altLang="en-US" dirty="0"/>
          </a:p>
        </p:txBody>
      </p:sp>
      <p:sp>
        <p:nvSpPr>
          <p:cNvPr id="11268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573A6AAC-5C68-4B3E-8000-3E0BE02B1C5E}" type="slidenum">
              <a:rPr lang="zh-CN" altLang="en-US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13315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</p:spPr>
        <p:txBody>
          <a:bodyPr wrap="square" numCol="1" anchor="t" anchorCtr="0" compatLnSpc="1"/>
          <a:lstStyle/>
          <a:p>
            <a:endParaRPr lang="zh-CN" altLang="en-US" dirty="0"/>
          </a:p>
        </p:txBody>
      </p:sp>
      <p:sp>
        <p:nvSpPr>
          <p:cNvPr id="1331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1BF054AA-5887-44B3-8B7E-FDA70F4E5345}" type="slidenum">
              <a:rPr lang="zh-CN" altLang="en-US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F:\下载\未命名项目-图层 1 (2).jpeg未命名项目-图层 1 (2)"/>
          <p:cNvPicPr>
            <a:picLocks noChangeAspect="1"/>
          </p:cNvPicPr>
          <p:nvPr userDrawn="1"/>
        </p:nvPicPr>
        <p:blipFill>
          <a:blip r:embed="rId2"/>
          <a:srcRect t="13309" r="13244"/>
          <a:stretch>
            <a:fillRect/>
          </a:stretch>
        </p:blipFill>
        <p:spPr>
          <a:xfrm>
            <a:off x="-8890" y="0"/>
            <a:ext cx="12200890" cy="6858000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14" h="10800">
                <a:moveTo>
                  <a:pt x="0" y="0"/>
                </a:moveTo>
                <a:lnTo>
                  <a:pt x="19214" y="0"/>
                </a:lnTo>
                <a:lnTo>
                  <a:pt x="19214" y="10800"/>
                </a:lnTo>
                <a:lnTo>
                  <a:pt x="0" y="1080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3" cstate="print">
            <a:alphaModFix amt="9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5400000">
            <a:off x="1544955" y="-459740"/>
            <a:ext cx="5646420" cy="77774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F:\下载\未命名项目-图层 1 (2).jpeg未命名项目-图层 1 (2)"/>
          <p:cNvPicPr>
            <a:picLocks noChangeAspect="1"/>
          </p:cNvPicPr>
          <p:nvPr userDrawn="1"/>
        </p:nvPicPr>
        <p:blipFill>
          <a:blip r:embed="rId2"/>
          <a:srcRect t="13309" r="13244"/>
          <a:stretch>
            <a:fillRect/>
          </a:stretch>
        </p:blipFill>
        <p:spPr>
          <a:xfrm>
            <a:off x="-8890" y="0"/>
            <a:ext cx="12200890" cy="6858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14" h="10800">
                <a:moveTo>
                  <a:pt x="0" y="0"/>
                </a:moveTo>
                <a:lnTo>
                  <a:pt x="19214" y="0"/>
                </a:lnTo>
                <a:lnTo>
                  <a:pt x="19214" y="10800"/>
                </a:lnTo>
                <a:lnTo>
                  <a:pt x="0" y="1080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2" name="矩形 1"/>
          <p:cNvSpPr/>
          <p:nvPr userDrawn="1"/>
        </p:nvSpPr>
        <p:spPr>
          <a:xfrm>
            <a:off x="-14605" y="221615"/>
            <a:ext cx="12222480" cy="641477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  <a:effectLst>
            <a:outerShdw blurRad="63500" sx="101000" sy="101000" algn="ctr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pic>
        <p:nvPicPr>
          <p:cNvPr id="31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064240" y="332740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F:\下载\未命名项目-图层 1 (2).jpeg未命名项目-图层 1 (2)"/>
          <p:cNvPicPr>
            <a:picLocks noChangeAspect="1"/>
          </p:cNvPicPr>
          <p:nvPr userDrawn="1"/>
        </p:nvPicPr>
        <p:blipFill>
          <a:blip r:embed="rId2"/>
          <a:srcRect t="13309" r="13244"/>
          <a:stretch>
            <a:fillRect/>
          </a:stretch>
        </p:blipFill>
        <p:spPr>
          <a:xfrm>
            <a:off x="-8890" y="0"/>
            <a:ext cx="12200890" cy="6858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14" h="10800">
                <a:moveTo>
                  <a:pt x="0" y="0"/>
                </a:moveTo>
                <a:lnTo>
                  <a:pt x="19214" y="0"/>
                </a:lnTo>
                <a:lnTo>
                  <a:pt x="19214" y="10800"/>
                </a:lnTo>
                <a:lnTo>
                  <a:pt x="0" y="1080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3" name="矩形 2"/>
          <p:cNvSpPr/>
          <p:nvPr userDrawn="1"/>
        </p:nvSpPr>
        <p:spPr>
          <a:xfrm>
            <a:off x="211455" y="292100"/>
            <a:ext cx="11770360" cy="627380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  <a:effectLst>
            <a:outerShdw blurRad="63500" sx="101000" sy="101000" algn="ctr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pic>
        <p:nvPicPr>
          <p:cNvPr id="4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20789" y="404918"/>
            <a:ext cx="786013" cy="770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 userDrawn="1"/>
        </p:nvSpPr>
        <p:spPr>
          <a:xfrm rot="19524300">
            <a:off x="4888295" y="3340109"/>
            <a:ext cx="387350" cy="176530"/>
          </a:xfrm>
          <a:prstGeom prst="rect">
            <a:avLst/>
          </a:prstGeom>
          <a:noFill/>
        </p:spPr>
        <p:txBody>
          <a:bodyPr wrap="none" lIns="162556" tIns="81277" rIns="162556" bIns="81277">
            <a:spAutoFit/>
          </a:bodyPr>
          <a:lstStyle/>
          <a:p>
            <a:pPr>
              <a:defRPr/>
            </a:pPr>
            <a:r>
              <a:rPr lang="zh-CN" altLang="en-US" sz="100" dirty="0">
                <a:solidFill>
                  <a:schemeClr val="bg1">
                    <a:lumMod val="65000"/>
                    <a:alpha val="34000"/>
                  </a:schemeClr>
                </a:solidFill>
                <a:latin typeface="楷体" panose="02010609060101010101" pitchFamily="49" charset="-122"/>
              </a:rPr>
              <a:t>状元成才路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2"/>
          <p:cNvPicPr>
            <a:picLocks noChangeAspect="1"/>
          </p:cNvPicPr>
          <p:nvPr userDrawn="1"/>
        </p:nvPicPr>
        <p:blipFill>
          <a:blip r:embed="rId2">
            <a:alphaModFix amt="40000"/>
          </a:blip>
          <a:srcRect/>
          <a:stretch>
            <a:fillRect/>
          </a:stretch>
        </p:blipFill>
        <p:spPr bwMode="auto">
          <a:xfrm>
            <a:off x="0" y="0"/>
            <a:ext cx="12259310" cy="689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图片 10"/>
          <p:cNvPicPr>
            <a:picLocks noChangeAspect="1"/>
          </p:cNvPicPr>
          <p:nvPr userDrawn="1"/>
        </p:nvPicPr>
        <p:blipFill>
          <a:blip r:embed="rId3"/>
          <a:srcRect l="5487"/>
          <a:stretch>
            <a:fillRect/>
          </a:stretch>
        </p:blipFill>
        <p:spPr bwMode="auto">
          <a:xfrm>
            <a:off x="0" y="3546475"/>
            <a:ext cx="3130550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图片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6585" y="476885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未命名项目"/>
          <p:cNvPicPr>
            <a:picLocks noChangeAspect="1"/>
          </p:cNvPicPr>
          <p:nvPr userDrawn="1"/>
        </p:nvPicPr>
        <p:blipFill>
          <a:blip r:embed="rId2">
            <a:lum bright="12000"/>
          </a:blip>
          <a:srcRect l="2447" r="14564" b="17212"/>
          <a:stretch>
            <a:fillRect/>
          </a:stretch>
        </p:blipFill>
        <p:spPr>
          <a:xfrm>
            <a:off x="-29845" y="-8572"/>
            <a:ext cx="12251690" cy="6875145"/>
          </a:xfrm>
          <a:prstGeom prst="rect">
            <a:avLst/>
          </a:prstGeom>
        </p:spPr>
      </p:pic>
      <p:pic>
        <p:nvPicPr>
          <p:cNvPr id="31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6585" y="476885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10"/>
          <p:cNvPicPr>
            <a:picLocks noChangeAspect="1"/>
          </p:cNvPicPr>
          <p:nvPr userDrawn="1"/>
        </p:nvPicPr>
        <p:blipFill>
          <a:blip r:embed="rId4"/>
          <a:srcRect l="5487"/>
          <a:stretch>
            <a:fillRect/>
          </a:stretch>
        </p:blipFill>
        <p:spPr bwMode="auto">
          <a:xfrm>
            <a:off x="0" y="3546475"/>
            <a:ext cx="3130550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317"/>
            <a:ext cx="12183110" cy="6852920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0" y="-635"/>
            <a:ext cx="12183110" cy="685355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1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6585" y="476885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233" y="2117"/>
            <a:ext cx="1218776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10138833" y="751417"/>
            <a:ext cx="1805517" cy="960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副标题 6"/>
          <p:cNvSpPr txBox="1"/>
          <p:nvPr userDrawn="1"/>
        </p:nvSpPr>
        <p:spPr>
          <a:xfrm>
            <a:off x="-4233" y="-27517"/>
            <a:ext cx="2694517" cy="440268"/>
          </a:xfrm>
          <a:prstGeom prst="rect">
            <a:avLst/>
          </a:prstGeom>
        </p:spPr>
        <p:txBody>
          <a:bodyPr/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R·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二年级上册</a:t>
            </a:r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423" y="1472292"/>
            <a:ext cx="5016500" cy="46101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垂直排列标题与文本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0000FF"/>
          </a:solidFill>
          <a:ln w="9525">
            <a:noFill/>
            <a:miter lim="800000"/>
          </a:ln>
        </p:spPr>
        <p:txBody>
          <a:bodyPr/>
          <a:lstStyle/>
          <a:p>
            <a:endParaRPr lang="zh-CN" altLang="en-US" sz="1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233" y="0"/>
            <a:ext cx="1218776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图片 4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0223500" y="260351"/>
            <a:ext cx="1805517" cy="960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图片 3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10166351" y="4965700"/>
            <a:ext cx="2025649" cy="218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xStyles>
    <p:titleStyle>
      <a:lvl1pPr algn="l" defTabSz="914400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defTabSz="914400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735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735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矩形 4"/>
          <p:cNvSpPr>
            <a:spLocks noChangeArrowheads="1"/>
          </p:cNvSpPr>
          <p:nvPr/>
        </p:nvSpPr>
        <p:spPr bwMode="auto">
          <a:xfrm>
            <a:off x="911648" y="2853056"/>
            <a:ext cx="6675967" cy="1337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sz="5400" b="1">
                <a:solidFill>
                  <a:srgbClr val="000000"/>
                </a:solidFill>
                <a:latin typeface="楷体" panose="02010609060101010101" pitchFamily="49" charset="-122"/>
              </a:rPr>
              <a:t>整理和复习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767715" y="1557020"/>
            <a:ext cx="203517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/>
              <a:t>R·</a:t>
            </a:r>
            <a:r>
              <a:rPr lang="zh-CN" altLang="en-US" sz="2400" b="1"/>
              <a:t>二年级上册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329266" y="1797051"/>
            <a:ext cx="10081684" cy="3744383"/>
          </a:xfrm>
          <a:prstGeom prst="rect">
            <a:avLst/>
          </a:prstGeom>
          <a:solidFill>
            <a:srgbClr val="FEFAEC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100"/>
          </a:p>
        </p:txBody>
      </p: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2508250" y="2336800"/>
            <a:ext cx="6946900" cy="784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cs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3465" b="1">
                <a:latin typeface="楷体" panose="02010609060101010101" pitchFamily="49" charset="-122"/>
                <a:ea typeface="楷体" panose="02010609060101010101" pitchFamily="49" charset="-122"/>
              </a:rPr>
              <a:t>①这一单元我们学习了哪些内容？</a:t>
            </a: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2508250" y="3189818"/>
            <a:ext cx="7840133" cy="784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cs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3465" b="1">
                <a:latin typeface="楷体" panose="02010609060101010101" pitchFamily="49" charset="-122"/>
                <a:ea typeface="楷体" panose="02010609060101010101" pitchFamily="49" charset="-122"/>
              </a:rPr>
              <a:t>②你认为哪些内容比较难，容易出错？</a:t>
            </a: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2508250" y="4042834"/>
            <a:ext cx="4267200" cy="784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cs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3465" b="1">
                <a:latin typeface="楷体" panose="02010609060101010101" pitchFamily="49" charset="-122"/>
                <a:ea typeface="楷体" panose="02010609060101010101" pitchFamily="49" charset="-122"/>
              </a:rPr>
              <a:t>③你还有什么疑问？</a:t>
            </a:r>
          </a:p>
        </p:txBody>
      </p:sp>
      <p:pic>
        <p:nvPicPr>
          <p:cNvPr id="25606" name="图片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050" y="1316567"/>
            <a:ext cx="1303867" cy="1303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终止 1">
            <a:extLst>
              <a:ext uri="{FF2B5EF4-FFF2-40B4-BE49-F238E27FC236}">
                <a16:creationId xmlns:a16="http://schemas.microsoft.com/office/drawing/2014/main" id="{A9920D23-8634-93DC-A552-6EAED617BF27}"/>
              </a:ext>
            </a:extLst>
          </p:cNvPr>
          <p:cNvSpPr/>
          <p:nvPr/>
        </p:nvSpPr>
        <p:spPr>
          <a:xfrm>
            <a:off x="551180" y="416560"/>
            <a:ext cx="3425190" cy="803275"/>
          </a:xfrm>
          <a:prstGeom prst="flowChartTerminator">
            <a:avLst/>
          </a:prstGeom>
          <a:solidFill>
            <a:srgbClr val="48725E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609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219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438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048000" algn="l" defTabSz="12192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657600" algn="l" defTabSz="12192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267200" algn="l" defTabSz="12192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4876800" algn="l" defTabSz="12192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知识结构图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4F2D788-8D2C-ADC2-F800-6257F1F30314}"/>
              </a:ext>
            </a:extLst>
          </p:cNvPr>
          <p:cNvSpPr txBox="1"/>
          <p:nvPr/>
        </p:nvSpPr>
        <p:spPr>
          <a:xfrm>
            <a:off x="623392" y="3214427"/>
            <a:ext cx="2160697" cy="10772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 marL="0" indent="0" algn="ctr"/>
            <a:r>
              <a:rPr lang="en-US" sz="3200" b="1" dirty="0">
                <a:latin typeface="+mn-lt"/>
                <a:ea typeface="+mj-ea"/>
              </a:rPr>
              <a:t>1~6</a:t>
            </a:r>
            <a:r>
              <a:rPr lang="zh-CN" sz="3200" b="1" dirty="0">
                <a:latin typeface="+mn-lt"/>
                <a:ea typeface="+mj-ea"/>
              </a:rPr>
              <a:t>的表内乘法</a:t>
            </a:r>
            <a:endParaRPr lang="zh-CN" altLang="en-US" sz="3200" b="1" dirty="0">
              <a:latin typeface="+mn-lt"/>
              <a:ea typeface="+mj-ea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14E37A7-0518-A16E-8A99-B908E68051BF}"/>
              </a:ext>
            </a:extLst>
          </p:cNvPr>
          <p:cNvSpPr txBox="1"/>
          <p:nvPr/>
        </p:nvSpPr>
        <p:spPr>
          <a:xfrm>
            <a:off x="3262060" y="1508011"/>
            <a:ext cx="3312775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000000"/>
            </a:solidFill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indent="0" algn="ctr">
              <a:defRPr sz="3200" b="1">
                <a:latin typeface="+mn-lt"/>
                <a:ea typeface="+mj-ea"/>
              </a:defRPr>
            </a:lvl1pPr>
          </a:lstStyle>
          <a:p>
            <a:r>
              <a:rPr lang="zh-CN" altLang="en-US" dirty="0"/>
              <a:t>乘法的初步认识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B1E4A62-5095-3076-55D0-F87CADB6084D}"/>
              </a:ext>
            </a:extLst>
          </p:cNvPr>
          <p:cNvSpPr txBox="1"/>
          <p:nvPr/>
        </p:nvSpPr>
        <p:spPr>
          <a:xfrm>
            <a:off x="3262060" y="2942156"/>
            <a:ext cx="3312775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000000"/>
            </a:solidFill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indent="0" algn="ctr">
              <a:defRPr sz="3200" b="1">
                <a:latin typeface="+mn-lt"/>
                <a:ea typeface="+mj-ea"/>
              </a:defRPr>
            </a:lvl1pPr>
          </a:lstStyle>
          <a:p>
            <a:r>
              <a:rPr lang="en-US" altLang="zh-CN" dirty="0"/>
              <a:t>1~6</a:t>
            </a:r>
            <a:r>
              <a:rPr lang="zh-CN" altLang="en-US" dirty="0"/>
              <a:t>的乘法口诀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0B48B9C-C287-F5E0-F703-69C19250D2A7}"/>
              </a:ext>
            </a:extLst>
          </p:cNvPr>
          <p:cNvSpPr txBox="1"/>
          <p:nvPr/>
        </p:nvSpPr>
        <p:spPr>
          <a:xfrm>
            <a:off x="3262061" y="4083914"/>
            <a:ext cx="2664296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000000"/>
            </a:solidFill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indent="0" algn="ctr">
              <a:defRPr sz="3200" b="1">
                <a:latin typeface="+mn-lt"/>
                <a:ea typeface="+mj-ea"/>
              </a:defRPr>
            </a:lvl1pPr>
          </a:lstStyle>
          <a:p>
            <a:r>
              <a:rPr lang="zh-CN" altLang="en-US" dirty="0"/>
              <a:t>乘加、乘减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19D1988-C034-80F5-BD76-940496ECD250}"/>
              </a:ext>
            </a:extLst>
          </p:cNvPr>
          <p:cNvSpPr txBox="1"/>
          <p:nvPr/>
        </p:nvSpPr>
        <p:spPr>
          <a:xfrm>
            <a:off x="3262061" y="5467870"/>
            <a:ext cx="2448272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000000"/>
            </a:solidFill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indent="0" algn="ctr">
              <a:defRPr sz="3200" b="1">
                <a:latin typeface="+mn-lt"/>
                <a:ea typeface="+mj-ea"/>
              </a:defRPr>
            </a:lvl1pPr>
          </a:lstStyle>
          <a:p>
            <a:r>
              <a:rPr lang="zh-CN" altLang="en-US" dirty="0"/>
              <a:t>解决问题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DFEA7E3-A081-4CA8-0652-43642ECB4C39}"/>
              </a:ext>
            </a:extLst>
          </p:cNvPr>
          <p:cNvSpPr txBox="1"/>
          <p:nvPr/>
        </p:nvSpPr>
        <p:spPr>
          <a:xfrm>
            <a:off x="7038283" y="940222"/>
            <a:ext cx="2160239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000000"/>
            </a:solidFill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indent="0" algn="ctr">
              <a:defRPr sz="3200" b="1">
                <a:latin typeface="+mn-lt"/>
                <a:ea typeface="+mj-ea"/>
              </a:defRPr>
            </a:lvl1pPr>
          </a:lstStyle>
          <a:p>
            <a:pPr algn="l"/>
            <a:r>
              <a:rPr lang="zh-CN" altLang="en-US" sz="2800" dirty="0"/>
              <a:t>乘法的</a:t>
            </a:r>
            <a:r>
              <a:rPr lang="zh-CN" altLang="en-US" sz="2800" dirty="0">
                <a:solidFill>
                  <a:srgbClr val="FF0000"/>
                </a:solidFill>
              </a:rPr>
              <a:t>含义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1D8310E-12B4-25C4-0421-91F6CD85B9A0}"/>
              </a:ext>
            </a:extLst>
          </p:cNvPr>
          <p:cNvSpPr txBox="1"/>
          <p:nvPr/>
        </p:nvSpPr>
        <p:spPr>
          <a:xfrm>
            <a:off x="7038283" y="1538789"/>
            <a:ext cx="4505104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000000"/>
            </a:solidFill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indent="0" algn="ctr">
              <a:defRPr sz="3200" b="1">
                <a:latin typeface="+mn-lt"/>
                <a:ea typeface="+mj-ea"/>
              </a:defRPr>
            </a:lvl1pPr>
          </a:lstStyle>
          <a:p>
            <a:pPr algn="l"/>
            <a:r>
              <a:rPr lang="zh-CN" altLang="en-US" sz="2800" dirty="0"/>
              <a:t>乘法各部分的</a:t>
            </a:r>
            <a:r>
              <a:rPr lang="zh-CN" altLang="en-US" sz="2800" dirty="0">
                <a:solidFill>
                  <a:srgbClr val="FF0000"/>
                </a:solidFill>
              </a:rPr>
              <a:t>名称及读法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1124289-4A66-FFE7-F4BB-CE4BBB0E08EE}"/>
              </a:ext>
            </a:extLst>
          </p:cNvPr>
          <p:cNvSpPr txBox="1"/>
          <p:nvPr/>
        </p:nvSpPr>
        <p:spPr>
          <a:xfrm>
            <a:off x="7038282" y="2170599"/>
            <a:ext cx="4320629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000000"/>
            </a:solidFill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indent="0" algn="ctr">
              <a:defRPr sz="3200" b="1">
                <a:latin typeface="+mn-lt"/>
                <a:ea typeface="+mj-ea"/>
              </a:defRPr>
            </a:lvl1pPr>
          </a:lstStyle>
          <a:p>
            <a:pPr algn="l"/>
            <a:r>
              <a:rPr lang="zh-CN" altLang="en-US" sz="2800" dirty="0"/>
              <a:t>根据方正图</a:t>
            </a:r>
            <a:r>
              <a:rPr lang="zh-CN" altLang="en-US" sz="2800" dirty="0">
                <a:solidFill>
                  <a:srgbClr val="FF0000"/>
                </a:solidFill>
              </a:rPr>
              <a:t>写乘法算式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D234F460-4387-DC71-CD2F-3174B9DF9354}"/>
              </a:ext>
            </a:extLst>
          </p:cNvPr>
          <p:cNvSpPr txBox="1"/>
          <p:nvPr/>
        </p:nvSpPr>
        <p:spPr>
          <a:xfrm>
            <a:off x="7038282" y="3683803"/>
            <a:ext cx="4145065" cy="138499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000000"/>
            </a:solidFill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indent="0" algn="ctr">
              <a:defRPr sz="3200" b="1">
                <a:latin typeface="+mn-lt"/>
                <a:ea typeface="+mj-ea"/>
              </a:defRPr>
            </a:lvl1pPr>
          </a:lstStyle>
          <a:p>
            <a:pPr algn="l"/>
            <a:r>
              <a:rPr lang="zh-CN" altLang="en-US" sz="2800" dirty="0"/>
              <a:t>计算乘加、乘减算式时，要</a:t>
            </a:r>
            <a:r>
              <a:rPr lang="zh-CN" altLang="en-US" sz="2800" dirty="0">
                <a:solidFill>
                  <a:srgbClr val="FF0000"/>
                </a:solidFill>
              </a:rPr>
              <a:t>先算乘法</a:t>
            </a:r>
            <a:r>
              <a:rPr lang="zh-CN" altLang="en-US" sz="2800" dirty="0"/>
              <a:t>，</a:t>
            </a:r>
            <a:r>
              <a:rPr lang="zh-CN" altLang="en-US" sz="2800" dirty="0">
                <a:solidFill>
                  <a:srgbClr val="FF0000"/>
                </a:solidFill>
              </a:rPr>
              <a:t>再算加法或减法</a:t>
            </a:r>
            <a:r>
              <a:rPr lang="zh-CN" altLang="en-US" sz="2800" dirty="0"/>
              <a:t>。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E883A70D-5711-B15D-D6B7-4F60EE130F07}"/>
              </a:ext>
            </a:extLst>
          </p:cNvPr>
          <p:cNvSpPr txBox="1"/>
          <p:nvPr/>
        </p:nvSpPr>
        <p:spPr>
          <a:xfrm>
            <a:off x="7038282" y="5283205"/>
            <a:ext cx="4505104" cy="954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000000"/>
            </a:solidFill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indent="0" algn="ctr">
              <a:defRPr sz="3200" b="1">
                <a:latin typeface="+mn-lt"/>
                <a:ea typeface="+mj-ea"/>
              </a:defRPr>
            </a:lvl1pPr>
          </a:lstStyle>
          <a:p>
            <a:pPr algn="l"/>
            <a:r>
              <a:rPr lang="zh-CN" altLang="en-US" sz="2800" dirty="0"/>
              <a:t>求</a:t>
            </a:r>
            <a:r>
              <a:rPr lang="zh-CN" altLang="en-US" sz="2800" dirty="0">
                <a:solidFill>
                  <a:srgbClr val="FF0000"/>
                </a:solidFill>
              </a:rPr>
              <a:t>几个几</a:t>
            </a:r>
            <a:r>
              <a:rPr lang="zh-CN" altLang="en-US" sz="2800" dirty="0"/>
              <a:t>的和用</a:t>
            </a:r>
            <a:r>
              <a:rPr lang="zh-CN" altLang="en-US" sz="2800" dirty="0">
                <a:solidFill>
                  <a:srgbClr val="FF0000"/>
                </a:solidFill>
              </a:rPr>
              <a:t>乘法</a:t>
            </a:r>
            <a:r>
              <a:rPr lang="zh-CN" altLang="en-US" sz="2800" dirty="0"/>
              <a:t>计算，求</a:t>
            </a:r>
            <a:r>
              <a:rPr lang="zh-CN" altLang="en-US" sz="2800" dirty="0">
                <a:solidFill>
                  <a:srgbClr val="FF0000"/>
                </a:solidFill>
              </a:rPr>
              <a:t>几与几</a:t>
            </a:r>
            <a:r>
              <a:rPr lang="zh-CN" altLang="en-US" sz="2800" dirty="0"/>
              <a:t>的和用</a:t>
            </a:r>
            <a:r>
              <a:rPr lang="zh-CN" altLang="en-US" sz="2800" dirty="0">
                <a:solidFill>
                  <a:srgbClr val="FF0000"/>
                </a:solidFill>
              </a:rPr>
              <a:t>加法</a:t>
            </a:r>
            <a:r>
              <a:rPr lang="zh-CN" altLang="en-US" sz="2800" dirty="0"/>
              <a:t>计算。</a:t>
            </a:r>
          </a:p>
        </p:txBody>
      </p:sp>
      <p:sp>
        <p:nvSpPr>
          <p:cNvPr id="15" name="左大括号 14">
            <a:extLst>
              <a:ext uri="{FF2B5EF4-FFF2-40B4-BE49-F238E27FC236}">
                <a16:creationId xmlns:a16="http://schemas.microsoft.com/office/drawing/2014/main" id="{44A1AB00-7C26-C070-BBE5-237602BEAB55}"/>
              </a:ext>
            </a:extLst>
          </p:cNvPr>
          <p:cNvSpPr/>
          <p:nvPr/>
        </p:nvSpPr>
        <p:spPr>
          <a:xfrm>
            <a:off x="2879059" y="1628800"/>
            <a:ext cx="288032" cy="4248472"/>
          </a:xfrm>
          <a:prstGeom prst="leftBrace">
            <a:avLst>
              <a:gd name="adj1" fmla="val 24562"/>
              <a:gd name="adj2" fmla="val 5000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左大括号 15">
            <a:extLst>
              <a:ext uri="{FF2B5EF4-FFF2-40B4-BE49-F238E27FC236}">
                <a16:creationId xmlns:a16="http://schemas.microsoft.com/office/drawing/2014/main" id="{E6B6E54C-28AA-1007-F8D6-667913AB183A}"/>
              </a:ext>
            </a:extLst>
          </p:cNvPr>
          <p:cNvSpPr/>
          <p:nvPr/>
        </p:nvSpPr>
        <p:spPr>
          <a:xfrm>
            <a:off x="6669804" y="1011340"/>
            <a:ext cx="288032" cy="1578116"/>
          </a:xfrm>
          <a:prstGeom prst="leftBrace">
            <a:avLst>
              <a:gd name="adj1" fmla="val 24562"/>
              <a:gd name="adj2" fmla="val 5000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箭头: 右 16">
            <a:extLst>
              <a:ext uri="{FF2B5EF4-FFF2-40B4-BE49-F238E27FC236}">
                <a16:creationId xmlns:a16="http://schemas.microsoft.com/office/drawing/2014/main" id="{C8B3ECC0-448A-D70E-166A-CC8075F0C2BB}"/>
              </a:ext>
            </a:extLst>
          </p:cNvPr>
          <p:cNvSpPr/>
          <p:nvPr/>
        </p:nvSpPr>
        <p:spPr>
          <a:xfrm>
            <a:off x="6076551" y="4127694"/>
            <a:ext cx="792088" cy="49721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箭头: 右 17">
            <a:extLst>
              <a:ext uri="{FF2B5EF4-FFF2-40B4-BE49-F238E27FC236}">
                <a16:creationId xmlns:a16="http://schemas.microsoft.com/office/drawing/2014/main" id="{CBB7DCB2-E8D9-F692-0D03-479ED14F2CE6}"/>
              </a:ext>
            </a:extLst>
          </p:cNvPr>
          <p:cNvSpPr/>
          <p:nvPr/>
        </p:nvSpPr>
        <p:spPr>
          <a:xfrm>
            <a:off x="6076551" y="5511650"/>
            <a:ext cx="792088" cy="49721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2898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标题 1"/>
          <p:cNvSpPr>
            <a:spLocks noGrp="1" noChangeArrowheads="1"/>
          </p:cNvSpPr>
          <p:nvPr/>
        </p:nvSpPr>
        <p:spPr bwMode="auto">
          <a:xfrm>
            <a:off x="5980430" y="2637155"/>
            <a:ext cx="2811780" cy="57340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ctr" eaLnBrk="0" hangingPunct="0"/>
            <a:r>
              <a:rPr 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(  )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个</a:t>
            </a:r>
            <a:r>
              <a:rPr lang="en-US" sz="32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(  )</a:t>
            </a:r>
            <a:endParaRPr 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840740" y="2635885"/>
            <a:ext cx="385445" cy="385445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1373505" y="2635250"/>
            <a:ext cx="385445" cy="385445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1906270" y="2635885"/>
            <a:ext cx="385445" cy="385445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2439035" y="2636520"/>
            <a:ext cx="385445" cy="385445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2971800" y="2637155"/>
            <a:ext cx="385445" cy="385445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3504565" y="2637790"/>
            <a:ext cx="385445" cy="385445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840740" y="3235960"/>
            <a:ext cx="385445" cy="385445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1373505" y="3235960"/>
            <a:ext cx="385445" cy="385445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1906270" y="3236595"/>
            <a:ext cx="385445" cy="385445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2439035" y="3237230"/>
            <a:ext cx="385445" cy="385445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2971800" y="3237865"/>
            <a:ext cx="385445" cy="385445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3504565" y="3238500"/>
            <a:ext cx="385445" cy="385445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840740" y="3836035"/>
            <a:ext cx="385445" cy="385445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1373505" y="3836670"/>
            <a:ext cx="385445" cy="385445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1906270" y="3837305"/>
            <a:ext cx="385445" cy="385445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2439035" y="3837940"/>
            <a:ext cx="385445" cy="385445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2971800" y="3838575"/>
            <a:ext cx="385445" cy="385445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3504565" y="3839210"/>
            <a:ext cx="385445" cy="385445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椭圆 43"/>
          <p:cNvSpPr/>
          <p:nvPr/>
        </p:nvSpPr>
        <p:spPr>
          <a:xfrm>
            <a:off x="840740" y="4436110"/>
            <a:ext cx="385445" cy="385445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>
            <a:off x="1373505" y="4437380"/>
            <a:ext cx="385445" cy="385445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椭圆 45"/>
          <p:cNvSpPr/>
          <p:nvPr/>
        </p:nvSpPr>
        <p:spPr>
          <a:xfrm>
            <a:off x="1906270" y="4438015"/>
            <a:ext cx="385445" cy="385445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>
            <a:off x="2439035" y="4438650"/>
            <a:ext cx="385445" cy="385445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2971800" y="4439285"/>
            <a:ext cx="385445" cy="385445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>
            <a:off x="3504565" y="4439920"/>
            <a:ext cx="385445" cy="385445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标题 1"/>
          <p:cNvSpPr>
            <a:spLocks noGrp="1" noChangeArrowheads="1"/>
          </p:cNvSpPr>
          <p:nvPr/>
        </p:nvSpPr>
        <p:spPr bwMode="auto">
          <a:xfrm>
            <a:off x="766283" y="1630045"/>
            <a:ext cx="9484360" cy="57340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eaLnBrk="0" hangingPunct="0"/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想一想，可以怎样列式计算。</a:t>
            </a:r>
          </a:p>
        </p:txBody>
      </p:sp>
      <p:sp>
        <p:nvSpPr>
          <p:cNvPr id="52" name="标题 1"/>
          <p:cNvSpPr>
            <a:spLocks noGrp="1" noChangeArrowheads="1"/>
          </p:cNvSpPr>
          <p:nvPr/>
        </p:nvSpPr>
        <p:spPr bwMode="auto">
          <a:xfrm>
            <a:off x="4224655" y="3285490"/>
            <a:ext cx="1992630" cy="57340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l" eaLnBrk="0" hangingPunct="0"/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加法算式：</a:t>
            </a:r>
          </a:p>
        </p:txBody>
      </p:sp>
      <p:sp>
        <p:nvSpPr>
          <p:cNvPr id="53" name="标题 1"/>
          <p:cNvSpPr>
            <a:spLocks noGrp="1" noChangeArrowheads="1"/>
          </p:cNvSpPr>
          <p:nvPr/>
        </p:nvSpPr>
        <p:spPr bwMode="auto">
          <a:xfrm>
            <a:off x="4224655" y="4004945"/>
            <a:ext cx="1992630" cy="57340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l" eaLnBrk="0" hangingPunct="0"/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乘法算式：</a:t>
            </a:r>
          </a:p>
        </p:txBody>
      </p:sp>
      <p:sp>
        <p:nvSpPr>
          <p:cNvPr id="54" name="标题 1"/>
          <p:cNvSpPr>
            <a:spLocks noGrp="1" noChangeArrowheads="1"/>
          </p:cNvSpPr>
          <p:nvPr/>
        </p:nvSpPr>
        <p:spPr bwMode="auto">
          <a:xfrm>
            <a:off x="6527800" y="2636520"/>
            <a:ext cx="513080" cy="57340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ctr" eaLnBrk="1" latinLnBrk="0" hangingPunct="1"/>
            <a:r>
              <a:rPr lang="en-US" altLang="zh-CN" sz="3200" b="1" dirty="0">
                <a:solidFill>
                  <a:srgbClr val="0000FF"/>
                </a:solidFill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55" name="标题 1"/>
          <p:cNvSpPr>
            <a:spLocks noGrp="1" noChangeArrowheads="1"/>
          </p:cNvSpPr>
          <p:nvPr/>
        </p:nvSpPr>
        <p:spPr bwMode="auto">
          <a:xfrm>
            <a:off x="7727315" y="2636520"/>
            <a:ext cx="513080" cy="57340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ctr" eaLnBrk="1" latinLnBrk="0" hangingPunct="1"/>
            <a:r>
              <a:rPr lang="en-US" altLang="zh-CN" sz="3200" b="1" dirty="0">
                <a:solidFill>
                  <a:srgbClr val="0000FF"/>
                </a:solidFill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56" name="标题 1"/>
          <p:cNvSpPr>
            <a:spLocks noGrp="1" noChangeArrowheads="1"/>
          </p:cNvSpPr>
          <p:nvPr/>
        </p:nvSpPr>
        <p:spPr bwMode="auto">
          <a:xfrm>
            <a:off x="6209665" y="3285490"/>
            <a:ext cx="2360930" cy="57340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l" eaLnBrk="1" latinLnBrk="0" hangingPunct="1"/>
            <a:r>
              <a:rPr lang="en-US" altLang="zh-CN" sz="3000" b="1" dirty="0">
                <a:solidFill>
                  <a:srgbClr val="FF0000"/>
                </a:solidFill>
                <a:cs typeface="Times New Roman" panose="02020603050405020304" pitchFamily="18" charset="0"/>
              </a:rPr>
              <a:t>6+6+6+6=24</a:t>
            </a:r>
          </a:p>
        </p:txBody>
      </p:sp>
      <p:sp>
        <p:nvSpPr>
          <p:cNvPr id="57" name="标题 1"/>
          <p:cNvSpPr>
            <a:spLocks noGrp="1" noChangeArrowheads="1"/>
          </p:cNvSpPr>
          <p:nvPr/>
        </p:nvSpPr>
        <p:spPr bwMode="auto">
          <a:xfrm>
            <a:off x="6209665" y="4004945"/>
            <a:ext cx="2093595" cy="57340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l" eaLnBrk="1" latinLnBrk="0" hangingPunct="1"/>
            <a:r>
              <a:rPr lang="en-US" altLang="zh-CN" sz="3000" b="1" dirty="0">
                <a:solidFill>
                  <a:srgbClr val="FF0000"/>
                </a:solidFill>
                <a:cs typeface="Times New Roman" panose="02020603050405020304" pitchFamily="18" charset="0"/>
              </a:rPr>
              <a:t>6 </a:t>
            </a:r>
            <a:r>
              <a:rPr lang="zh-CN" altLang="en-US" sz="3000" b="1" dirty="0">
                <a:solidFill>
                  <a:srgbClr val="FF0000"/>
                </a:solidFill>
                <a:cs typeface="Times New Roman" panose="02020603050405020304" pitchFamily="18" charset="0"/>
              </a:rPr>
              <a:t>×</a:t>
            </a:r>
            <a:r>
              <a:rPr lang="en-US" altLang="zh-CN" sz="3000" b="1" dirty="0">
                <a:solidFill>
                  <a:srgbClr val="FF0000"/>
                </a:solidFill>
                <a:cs typeface="Times New Roman" panose="02020603050405020304" pitchFamily="18" charset="0"/>
              </a:rPr>
              <a:t> 4 = 24</a:t>
            </a:r>
          </a:p>
        </p:txBody>
      </p:sp>
      <p:sp>
        <p:nvSpPr>
          <p:cNvPr id="59" name="标题 1"/>
          <p:cNvSpPr>
            <a:spLocks noGrp="1" noChangeArrowheads="1"/>
          </p:cNvSpPr>
          <p:nvPr/>
        </p:nvSpPr>
        <p:spPr bwMode="auto">
          <a:xfrm>
            <a:off x="9337675" y="4004945"/>
            <a:ext cx="2112645" cy="57340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l" eaLnBrk="1" latinLnBrk="0" hangingPunct="1"/>
            <a:r>
              <a:rPr lang="en-US" altLang="zh-CN" sz="3000" b="1" dirty="0">
                <a:solidFill>
                  <a:srgbClr val="FF0000"/>
                </a:solidFill>
                <a:cs typeface="Times New Roman" panose="02020603050405020304" pitchFamily="18" charset="0"/>
              </a:rPr>
              <a:t>4 </a:t>
            </a:r>
            <a:r>
              <a:rPr lang="zh-CN" altLang="en-US" sz="3000" b="1" dirty="0">
                <a:solidFill>
                  <a:srgbClr val="FF0000"/>
                </a:solidFill>
                <a:cs typeface="Times New Roman" panose="02020603050405020304" pitchFamily="18" charset="0"/>
              </a:rPr>
              <a:t>×</a:t>
            </a:r>
            <a:r>
              <a:rPr lang="en-US" altLang="zh-CN" sz="3000" b="1" dirty="0">
                <a:solidFill>
                  <a:srgbClr val="FF0000"/>
                </a:solidFill>
                <a:cs typeface="Times New Roman" panose="02020603050405020304" pitchFamily="18" charset="0"/>
              </a:rPr>
              <a:t> 6 = 24</a:t>
            </a:r>
          </a:p>
        </p:txBody>
      </p:sp>
      <p:sp>
        <p:nvSpPr>
          <p:cNvPr id="60" name="标题 1"/>
          <p:cNvSpPr>
            <a:spLocks noGrp="1" noChangeArrowheads="1"/>
          </p:cNvSpPr>
          <p:nvPr/>
        </p:nvSpPr>
        <p:spPr bwMode="auto">
          <a:xfrm>
            <a:off x="8975725" y="2636520"/>
            <a:ext cx="2811780" cy="57340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ctr" eaLnBrk="0" hangingPunct="0"/>
            <a:r>
              <a:rPr 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(  )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个</a:t>
            </a:r>
            <a:r>
              <a:rPr lang="en-US" sz="32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(  )</a:t>
            </a:r>
            <a:endParaRPr 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1" name="标题 1"/>
          <p:cNvSpPr>
            <a:spLocks noGrp="1" noChangeArrowheads="1"/>
          </p:cNvSpPr>
          <p:nvPr/>
        </p:nvSpPr>
        <p:spPr bwMode="auto">
          <a:xfrm>
            <a:off x="9529445" y="2636520"/>
            <a:ext cx="513080" cy="57340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ctr" eaLnBrk="1" latinLnBrk="0" hangingPunct="1"/>
            <a:r>
              <a:rPr lang="en-US" altLang="zh-CN" sz="3200" b="1" dirty="0">
                <a:solidFill>
                  <a:srgbClr val="0000FF"/>
                </a:solidFill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62" name="标题 1"/>
          <p:cNvSpPr>
            <a:spLocks noGrp="1" noChangeArrowheads="1"/>
          </p:cNvSpPr>
          <p:nvPr/>
        </p:nvSpPr>
        <p:spPr bwMode="auto">
          <a:xfrm>
            <a:off x="10722610" y="2635885"/>
            <a:ext cx="513080" cy="57340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ctr" eaLnBrk="1" latinLnBrk="0" hangingPunct="1"/>
            <a:r>
              <a:rPr lang="en-US" altLang="zh-CN" sz="3200" b="1" dirty="0">
                <a:solidFill>
                  <a:srgbClr val="0000FF"/>
                </a:solidFill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63" name="标题 1"/>
          <p:cNvSpPr>
            <a:spLocks noGrp="1" noChangeArrowheads="1"/>
          </p:cNvSpPr>
          <p:nvPr/>
        </p:nvSpPr>
        <p:spPr bwMode="auto">
          <a:xfrm>
            <a:off x="8830310" y="3285490"/>
            <a:ext cx="3112135" cy="57340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l" eaLnBrk="1" latinLnBrk="0" hangingPunct="1"/>
            <a:r>
              <a:rPr lang="en-US" altLang="zh-CN" sz="3000" b="1" dirty="0">
                <a:solidFill>
                  <a:srgbClr val="FF0000"/>
                </a:solidFill>
                <a:cs typeface="Times New Roman" panose="02020603050405020304" pitchFamily="18" charset="0"/>
              </a:rPr>
              <a:t>4+4+4+4+4+4=24</a:t>
            </a:r>
          </a:p>
        </p:txBody>
      </p:sp>
      <p:sp>
        <p:nvSpPr>
          <p:cNvPr id="64" name="标题 1"/>
          <p:cNvSpPr>
            <a:spLocks noGrp="1" noChangeArrowheads="1"/>
          </p:cNvSpPr>
          <p:nvPr/>
        </p:nvSpPr>
        <p:spPr bwMode="auto">
          <a:xfrm>
            <a:off x="1343025" y="5516245"/>
            <a:ext cx="9484360" cy="57340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ctr" eaLnBrk="0" hangingPunct="0"/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求</a:t>
            </a:r>
            <a:r>
              <a:rPr lang="zh-CN" altLang="en-US" sz="3200" b="1" dirty="0">
                <a:solidFill>
                  <a:srgbClr val="FF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几个相同加数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的</a:t>
            </a:r>
            <a:r>
              <a:rPr lang="zh-CN" altLang="en-US" sz="3200" b="1" dirty="0">
                <a:solidFill>
                  <a:srgbClr val="FF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和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，用</a:t>
            </a:r>
            <a:r>
              <a:rPr lang="zh-CN" altLang="en-US" sz="3200" b="1" dirty="0">
                <a:solidFill>
                  <a:srgbClr val="FF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乘法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计算更简便。</a:t>
            </a:r>
          </a:p>
        </p:txBody>
      </p:sp>
      <p:sp>
        <p:nvSpPr>
          <p:cNvPr id="65" name="TextBox 11"/>
          <p:cNvSpPr txBox="1">
            <a:spLocks noChangeArrowheads="1"/>
          </p:cNvSpPr>
          <p:nvPr/>
        </p:nvSpPr>
        <p:spPr bwMode="auto">
          <a:xfrm>
            <a:off x="6431274" y="810721"/>
            <a:ext cx="341630" cy="106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9pPr>
          </a:lstStyle>
          <a:p>
            <a:pPr eaLnBrk="1" hangingPunct="1"/>
            <a:r>
              <a:rPr lang="en-US" altLang="zh-CN" sz="100" dirty="0">
                <a:solidFill>
                  <a:srgbClr val="FF0000"/>
                </a:solidFill>
                <a:ea typeface="宋体" panose="02010600030101010101" pitchFamily="2" charset="-122"/>
              </a:rPr>
              <a:t>【</a:t>
            </a:r>
            <a:r>
              <a:rPr lang="zh-CN" altLang="en-US" sz="100" dirty="0">
                <a:solidFill>
                  <a:srgbClr val="FF0000"/>
                </a:solidFill>
                <a:ea typeface="宋体" panose="02010600030101010101" pitchFamily="2" charset="-122"/>
              </a:rPr>
              <a:t>课本</a:t>
            </a:r>
            <a:r>
              <a:rPr lang="en-US" altLang="zh-CN" sz="100" dirty="0">
                <a:solidFill>
                  <a:srgbClr val="FF0000"/>
                </a:solidFill>
                <a:ea typeface="宋体" panose="02010600030101010101" pitchFamily="2" charset="-122"/>
              </a:rPr>
              <a:t>101</a:t>
            </a:r>
            <a:r>
              <a:rPr lang="zh-CN" altLang="en-US" sz="100" dirty="0">
                <a:solidFill>
                  <a:srgbClr val="FF0000"/>
                </a:solidFill>
                <a:ea typeface="宋体" panose="02010600030101010101" pitchFamily="2" charset="-122"/>
              </a:rPr>
              <a:t>页 练一练 第</a:t>
            </a:r>
            <a:r>
              <a:rPr lang="en-US" altLang="zh-CN" sz="100" dirty="0">
                <a:solidFill>
                  <a:srgbClr val="FF0000"/>
                </a:solidFill>
                <a:ea typeface="宋体" panose="02010600030101010101" pitchFamily="2" charset="-122"/>
              </a:rPr>
              <a:t>4</a:t>
            </a:r>
            <a:r>
              <a:rPr lang="zh-CN" altLang="en-US" sz="100" dirty="0">
                <a:solidFill>
                  <a:srgbClr val="FF0000"/>
                </a:solidFill>
                <a:ea typeface="宋体" panose="02010600030101010101" pitchFamily="2" charset="-122"/>
              </a:rPr>
              <a:t>题</a:t>
            </a:r>
            <a:r>
              <a:rPr lang="en-US" altLang="zh-CN" sz="100" dirty="0">
                <a:solidFill>
                  <a:srgbClr val="FF0000"/>
                </a:solidFill>
                <a:ea typeface="宋体" panose="02010600030101010101" pitchFamily="2" charset="-122"/>
              </a:rPr>
              <a:t>】</a:t>
            </a:r>
            <a:endParaRPr lang="zh-CN" altLang="en-US" sz="100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grpSp>
        <p:nvGrpSpPr>
          <p:cNvPr id="66" name="组合 65"/>
          <p:cNvGrpSpPr/>
          <p:nvPr/>
        </p:nvGrpSpPr>
        <p:grpSpPr>
          <a:xfrm>
            <a:off x="623570" y="332423"/>
            <a:ext cx="7510780" cy="1044575"/>
            <a:chOff x="755" y="136"/>
            <a:chExt cx="11828" cy="1645"/>
          </a:xfrm>
        </p:grpSpPr>
        <p:sp>
          <p:nvSpPr>
            <p:cNvPr id="67" name="椭圆 66"/>
            <p:cNvSpPr/>
            <p:nvPr/>
          </p:nvSpPr>
          <p:spPr>
            <a:xfrm>
              <a:off x="755" y="604"/>
              <a:ext cx="794" cy="794"/>
            </a:xfrm>
            <a:prstGeom prst="ellipse">
              <a:avLst/>
            </a:prstGeom>
            <a:solidFill>
              <a:srgbClr val="7030A0"/>
            </a:solidFill>
            <a:ln w="63500">
              <a:solidFill>
                <a:srgbClr val="FFFFFF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8" name="文本框 67"/>
            <p:cNvSpPr txBox="1"/>
            <p:nvPr/>
          </p:nvSpPr>
          <p:spPr>
            <a:xfrm>
              <a:off x="1641" y="445"/>
              <a:ext cx="9088" cy="1113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</a:defRPr>
              </a:lvl9pPr>
            </a:lstStyle>
            <a:p>
              <a:pPr algn="l"/>
              <a:r>
                <a:rPr lang="zh-CN" altLang="en-US" sz="4000" dirty="0">
                  <a:solidFill>
                    <a:srgbClr val="7030A0"/>
                  </a:solidFill>
                  <a:latin typeface="方正卡通简体" panose="03000509000000000000" charset="-122"/>
                  <a:ea typeface="方正卡通简体" panose="03000509000000000000" charset="-122"/>
                </a:rPr>
                <a:t>乘法初体验——认识乘法</a:t>
              </a:r>
            </a:p>
          </p:txBody>
        </p:sp>
        <p:pic>
          <p:nvPicPr>
            <p:cNvPr id="69" name="图片 10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7211465">
              <a:off x="10938" y="136"/>
              <a:ext cx="1645" cy="16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70" name="直接连接符 69"/>
            <p:cNvCxnSpPr/>
            <p:nvPr/>
          </p:nvCxnSpPr>
          <p:spPr>
            <a:xfrm>
              <a:off x="1641" y="1545"/>
              <a:ext cx="9354" cy="0"/>
            </a:xfrm>
            <a:prstGeom prst="line">
              <a:avLst/>
            </a:prstGeom>
            <a:ln w="1905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25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 tmFilter="0, 0; .2, .5; .8, .5; 1, 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" dur="250" autoRev="1" fill="hold"/>
                                        <p:tgtEl>
                                          <p:spTgt spid="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9" dur="25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" dur="25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 tmFilter="0, 0; .2, .5; .8, .5; 1, 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250" autoRev="1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 tmFilter="0, 0; .2, .5; .8, .5; 1, 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250" autoRev="1" fill="hold"/>
                                        <p:tgtEl>
                                          <p:spTgt spid="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 tmFilter="0, 0; .2, .5; .8, .5; 1, 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250" autoRev="1" fill="hold"/>
                                        <p:tgtEl>
                                          <p:spTgt spid="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 tmFilter="0, 0; .2, .5; .8, .5; 1, 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" dur="250" autoRev="1" fill="hold"/>
                                        <p:tgtEl>
                                          <p:spTgt spid="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 tmFilter="0, 0; .2, .5; .8, .5; 1, 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" dur="250" autoRev="1" fill="hold"/>
                                        <p:tgtEl>
                                          <p:spTgt spid="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 tmFilter="0, 0; .2, .5; .8, .5; 1, 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2" dur="250" autoRev="1" fill="hold"/>
                                        <p:tgtEl>
                                          <p:spTgt spid="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2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3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4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5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6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500" tmFilter="0, 0; .2, .5; .8, .5; 1, 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8" dur="250" autoRev="1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9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500" tmFilter="0, 0; .2, .5; .8, .5; 1, 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1" dur="250" autoRev="1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6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7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9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0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50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2" dur="250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3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 tmFilter="0, 0; .2, .5; .8, .5; 1, 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5" dur="250" autoRev="1" fill="hold"/>
                                        <p:tgtEl>
                                          <p:spTgt spid="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0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1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3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4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6" dur="25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7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 tmFilter="0, 0; .2, .5; .8, .5; 1, 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9" dur="250" autoRev="1" fill="hold"/>
                                        <p:tgtEl>
                                          <p:spTgt spid="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4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5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5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7" dur="25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8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9" dur="500" tmFilter="0, 0; .2, .5; .8, .5; 1, 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0" dur="250" autoRev="1" fill="hold"/>
                                        <p:tgtEl>
                                          <p:spTgt spid="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1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2" dur="500" tmFilter="0, 0; .2, .5; .8, .5; 1, 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3" dur="250" autoRev="1" fill="hold"/>
                                        <p:tgtEl>
                                          <p:spTgt spid="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7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8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9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" dur="5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1" dur="25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2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3" dur="50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4" dur="25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5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500" tmFilter="0, 0; .2, .5; .8, .5; 1, 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7" dur="250" autoRev="1" fill="hold"/>
                                        <p:tgtEl>
                                          <p:spTgt spid="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1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2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3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4" dur="500" tmFilter="0, 0; .2, .5; .8, .5; 1, 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5" dur="250" autoRev="1" fill="hold"/>
                                        <p:tgtEl>
                                          <p:spTgt spid="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6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7" dur="5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8" dur="25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9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0" dur="500" tmFilter="0, 0; .2, .5; .8, .5; 1, 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1" dur="250" autoRev="1" fill="hold"/>
                                        <p:tgtEl>
                                          <p:spTgt spid="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21" grpId="0" bldLvl="0" animBg="1"/>
      <p:bldP spid="21" grpId="1" animBg="1"/>
      <p:bldP spid="22" grpId="0" bldLvl="0" animBg="1"/>
      <p:bldP spid="22" grpId="1" animBg="1"/>
      <p:bldP spid="23" grpId="0" bldLvl="0" animBg="1"/>
      <p:bldP spid="23" grpId="1" animBg="1"/>
      <p:bldP spid="24" grpId="0" bldLvl="0" animBg="1"/>
      <p:bldP spid="24" grpId="1" animBg="1"/>
      <p:bldP spid="25" grpId="0" bldLvl="0" animBg="1"/>
      <p:bldP spid="25" grpId="1" animBg="1"/>
      <p:bldP spid="26" grpId="0" bldLvl="0" animBg="1"/>
      <p:bldP spid="26" grpId="1" animBg="1"/>
      <p:bldP spid="30" grpId="0" bldLvl="0" animBg="1"/>
      <p:bldP spid="30" grpId="1" animBg="1"/>
      <p:bldP spid="31" grpId="0" bldLvl="0" animBg="1"/>
      <p:bldP spid="31" grpId="1" animBg="1"/>
      <p:bldP spid="32" grpId="0" bldLvl="0" animBg="1"/>
      <p:bldP spid="32" grpId="1" animBg="1"/>
      <p:bldP spid="33" grpId="0" bldLvl="0" animBg="1"/>
      <p:bldP spid="33" grpId="1" animBg="1"/>
      <p:bldP spid="34" grpId="0" bldLvl="0" animBg="1"/>
      <p:bldP spid="34" grpId="1" animBg="1"/>
      <p:bldP spid="35" grpId="0" bldLvl="0" animBg="1"/>
      <p:bldP spid="35" grpId="1" animBg="1"/>
      <p:bldP spid="37" grpId="0" bldLvl="0" animBg="1"/>
      <p:bldP spid="37" grpId="1" animBg="1"/>
      <p:bldP spid="38" grpId="0" bldLvl="0" animBg="1"/>
      <p:bldP spid="38" grpId="1" animBg="1"/>
      <p:bldP spid="39" grpId="0" bldLvl="0" animBg="1"/>
      <p:bldP spid="39" grpId="1" animBg="1"/>
      <p:bldP spid="40" grpId="0" bldLvl="0" animBg="1"/>
      <p:bldP spid="40" grpId="1" animBg="1"/>
      <p:bldP spid="41" grpId="0" bldLvl="0" animBg="1"/>
      <p:bldP spid="41" grpId="1" animBg="1"/>
      <p:bldP spid="42" grpId="0" bldLvl="0" animBg="1"/>
      <p:bldP spid="42" grpId="1" animBg="1"/>
      <p:bldP spid="44" grpId="0" bldLvl="0" animBg="1"/>
      <p:bldP spid="44" grpId="1" animBg="1"/>
      <p:bldP spid="45" grpId="0" bldLvl="0" animBg="1"/>
      <p:bldP spid="45" grpId="1" animBg="1"/>
      <p:bldP spid="46" grpId="0" bldLvl="0" animBg="1"/>
      <p:bldP spid="46" grpId="1" animBg="1"/>
      <p:bldP spid="47" grpId="0" bldLvl="0" animBg="1"/>
      <p:bldP spid="47" grpId="1" animBg="1"/>
      <p:bldP spid="48" grpId="0" bldLvl="0" animBg="1"/>
      <p:bldP spid="48" grpId="1" animBg="1"/>
      <p:bldP spid="49" grpId="0" bldLvl="0" animBg="1"/>
      <p:bldP spid="49" grpId="1" animBg="1"/>
      <p:bldP spid="52" grpId="0"/>
      <p:bldP spid="53" grpId="0"/>
      <p:bldP spid="54" grpId="0"/>
      <p:bldP spid="55" grpId="0"/>
      <p:bldP spid="56" grpId="0"/>
      <p:bldP spid="57" grpId="0"/>
      <p:bldP spid="59" grpId="0"/>
      <p:bldP spid="60" grpId="0"/>
      <p:bldP spid="61" grpId="0"/>
      <p:bldP spid="62" grpId="0"/>
      <p:bldP spid="63" grpId="0"/>
      <p:bldP spid="6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标题 1"/>
          <p:cNvSpPr>
            <a:spLocks noGrp="1" noChangeArrowheads="1"/>
          </p:cNvSpPr>
          <p:nvPr/>
        </p:nvSpPr>
        <p:spPr bwMode="auto">
          <a:xfrm>
            <a:off x="3719830" y="2709322"/>
            <a:ext cx="2821940" cy="57340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ctr" eaLnBrk="1" latinLnBrk="0" hangingPunct="1"/>
            <a:r>
              <a:rPr lang="en-US" altLang="zh-CN" sz="3600" b="1" dirty="0">
                <a:solidFill>
                  <a:srgbClr val="FF0000"/>
                </a:solidFill>
                <a:cs typeface="Times New Roman" panose="02020603050405020304" pitchFamily="18" charset="0"/>
              </a:rPr>
              <a:t>6 </a:t>
            </a:r>
            <a:r>
              <a:rPr lang="zh-CN" altLang="en-US" sz="3600" b="1" dirty="0">
                <a:solidFill>
                  <a:srgbClr val="FF0000"/>
                </a:solidFill>
                <a:cs typeface="Times New Roman" panose="02020603050405020304" pitchFamily="18" charset="0"/>
              </a:rPr>
              <a:t>×</a:t>
            </a:r>
            <a:r>
              <a:rPr lang="en-US" altLang="zh-CN" sz="3600" b="1" dirty="0">
                <a:solidFill>
                  <a:srgbClr val="FF0000"/>
                </a:solidFill>
                <a:cs typeface="Times New Roman" panose="02020603050405020304" pitchFamily="18" charset="0"/>
              </a:rPr>
              <a:t> 4 = 24</a:t>
            </a:r>
          </a:p>
        </p:txBody>
      </p:sp>
      <p:sp>
        <p:nvSpPr>
          <p:cNvPr id="59" name="标题 1"/>
          <p:cNvSpPr>
            <a:spLocks noGrp="1" noChangeArrowheads="1"/>
          </p:cNvSpPr>
          <p:nvPr/>
        </p:nvSpPr>
        <p:spPr bwMode="auto">
          <a:xfrm>
            <a:off x="7494905" y="2709322"/>
            <a:ext cx="2848610" cy="57340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ctr" eaLnBrk="1" latinLnBrk="0" hangingPunct="1"/>
            <a:r>
              <a:rPr lang="en-US" altLang="zh-CN" sz="3600" b="1" dirty="0">
                <a:solidFill>
                  <a:srgbClr val="FF0000"/>
                </a:solidFill>
                <a:cs typeface="Times New Roman" panose="02020603050405020304" pitchFamily="18" charset="0"/>
              </a:rPr>
              <a:t>4 </a:t>
            </a:r>
            <a:r>
              <a:rPr lang="zh-CN" altLang="en-US" sz="3600" b="1" dirty="0">
                <a:solidFill>
                  <a:srgbClr val="FF0000"/>
                </a:solidFill>
                <a:cs typeface="Times New Roman" panose="02020603050405020304" pitchFamily="18" charset="0"/>
              </a:rPr>
              <a:t>×</a:t>
            </a:r>
            <a:r>
              <a:rPr lang="en-US" altLang="zh-CN" sz="3600" b="1" dirty="0">
                <a:solidFill>
                  <a:srgbClr val="FF0000"/>
                </a:solidFill>
                <a:cs typeface="Times New Roman" panose="02020603050405020304" pitchFamily="18" charset="0"/>
              </a:rPr>
              <a:t> 6 = 24</a:t>
            </a:r>
          </a:p>
        </p:txBody>
      </p:sp>
      <p:sp>
        <p:nvSpPr>
          <p:cNvPr id="53" name="标题 1"/>
          <p:cNvSpPr>
            <a:spLocks noGrp="1" noChangeArrowheads="1"/>
          </p:cNvSpPr>
          <p:nvPr/>
        </p:nvSpPr>
        <p:spPr bwMode="auto">
          <a:xfrm>
            <a:off x="1491615" y="5034692"/>
            <a:ext cx="1581150" cy="57340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l" eaLnBrk="0" hangingPunct="0"/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读作：</a:t>
            </a:r>
          </a:p>
        </p:txBody>
      </p:sp>
      <p:sp>
        <p:nvSpPr>
          <p:cNvPr id="47" name="标题 1"/>
          <p:cNvSpPr>
            <a:spLocks noGrp="1" noChangeArrowheads="1"/>
          </p:cNvSpPr>
          <p:nvPr/>
        </p:nvSpPr>
        <p:spPr bwMode="auto">
          <a:xfrm>
            <a:off x="3719830" y="5035327"/>
            <a:ext cx="2464435" cy="57340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l" eaLnBrk="0" hangingPunct="0"/>
            <a:r>
              <a:rPr lang="en-US" altLang="zh-CN" sz="3200" b="1" dirty="0">
                <a:solidFill>
                  <a:srgbClr val="FF00FF"/>
                </a:solidFill>
              </a:rPr>
              <a:t>6</a:t>
            </a:r>
            <a:r>
              <a:rPr lang="zh-CN" altLang="en-US" sz="3200" b="1" dirty="0">
                <a:solidFill>
                  <a:srgbClr val="FF00FF"/>
                </a:solidFill>
              </a:rPr>
              <a:t>乘</a:t>
            </a:r>
            <a:r>
              <a:rPr lang="en-US" altLang="zh-CN" sz="3200" b="1" dirty="0">
                <a:solidFill>
                  <a:srgbClr val="FF00FF"/>
                </a:solidFill>
              </a:rPr>
              <a:t>4</a:t>
            </a:r>
            <a:r>
              <a:rPr lang="zh-CN" altLang="en-US" sz="3200" b="1" dirty="0">
                <a:solidFill>
                  <a:srgbClr val="FF00FF"/>
                </a:solidFill>
              </a:rPr>
              <a:t>等于</a:t>
            </a:r>
            <a:r>
              <a:rPr lang="en-US" altLang="zh-CN" sz="3200" b="1" dirty="0">
                <a:solidFill>
                  <a:srgbClr val="FF00FF"/>
                </a:solidFill>
              </a:rPr>
              <a:t>24</a:t>
            </a:r>
          </a:p>
        </p:txBody>
      </p:sp>
      <p:sp>
        <p:nvSpPr>
          <p:cNvPr id="48" name="标题 1"/>
          <p:cNvSpPr>
            <a:spLocks noGrp="1" noChangeArrowheads="1"/>
          </p:cNvSpPr>
          <p:nvPr/>
        </p:nvSpPr>
        <p:spPr bwMode="auto">
          <a:xfrm>
            <a:off x="7535545" y="5035327"/>
            <a:ext cx="2464435" cy="57340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l" eaLnBrk="0" hangingPunct="0"/>
            <a:r>
              <a:rPr lang="en-US" altLang="zh-CN" sz="3200" b="1" dirty="0">
                <a:solidFill>
                  <a:srgbClr val="FF00FF"/>
                </a:solidFill>
              </a:rPr>
              <a:t>4</a:t>
            </a:r>
            <a:r>
              <a:rPr lang="zh-CN" altLang="en-US" sz="3200" b="1" dirty="0">
                <a:solidFill>
                  <a:srgbClr val="FF00FF"/>
                </a:solidFill>
              </a:rPr>
              <a:t>乘</a:t>
            </a:r>
            <a:r>
              <a:rPr lang="en-US" altLang="zh-CN" sz="3200" b="1" dirty="0">
                <a:solidFill>
                  <a:srgbClr val="FF00FF"/>
                </a:solidFill>
              </a:rPr>
              <a:t>6</a:t>
            </a:r>
            <a:r>
              <a:rPr lang="zh-CN" altLang="en-US" sz="3200" b="1" dirty="0">
                <a:solidFill>
                  <a:srgbClr val="FF00FF"/>
                </a:solidFill>
              </a:rPr>
              <a:t>等于</a:t>
            </a:r>
            <a:r>
              <a:rPr lang="en-US" altLang="zh-CN" sz="3200" b="1" dirty="0">
                <a:solidFill>
                  <a:srgbClr val="FF00FF"/>
                </a:solidFill>
              </a:rPr>
              <a:t>24</a:t>
            </a:r>
          </a:p>
        </p:txBody>
      </p:sp>
      <p:sp>
        <p:nvSpPr>
          <p:cNvPr id="49" name="标题 1"/>
          <p:cNvSpPr>
            <a:spLocks noGrp="1" noChangeArrowheads="1"/>
          </p:cNvSpPr>
          <p:nvPr/>
        </p:nvSpPr>
        <p:spPr bwMode="auto">
          <a:xfrm>
            <a:off x="1491615" y="2709322"/>
            <a:ext cx="2346960" cy="57340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l" eaLnBrk="0" hangingPunct="0"/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乘法算式：</a:t>
            </a:r>
            <a:endParaRPr lang="en-US" altLang="zh-CN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50" name="直接连接符 49"/>
          <p:cNvCxnSpPr/>
          <p:nvPr/>
        </p:nvCxnSpPr>
        <p:spPr>
          <a:xfrm>
            <a:off x="4185920" y="3357657"/>
            <a:ext cx="0" cy="792000"/>
          </a:xfrm>
          <a:prstGeom prst="line">
            <a:avLst/>
          </a:prstGeom>
          <a:ln w="38100">
            <a:solidFill>
              <a:srgbClr val="0070C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标题 1"/>
          <p:cNvSpPr>
            <a:spLocks noGrp="1" noChangeArrowheads="1"/>
          </p:cNvSpPr>
          <p:nvPr/>
        </p:nvSpPr>
        <p:spPr bwMode="auto">
          <a:xfrm>
            <a:off x="3471545" y="4222527"/>
            <a:ext cx="1447800" cy="57340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ctr" eaLnBrk="1" latinLnBrk="0" hangingPunct="1"/>
            <a:r>
              <a:rPr lang="zh-CN" sz="3200" b="1" dirty="0">
                <a:solidFill>
                  <a:srgbClr val="0070C0"/>
                </a:solidFill>
                <a:cs typeface="Times New Roman" panose="02020603050405020304" pitchFamily="18" charset="0"/>
              </a:rPr>
              <a:t>乘数</a:t>
            </a:r>
          </a:p>
        </p:txBody>
      </p:sp>
      <p:cxnSp>
        <p:nvCxnSpPr>
          <p:cNvPr id="52" name="直接连接符 51"/>
          <p:cNvCxnSpPr/>
          <p:nvPr/>
        </p:nvCxnSpPr>
        <p:spPr>
          <a:xfrm>
            <a:off x="5160010" y="3357022"/>
            <a:ext cx="0" cy="792000"/>
          </a:xfrm>
          <a:prstGeom prst="line">
            <a:avLst/>
          </a:prstGeom>
          <a:ln w="38100">
            <a:solidFill>
              <a:srgbClr val="0070C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标题 1"/>
          <p:cNvSpPr>
            <a:spLocks noGrp="1" noChangeArrowheads="1"/>
          </p:cNvSpPr>
          <p:nvPr/>
        </p:nvSpPr>
        <p:spPr bwMode="auto">
          <a:xfrm>
            <a:off x="4446270" y="4222527"/>
            <a:ext cx="1447800" cy="57340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ctr" eaLnBrk="1" latinLnBrk="0" hangingPunct="1"/>
            <a:r>
              <a:rPr lang="zh-CN" sz="3200" b="1" dirty="0">
                <a:solidFill>
                  <a:srgbClr val="0070C0"/>
                </a:solidFill>
                <a:cs typeface="Times New Roman" panose="02020603050405020304" pitchFamily="18" charset="0"/>
              </a:rPr>
              <a:t>乘数</a:t>
            </a:r>
          </a:p>
        </p:txBody>
      </p:sp>
      <p:cxnSp>
        <p:nvCxnSpPr>
          <p:cNvPr id="55" name="直接连接符 54"/>
          <p:cNvCxnSpPr/>
          <p:nvPr/>
        </p:nvCxnSpPr>
        <p:spPr>
          <a:xfrm>
            <a:off x="8020760" y="3357657"/>
            <a:ext cx="0" cy="792000"/>
          </a:xfrm>
          <a:prstGeom prst="line">
            <a:avLst/>
          </a:prstGeom>
          <a:ln w="38100">
            <a:solidFill>
              <a:srgbClr val="0070C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标题 1"/>
          <p:cNvSpPr>
            <a:spLocks noGrp="1" noChangeArrowheads="1"/>
          </p:cNvSpPr>
          <p:nvPr/>
        </p:nvSpPr>
        <p:spPr bwMode="auto">
          <a:xfrm>
            <a:off x="7215505" y="4222527"/>
            <a:ext cx="1447800" cy="57340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ctr" eaLnBrk="1" latinLnBrk="0" hangingPunct="1"/>
            <a:r>
              <a:rPr lang="zh-CN" sz="3200" b="1" dirty="0">
                <a:solidFill>
                  <a:srgbClr val="0070C0"/>
                </a:solidFill>
                <a:cs typeface="Times New Roman" panose="02020603050405020304" pitchFamily="18" charset="0"/>
              </a:rPr>
              <a:t>乘数</a:t>
            </a:r>
          </a:p>
        </p:txBody>
      </p:sp>
      <p:cxnSp>
        <p:nvCxnSpPr>
          <p:cNvPr id="58" name="直接连接符 57"/>
          <p:cNvCxnSpPr/>
          <p:nvPr/>
        </p:nvCxnSpPr>
        <p:spPr>
          <a:xfrm>
            <a:off x="8897620" y="3356387"/>
            <a:ext cx="0" cy="792000"/>
          </a:xfrm>
          <a:prstGeom prst="line">
            <a:avLst/>
          </a:prstGeom>
          <a:ln w="38100">
            <a:solidFill>
              <a:srgbClr val="0070C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标题 1"/>
          <p:cNvSpPr>
            <a:spLocks noGrp="1" noChangeArrowheads="1"/>
          </p:cNvSpPr>
          <p:nvPr/>
        </p:nvSpPr>
        <p:spPr bwMode="auto">
          <a:xfrm>
            <a:off x="8183245" y="4221257"/>
            <a:ext cx="1447800" cy="57340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ctr" eaLnBrk="1" latinLnBrk="0" hangingPunct="1"/>
            <a:r>
              <a:rPr lang="zh-CN" sz="3200" b="1" dirty="0">
                <a:solidFill>
                  <a:srgbClr val="0070C0"/>
                </a:solidFill>
                <a:cs typeface="Times New Roman" panose="02020603050405020304" pitchFamily="18" charset="0"/>
              </a:rPr>
              <a:t>乘数</a:t>
            </a:r>
          </a:p>
        </p:txBody>
      </p:sp>
      <p:cxnSp>
        <p:nvCxnSpPr>
          <p:cNvPr id="61" name="直接连接符 60"/>
          <p:cNvCxnSpPr/>
          <p:nvPr/>
        </p:nvCxnSpPr>
        <p:spPr>
          <a:xfrm>
            <a:off x="4676775" y="1844452"/>
            <a:ext cx="0" cy="792000"/>
          </a:xfrm>
          <a:prstGeom prst="line">
            <a:avLst/>
          </a:prstGeom>
          <a:ln w="38100">
            <a:solidFill>
              <a:srgbClr val="7030A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标题 1"/>
          <p:cNvSpPr>
            <a:spLocks noGrp="1" noChangeArrowheads="1"/>
          </p:cNvSpPr>
          <p:nvPr/>
        </p:nvSpPr>
        <p:spPr bwMode="auto">
          <a:xfrm>
            <a:off x="3995420" y="1196752"/>
            <a:ext cx="1447800" cy="57340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ctr" eaLnBrk="1" latinLnBrk="0" hangingPunct="1"/>
            <a:r>
              <a:rPr lang="zh-CN" sz="3200" b="1" dirty="0">
                <a:solidFill>
                  <a:srgbClr val="7030A0"/>
                </a:solidFill>
                <a:cs typeface="Times New Roman" panose="02020603050405020304" pitchFamily="18" charset="0"/>
              </a:rPr>
              <a:t>乘号</a:t>
            </a:r>
          </a:p>
        </p:txBody>
      </p:sp>
      <p:cxnSp>
        <p:nvCxnSpPr>
          <p:cNvPr id="63" name="直接连接符 62"/>
          <p:cNvCxnSpPr/>
          <p:nvPr/>
        </p:nvCxnSpPr>
        <p:spPr>
          <a:xfrm>
            <a:off x="8446135" y="1844452"/>
            <a:ext cx="0" cy="792000"/>
          </a:xfrm>
          <a:prstGeom prst="line">
            <a:avLst/>
          </a:prstGeom>
          <a:ln w="38100">
            <a:solidFill>
              <a:srgbClr val="7030A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标题 1"/>
          <p:cNvSpPr>
            <a:spLocks noGrp="1" noChangeArrowheads="1"/>
          </p:cNvSpPr>
          <p:nvPr/>
        </p:nvSpPr>
        <p:spPr bwMode="auto">
          <a:xfrm>
            <a:off x="7764780" y="1196752"/>
            <a:ext cx="1447800" cy="57340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ctr" eaLnBrk="1" latinLnBrk="0" hangingPunct="1"/>
            <a:r>
              <a:rPr lang="zh-CN" sz="3200" b="1" dirty="0">
                <a:solidFill>
                  <a:srgbClr val="7030A0"/>
                </a:solidFill>
                <a:cs typeface="Times New Roman" panose="02020603050405020304" pitchFamily="18" charset="0"/>
                <a:sym typeface="+mn-ea"/>
              </a:rPr>
              <a:t>乘号</a:t>
            </a:r>
          </a:p>
        </p:txBody>
      </p:sp>
      <p:cxnSp>
        <p:nvCxnSpPr>
          <p:cNvPr id="65" name="直接连接符 64"/>
          <p:cNvCxnSpPr/>
          <p:nvPr/>
        </p:nvCxnSpPr>
        <p:spPr>
          <a:xfrm>
            <a:off x="5952490" y="3357022"/>
            <a:ext cx="0" cy="792000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标题 1"/>
          <p:cNvSpPr>
            <a:spLocks noGrp="1" noChangeArrowheads="1"/>
          </p:cNvSpPr>
          <p:nvPr/>
        </p:nvSpPr>
        <p:spPr bwMode="auto">
          <a:xfrm>
            <a:off x="5583555" y="4222527"/>
            <a:ext cx="758190" cy="57340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ctr" eaLnBrk="1" latinLnBrk="0" hangingPunct="1"/>
            <a:r>
              <a:rPr lang="zh-CN" sz="3200" b="1" dirty="0">
                <a:solidFill>
                  <a:srgbClr val="FF0000"/>
                </a:solidFill>
                <a:cs typeface="Times New Roman" panose="02020603050405020304" pitchFamily="18" charset="0"/>
              </a:rPr>
              <a:t>积</a:t>
            </a:r>
          </a:p>
        </p:txBody>
      </p:sp>
      <p:cxnSp>
        <p:nvCxnSpPr>
          <p:cNvPr id="67" name="直接连接符 66"/>
          <p:cNvCxnSpPr/>
          <p:nvPr/>
        </p:nvCxnSpPr>
        <p:spPr>
          <a:xfrm>
            <a:off x="9728200" y="3356387"/>
            <a:ext cx="0" cy="792000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标题 1"/>
          <p:cNvSpPr>
            <a:spLocks noGrp="1" noChangeArrowheads="1"/>
          </p:cNvSpPr>
          <p:nvPr/>
        </p:nvSpPr>
        <p:spPr bwMode="auto">
          <a:xfrm>
            <a:off x="9358630" y="4221257"/>
            <a:ext cx="758190" cy="57340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ctr" eaLnBrk="1" latinLnBrk="0" hangingPunct="1"/>
            <a:r>
              <a:rPr lang="zh-CN" sz="3200" b="1" dirty="0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积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47" grpId="0"/>
      <p:bldP spid="48" grpId="0"/>
      <p:bldP spid="49" grpId="0"/>
      <p:bldP spid="51" grpId="0"/>
      <p:bldP spid="54" grpId="0"/>
      <p:bldP spid="56" grpId="0"/>
      <p:bldP spid="60" grpId="0"/>
      <p:bldP spid="62" grpId="0"/>
      <p:bldP spid="64" grpId="0"/>
      <p:bldP spid="66" grpId="0"/>
      <p:bldP spid="6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>
            <a:extLst>
              <a:ext uri="{FF2B5EF4-FFF2-40B4-BE49-F238E27FC236}">
                <a16:creationId xmlns:a16="http://schemas.microsoft.com/office/drawing/2014/main" id="{F3E8101E-7CAF-1C6A-63E9-CA7B1F331AAB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766283" y="911379"/>
            <a:ext cx="6193813" cy="57340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eaLnBrk="0" hangingPunct="0"/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试一试：看图列乘法算式。</a:t>
            </a:r>
          </a:p>
        </p:txBody>
      </p: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4FAEE774-9AE7-4B1D-28F1-8194643E4355}"/>
              </a:ext>
            </a:extLst>
          </p:cNvPr>
          <p:cNvGrpSpPr/>
          <p:nvPr/>
        </p:nvGrpSpPr>
        <p:grpSpPr>
          <a:xfrm>
            <a:off x="2236100" y="2033208"/>
            <a:ext cx="615642" cy="2575560"/>
            <a:chOff x="2236100" y="2033208"/>
            <a:chExt cx="615642" cy="2575560"/>
          </a:xfrm>
        </p:grpSpPr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D949A669-FCEF-16A9-91FB-76A3D22532A4}"/>
                </a:ext>
              </a:extLst>
            </p:cNvPr>
            <p:cNvSpPr/>
            <p:nvPr/>
          </p:nvSpPr>
          <p:spPr>
            <a:xfrm>
              <a:off x="2236100" y="2033208"/>
              <a:ext cx="615642" cy="2575560"/>
            </a:xfrm>
            <a:prstGeom prst="roundRect">
              <a:avLst/>
            </a:prstGeom>
            <a:solidFill>
              <a:srgbClr val="B3E8F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8" name="组合 37">
              <a:extLst>
                <a:ext uri="{FF2B5EF4-FFF2-40B4-BE49-F238E27FC236}">
                  <a16:creationId xmlns:a16="http://schemas.microsoft.com/office/drawing/2014/main" id="{BCC7458E-7FDB-2527-F0D0-6F90D9A05948}"/>
                </a:ext>
              </a:extLst>
            </p:cNvPr>
            <p:cNvGrpSpPr/>
            <p:nvPr/>
          </p:nvGrpSpPr>
          <p:grpSpPr>
            <a:xfrm>
              <a:off x="2399905" y="2163190"/>
              <a:ext cx="288032" cy="2315596"/>
              <a:chOff x="2399905" y="2163190"/>
              <a:chExt cx="288032" cy="2315596"/>
            </a:xfrm>
          </p:grpSpPr>
          <p:sp>
            <p:nvSpPr>
              <p:cNvPr id="7" name="椭圆 6">
                <a:extLst>
                  <a:ext uri="{FF2B5EF4-FFF2-40B4-BE49-F238E27FC236}">
                    <a16:creationId xmlns:a16="http://schemas.microsoft.com/office/drawing/2014/main" id="{C9E4F32E-776A-67AC-ACEB-C98E6CE30B69}"/>
                  </a:ext>
                </a:extLst>
              </p:cNvPr>
              <p:cNvSpPr/>
              <p:nvPr/>
            </p:nvSpPr>
            <p:spPr>
              <a:xfrm>
                <a:off x="2399905" y="2163190"/>
                <a:ext cx="288032" cy="288032"/>
              </a:xfrm>
              <a:prstGeom prst="ellipse">
                <a:avLst/>
              </a:prstGeom>
              <a:solidFill>
                <a:srgbClr val="01528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椭圆 7">
                <a:extLst>
                  <a:ext uri="{FF2B5EF4-FFF2-40B4-BE49-F238E27FC236}">
                    <a16:creationId xmlns:a16="http://schemas.microsoft.com/office/drawing/2014/main" id="{B9441A72-46B7-DC20-40B7-93D338A610F6}"/>
                  </a:ext>
                </a:extLst>
              </p:cNvPr>
              <p:cNvSpPr/>
              <p:nvPr/>
            </p:nvSpPr>
            <p:spPr>
              <a:xfrm>
                <a:off x="2399905" y="2568703"/>
                <a:ext cx="288032" cy="288032"/>
              </a:xfrm>
              <a:prstGeom prst="ellipse">
                <a:avLst/>
              </a:prstGeom>
              <a:solidFill>
                <a:srgbClr val="01528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椭圆 8">
                <a:extLst>
                  <a:ext uri="{FF2B5EF4-FFF2-40B4-BE49-F238E27FC236}">
                    <a16:creationId xmlns:a16="http://schemas.microsoft.com/office/drawing/2014/main" id="{374BE688-EB89-7493-80A4-2EA34F8725B4}"/>
                  </a:ext>
                </a:extLst>
              </p:cNvPr>
              <p:cNvSpPr/>
              <p:nvPr/>
            </p:nvSpPr>
            <p:spPr>
              <a:xfrm>
                <a:off x="2399905" y="2974216"/>
                <a:ext cx="288032" cy="288032"/>
              </a:xfrm>
              <a:prstGeom prst="ellipse">
                <a:avLst/>
              </a:prstGeom>
              <a:solidFill>
                <a:srgbClr val="01528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椭圆 9">
                <a:extLst>
                  <a:ext uri="{FF2B5EF4-FFF2-40B4-BE49-F238E27FC236}">
                    <a16:creationId xmlns:a16="http://schemas.microsoft.com/office/drawing/2014/main" id="{6002572F-B076-4F5B-8690-A2015C59CD65}"/>
                  </a:ext>
                </a:extLst>
              </p:cNvPr>
              <p:cNvSpPr/>
              <p:nvPr/>
            </p:nvSpPr>
            <p:spPr>
              <a:xfrm>
                <a:off x="2399905" y="3379729"/>
                <a:ext cx="288032" cy="288032"/>
              </a:xfrm>
              <a:prstGeom prst="ellipse">
                <a:avLst/>
              </a:prstGeom>
              <a:solidFill>
                <a:srgbClr val="01528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椭圆 10">
                <a:extLst>
                  <a:ext uri="{FF2B5EF4-FFF2-40B4-BE49-F238E27FC236}">
                    <a16:creationId xmlns:a16="http://schemas.microsoft.com/office/drawing/2014/main" id="{C599FE14-34E7-9117-27FF-F88B64C2F382}"/>
                  </a:ext>
                </a:extLst>
              </p:cNvPr>
              <p:cNvSpPr/>
              <p:nvPr/>
            </p:nvSpPr>
            <p:spPr>
              <a:xfrm>
                <a:off x="2399905" y="3785242"/>
                <a:ext cx="288032" cy="288032"/>
              </a:xfrm>
              <a:prstGeom prst="ellipse">
                <a:avLst/>
              </a:prstGeom>
              <a:solidFill>
                <a:srgbClr val="01528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椭圆 11">
                <a:extLst>
                  <a:ext uri="{FF2B5EF4-FFF2-40B4-BE49-F238E27FC236}">
                    <a16:creationId xmlns:a16="http://schemas.microsoft.com/office/drawing/2014/main" id="{3B0BC4FF-D42F-5D86-43E5-8173E07072A5}"/>
                  </a:ext>
                </a:extLst>
              </p:cNvPr>
              <p:cNvSpPr/>
              <p:nvPr/>
            </p:nvSpPr>
            <p:spPr>
              <a:xfrm>
                <a:off x="2399905" y="4190754"/>
                <a:ext cx="288032" cy="288032"/>
              </a:xfrm>
              <a:prstGeom prst="ellipse">
                <a:avLst/>
              </a:prstGeom>
              <a:solidFill>
                <a:srgbClr val="01528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02ABA6A9-ABA4-2780-D44E-077B4B3171AB}"/>
              </a:ext>
            </a:extLst>
          </p:cNvPr>
          <p:cNvGrpSpPr/>
          <p:nvPr/>
        </p:nvGrpSpPr>
        <p:grpSpPr>
          <a:xfrm>
            <a:off x="3352224" y="2033208"/>
            <a:ext cx="615642" cy="2575560"/>
            <a:chOff x="3352224" y="2033208"/>
            <a:chExt cx="615642" cy="2575560"/>
          </a:xfrm>
        </p:grpSpPr>
        <p:sp>
          <p:nvSpPr>
            <p:cNvPr id="16" name="矩形: 圆角 15">
              <a:extLst>
                <a:ext uri="{FF2B5EF4-FFF2-40B4-BE49-F238E27FC236}">
                  <a16:creationId xmlns:a16="http://schemas.microsoft.com/office/drawing/2014/main" id="{8BAF0B91-41D6-C878-30A8-6B8B3BD4785B}"/>
                </a:ext>
              </a:extLst>
            </p:cNvPr>
            <p:cNvSpPr/>
            <p:nvPr/>
          </p:nvSpPr>
          <p:spPr>
            <a:xfrm>
              <a:off x="3352224" y="2033208"/>
              <a:ext cx="615642" cy="2575560"/>
            </a:xfrm>
            <a:prstGeom prst="roundRect">
              <a:avLst/>
            </a:prstGeom>
            <a:solidFill>
              <a:srgbClr val="B3E8F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6" name="组合 35">
              <a:extLst>
                <a:ext uri="{FF2B5EF4-FFF2-40B4-BE49-F238E27FC236}">
                  <a16:creationId xmlns:a16="http://schemas.microsoft.com/office/drawing/2014/main" id="{45E51C65-0084-35FE-8D19-DE641DD1DFF5}"/>
                </a:ext>
              </a:extLst>
            </p:cNvPr>
            <p:cNvGrpSpPr/>
            <p:nvPr/>
          </p:nvGrpSpPr>
          <p:grpSpPr>
            <a:xfrm>
              <a:off x="3516029" y="2163190"/>
              <a:ext cx="288032" cy="2315596"/>
              <a:chOff x="3516029" y="2163190"/>
              <a:chExt cx="288032" cy="2315596"/>
            </a:xfrm>
          </p:grpSpPr>
          <p:sp>
            <p:nvSpPr>
              <p:cNvPr id="18" name="椭圆 17">
                <a:extLst>
                  <a:ext uri="{FF2B5EF4-FFF2-40B4-BE49-F238E27FC236}">
                    <a16:creationId xmlns:a16="http://schemas.microsoft.com/office/drawing/2014/main" id="{9567D01C-5107-193D-9F79-C8945C216591}"/>
                  </a:ext>
                </a:extLst>
              </p:cNvPr>
              <p:cNvSpPr/>
              <p:nvPr/>
            </p:nvSpPr>
            <p:spPr>
              <a:xfrm>
                <a:off x="3516029" y="2163190"/>
                <a:ext cx="288032" cy="288032"/>
              </a:xfrm>
              <a:prstGeom prst="ellipse">
                <a:avLst/>
              </a:prstGeom>
              <a:solidFill>
                <a:srgbClr val="01528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椭圆 18">
                <a:extLst>
                  <a:ext uri="{FF2B5EF4-FFF2-40B4-BE49-F238E27FC236}">
                    <a16:creationId xmlns:a16="http://schemas.microsoft.com/office/drawing/2014/main" id="{3A1A8AF4-0447-D52A-C51B-93531B4DD3B6}"/>
                  </a:ext>
                </a:extLst>
              </p:cNvPr>
              <p:cNvSpPr/>
              <p:nvPr/>
            </p:nvSpPr>
            <p:spPr>
              <a:xfrm>
                <a:off x="3516029" y="2568703"/>
                <a:ext cx="288032" cy="288032"/>
              </a:xfrm>
              <a:prstGeom prst="ellipse">
                <a:avLst/>
              </a:prstGeom>
              <a:solidFill>
                <a:srgbClr val="01528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椭圆 19">
                <a:extLst>
                  <a:ext uri="{FF2B5EF4-FFF2-40B4-BE49-F238E27FC236}">
                    <a16:creationId xmlns:a16="http://schemas.microsoft.com/office/drawing/2014/main" id="{860FECDE-F2F5-9B38-46ED-FF52F8D27C49}"/>
                  </a:ext>
                </a:extLst>
              </p:cNvPr>
              <p:cNvSpPr/>
              <p:nvPr/>
            </p:nvSpPr>
            <p:spPr>
              <a:xfrm>
                <a:off x="3516029" y="2974216"/>
                <a:ext cx="288032" cy="288032"/>
              </a:xfrm>
              <a:prstGeom prst="ellipse">
                <a:avLst/>
              </a:prstGeom>
              <a:solidFill>
                <a:srgbClr val="01528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椭圆 20">
                <a:extLst>
                  <a:ext uri="{FF2B5EF4-FFF2-40B4-BE49-F238E27FC236}">
                    <a16:creationId xmlns:a16="http://schemas.microsoft.com/office/drawing/2014/main" id="{EDBB7683-F4B7-6C67-1F27-13167DD1E359}"/>
                  </a:ext>
                </a:extLst>
              </p:cNvPr>
              <p:cNvSpPr/>
              <p:nvPr/>
            </p:nvSpPr>
            <p:spPr>
              <a:xfrm>
                <a:off x="3516029" y="3379729"/>
                <a:ext cx="288032" cy="288032"/>
              </a:xfrm>
              <a:prstGeom prst="ellipse">
                <a:avLst/>
              </a:prstGeom>
              <a:solidFill>
                <a:srgbClr val="01528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椭圆 21">
                <a:extLst>
                  <a:ext uri="{FF2B5EF4-FFF2-40B4-BE49-F238E27FC236}">
                    <a16:creationId xmlns:a16="http://schemas.microsoft.com/office/drawing/2014/main" id="{CA24A17E-4CA1-D891-50AF-C5664B92D2C8}"/>
                  </a:ext>
                </a:extLst>
              </p:cNvPr>
              <p:cNvSpPr/>
              <p:nvPr/>
            </p:nvSpPr>
            <p:spPr>
              <a:xfrm>
                <a:off x="3516029" y="3785242"/>
                <a:ext cx="288032" cy="288032"/>
              </a:xfrm>
              <a:prstGeom prst="ellipse">
                <a:avLst/>
              </a:prstGeom>
              <a:solidFill>
                <a:srgbClr val="01528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椭圆 22">
                <a:extLst>
                  <a:ext uri="{FF2B5EF4-FFF2-40B4-BE49-F238E27FC236}">
                    <a16:creationId xmlns:a16="http://schemas.microsoft.com/office/drawing/2014/main" id="{48D7F993-95AE-FEA4-2C43-CDBB47A2FD64}"/>
                  </a:ext>
                </a:extLst>
              </p:cNvPr>
              <p:cNvSpPr/>
              <p:nvPr/>
            </p:nvSpPr>
            <p:spPr>
              <a:xfrm>
                <a:off x="3516029" y="4190754"/>
                <a:ext cx="288032" cy="288032"/>
              </a:xfrm>
              <a:prstGeom prst="ellipse">
                <a:avLst/>
              </a:prstGeom>
              <a:solidFill>
                <a:srgbClr val="01528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80117EC8-046E-FC4F-21F6-2F017F6BA0A4}"/>
              </a:ext>
            </a:extLst>
          </p:cNvPr>
          <p:cNvGrpSpPr/>
          <p:nvPr/>
        </p:nvGrpSpPr>
        <p:grpSpPr>
          <a:xfrm>
            <a:off x="4468348" y="2033208"/>
            <a:ext cx="615642" cy="2575560"/>
            <a:chOff x="4468348" y="2033208"/>
            <a:chExt cx="615642" cy="2575560"/>
          </a:xfrm>
        </p:grpSpPr>
        <p:sp>
          <p:nvSpPr>
            <p:cNvPr id="25" name="矩形: 圆角 24">
              <a:extLst>
                <a:ext uri="{FF2B5EF4-FFF2-40B4-BE49-F238E27FC236}">
                  <a16:creationId xmlns:a16="http://schemas.microsoft.com/office/drawing/2014/main" id="{B6FD0B55-E9EF-E4F0-0DBE-F64E4AF8BD5B}"/>
                </a:ext>
              </a:extLst>
            </p:cNvPr>
            <p:cNvSpPr/>
            <p:nvPr/>
          </p:nvSpPr>
          <p:spPr>
            <a:xfrm>
              <a:off x="4468348" y="2033208"/>
              <a:ext cx="615642" cy="2575560"/>
            </a:xfrm>
            <a:prstGeom prst="roundRect">
              <a:avLst/>
            </a:prstGeom>
            <a:solidFill>
              <a:srgbClr val="B3E8F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id="{4E53858E-6787-9FB8-E879-6A60DFC4E6AC}"/>
                </a:ext>
              </a:extLst>
            </p:cNvPr>
            <p:cNvGrpSpPr/>
            <p:nvPr/>
          </p:nvGrpSpPr>
          <p:grpSpPr>
            <a:xfrm>
              <a:off x="4632153" y="2163190"/>
              <a:ext cx="288032" cy="2315596"/>
              <a:chOff x="4632153" y="2163190"/>
              <a:chExt cx="288032" cy="2315596"/>
            </a:xfrm>
          </p:grpSpPr>
          <p:sp>
            <p:nvSpPr>
              <p:cNvPr id="27" name="椭圆 26">
                <a:extLst>
                  <a:ext uri="{FF2B5EF4-FFF2-40B4-BE49-F238E27FC236}">
                    <a16:creationId xmlns:a16="http://schemas.microsoft.com/office/drawing/2014/main" id="{B4581FDB-D38E-B356-9D17-786BA1D4DC33}"/>
                  </a:ext>
                </a:extLst>
              </p:cNvPr>
              <p:cNvSpPr/>
              <p:nvPr/>
            </p:nvSpPr>
            <p:spPr>
              <a:xfrm>
                <a:off x="4632153" y="2163190"/>
                <a:ext cx="288032" cy="288032"/>
              </a:xfrm>
              <a:prstGeom prst="ellipse">
                <a:avLst/>
              </a:prstGeom>
              <a:solidFill>
                <a:srgbClr val="01528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椭圆 27">
                <a:extLst>
                  <a:ext uri="{FF2B5EF4-FFF2-40B4-BE49-F238E27FC236}">
                    <a16:creationId xmlns:a16="http://schemas.microsoft.com/office/drawing/2014/main" id="{77F6B621-30A1-623F-468F-20748FB1EFAC}"/>
                  </a:ext>
                </a:extLst>
              </p:cNvPr>
              <p:cNvSpPr/>
              <p:nvPr/>
            </p:nvSpPr>
            <p:spPr>
              <a:xfrm>
                <a:off x="4632153" y="2568703"/>
                <a:ext cx="288032" cy="288032"/>
              </a:xfrm>
              <a:prstGeom prst="ellipse">
                <a:avLst/>
              </a:prstGeom>
              <a:solidFill>
                <a:srgbClr val="01528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椭圆 28">
                <a:extLst>
                  <a:ext uri="{FF2B5EF4-FFF2-40B4-BE49-F238E27FC236}">
                    <a16:creationId xmlns:a16="http://schemas.microsoft.com/office/drawing/2014/main" id="{A363F958-5CC6-2525-782F-298A778D512A}"/>
                  </a:ext>
                </a:extLst>
              </p:cNvPr>
              <p:cNvSpPr/>
              <p:nvPr/>
            </p:nvSpPr>
            <p:spPr>
              <a:xfrm>
                <a:off x="4632153" y="2974216"/>
                <a:ext cx="288032" cy="288032"/>
              </a:xfrm>
              <a:prstGeom prst="ellipse">
                <a:avLst/>
              </a:prstGeom>
              <a:solidFill>
                <a:srgbClr val="01528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椭圆 29">
                <a:extLst>
                  <a:ext uri="{FF2B5EF4-FFF2-40B4-BE49-F238E27FC236}">
                    <a16:creationId xmlns:a16="http://schemas.microsoft.com/office/drawing/2014/main" id="{89198C6B-4AF8-7423-EC9F-C94DE11167F8}"/>
                  </a:ext>
                </a:extLst>
              </p:cNvPr>
              <p:cNvSpPr/>
              <p:nvPr/>
            </p:nvSpPr>
            <p:spPr>
              <a:xfrm>
                <a:off x="4632153" y="3379729"/>
                <a:ext cx="288032" cy="288032"/>
              </a:xfrm>
              <a:prstGeom prst="ellipse">
                <a:avLst/>
              </a:prstGeom>
              <a:solidFill>
                <a:srgbClr val="01528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椭圆 30">
                <a:extLst>
                  <a:ext uri="{FF2B5EF4-FFF2-40B4-BE49-F238E27FC236}">
                    <a16:creationId xmlns:a16="http://schemas.microsoft.com/office/drawing/2014/main" id="{719F7963-BF87-2166-6487-D6C5D3D058AD}"/>
                  </a:ext>
                </a:extLst>
              </p:cNvPr>
              <p:cNvSpPr/>
              <p:nvPr/>
            </p:nvSpPr>
            <p:spPr>
              <a:xfrm>
                <a:off x="4632153" y="3785242"/>
                <a:ext cx="288032" cy="288032"/>
              </a:xfrm>
              <a:prstGeom prst="ellipse">
                <a:avLst/>
              </a:prstGeom>
              <a:solidFill>
                <a:srgbClr val="01528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椭圆 31">
                <a:extLst>
                  <a:ext uri="{FF2B5EF4-FFF2-40B4-BE49-F238E27FC236}">
                    <a16:creationId xmlns:a16="http://schemas.microsoft.com/office/drawing/2014/main" id="{2460EC47-E44E-BA1D-7F10-C11B0B62CDDD}"/>
                  </a:ext>
                </a:extLst>
              </p:cNvPr>
              <p:cNvSpPr/>
              <p:nvPr/>
            </p:nvSpPr>
            <p:spPr>
              <a:xfrm>
                <a:off x="4632153" y="4190754"/>
                <a:ext cx="288032" cy="288032"/>
              </a:xfrm>
              <a:prstGeom prst="ellipse">
                <a:avLst/>
              </a:prstGeom>
              <a:solidFill>
                <a:srgbClr val="01528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40" name="标题 1">
            <a:extLst>
              <a:ext uri="{FF2B5EF4-FFF2-40B4-BE49-F238E27FC236}">
                <a16:creationId xmlns:a16="http://schemas.microsoft.com/office/drawing/2014/main" id="{FE285E5F-32A2-77AB-0C65-387B2810CFDD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5879976" y="2969002"/>
            <a:ext cx="2821940" cy="57340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ctr" eaLnBrk="1" latinLnBrk="0" hangingPunct="1"/>
            <a:r>
              <a:rPr lang="en-US" altLang="zh-CN" sz="3600" b="1" dirty="0">
                <a:solidFill>
                  <a:srgbClr val="FF0000"/>
                </a:solidFill>
                <a:cs typeface="Times New Roman" panose="02020603050405020304" pitchFamily="18" charset="0"/>
              </a:rPr>
              <a:t>3 </a:t>
            </a:r>
            <a:r>
              <a:rPr lang="zh-CN" altLang="en-US" sz="3600" b="1" dirty="0">
                <a:solidFill>
                  <a:srgbClr val="FF0000"/>
                </a:solidFill>
                <a:cs typeface="Times New Roman" panose="02020603050405020304" pitchFamily="18" charset="0"/>
              </a:rPr>
              <a:t>×</a:t>
            </a:r>
            <a:r>
              <a:rPr lang="en-US" altLang="zh-CN" sz="3600" b="1" dirty="0">
                <a:solidFill>
                  <a:srgbClr val="FF0000"/>
                </a:solidFill>
                <a:cs typeface="Times New Roman" panose="02020603050405020304" pitchFamily="18" charset="0"/>
              </a:rPr>
              <a:t> 6 = 18</a:t>
            </a:r>
          </a:p>
        </p:txBody>
      </p:sp>
      <p:sp>
        <p:nvSpPr>
          <p:cNvPr id="41" name="标题 1">
            <a:extLst>
              <a:ext uri="{FF2B5EF4-FFF2-40B4-BE49-F238E27FC236}">
                <a16:creationId xmlns:a16="http://schemas.microsoft.com/office/drawing/2014/main" id="{E46BDC8A-9CE6-BFF3-14DA-B753209DCEF6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5879976" y="3710859"/>
            <a:ext cx="2821940" cy="57340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ctr" eaLnBrk="1" latinLnBrk="0" hangingPunct="1"/>
            <a:r>
              <a:rPr lang="en-US" altLang="zh-CN" sz="3600" b="1" dirty="0">
                <a:solidFill>
                  <a:srgbClr val="FF0000"/>
                </a:solidFill>
                <a:cs typeface="Times New Roman" panose="02020603050405020304" pitchFamily="18" charset="0"/>
              </a:rPr>
              <a:t>6 </a:t>
            </a:r>
            <a:r>
              <a:rPr lang="zh-CN" altLang="en-US" sz="3600" b="1" dirty="0">
                <a:solidFill>
                  <a:srgbClr val="FF0000"/>
                </a:solidFill>
                <a:cs typeface="Times New Roman" panose="02020603050405020304" pitchFamily="18" charset="0"/>
              </a:rPr>
              <a:t>×</a:t>
            </a:r>
            <a:r>
              <a:rPr lang="en-US" altLang="zh-CN" sz="3600" b="1" dirty="0">
                <a:solidFill>
                  <a:srgbClr val="FF0000"/>
                </a:solidFill>
                <a:cs typeface="Times New Roman" panose="02020603050405020304" pitchFamily="18" charset="0"/>
              </a:rPr>
              <a:t> 3 = 18</a:t>
            </a: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4D9A2E23-2A6A-FE52-2023-5EC8EEA45EFD}"/>
              </a:ext>
            </a:extLst>
          </p:cNvPr>
          <p:cNvSpPr txBox="1"/>
          <p:nvPr/>
        </p:nvSpPr>
        <p:spPr>
          <a:xfrm>
            <a:off x="6160014" y="2047079"/>
            <a:ext cx="2261863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/>
              <a:t>三六十八</a:t>
            </a:r>
          </a:p>
        </p:txBody>
      </p:sp>
      <p:sp>
        <p:nvSpPr>
          <p:cNvPr id="43" name="圆角矩形标注 11">
            <a:extLst>
              <a:ext uri="{FF2B5EF4-FFF2-40B4-BE49-F238E27FC236}">
                <a16:creationId xmlns:a16="http://schemas.microsoft.com/office/drawing/2014/main" id="{E0F16ADC-3900-B012-27F0-F0A65EBDB2F0}"/>
              </a:ext>
            </a:extLst>
          </p:cNvPr>
          <p:cNvSpPr/>
          <p:nvPr/>
        </p:nvSpPr>
        <p:spPr bwMode="auto">
          <a:xfrm>
            <a:off x="2823697" y="5203535"/>
            <a:ext cx="6420979" cy="756285"/>
          </a:xfrm>
          <a:prstGeom prst="wedgeRoundRectCallout">
            <a:avLst>
              <a:gd name="adj1" fmla="val 56235"/>
              <a:gd name="adj2" fmla="val 13575"/>
              <a:gd name="adj3" fmla="val 16667"/>
            </a:avLst>
          </a:prstGeom>
          <a:ln w="190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68580" tIns="34290" rIns="68580" bIns="3429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 eaLnBrk="0" hangingPunct="0">
              <a:defRPr/>
            </a:pP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有了乘法口诀，算得就比较快了。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4" name="图片 43" descr="37">
            <a:extLst>
              <a:ext uri="{FF2B5EF4-FFF2-40B4-BE49-F238E27FC236}">
                <a16:creationId xmlns:a16="http://schemas.microsoft.com/office/drawing/2014/main" id="{A8721660-30C4-1520-3F62-BAC5C9CC7B7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181" t="556" r="-809" b="54074"/>
          <a:stretch>
            <a:fillRect/>
          </a:stretch>
        </p:blipFill>
        <p:spPr>
          <a:xfrm flipH="1">
            <a:off x="9840416" y="4608768"/>
            <a:ext cx="1703070" cy="170307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900" h="4900">
                <a:moveTo>
                  <a:pt x="2450" y="0"/>
                </a:moveTo>
                <a:cubicBezTo>
                  <a:pt x="3803" y="0"/>
                  <a:pt x="4900" y="1097"/>
                  <a:pt x="4900" y="2450"/>
                </a:cubicBezTo>
                <a:cubicBezTo>
                  <a:pt x="4900" y="3803"/>
                  <a:pt x="3803" y="4900"/>
                  <a:pt x="2450" y="4900"/>
                </a:cubicBezTo>
                <a:cubicBezTo>
                  <a:pt x="1097" y="4900"/>
                  <a:pt x="0" y="3803"/>
                  <a:pt x="0" y="2450"/>
                </a:cubicBezTo>
                <a:cubicBezTo>
                  <a:pt x="0" y="1097"/>
                  <a:pt x="1097" y="0"/>
                  <a:pt x="2450" y="0"/>
                </a:cubicBezTo>
                <a:close/>
              </a:path>
            </a:pathLst>
          </a:custGeom>
          <a:solidFill>
            <a:srgbClr val="EFFFE5"/>
          </a:solidFill>
        </p:spPr>
      </p:pic>
    </p:spTree>
    <p:extLst>
      <p:ext uri="{BB962C8B-B14F-4D97-AF65-F5344CB8AC3E}">
        <p14:creationId xmlns:p14="http://schemas.microsoft.com/office/powerpoint/2010/main" val="677872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P spid="42" grpId="0" animBg="1"/>
      <p:bldP spid="4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extBox 11"/>
          <p:cNvSpPr txBox="1">
            <a:spLocks noChangeArrowheads="1"/>
          </p:cNvSpPr>
          <p:nvPr/>
        </p:nvSpPr>
        <p:spPr bwMode="auto">
          <a:xfrm>
            <a:off x="6431274" y="810721"/>
            <a:ext cx="341630" cy="106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9pPr>
          </a:lstStyle>
          <a:p>
            <a:pPr eaLnBrk="1" hangingPunct="1"/>
            <a:r>
              <a:rPr lang="en-US" altLang="zh-CN" sz="100" dirty="0">
                <a:solidFill>
                  <a:srgbClr val="FF0000"/>
                </a:solidFill>
                <a:ea typeface="宋体" panose="02010600030101010101" pitchFamily="2" charset="-122"/>
              </a:rPr>
              <a:t>【</a:t>
            </a:r>
            <a:r>
              <a:rPr lang="zh-CN" altLang="en-US" sz="100" dirty="0">
                <a:solidFill>
                  <a:srgbClr val="FF0000"/>
                </a:solidFill>
                <a:ea typeface="宋体" panose="02010600030101010101" pitchFamily="2" charset="-122"/>
              </a:rPr>
              <a:t>课本</a:t>
            </a:r>
            <a:r>
              <a:rPr lang="en-US" altLang="zh-CN" sz="100" dirty="0">
                <a:solidFill>
                  <a:srgbClr val="FF0000"/>
                </a:solidFill>
                <a:ea typeface="宋体" panose="02010600030101010101" pitchFamily="2" charset="-122"/>
              </a:rPr>
              <a:t>101</a:t>
            </a:r>
            <a:r>
              <a:rPr lang="zh-CN" altLang="en-US" sz="100" dirty="0">
                <a:solidFill>
                  <a:srgbClr val="FF0000"/>
                </a:solidFill>
                <a:ea typeface="宋体" panose="02010600030101010101" pitchFamily="2" charset="-122"/>
              </a:rPr>
              <a:t>页 练一练 第</a:t>
            </a:r>
            <a:r>
              <a:rPr lang="en-US" altLang="zh-CN" sz="100" dirty="0">
                <a:solidFill>
                  <a:srgbClr val="FF0000"/>
                </a:solidFill>
                <a:ea typeface="宋体" panose="02010600030101010101" pitchFamily="2" charset="-122"/>
              </a:rPr>
              <a:t>4</a:t>
            </a:r>
            <a:r>
              <a:rPr lang="zh-CN" altLang="en-US" sz="100" dirty="0">
                <a:solidFill>
                  <a:srgbClr val="FF0000"/>
                </a:solidFill>
                <a:ea typeface="宋体" panose="02010600030101010101" pitchFamily="2" charset="-122"/>
              </a:rPr>
              <a:t>题</a:t>
            </a:r>
            <a:r>
              <a:rPr lang="en-US" altLang="zh-CN" sz="100" dirty="0">
                <a:solidFill>
                  <a:srgbClr val="FF0000"/>
                </a:solidFill>
                <a:ea typeface="宋体" panose="02010600030101010101" pitchFamily="2" charset="-122"/>
              </a:rPr>
              <a:t>】</a:t>
            </a:r>
            <a:endParaRPr lang="zh-CN" altLang="en-US" sz="100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grpSp>
        <p:nvGrpSpPr>
          <p:cNvPr id="66" name="组合 65"/>
          <p:cNvGrpSpPr/>
          <p:nvPr/>
        </p:nvGrpSpPr>
        <p:grpSpPr>
          <a:xfrm>
            <a:off x="623570" y="332423"/>
            <a:ext cx="7510780" cy="1044575"/>
            <a:chOff x="755" y="136"/>
            <a:chExt cx="11828" cy="1645"/>
          </a:xfrm>
        </p:grpSpPr>
        <p:sp>
          <p:nvSpPr>
            <p:cNvPr id="67" name="椭圆 66"/>
            <p:cNvSpPr/>
            <p:nvPr/>
          </p:nvSpPr>
          <p:spPr>
            <a:xfrm>
              <a:off x="755" y="604"/>
              <a:ext cx="794" cy="794"/>
            </a:xfrm>
            <a:prstGeom prst="ellipse">
              <a:avLst/>
            </a:prstGeom>
            <a:solidFill>
              <a:srgbClr val="7030A0"/>
            </a:solidFill>
            <a:ln w="63500">
              <a:solidFill>
                <a:srgbClr val="FFFFFF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8" name="文本框 67"/>
            <p:cNvSpPr txBox="1"/>
            <p:nvPr/>
          </p:nvSpPr>
          <p:spPr>
            <a:xfrm>
              <a:off x="1641" y="445"/>
              <a:ext cx="9088" cy="1113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</a:defRPr>
              </a:lvl9pPr>
            </a:lstStyle>
            <a:p>
              <a:pPr algn="l"/>
              <a:r>
                <a:rPr lang="zh-CN" altLang="en-US" sz="4000" dirty="0">
                  <a:solidFill>
                    <a:srgbClr val="7030A0"/>
                  </a:solidFill>
                  <a:latin typeface="方正卡通简体" panose="03000509000000000000" charset="-122"/>
                  <a:ea typeface="方正卡通简体" panose="03000509000000000000" charset="-122"/>
                  <a:sym typeface="+mn-ea"/>
                </a:rPr>
                <a:t>口诀藏宝图——规律发现</a:t>
              </a:r>
              <a:endParaRPr lang="zh-CN" altLang="en-US" sz="4000" dirty="0">
                <a:solidFill>
                  <a:srgbClr val="7030A0"/>
                </a:solidFill>
                <a:latin typeface="方正卡通简体" panose="03000509000000000000" charset="-122"/>
                <a:ea typeface="方正卡通简体" panose="03000509000000000000" charset="-122"/>
              </a:endParaRPr>
            </a:p>
          </p:txBody>
        </p:sp>
        <p:pic>
          <p:nvPicPr>
            <p:cNvPr id="69" name="图片 10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7211465">
              <a:off x="10938" y="136"/>
              <a:ext cx="1645" cy="16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70" name="直接连接符 69"/>
            <p:cNvCxnSpPr/>
            <p:nvPr/>
          </p:nvCxnSpPr>
          <p:spPr>
            <a:xfrm>
              <a:off x="1641" y="1545"/>
              <a:ext cx="9354" cy="0"/>
            </a:xfrm>
            <a:prstGeom prst="line">
              <a:avLst/>
            </a:prstGeom>
            <a:ln w="1905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矩形 1"/>
          <p:cNvSpPr/>
          <p:nvPr/>
        </p:nvSpPr>
        <p:spPr>
          <a:xfrm>
            <a:off x="1179195" y="1905655"/>
            <a:ext cx="9833610" cy="331116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9pPr>
          </a:lstStyle>
          <a:p>
            <a:pPr latinLnBrk="1">
              <a:lnSpc>
                <a:spcPct val="150000"/>
              </a:lnSpc>
            </a:pP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 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任务卡发放：每人随机领取</a:t>
            </a:r>
            <a:r>
              <a:rPr lang="zh-CN" altLang="en-US" sz="3600" b="1" dirty="0">
                <a:ea typeface="楷体" panose="02010609060101010101" pitchFamily="49" charset="-122"/>
                <a:cs typeface="Times New Roman" panose="02020603050405020304" pitchFamily="18" charset="0"/>
              </a:rPr>
              <a:t>一些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空白口诀卡。</a:t>
            </a:r>
          </a:p>
          <a:p>
            <a:pPr latinLnBrk="1">
              <a:lnSpc>
                <a:spcPct val="150000"/>
              </a:lnSpc>
            </a:pP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.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小组合作：</a:t>
            </a:r>
          </a:p>
          <a:p>
            <a:pPr latinLnBrk="1">
              <a:lnSpc>
                <a:spcPct val="150000"/>
              </a:lnSpc>
            </a:pP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①在卡片上写出学过的乘法口诀并进行整理；</a:t>
            </a:r>
          </a:p>
          <a:p>
            <a:pPr latinLnBrk="1">
              <a:lnSpc>
                <a:spcPct val="150000"/>
              </a:lnSpc>
            </a:pP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②说一说自己是怎样整理的。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图片 6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9425" y="791845"/>
            <a:ext cx="11233150" cy="4750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604520" y="5617210"/>
            <a:ext cx="10982960" cy="8115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latinLnBrk="0" hangingPunct="1">
              <a:lnSpc>
                <a:spcPct val="130000"/>
              </a:lnSpc>
            </a:pPr>
            <a:r>
              <a:rPr lang="en-US" altLang="zh-CN" sz="3600" b="1">
                <a:latin typeface="楷体" panose="02010609060101010101" pitchFamily="49" charset="-122"/>
                <a:ea typeface="楷体" panose="02010609060101010101" pitchFamily="49" charset="-122"/>
              </a:rPr>
              <a:t>(1) </a:t>
            </a:r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</a:rPr>
              <a:t>上表是小丽整理的情况，你发现了什么规律？</a:t>
            </a:r>
            <a:endParaRPr lang="en-US" altLang="zh-CN" sz="36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234315" y="988695"/>
            <a:ext cx="11638915" cy="4427220"/>
            <a:chOff x="369" y="1557"/>
            <a:chExt cx="18329" cy="6972"/>
          </a:xfrm>
        </p:grpSpPr>
        <p:sp>
          <p:nvSpPr>
            <p:cNvPr id="8196" name="矩形 1"/>
            <p:cNvSpPr>
              <a:spLocks noChangeArrowheads="1"/>
            </p:cNvSpPr>
            <p:nvPr/>
          </p:nvSpPr>
          <p:spPr bwMode="auto">
            <a:xfrm>
              <a:off x="369" y="2787"/>
              <a:ext cx="3770" cy="82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 eaLnBrk="1" hangingPunct="1"/>
              <a:r>
                <a:rPr lang="en-US" altLang="zh-CN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一二</a:t>
              </a:r>
              <a:r>
                <a:rPr lang="en-US" sz="2800" b="1">
                  <a:latin typeface="楷体" panose="02010609060101010101" pitchFamily="49" charset="-122"/>
                  <a:sym typeface="+mn-ea"/>
                </a:rPr>
                <a:t>_____</a:t>
              </a:r>
              <a:r>
                <a:rPr lang="en-US" altLang="zh-CN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 </a:t>
              </a:r>
            </a:p>
          </p:txBody>
        </p:sp>
        <p:sp>
          <p:nvSpPr>
            <p:cNvPr id="8" name="矩形 17"/>
            <p:cNvSpPr>
              <a:spLocks noChangeArrowheads="1"/>
            </p:cNvSpPr>
            <p:nvPr/>
          </p:nvSpPr>
          <p:spPr bwMode="auto">
            <a:xfrm>
              <a:off x="3771" y="2787"/>
              <a:ext cx="3305" cy="82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en-US" altLang="zh-CN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二二</a:t>
              </a:r>
              <a:r>
                <a:rPr lang="en-US" sz="2800" b="1">
                  <a:latin typeface="楷体" panose="02010609060101010101" pitchFamily="49" charset="-122"/>
                  <a:sym typeface="+mn-ea"/>
                </a:rPr>
                <a:t>_____</a:t>
              </a:r>
              <a:r>
                <a:rPr lang="en-US" altLang="zh-CN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  </a:t>
              </a:r>
            </a:p>
          </p:txBody>
        </p:sp>
        <p:sp>
          <p:nvSpPr>
            <p:cNvPr id="10" name="矩形 19"/>
            <p:cNvSpPr>
              <a:spLocks noChangeArrowheads="1"/>
            </p:cNvSpPr>
            <p:nvPr/>
          </p:nvSpPr>
          <p:spPr bwMode="auto">
            <a:xfrm>
              <a:off x="755" y="4017"/>
              <a:ext cx="2997" cy="82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 eaLnBrk="1" hangingPunct="1"/>
              <a:r>
                <a:rPr lang="en-US" altLang="zh-CN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一</a:t>
              </a:r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三</a:t>
              </a:r>
              <a:r>
                <a:rPr lang="en-US" sz="2800" b="1">
                  <a:latin typeface="楷体" panose="02010609060101010101" pitchFamily="49" charset="-122"/>
                  <a:sym typeface="+mn-ea"/>
                </a:rPr>
                <a:t>_____</a:t>
              </a:r>
              <a:r>
                <a:rPr lang="en-US" altLang="zh-CN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 </a:t>
              </a:r>
              <a:endParaRPr lang="zh-CN" altLang="en-US" sz="2800"/>
            </a:p>
          </p:txBody>
        </p:sp>
        <p:sp>
          <p:nvSpPr>
            <p:cNvPr id="12" name="矩形 21"/>
            <p:cNvSpPr>
              <a:spLocks noChangeArrowheads="1"/>
            </p:cNvSpPr>
            <p:nvPr/>
          </p:nvSpPr>
          <p:spPr bwMode="auto">
            <a:xfrm>
              <a:off x="3771" y="4017"/>
              <a:ext cx="3175" cy="82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二三</a:t>
              </a:r>
              <a:r>
                <a:rPr lang="en-US" sz="2800" b="1">
                  <a:latin typeface="楷体" panose="02010609060101010101" pitchFamily="49" charset="-122"/>
                  <a:sym typeface="+mn-ea"/>
                </a:rPr>
                <a:t>_____</a:t>
              </a:r>
              <a:r>
                <a:rPr lang="en-US" altLang="zh-CN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 </a:t>
              </a:r>
              <a:endParaRPr lang="zh-CN" altLang="en-US" sz="2800"/>
            </a:p>
          </p:txBody>
        </p:sp>
        <p:sp>
          <p:nvSpPr>
            <p:cNvPr id="14" name="矩形 23"/>
            <p:cNvSpPr>
              <a:spLocks noChangeArrowheads="1"/>
            </p:cNvSpPr>
            <p:nvPr/>
          </p:nvSpPr>
          <p:spPr bwMode="auto">
            <a:xfrm>
              <a:off x="755" y="5247"/>
              <a:ext cx="2997" cy="82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 eaLnBrk="1" hangingPunct="1"/>
              <a:r>
                <a:rPr lang="en-US" altLang="zh-CN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一</a:t>
              </a:r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四</a:t>
              </a:r>
              <a:r>
                <a:rPr lang="en-US" sz="2800" b="1">
                  <a:latin typeface="楷体" panose="02010609060101010101" pitchFamily="49" charset="-122"/>
                  <a:sym typeface="+mn-ea"/>
                </a:rPr>
                <a:t>_____</a:t>
              </a:r>
              <a:r>
                <a:rPr lang="en-US" altLang="zh-CN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 </a:t>
              </a:r>
              <a:endParaRPr lang="zh-CN" altLang="en-US" sz="2800"/>
            </a:p>
          </p:txBody>
        </p:sp>
        <p:sp>
          <p:nvSpPr>
            <p:cNvPr id="16" name="矩形 25"/>
            <p:cNvSpPr>
              <a:spLocks noChangeArrowheads="1"/>
            </p:cNvSpPr>
            <p:nvPr/>
          </p:nvSpPr>
          <p:spPr bwMode="auto">
            <a:xfrm>
              <a:off x="3771" y="5247"/>
              <a:ext cx="3086" cy="82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二四</a:t>
              </a:r>
              <a:r>
                <a:rPr lang="en-US" sz="2800" b="1">
                  <a:latin typeface="楷体" panose="02010609060101010101" pitchFamily="49" charset="-122"/>
                  <a:sym typeface="+mn-ea"/>
                </a:rPr>
                <a:t>_____</a:t>
              </a:r>
              <a:endParaRPr lang="zh-CN" altLang="en-US" sz="2800"/>
            </a:p>
          </p:txBody>
        </p:sp>
        <p:sp>
          <p:nvSpPr>
            <p:cNvPr id="18" name="矩形 27"/>
            <p:cNvSpPr>
              <a:spLocks noChangeArrowheads="1"/>
            </p:cNvSpPr>
            <p:nvPr/>
          </p:nvSpPr>
          <p:spPr bwMode="auto">
            <a:xfrm>
              <a:off x="755" y="6477"/>
              <a:ext cx="2997" cy="82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 eaLnBrk="1" hangingPunct="1"/>
              <a:r>
                <a:rPr lang="en-US" altLang="zh-CN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一</a:t>
              </a:r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五</a:t>
              </a:r>
              <a:r>
                <a:rPr lang="en-US" sz="2800" b="1">
                  <a:latin typeface="楷体" panose="02010609060101010101" pitchFamily="49" charset="-122"/>
                  <a:sym typeface="+mn-ea"/>
                </a:rPr>
                <a:t>_____</a:t>
              </a:r>
              <a:r>
                <a:rPr lang="en-US" altLang="zh-CN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 </a:t>
              </a:r>
              <a:endParaRPr lang="zh-CN" altLang="en-US" sz="2800"/>
            </a:p>
          </p:txBody>
        </p:sp>
        <p:sp>
          <p:nvSpPr>
            <p:cNvPr id="20" name="矩形 29"/>
            <p:cNvSpPr>
              <a:spLocks noChangeArrowheads="1"/>
            </p:cNvSpPr>
            <p:nvPr/>
          </p:nvSpPr>
          <p:spPr bwMode="auto">
            <a:xfrm>
              <a:off x="3771" y="6477"/>
              <a:ext cx="3323" cy="82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l" eaLnBrk="1" hangingPunct="1"/>
              <a:r>
                <a:rPr lang="en-US" sz="2800" b="1">
                  <a:latin typeface="楷体" panose="02010609060101010101" pitchFamily="49" charset="-122"/>
                  <a:sym typeface="+mn-ea"/>
                </a:rPr>
                <a:t>__</a:t>
              </a:r>
              <a:r>
                <a:rPr lang="zh-CN" altLang="en-US" sz="2800" b="1">
                  <a:latin typeface="楷体" panose="02010609060101010101" pitchFamily="49" charset="-122"/>
                  <a:sym typeface="+mn-ea"/>
                </a:rPr>
                <a:t>五</a:t>
              </a:r>
              <a:r>
                <a:rPr lang="en-US" sz="2800" b="1">
                  <a:latin typeface="楷体" panose="02010609060101010101" pitchFamily="49" charset="-122"/>
                  <a:sym typeface="+mn-ea"/>
                </a:rPr>
                <a:t>_____</a:t>
              </a:r>
              <a:r>
                <a:rPr lang="en-US" altLang="zh-CN" sz="2800" b="1">
                  <a:latin typeface="楷体" panose="02010609060101010101" pitchFamily="49" charset="-122"/>
                  <a:sym typeface="+mn-ea"/>
                </a:rPr>
                <a:t> </a:t>
              </a:r>
              <a:endParaRPr lang="zh-CN" altLang="en-US" sz="28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2" name="矩形 31"/>
            <p:cNvSpPr>
              <a:spLocks noChangeArrowheads="1"/>
            </p:cNvSpPr>
            <p:nvPr/>
          </p:nvSpPr>
          <p:spPr bwMode="auto">
            <a:xfrm>
              <a:off x="6646" y="4017"/>
              <a:ext cx="3677" cy="82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三三</a:t>
              </a:r>
              <a:r>
                <a:rPr lang="en-US" sz="2800" b="1">
                  <a:latin typeface="楷体" panose="02010609060101010101" pitchFamily="49" charset="-122"/>
                  <a:sym typeface="+mn-ea"/>
                </a:rPr>
                <a:t>_____</a:t>
              </a:r>
              <a:r>
                <a:rPr lang="en-US" altLang="zh-CN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 </a:t>
              </a:r>
              <a:endParaRPr lang="zh-CN" altLang="en-US" sz="2800"/>
            </a:p>
          </p:txBody>
        </p:sp>
        <p:sp>
          <p:nvSpPr>
            <p:cNvPr id="24" name="矩形 33"/>
            <p:cNvSpPr>
              <a:spLocks noChangeArrowheads="1"/>
            </p:cNvSpPr>
            <p:nvPr/>
          </p:nvSpPr>
          <p:spPr bwMode="auto">
            <a:xfrm>
              <a:off x="6646" y="5247"/>
              <a:ext cx="3677" cy="82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三四</a:t>
              </a:r>
              <a:r>
                <a:rPr lang="en-US" sz="2800" b="1">
                  <a:latin typeface="楷体" panose="02010609060101010101" pitchFamily="49" charset="-122"/>
                  <a:sym typeface="+mn-ea"/>
                </a:rPr>
                <a:t>_____</a:t>
              </a:r>
              <a:r>
                <a:rPr lang="en-US" altLang="zh-CN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 </a:t>
              </a:r>
              <a:endParaRPr lang="zh-CN" altLang="en-US" sz="2800"/>
            </a:p>
          </p:txBody>
        </p:sp>
        <p:sp>
          <p:nvSpPr>
            <p:cNvPr id="26" name="矩形 35"/>
            <p:cNvSpPr>
              <a:spLocks noChangeArrowheads="1"/>
            </p:cNvSpPr>
            <p:nvPr/>
          </p:nvSpPr>
          <p:spPr bwMode="auto">
            <a:xfrm>
              <a:off x="6646" y="6477"/>
              <a:ext cx="3613" cy="82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l" eaLnBrk="1" hangingPunct="1"/>
              <a:r>
                <a:rPr lang="en-US" sz="2800" b="1">
                  <a:latin typeface="楷体" panose="02010609060101010101" pitchFamily="49" charset="-122"/>
                  <a:sym typeface="+mn-ea"/>
                </a:rPr>
                <a:t>__</a:t>
              </a:r>
              <a:r>
                <a:rPr lang="zh-CN" altLang="en-US" sz="2800" b="1">
                  <a:latin typeface="楷体" panose="02010609060101010101" pitchFamily="49" charset="-122"/>
                  <a:sym typeface="+mn-ea"/>
                </a:rPr>
                <a:t>五</a:t>
              </a:r>
              <a:r>
                <a:rPr lang="en-US" sz="2800" b="1">
                  <a:latin typeface="楷体" panose="02010609060101010101" pitchFamily="49" charset="-122"/>
                  <a:sym typeface="+mn-ea"/>
                </a:rPr>
                <a:t>_____</a:t>
              </a:r>
              <a:r>
                <a:rPr lang="en-US" altLang="zh-CN" sz="2800" b="1">
                  <a:latin typeface="楷体" panose="02010609060101010101" pitchFamily="49" charset="-122"/>
                  <a:sym typeface="+mn-ea"/>
                </a:rPr>
                <a:t> </a:t>
              </a:r>
              <a:endParaRPr lang="zh-CN" altLang="en-US" sz="2800" dirty="0"/>
            </a:p>
          </p:txBody>
        </p:sp>
        <p:sp>
          <p:nvSpPr>
            <p:cNvPr id="28" name="矩形 37"/>
            <p:cNvSpPr>
              <a:spLocks noChangeArrowheads="1"/>
            </p:cNvSpPr>
            <p:nvPr/>
          </p:nvSpPr>
          <p:spPr bwMode="auto">
            <a:xfrm>
              <a:off x="9600" y="5215"/>
              <a:ext cx="3677" cy="82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四四十六</a:t>
              </a:r>
              <a:r>
                <a:rPr lang="en-US" altLang="zh-CN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 </a:t>
              </a:r>
              <a:endParaRPr lang="zh-CN" altLang="en-US" sz="2800"/>
            </a:p>
          </p:txBody>
        </p:sp>
        <p:sp>
          <p:nvSpPr>
            <p:cNvPr id="30" name="矩形 39"/>
            <p:cNvSpPr>
              <a:spLocks noChangeArrowheads="1"/>
            </p:cNvSpPr>
            <p:nvPr/>
          </p:nvSpPr>
          <p:spPr bwMode="auto">
            <a:xfrm>
              <a:off x="9600" y="6461"/>
              <a:ext cx="3677" cy="82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l" eaLnBrk="1" hangingPunct="1"/>
              <a:r>
                <a:rPr lang="en-US" sz="2800" b="1">
                  <a:latin typeface="楷体" panose="02010609060101010101" pitchFamily="49" charset="-122"/>
                  <a:sym typeface="+mn-ea"/>
                </a:rPr>
                <a:t>__</a:t>
              </a:r>
              <a:r>
                <a:rPr lang="zh-CN" altLang="en-US" sz="2800" b="1">
                  <a:latin typeface="楷体" panose="02010609060101010101" pitchFamily="49" charset="-122"/>
                  <a:sym typeface="+mn-ea"/>
                </a:rPr>
                <a:t>五</a:t>
              </a:r>
              <a:r>
                <a:rPr lang="en-US" sz="2800" b="1">
                  <a:latin typeface="楷体" panose="02010609060101010101" pitchFamily="49" charset="-122"/>
                  <a:sym typeface="+mn-ea"/>
                </a:rPr>
                <a:t>_____</a:t>
              </a:r>
              <a:r>
                <a:rPr lang="en-US" altLang="zh-CN" sz="2800" b="1">
                  <a:latin typeface="楷体" panose="02010609060101010101" pitchFamily="49" charset="-122"/>
                  <a:sym typeface="+mn-ea"/>
                </a:rPr>
                <a:t> </a:t>
              </a:r>
              <a:endParaRPr lang="zh-CN" altLang="en-US" sz="2800"/>
            </a:p>
          </p:txBody>
        </p:sp>
        <p:sp>
          <p:nvSpPr>
            <p:cNvPr id="8209" name="矩形 43"/>
            <p:cNvSpPr>
              <a:spLocks noChangeArrowheads="1"/>
            </p:cNvSpPr>
            <p:nvPr/>
          </p:nvSpPr>
          <p:spPr bwMode="auto">
            <a:xfrm>
              <a:off x="755" y="1557"/>
              <a:ext cx="2997" cy="82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 eaLnBrk="1" hangingPunct="1"/>
              <a:r>
                <a:rPr lang="en-US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_________</a:t>
              </a:r>
              <a:endParaRPr lang="en-US" sz="2800"/>
            </a:p>
          </p:txBody>
        </p:sp>
        <p:sp>
          <p:nvSpPr>
            <p:cNvPr id="34" name="矩形 44"/>
            <p:cNvSpPr>
              <a:spLocks noChangeArrowheads="1"/>
            </p:cNvSpPr>
            <p:nvPr/>
          </p:nvSpPr>
          <p:spPr bwMode="auto">
            <a:xfrm>
              <a:off x="12180" y="6448"/>
              <a:ext cx="3620" cy="82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sz="2800" b="1">
                  <a:latin typeface="楷体" panose="02010609060101010101" pitchFamily="49" charset="-122"/>
                  <a:sym typeface="+mn-ea"/>
                </a:rPr>
                <a:t>_________</a:t>
              </a:r>
              <a:endParaRPr lang="zh-CN" altLang="en-US" sz="2800"/>
            </a:p>
          </p:txBody>
        </p:sp>
        <p:sp>
          <p:nvSpPr>
            <p:cNvPr id="63" name="矩形 27"/>
            <p:cNvSpPr>
              <a:spLocks noChangeArrowheads="1"/>
            </p:cNvSpPr>
            <p:nvPr/>
          </p:nvSpPr>
          <p:spPr bwMode="auto">
            <a:xfrm>
              <a:off x="755" y="7707"/>
              <a:ext cx="2997" cy="82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 eaLnBrk="1" hangingPunct="1"/>
              <a:r>
                <a:rPr lang="en-US" sz="2800" b="1">
                  <a:latin typeface="楷体" panose="02010609060101010101" pitchFamily="49" charset="-122"/>
                  <a:sym typeface="+mn-ea"/>
                </a:rPr>
                <a:t>__</a:t>
              </a:r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六</a:t>
              </a:r>
              <a:r>
                <a:rPr lang="en-US" sz="2800" b="1">
                  <a:latin typeface="楷体" panose="02010609060101010101" pitchFamily="49" charset="-122"/>
                  <a:sym typeface="+mn-ea"/>
                </a:rPr>
                <a:t>_____</a:t>
              </a:r>
              <a:r>
                <a:rPr lang="en-US" altLang="zh-CN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 </a:t>
              </a:r>
              <a:endParaRPr lang="zh-CN" altLang="en-US" sz="2800"/>
            </a:p>
          </p:txBody>
        </p:sp>
        <p:sp>
          <p:nvSpPr>
            <p:cNvPr id="64" name="矩形 29"/>
            <p:cNvSpPr>
              <a:spLocks noChangeArrowheads="1"/>
            </p:cNvSpPr>
            <p:nvPr/>
          </p:nvSpPr>
          <p:spPr bwMode="auto">
            <a:xfrm>
              <a:off x="3771" y="7707"/>
              <a:ext cx="3323" cy="82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l" eaLnBrk="1" hangingPunct="1"/>
              <a:r>
                <a:rPr lang="en-US" sz="2800" b="1">
                  <a:latin typeface="楷体" panose="02010609060101010101" pitchFamily="49" charset="-122"/>
                  <a:sym typeface="+mn-ea"/>
                </a:rPr>
                <a:t>__</a:t>
              </a:r>
              <a:r>
                <a:rPr lang="zh-CN" altLang="en-US" sz="2800" b="1">
                  <a:latin typeface="楷体" panose="02010609060101010101" pitchFamily="49" charset="-122"/>
                  <a:sym typeface="+mn-ea"/>
                </a:rPr>
                <a:t>六</a:t>
              </a:r>
              <a:r>
                <a:rPr lang="en-US" sz="2800" b="1">
                  <a:latin typeface="楷体" panose="02010609060101010101" pitchFamily="49" charset="-122"/>
                  <a:sym typeface="+mn-ea"/>
                </a:rPr>
                <a:t>_____</a:t>
              </a:r>
              <a:r>
                <a:rPr lang="en-US" altLang="zh-CN" sz="2800" b="1">
                  <a:latin typeface="楷体" panose="02010609060101010101" pitchFamily="49" charset="-122"/>
                  <a:sym typeface="+mn-ea"/>
                </a:rPr>
                <a:t> </a:t>
              </a:r>
              <a:endPara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65" name="矩形 35"/>
            <p:cNvSpPr>
              <a:spLocks noChangeArrowheads="1"/>
            </p:cNvSpPr>
            <p:nvPr/>
          </p:nvSpPr>
          <p:spPr bwMode="auto">
            <a:xfrm>
              <a:off x="6646" y="7707"/>
              <a:ext cx="3613" cy="82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l" eaLnBrk="1" hangingPunct="1"/>
              <a:r>
                <a:rPr lang="en-US" sz="2800" b="1">
                  <a:latin typeface="楷体" panose="02010609060101010101" pitchFamily="49" charset="-122"/>
                  <a:sym typeface="+mn-ea"/>
                </a:rPr>
                <a:t>__</a:t>
              </a:r>
              <a:r>
                <a:rPr lang="zh-CN" altLang="en-US" sz="2800" b="1">
                  <a:latin typeface="楷体" panose="02010609060101010101" pitchFamily="49" charset="-122"/>
                  <a:sym typeface="+mn-ea"/>
                </a:rPr>
                <a:t>六</a:t>
              </a:r>
              <a:r>
                <a:rPr lang="en-US" sz="2800" b="1">
                  <a:latin typeface="楷体" panose="02010609060101010101" pitchFamily="49" charset="-122"/>
                  <a:sym typeface="+mn-ea"/>
                </a:rPr>
                <a:t>_____</a:t>
              </a:r>
              <a:r>
                <a:rPr lang="en-US" altLang="zh-CN" sz="2800" b="1">
                  <a:latin typeface="楷体" panose="02010609060101010101" pitchFamily="49" charset="-122"/>
                  <a:sym typeface="+mn-ea"/>
                </a:rPr>
                <a:t> </a:t>
              </a:r>
              <a:endParaRPr lang="zh-CN" altLang="en-US" sz="2800" dirty="0"/>
            </a:p>
          </p:txBody>
        </p:sp>
        <p:sp>
          <p:nvSpPr>
            <p:cNvPr id="66" name="矩形 39"/>
            <p:cNvSpPr>
              <a:spLocks noChangeArrowheads="1"/>
            </p:cNvSpPr>
            <p:nvPr/>
          </p:nvSpPr>
          <p:spPr bwMode="auto">
            <a:xfrm>
              <a:off x="9600" y="7707"/>
              <a:ext cx="3680" cy="82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l" eaLnBrk="1" hangingPunct="1"/>
              <a:r>
                <a:rPr lang="en-US" sz="2800" b="1">
                  <a:latin typeface="楷体" panose="02010609060101010101" pitchFamily="49" charset="-122"/>
                  <a:sym typeface="+mn-ea"/>
                </a:rPr>
                <a:t>__</a:t>
              </a:r>
              <a:r>
                <a:rPr lang="zh-CN" altLang="en-US" sz="2800" b="1">
                  <a:latin typeface="楷体" panose="02010609060101010101" pitchFamily="49" charset="-122"/>
                  <a:sym typeface="+mn-ea"/>
                </a:rPr>
                <a:t>六</a:t>
              </a:r>
              <a:r>
                <a:rPr lang="en-US" sz="2800" b="1">
                  <a:latin typeface="楷体" panose="02010609060101010101" pitchFamily="49" charset="-122"/>
                  <a:sym typeface="+mn-ea"/>
                </a:rPr>
                <a:t>_____</a:t>
              </a:r>
              <a:r>
                <a:rPr lang="en-US" altLang="zh-CN" sz="2800" b="1">
                  <a:latin typeface="楷体" panose="02010609060101010101" pitchFamily="49" charset="-122"/>
                  <a:sym typeface="+mn-ea"/>
                </a:rPr>
                <a:t> </a:t>
              </a:r>
              <a:endParaRPr lang="zh-CN" altLang="en-US" sz="2800"/>
            </a:p>
          </p:txBody>
        </p:sp>
        <p:sp>
          <p:nvSpPr>
            <p:cNvPr id="67" name="矩形 44"/>
            <p:cNvSpPr>
              <a:spLocks noChangeArrowheads="1"/>
            </p:cNvSpPr>
            <p:nvPr/>
          </p:nvSpPr>
          <p:spPr bwMode="auto">
            <a:xfrm>
              <a:off x="12180" y="7702"/>
              <a:ext cx="3620" cy="82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sz="2800" b="1">
                  <a:latin typeface="楷体" panose="02010609060101010101" pitchFamily="49" charset="-122"/>
                  <a:sym typeface="+mn-ea"/>
                </a:rPr>
                <a:t>_________</a:t>
              </a:r>
              <a:endParaRPr lang="zh-CN" altLang="en-US" sz="2800"/>
            </a:p>
          </p:txBody>
        </p:sp>
        <p:sp>
          <p:nvSpPr>
            <p:cNvPr id="68" name="矩形 44"/>
            <p:cNvSpPr>
              <a:spLocks noChangeArrowheads="1"/>
            </p:cNvSpPr>
            <p:nvPr/>
          </p:nvSpPr>
          <p:spPr bwMode="auto">
            <a:xfrm>
              <a:off x="15078" y="7702"/>
              <a:ext cx="3620" cy="82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sz="2800" b="1">
                  <a:latin typeface="楷体" panose="02010609060101010101" pitchFamily="49" charset="-122"/>
                  <a:sym typeface="+mn-ea"/>
                </a:rPr>
                <a:t>_________</a:t>
              </a:r>
              <a:endParaRPr lang="zh-CN" altLang="en-US" sz="28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212090" y="988695"/>
            <a:ext cx="11638915" cy="4427220"/>
            <a:chOff x="334" y="-6826"/>
            <a:chExt cx="18329" cy="6972"/>
          </a:xfrm>
        </p:grpSpPr>
        <p:sp>
          <p:nvSpPr>
            <p:cNvPr id="4" name="矩形 1"/>
            <p:cNvSpPr>
              <a:spLocks noChangeArrowheads="1"/>
            </p:cNvSpPr>
            <p:nvPr/>
          </p:nvSpPr>
          <p:spPr bwMode="auto">
            <a:xfrm>
              <a:off x="334" y="-5596"/>
              <a:ext cx="3770" cy="82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 eaLnBrk="1" hangingPunct="1"/>
              <a:r>
                <a:rPr lang="en-US" altLang="zh-CN" sz="2800" b="1">
                  <a:latin typeface="楷体" panose="02010609060101010101" pitchFamily="49" charset="-122"/>
                  <a:sym typeface="+mn-ea"/>
                </a:rPr>
                <a:t>一</a:t>
              </a:r>
              <a:r>
                <a:rPr lang="en-US" altLang="zh-CN" sz="2800" b="1">
                  <a:solidFill>
                    <a:srgbClr val="0070C0"/>
                  </a:solidFill>
                  <a:latin typeface="楷体" panose="02010609060101010101" pitchFamily="49" charset="-122"/>
                  <a:sym typeface="+mn-ea"/>
                </a:rPr>
                <a:t>二</a:t>
              </a:r>
              <a:r>
                <a:rPr lang="en-US" sz="2800" b="1">
                  <a:latin typeface="楷体" panose="02010609060101010101" pitchFamily="49" charset="-122"/>
                  <a:sym typeface="+mn-ea"/>
                </a:rPr>
                <a:t>_____</a:t>
              </a:r>
              <a:r>
                <a:rPr lang="en-US" altLang="zh-CN" sz="2800" b="1">
                  <a:latin typeface="楷体" panose="02010609060101010101" pitchFamily="49" charset="-122"/>
                  <a:sym typeface="+mn-ea"/>
                </a:rPr>
                <a:t> </a:t>
              </a:r>
              <a:endParaRPr lang="en-US" altLang="zh-CN" sz="28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5" name="矩形 17"/>
            <p:cNvSpPr>
              <a:spLocks noChangeArrowheads="1"/>
            </p:cNvSpPr>
            <p:nvPr/>
          </p:nvSpPr>
          <p:spPr bwMode="auto">
            <a:xfrm>
              <a:off x="3736" y="-5596"/>
              <a:ext cx="3305" cy="82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en-US" altLang="zh-CN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二</a:t>
              </a:r>
              <a:r>
                <a:rPr lang="en-US" altLang="zh-CN" sz="2800" b="1">
                  <a:solidFill>
                    <a:srgbClr val="0070C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二</a:t>
              </a:r>
              <a:r>
                <a:rPr lang="en-US" sz="2800" b="1">
                  <a:latin typeface="楷体" panose="02010609060101010101" pitchFamily="49" charset="-122"/>
                  <a:sym typeface="+mn-ea"/>
                </a:rPr>
                <a:t>_____</a:t>
              </a:r>
              <a:r>
                <a:rPr lang="en-US" altLang="zh-CN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  </a:t>
              </a:r>
            </a:p>
          </p:txBody>
        </p:sp>
        <p:sp>
          <p:nvSpPr>
            <p:cNvPr id="6" name="矩形 19"/>
            <p:cNvSpPr>
              <a:spLocks noChangeArrowheads="1"/>
            </p:cNvSpPr>
            <p:nvPr/>
          </p:nvSpPr>
          <p:spPr bwMode="auto">
            <a:xfrm>
              <a:off x="720" y="-4366"/>
              <a:ext cx="2997" cy="82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 eaLnBrk="1" hangingPunct="1"/>
              <a:r>
                <a:rPr lang="en-US" altLang="zh-CN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一</a:t>
              </a:r>
              <a:r>
                <a:rPr lang="zh-CN" altLang="en-US" sz="2800" b="1">
                  <a:solidFill>
                    <a:srgbClr val="F3541A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三</a:t>
              </a:r>
              <a:r>
                <a:rPr lang="en-US" sz="2800" b="1">
                  <a:latin typeface="楷体" panose="02010609060101010101" pitchFamily="49" charset="-122"/>
                  <a:sym typeface="+mn-ea"/>
                </a:rPr>
                <a:t>_____</a:t>
              </a:r>
              <a:r>
                <a:rPr lang="en-US" altLang="zh-CN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 </a:t>
              </a:r>
              <a:endParaRPr lang="zh-CN" altLang="en-US" sz="2800"/>
            </a:p>
          </p:txBody>
        </p:sp>
        <p:sp>
          <p:nvSpPr>
            <p:cNvPr id="7" name="矩形 21"/>
            <p:cNvSpPr>
              <a:spLocks noChangeArrowheads="1"/>
            </p:cNvSpPr>
            <p:nvPr/>
          </p:nvSpPr>
          <p:spPr bwMode="auto">
            <a:xfrm>
              <a:off x="3736" y="-4366"/>
              <a:ext cx="3175" cy="82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二</a:t>
              </a:r>
              <a:r>
                <a:rPr lang="zh-CN" altLang="en-US" sz="2800" b="1">
                  <a:solidFill>
                    <a:srgbClr val="F3541A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三</a:t>
              </a:r>
              <a:r>
                <a:rPr lang="en-US" sz="2800" b="1">
                  <a:latin typeface="楷体" panose="02010609060101010101" pitchFamily="49" charset="-122"/>
                  <a:sym typeface="+mn-ea"/>
                </a:rPr>
                <a:t>_____</a:t>
              </a:r>
              <a:r>
                <a:rPr lang="en-US" altLang="zh-CN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 </a:t>
              </a:r>
              <a:endParaRPr lang="zh-CN" altLang="en-US" sz="2800"/>
            </a:p>
          </p:txBody>
        </p:sp>
        <p:sp>
          <p:nvSpPr>
            <p:cNvPr id="9" name="矩形 23"/>
            <p:cNvSpPr>
              <a:spLocks noChangeArrowheads="1"/>
            </p:cNvSpPr>
            <p:nvPr/>
          </p:nvSpPr>
          <p:spPr bwMode="auto">
            <a:xfrm>
              <a:off x="720" y="-3136"/>
              <a:ext cx="2997" cy="82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 eaLnBrk="1" hangingPunct="1"/>
              <a:r>
                <a:rPr lang="en-US" altLang="zh-CN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一</a:t>
              </a:r>
              <a:r>
                <a:rPr lang="zh-CN" altLang="en-US" sz="2800" b="1">
                  <a:solidFill>
                    <a:srgbClr val="00B05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四</a:t>
              </a:r>
              <a:r>
                <a:rPr lang="en-US" sz="2800" b="1">
                  <a:latin typeface="楷体" panose="02010609060101010101" pitchFamily="49" charset="-122"/>
                  <a:sym typeface="+mn-ea"/>
                </a:rPr>
                <a:t>_____</a:t>
              </a:r>
              <a:r>
                <a:rPr lang="en-US" altLang="zh-CN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 </a:t>
              </a:r>
              <a:endParaRPr lang="zh-CN" altLang="en-US" sz="2800"/>
            </a:p>
          </p:txBody>
        </p:sp>
        <p:sp>
          <p:nvSpPr>
            <p:cNvPr id="11" name="矩形 25"/>
            <p:cNvSpPr>
              <a:spLocks noChangeArrowheads="1"/>
            </p:cNvSpPr>
            <p:nvPr/>
          </p:nvSpPr>
          <p:spPr bwMode="auto">
            <a:xfrm>
              <a:off x="3736" y="-3136"/>
              <a:ext cx="3086" cy="82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二</a:t>
              </a:r>
              <a:r>
                <a:rPr lang="zh-CN" altLang="en-US" sz="2800" b="1">
                  <a:solidFill>
                    <a:srgbClr val="00B05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四</a:t>
              </a:r>
              <a:r>
                <a:rPr lang="en-US" sz="2800" b="1">
                  <a:latin typeface="楷体" panose="02010609060101010101" pitchFamily="49" charset="-122"/>
                  <a:sym typeface="+mn-ea"/>
                </a:rPr>
                <a:t>_____</a:t>
              </a:r>
              <a:endParaRPr lang="zh-CN" altLang="en-US" sz="2800"/>
            </a:p>
          </p:txBody>
        </p:sp>
        <p:sp>
          <p:nvSpPr>
            <p:cNvPr id="13" name="矩形 27"/>
            <p:cNvSpPr>
              <a:spLocks noChangeArrowheads="1"/>
            </p:cNvSpPr>
            <p:nvPr/>
          </p:nvSpPr>
          <p:spPr bwMode="auto">
            <a:xfrm>
              <a:off x="720" y="-1906"/>
              <a:ext cx="2997" cy="82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 eaLnBrk="1" hangingPunct="1"/>
              <a:r>
                <a:rPr lang="en-US" altLang="zh-CN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一</a:t>
              </a:r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五</a:t>
              </a:r>
              <a:r>
                <a:rPr lang="en-US" sz="2800" b="1">
                  <a:latin typeface="楷体" panose="02010609060101010101" pitchFamily="49" charset="-122"/>
                  <a:sym typeface="+mn-ea"/>
                </a:rPr>
                <a:t>_____</a:t>
              </a:r>
              <a:r>
                <a:rPr lang="en-US" altLang="zh-CN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 </a:t>
              </a:r>
              <a:endParaRPr lang="zh-CN" altLang="en-US" sz="2800"/>
            </a:p>
          </p:txBody>
        </p:sp>
        <p:sp>
          <p:nvSpPr>
            <p:cNvPr id="15" name="矩形 29"/>
            <p:cNvSpPr>
              <a:spLocks noChangeArrowheads="1"/>
            </p:cNvSpPr>
            <p:nvPr/>
          </p:nvSpPr>
          <p:spPr bwMode="auto">
            <a:xfrm>
              <a:off x="3736" y="-1906"/>
              <a:ext cx="3323" cy="82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l" eaLnBrk="1" hangingPunct="1"/>
              <a:r>
                <a:rPr lang="en-US" sz="2800" b="1">
                  <a:latin typeface="楷体" panose="02010609060101010101" pitchFamily="49" charset="-122"/>
                  <a:sym typeface="+mn-ea"/>
                </a:rPr>
                <a:t>__</a:t>
              </a:r>
              <a:r>
                <a:rPr lang="zh-CN" altLang="en-US" sz="2800" b="1">
                  <a:latin typeface="楷体" panose="02010609060101010101" pitchFamily="49" charset="-122"/>
                  <a:sym typeface="+mn-ea"/>
                </a:rPr>
                <a:t>五</a:t>
              </a:r>
              <a:r>
                <a:rPr lang="en-US" sz="2800" b="1">
                  <a:latin typeface="楷体" panose="02010609060101010101" pitchFamily="49" charset="-122"/>
                  <a:sym typeface="+mn-ea"/>
                </a:rPr>
                <a:t>_____</a:t>
              </a:r>
              <a:r>
                <a:rPr lang="en-US" altLang="zh-CN" sz="2800" b="1">
                  <a:latin typeface="楷体" panose="02010609060101010101" pitchFamily="49" charset="-122"/>
                  <a:sym typeface="+mn-ea"/>
                </a:rPr>
                <a:t> </a:t>
              </a:r>
              <a:endParaRPr lang="zh-CN" altLang="en-US" sz="28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7" name="矩形 31"/>
            <p:cNvSpPr>
              <a:spLocks noChangeArrowheads="1"/>
            </p:cNvSpPr>
            <p:nvPr/>
          </p:nvSpPr>
          <p:spPr bwMode="auto">
            <a:xfrm>
              <a:off x="6611" y="-4366"/>
              <a:ext cx="3677" cy="82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三</a:t>
              </a:r>
              <a:r>
                <a:rPr lang="zh-CN" altLang="en-US" sz="2800" b="1">
                  <a:solidFill>
                    <a:srgbClr val="F3541A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三</a:t>
              </a:r>
              <a:r>
                <a:rPr lang="en-US" sz="2800" b="1">
                  <a:latin typeface="楷体" panose="02010609060101010101" pitchFamily="49" charset="-122"/>
                  <a:sym typeface="+mn-ea"/>
                </a:rPr>
                <a:t>_____</a:t>
              </a:r>
              <a:r>
                <a:rPr lang="en-US" altLang="zh-CN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 </a:t>
              </a:r>
              <a:endParaRPr lang="zh-CN" altLang="en-US" sz="2800"/>
            </a:p>
          </p:txBody>
        </p:sp>
        <p:sp>
          <p:nvSpPr>
            <p:cNvPr id="19" name="矩形 33"/>
            <p:cNvSpPr>
              <a:spLocks noChangeArrowheads="1"/>
            </p:cNvSpPr>
            <p:nvPr/>
          </p:nvSpPr>
          <p:spPr bwMode="auto">
            <a:xfrm>
              <a:off x="6611" y="-3136"/>
              <a:ext cx="3677" cy="82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三</a:t>
              </a:r>
              <a:r>
                <a:rPr lang="zh-CN" altLang="en-US" sz="2800" b="1">
                  <a:solidFill>
                    <a:srgbClr val="00B05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四</a:t>
              </a:r>
              <a:r>
                <a:rPr lang="en-US" sz="2800" b="1">
                  <a:latin typeface="楷体" panose="02010609060101010101" pitchFamily="49" charset="-122"/>
                  <a:sym typeface="+mn-ea"/>
                </a:rPr>
                <a:t>_____</a:t>
              </a:r>
              <a:r>
                <a:rPr lang="en-US" altLang="zh-CN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 </a:t>
              </a:r>
              <a:endParaRPr lang="zh-CN" altLang="en-US" sz="2800"/>
            </a:p>
          </p:txBody>
        </p:sp>
        <p:sp>
          <p:nvSpPr>
            <p:cNvPr id="21" name="矩形 35"/>
            <p:cNvSpPr>
              <a:spLocks noChangeArrowheads="1"/>
            </p:cNvSpPr>
            <p:nvPr/>
          </p:nvSpPr>
          <p:spPr bwMode="auto">
            <a:xfrm>
              <a:off x="6611" y="-1906"/>
              <a:ext cx="3613" cy="82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l" eaLnBrk="1" hangingPunct="1"/>
              <a:r>
                <a:rPr lang="en-US" sz="2800" b="1">
                  <a:latin typeface="楷体" panose="02010609060101010101" pitchFamily="49" charset="-122"/>
                  <a:sym typeface="+mn-ea"/>
                </a:rPr>
                <a:t>__</a:t>
              </a:r>
              <a:r>
                <a:rPr lang="zh-CN" altLang="en-US" sz="2800" b="1">
                  <a:latin typeface="楷体" panose="02010609060101010101" pitchFamily="49" charset="-122"/>
                  <a:sym typeface="+mn-ea"/>
                </a:rPr>
                <a:t>五</a:t>
              </a:r>
              <a:r>
                <a:rPr lang="en-US" sz="2800" b="1">
                  <a:latin typeface="楷体" panose="02010609060101010101" pitchFamily="49" charset="-122"/>
                  <a:sym typeface="+mn-ea"/>
                </a:rPr>
                <a:t>_____</a:t>
              </a:r>
              <a:r>
                <a:rPr lang="en-US" altLang="zh-CN" sz="2800" b="1">
                  <a:latin typeface="楷体" panose="02010609060101010101" pitchFamily="49" charset="-122"/>
                  <a:sym typeface="+mn-ea"/>
                </a:rPr>
                <a:t> </a:t>
              </a:r>
              <a:endParaRPr lang="zh-CN" altLang="en-US" sz="2800" dirty="0"/>
            </a:p>
          </p:txBody>
        </p:sp>
        <p:sp>
          <p:nvSpPr>
            <p:cNvPr id="23" name="矩形 37"/>
            <p:cNvSpPr>
              <a:spLocks noChangeArrowheads="1"/>
            </p:cNvSpPr>
            <p:nvPr/>
          </p:nvSpPr>
          <p:spPr bwMode="auto">
            <a:xfrm>
              <a:off x="9565" y="-3168"/>
              <a:ext cx="3677" cy="82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四</a:t>
              </a:r>
              <a:r>
                <a:rPr lang="zh-CN" altLang="en-US" sz="2800" b="1">
                  <a:solidFill>
                    <a:srgbClr val="00B05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四</a:t>
              </a:r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十六</a:t>
              </a:r>
              <a:r>
                <a:rPr lang="en-US" altLang="zh-CN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 </a:t>
              </a:r>
              <a:endParaRPr lang="zh-CN" altLang="en-US" sz="2800"/>
            </a:p>
          </p:txBody>
        </p:sp>
        <p:sp>
          <p:nvSpPr>
            <p:cNvPr id="25" name="矩形 39"/>
            <p:cNvSpPr>
              <a:spLocks noChangeArrowheads="1"/>
            </p:cNvSpPr>
            <p:nvPr/>
          </p:nvSpPr>
          <p:spPr bwMode="auto">
            <a:xfrm>
              <a:off x="9565" y="-1922"/>
              <a:ext cx="3677" cy="82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l" eaLnBrk="1" hangingPunct="1"/>
              <a:r>
                <a:rPr lang="en-US" sz="2800" b="1">
                  <a:latin typeface="楷体" panose="02010609060101010101" pitchFamily="49" charset="-122"/>
                  <a:sym typeface="+mn-ea"/>
                </a:rPr>
                <a:t>__</a:t>
              </a:r>
              <a:r>
                <a:rPr lang="zh-CN" altLang="en-US" sz="2800" b="1">
                  <a:latin typeface="楷体" panose="02010609060101010101" pitchFamily="49" charset="-122"/>
                  <a:sym typeface="+mn-ea"/>
                </a:rPr>
                <a:t>五</a:t>
              </a:r>
              <a:r>
                <a:rPr lang="en-US" sz="2800" b="1">
                  <a:latin typeface="楷体" panose="02010609060101010101" pitchFamily="49" charset="-122"/>
                  <a:sym typeface="+mn-ea"/>
                </a:rPr>
                <a:t>_____</a:t>
              </a:r>
              <a:r>
                <a:rPr lang="en-US" altLang="zh-CN" sz="2800" b="1">
                  <a:latin typeface="楷体" panose="02010609060101010101" pitchFamily="49" charset="-122"/>
                  <a:sym typeface="+mn-ea"/>
                </a:rPr>
                <a:t> </a:t>
              </a:r>
              <a:endParaRPr lang="zh-CN" altLang="en-US" sz="2800"/>
            </a:p>
          </p:txBody>
        </p:sp>
        <p:sp>
          <p:nvSpPr>
            <p:cNvPr id="27" name="矩形 43"/>
            <p:cNvSpPr>
              <a:spLocks noChangeArrowheads="1"/>
            </p:cNvSpPr>
            <p:nvPr/>
          </p:nvSpPr>
          <p:spPr bwMode="auto">
            <a:xfrm>
              <a:off x="720" y="-6826"/>
              <a:ext cx="2997" cy="82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 eaLnBrk="1" hangingPunct="1"/>
              <a:r>
                <a:rPr lang="en-US" sz="2800" b="1">
                  <a:latin typeface="楷体" panose="02010609060101010101" pitchFamily="49" charset="-122"/>
                  <a:sym typeface="+mn-ea"/>
                </a:rPr>
                <a:t>_________</a:t>
              </a:r>
              <a:endParaRPr lang="en-US" sz="2800"/>
            </a:p>
          </p:txBody>
        </p:sp>
        <p:sp>
          <p:nvSpPr>
            <p:cNvPr id="29" name="矩形 44"/>
            <p:cNvSpPr>
              <a:spLocks noChangeArrowheads="1"/>
            </p:cNvSpPr>
            <p:nvPr/>
          </p:nvSpPr>
          <p:spPr bwMode="auto">
            <a:xfrm>
              <a:off x="12145" y="-1935"/>
              <a:ext cx="3620" cy="82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sz="2800" b="1">
                  <a:latin typeface="楷体" panose="02010609060101010101" pitchFamily="49" charset="-122"/>
                  <a:sym typeface="+mn-ea"/>
                </a:rPr>
                <a:t>_________</a:t>
              </a:r>
              <a:endParaRPr lang="zh-CN" altLang="en-US" sz="2800"/>
            </a:p>
          </p:txBody>
        </p:sp>
        <p:sp>
          <p:nvSpPr>
            <p:cNvPr id="31" name="矩形 27"/>
            <p:cNvSpPr>
              <a:spLocks noChangeArrowheads="1"/>
            </p:cNvSpPr>
            <p:nvPr/>
          </p:nvSpPr>
          <p:spPr bwMode="auto">
            <a:xfrm>
              <a:off x="720" y="-676"/>
              <a:ext cx="2997" cy="82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 eaLnBrk="1" hangingPunct="1"/>
              <a:r>
                <a:rPr lang="en-US" sz="2800" b="1">
                  <a:latin typeface="楷体" panose="02010609060101010101" pitchFamily="49" charset="-122"/>
                  <a:sym typeface="+mn-ea"/>
                </a:rPr>
                <a:t>__</a:t>
              </a:r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六</a:t>
              </a:r>
              <a:r>
                <a:rPr lang="en-US" sz="2800" b="1">
                  <a:latin typeface="楷体" panose="02010609060101010101" pitchFamily="49" charset="-122"/>
                  <a:sym typeface="+mn-ea"/>
                </a:rPr>
                <a:t>_____</a:t>
              </a:r>
              <a:r>
                <a:rPr lang="en-US" altLang="zh-CN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 </a:t>
              </a:r>
              <a:endParaRPr lang="zh-CN" altLang="en-US" sz="2800"/>
            </a:p>
          </p:txBody>
        </p:sp>
        <p:sp>
          <p:nvSpPr>
            <p:cNvPr id="32" name="矩形 29"/>
            <p:cNvSpPr>
              <a:spLocks noChangeArrowheads="1"/>
            </p:cNvSpPr>
            <p:nvPr/>
          </p:nvSpPr>
          <p:spPr bwMode="auto">
            <a:xfrm>
              <a:off x="3736" y="-676"/>
              <a:ext cx="3323" cy="82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l" eaLnBrk="1" hangingPunct="1"/>
              <a:r>
                <a:rPr lang="en-US" sz="2800" b="1">
                  <a:latin typeface="楷体" panose="02010609060101010101" pitchFamily="49" charset="-122"/>
                  <a:sym typeface="+mn-ea"/>
                </a:rPr>
                <a:t>__</a:t>
              </a:r>
              <a:r>
                <a:rPr lang="zh-CN" altLang="en-US" sz="2800" b="1">
                  <a:latin typeface="楷体" panose="02010609060101010101" pitchFamily="49" charset="-122"/>
                  <a:sym typeface="+mn-ea"/>
                </a:rPr>
                <a:t>六</a:t>
              </a:r>
              <a:r>
                <a:rPr lang="en-US" sz="2800" b="1">
                  <a:latin typeface="楷体" panose="02010609060101010101" pitchFamily="49" charset="-122"/>
                  <a:sym typeface="+mn-ea"/>
                </a:rPr>
                <a:t>_____</a:t>
              </a:r>
              <a:r>
                <a:rPr lang="en-US" altLang="zh-CN" sz="2800" b="1">
                  <a:latin typeface="楷体" panose="02010609060101010101" pitchFamily="49" charset="-122"/>
                  <a:sym typeface="+mn-ea"/>
                </a:rPr>
                <a:t> </a:t>
              </a:r>
              <a:endPara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33" name="矩形 35"/>
            <p:cNvSpPr>
              <a:spLocks noChangeArrowheads="1"/>
            </p:cNvSpPr>
            <p:nvPr/>
          </p:nvSpPr>
          <p:spPr bwMode="auto">
            <a:xfrm>
              <a:off x="6611" y="-676"/>
              <a:ext cx="3613" cy="82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l" eaLnBrk="1" hangingPunct="1"/>
              <a:r>
                <a:rPr lang="en-US" sz="2800" b="1">
                  <a:latin typeface="楷体" panose="02010609060101010101" pitchFamily="49" charset="-122"/>
                  <a:sym typeface="+mn-ea"/>
                </a:rPr>
                <a:t>__</a:t>
              </a:r>
              <a:r>
                <a:rPr lang="zh-CN" altLang="en-US" sz="2800" b="1">
                  <a:latin typeface="楷体" panose="02010609060101010101" pitchFamily="49" charset="-122"/>
                  <a:sym typeface="+mn-ea"/>
                </a:rPr>
                <a:t>六</a:t>
              </a:r>
              <a:r>
                <a:rPr lang="en-US" sz="2800" b="1">
                  <a:latin typeface="楷体" panose="02010609060101010101" pitchFamily="49" charset="-122"/>
                  <a:sym typeface="+mn-ea"/>
                </a:rPr>
                <a:t>_____</a:t>
              </a:r>
              <a:r>
                <a:rPr lang="en-US" altLang="zh-CN" sz="2800" b="1">
                  <a:latin typeface="楷体" panose="02010609060101010101" pitchFamily="49" charset="-122"/>
                  <a:sym typeface="+mn-ea"/>
                </a:rPr>
                <a:t> </a:t>
              </a:r>
              <a:endParaRPr lang="zh-CN" altLang="en-US" sz="2800" dirty="0"/>
            </a:p>
          </p:txBody>
        </p:sp>
        <p:sp>
          <p:nvSpPr>
            <p:cNvPr id="35" name="矩形 39"/>
            <p:cNvSpPr>
              <a:spLocks noChangeArrowheads="1"/>
            </p:cNvSpPr>
            <p:nvPr/>
          </p:nvSpPr>
          <p:spPr bwMode="auto">
            <a:xfrm>
              <a:off x="9565" y="-676"/>
              <a:ext cx="3680" cy="82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l" eaLnBrk="1" hangingPunct="1"/>
              <a:r>
                <a:rPr lang="en-US" sz="2800" b="1">
                  <a:latin typeface="楷体" panose="02010609060101010101" pitchFamily="49" charset="-122"/>
                  <a:sym typeface="+mn-ea"/>
                </a:rPr>
                <a:t>__</a:t>
              </a:r>
              <a:r>
                <a:rPr lang="zh-CN" altLang="en-US" sz="2800" b="1">
                  <a:latin typeface="楷体" panose="02010609060101010101" pitchFamily="49" charset="-122"/>
                  <a:sym typeface="+mn-ea"/>
                </a:rPr>
                <a:t>六</a:t>
              </a:r>
              <a:r>
                <a:rPr lang="en-US" sz="2800" b="1">
                  <a:latin typeface="楷体" panose="02010609060101010101" pitchFamily="49" charset="-122"/>
                  <a:sym typeface="+mn-ea"/>
                </a:rPr>
                <a:t>_____</a:t>
              </a:r>
              <a:r>
                <a:rPr lang="en-US" altLang="zh-CN" sz="2800" b="1">
                  <a:latin typeface="楷体" panose="02010609060101010101" pitchFamily="49" charset="-122"/>
                  <a:sym typeface="+mn-ea"/>
                </a:rPr>
                <a:t> </a:t>
              </a:r>
              <a:endParaRPr lang="zh-CN" altLang="en-US" sz="2800"/>
            </a:p>
          </p:txBody>
        </p:sp>
        <p:sp>
          <p:nvSpPr>
            <p:cNvPr id="36" name="矩形 44"/>
            <p:cNvSpPr>
              <a:spLocks noChangeArrowheads="1"/>
            </p:cNvSpPr>
            <p:nvPr/>
          </p:nvSpPr>
          <p:spPr bwMode="auto">
            <a:xfrm>
              <a:off x="12145" y="-681"/>
              <a:ext cx="3620" cy="82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sz="2800" b="1">
                  <a:latin typeface="楷体" panose="02010609060101010101" pitchFamily="49" charset="-122"/>
                  <a:sym typeface="+mn-ea"/>
                </a:rPr>
                <a:t>_________</a:t>
              </a:r>
              <a:endParaRPr lang="zh-CN" altLang="en-US" sz="2800"/>
            </a:p>
          </p:txBody>
        </p:sp>
        <p:sp>
          <p:nvSpPr>
            <p:cNvPr id="37" name="矩形 44"/>
            <p:cNvSpPr>
              <a:spLocks noChangeArrowheads="1"/>
            </p:cNvSpPr>
            <p:nvPr/>
          </p:nvSpPr>
          <p:spPr bwMode="auto">
            <a:xfrm>
              <a:off x="15043" y="-681"/>
              <a:ext cx="3620" cy="82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sz="2800" b="1">
                  <a:latin typeface="楷体" panose="02010609060101010101" pitchFamily="49" charset="-122"/>
                  <a:sym typeface="+mn-ea"/>
                </a:rPr>
                <a:t>_________</a:t>
              </a:r>
              <a:endParaRPr lang="zh-CN" altLang="en-US" sz="28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38" name="矩形 37"/>
          <p:cNvSpPr/>
          <p:nvPr/>
        </p:nvSpPr>
        <p:spPr>
          <a:xfrm>
            <a:off x="551815" y="1628775"/>
            <a:ext cx="503555" cy="3096260"/>
          </a:xfrm>
          <a:prstGeom prst="rect">
            <a:avLst/>
          </a:prstGeom>
          <a:noFill/>
          <a:ln w="2540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2423795" y="1628775"/>
            <a:ext cx="503555" cy="2219325"/>
          </a:xfrm>
          <a:prstGeom prst="rect">
            <a:avLst/>
          </a:prstGeom>
          <a:noFill/>
          <a:ln w="2540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4224020" y="2355850"/>
            <a:ext cx="503555" cy="1492250"/>
          </a:xfrm>
          <a:prstGeom prst="rect">
            <a:avLst/>
          </a:prstGeom>
          <a:noFill/>
          <a:ln w="2540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3" name="组合 42"/>
          <p:cNvGrpSpPr/>
          <p:nvPr/>
        </p:nvGrpSpPr>
        <p:grpSpPr>
          <a:xfrm>
            <a:off x="3863975" y="44450"/>
            <a:ext cx="5542915" cy="2414270"/>
            <a:chOff x="8238" y="290"/>
            <a:chExt cx="8729" cy="3802"/>
          </a:xfrm>
        </p:grpSpPr>
        <p:sp>
          <p:nvSpPr>
            <p:cNvPr id="42" name="云形标注 41"/>
            <p:cNvSpPr/>
            <p:nvPr/>
          </p:nvSpPr>
          <p:spPr>
            <a:xfrm>
              <a:off x="8238" y="290"/>
              <a:ext cx="8729" cy="3802"/>
            </a:xfrm>
            <a:prstGeom prst="cloudCallout">
              <a:avLst>
                <a:gd name="adj1" fmla="val -15632"/>
                <a:gd name="adj2" fmla="val 12394"/>
              </a:avLst>
            </a:prstGeom>
            <a:solidFill>
              <a:srgbClr val="FFFFFF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softEdge rad="762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9260" y="977"/>
              <a:ext cx="6766" cy="2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eaLnBrk="1" latinLnBrk="0" hangingPunct="1">
                <a:lnSpc>
                  <a:spcPct val="120000"/>
                </a:lnSpc>
              </a:pPr>
              <a:r>
                <a:rPr lang="zh-CN" altLang="en-US" sz="2800" b="1" dirty="0">
                  <a:cs typeface="Times New Roman" panose="02020603050405020304" pitchFamily="18" charset="0"/>
                  <a:sym typeface="Times New Roman" panose="02020603050405020304" pitchFamily="18" charset="0"/>
                </a:rPr>
                <a:t>竖着看，</a:t>
              </a:r>
              <a:r>
                <a:rPr lang="zh-CN" sz="2800" b="1" dirty="0">
                  <a:cs typeface="Times New Roman" panose="02020603050405020304" pitchFamily="18" charset="0"/>
                  <a:sym typeface="Times New Roman" panose="02020603050405020304" pitchFamily="18" charset="0"/>
                </a:rPr>
                <a:t>第几列</a:t>
              </a:r>
              <a:r>
                <a:rPr lang="zh-CN" altLang="en-US" sz="2800" b="1" dirty="0">
                  <a:cs typeface="Times New Roman" panose="02020603050405020304" pitchFamily="18" charset="0"/>
                  <a:sym typeface="Times New Roman" panose="02020603050405020304" pitchFamily="18" charset="0"/>
                </a:rPr>
                <a:t>口诀的第一个字就是</a:t>
              </a:r>
              <a:r>
                <a:rPr lang="zh-CN" altLang="en-US" sz="2800" b="1" dirty="0">
                  <a:solidFill>
                    <a:srgbClr val="FF0000"/>
                  </a:solidFill>
                  <a:cs typeface="Times New Roman" panose="02020603050405020304" pitchFamily="18" charset="0"/>
                  <a:sym typeface="Times New Roman" panose="02020603050405020304" pitchFamily="18" charset="0"/>
                </a:rPr>
                <a:t>几</a:t>
              </a:r>
              <a:r>
                <a:rPr lang="zh-CN" altLang="en-US" sz="2800" b="1" dirty="0">
                  <a:cs typeface="Times New Roman" panose="02020603050405020304" pitchFamily="18" charset="0"/>
                  <a:sym typeface="Times New Roman" panose="02020603050405020304" pitchFamily="18" charset="0"/>
                </a:rPr>
                <a:t>，第</a:t>
              </a:r>
              <a:r>
                <a:rPr lang="en-US" altLang="zh-CN" sz="2800" b="1" dirty="0">
                  <a:cs typeface="Times New Roman" panose="02020603050405020304" pitchFamily="18" charset="0"/>
                  <a:sym typeface="Times New Roman" panose="02020603050405020304" pitchFamily="18" charset="0"/>
                </a:rPr>
                <a:t>2</a:t>
              </a:r>
              <a:r>
                <a:rPr lang="zh-CN" altLang="en-US" sz="2800" b="1" dirty="0">
                  <a:cs typeface="Times New Roman" panose="02020603050405020304" pitchFamily="18" charset="0"/>
                  <a:sym typeface="Times New Roman" panose="02020603050405020304" pitchFamily="18" charset="0"/>
                </a:rPr>
                <a:t>个字从</a:t>
              </a:r>
              <a:r>
                <a:rPr lang="zh-CN" altLang="en-US" sz="2800" b="1" dirty="0">
                  <a:solidFill>
                    <a:srgbClr val="FF0000"/>
                  </a:solidFill>
                  <a:cs typeface="Times New Roman" panose="02020603050405020304" pitchFamily="18" charset="0"/>
                  <a:sym typeface="Times New Roman" panose="02020603050405020304" pitchFamily="18" charset="0"/>
                </a:rPr>
                <a:t>几到六</a:t>
              </a:r>
              <a:r>
                <a:rPr lang="zh-CN" altLang="en-US" sz="2800" b="1" dirty="0">
                  <a:cs typeface="Times New Roman" panose="02020603050405020304" pitchFamily="18" charset="0"/>
                  <a:sym typeface="Times New Roman" panose="02020603050405020304" pitchFamily="18" charset="0"/>
                </a:rPr>
                <a:t>。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6528435" y="3500755"/>
            <a:ext cx="5542915" cy="2414270"/>
            <a:chOff x="8238" y="290"/>
            <a:chExt cx="8729" cy="3802"/>
          </a:xfrm>
        </p:grpSpPr>
        <p:sp>
          <p:nvSpPr>
            <p:cNvPr id="46" name="云形标注 45"/>
            <p:cNvSpPr/>
            <p:nvPr/>
          </p:nvSpPr>
          <p:spPr>
            <a:xfrm>
              <a:off x="8238" y="290"/>
              <a:ext cx="8729" cy="3802"/>
            </a:xfrm>
            <a:prstGeom prst="cloudCallout">
              <a:avLst>
                <a:gd name="adj1" fmla="val -15632"/>
                <a:gd name="adj2" fmla="val 12394"/>
              </a:avLst>
            </a:prstGeom>
            <a:solidFill>
              <a:srgbClr val="FFFFFF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softEdge rad="762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9145" y="1084"/>
              <a:ext cx="7140" cy="21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0" hangingPunct="0"/>
              <a:r>
                <a:rPr lang="zh-CN" altLang="en-US" sz="2800" b="1" dirty="0">
                  <a:cs typeface="Times New Roman" panose="02020603050405020304" pitchFamily="18" charset="0"/>
                  <a:sym typeface="Times New Roman" panose="02020603050405020304" pitchFamily="18" charset="0"/>
                </a:rPr>
                <a:t>横着看，每行口诀第一个字</a:t>
              </a:r>
              <a:r>
                <a:rPr lang="zh-CN" altLang="en-US" sz="2800" b="1" dirty="0">
                  <a:solidFill>
                    <a:srgbClr val="FF0000"/>
                  </a:solidFill>
                  <a:cs typeface="Times New Roman" panose="02020603050405020304" pitchFamily="18" charset="0"/>
                  <a:sym typeface="Times New Roman" panose="02020603050405020304" pitchFamily="18" charset="0"/>
                </a:rPr>
                <a:t>从小到大</a:t>
              </a:r>
              <a:r>
                <a:rPr lang="zh-CN" altLang="en-US" sz="2800" b="1" dirty="0">
                  <a:cs typeface="Times New Roman" panose="02020603050405020304" pitchFamily="18" charset="0"/>
                  <a:sym typeface="Times New Roman" panose="02020603050405020304" pitchFamily="18" charset="0"/>
                </a:rPr>
                <a:t>排列，第二个字都相同，第几行就是</a:t>
              </a:r>
              <a:r>
                <a:rPr lang="zh-CN" altLang="en-US" sz="2800" b="1" dirty="0">
                  <a:solidFill>
                    <a:srgbClr val="FF0000"/>
                  </a:solidFill>
                  <a:cs typeface="Times New Roman" panose="02020603050405020304" pitchFamily="18" charset="0"/>
                  <a:sym typeface="Times New Roman" panose="02020603050405020304" pitchFamily="18" charset="0"/>
                </a:rPr>
                <a:t>几</a:t>
              </a:r>
              <a:r>
                <a:rPr lang="zh-CN" altLang="en-US" sz="2800" b="1" dirty="0">
                  <a:cs typeface="Times New Roman" panose="02020603050405020304" pitchFamily="18" charset="0"/>
                  <a:sym typeface="Times New Roman" panose="02020603050405020304" pitchFamily="18" charset="0"/>
                </a:rPr>
                <a:t>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8" grpId="0" animBg="1"/>
      <p:bldP spid="38" grpId="1" animBg="1"/>
      <p:bldP spid="39" grpId="0" bldLvl="0" animBg="1"/>
      <p:bldP spid="39" grpId="1" animBg="1"/>
      <p:bldP spid="40" grpId="0" bldLvl="0" animBg="1"/>
      <p:bldP spid="40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图片 6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9425" y="791845"/>
            <a:ext cx="11233150" cy="4750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4" name="组合 43"/>
          <p:cNvGrpSpPr/>
          <p:nvPr/>
        </p:nvGrpSpPr>
        <p:grpSpPr>
          <a:xfrm>
            <a:off x="234315" y="988695"/>
            <a:ext cx="11638915" cy="4427220"/>
            <a:chOff x="369" y="1557"/>
            <a:chExt cx="18329" cy="6972"/>
          </a:xfrm>
        </p:grpSpPr>
        <p:sp>
          <p:nvSpPr>
            <p:cNvPr id="8196" name="矩形 1"/>
            <p:cNvSpPr>
              <a:spLocks noChangeArrowheads="1"/>
            </p:cNvSpPr>
            <p:nvPr/>
          </p:nvSpPr>
          <p:spPr bwMode="auto">
            <a:xfrm>
              <a:off x="369" y="2787"/>
              <a:ext cx="3770" cy="82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 eaLnBrk="1" hangingPunct="1"/>
              <a:r>
                <a:rPr lang="en-US" altLang="zh-CN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一二</a:t>
              </a:r>
              <a:r>
                <a:rPr lang="en-US" sz="2800" b="1">
                  <a:latin typeface="楷体" panose="02010609060101010101" pitchFamily="49" charset="-122"/>
                  <a:sym typeface="+mn-ea"/>
                </a:rPr>
                <a:t>_____</a:t>
              </a:r>
              <a:r>
                <a:rPr lang="en-US" altLang="zh-CN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 </a:t>
              </a:r>
            </a:p>
          </p:txBody>
        </p:sp>
        <p:sp>
          <p:nvSpPr>
            <p:cNvPr id="8" name="矩形 17"/>
            <p:cNvSpPr>
              <a:spLocks noChangeArrowheads="1"/>
            </p:cNvSpPr>
            <p:nvPr/>
          </p:nvSpPr>
          <p:spPr bwMode="auto">
            <a:xfrm>
              <a:off x="3771" y="2787"/>
              <a:ext cx="3305" cy="82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en-US" altLang="zh-CN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二二</a:t>
              </a:r>
              <a:r>
                <a:rPr lang="en-US" sz="2800" b="1">
                  <a:latin typeface="楷体" panose="02010609060101010101" pitchFamily="49" charset="-122"/>
                  <a:sym typeface="+mn-ea"/>
                </a:rPr>
                <a:t>_____</a:t>
              </a:r>
              <a:r>
                <a:rPr lang="en-US" altLang="zh-CN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  </a:t>
              </a:r>
            </a:p>
          </p:txBody>
        </p:sp>
        <p:sp>
          <p:nvSpPr>
            <p:cNvPr id="10" name="矩形 19"/>
            <p:cNvSpPr>
              <a:spLocks noChangeArrowheads="1"/>
            </p:cNvSpPr>
            <p:nvPr/>
          </p:nvSpPr>
          <p:spPr bwMode="auto">
            <a:xfrm>
              <a:off x="755" y="4017"/>
              <a:ext cx="2997" cy="82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 eaLnBrk="1" hangingPunct="1"/>
              <a:r>
                <a:rPr lang="en-US" altLang="zh-CN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一</a:t>
              </a:r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三</a:t>
              </a:r>
              <a:r>
                <a:rPr lang="en-US" sz="2800" b="1">
                  <a:latin typeface="楷体" panose="02010609060101010101" pitchFamily="49" charset="-122"/>
                  <a:sym typeface="+mn-ea"/>
                </a:rPr>
                <a:t>_____</a:t>
              </a:r>
              <a:r>
                <a:rPr lang="en-US" altLang="zh-CN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 </a:t>
              </a:r>
              <a:endParaRPr lang="zh-CN" altLang="en-US" sz="2800"/>
            </a:p>
          </p:txBody>
        </p:sp>
        <p:sp>
          <p:nvSpPr>
            <p:cNvPr id="12" name="矩形 21"/>
            <p:cNvSpPr>
              <a:spLocks noChangeArrowheads="1"/>
            </p:cNvSpPr>
            <p:nvPr/>
          </p:nvSpPr>
          <p:spPr bwMode="auto">
            <a:xfrm>
              <a:off x="3771" y="4017"/>
              <a:ext cx="3175" cy="82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二三</a:t>
              </a:r>
              <a:r>
                <a:rPr lang="en-US" sz="2800" b="1">
                  <a:latin typeface="楷体" panose="02010609060101010101" pitchFamily="49" charset="-122"/>
                  <a:sym typeface="+mn-ea"/>
                </a:rPr>
                <a:t>_____</a:t>
              </a:r>
              <a:r>
                <a:rPr lang="en-US" altLang="zh-CN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 </a:t>
              </a:r>
              <a:endParaRPr lang="zh-CN" altLang="en-US" sz="2800"/>
            </a:p>
          </p:txBody>
        </p:sp>
        <p:sp>
          <p:nvSpPr>
            <p:cNvPr id="14" name="矩形 23"/>
            <p:cNvSpPr>
              <a:spLocks noChangeArrowheads="1"/>
            </p:cNvSpPr>
            <p:nvPr/>
          </p:nvSpPr>
          <p:spPr bwMode="auto">
            <a:xfrm>
              <a:off x="755" y="5247"/>
              <a:ext cx="2997" cy="82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 eaLnBrk="1" hangingPunct="1"/>
              <a:r>
                <a:rPr lang="en-US" altLang="zh-CN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一</a:t>
              </a:r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四</a:t>
              </a:r>
              <a:r>
                <a:rPr lang="en-US" sz="2800" b="1">
                  <a:latin typeface="楷体" panose="02010609060101010101" pitchFamily="49" charset="-122"/>
                  <a:sym typeface="+mn-ea"/>
                </a:rPr>
                <a:t>_____</a:t>
              </a:r>
              <a:r>
                <a:rPr lang="en-US" altLang="zh-CN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 </a:t>
              </a:r>
              <a:endParaRPr lang="zh-CN" altLang="en-US" sz="2800"/>
            </a:p>
          </p:txBody>
        </p:sp>
        <p:sp>
          <p:nvSpPr>
            <p:cNvPr id="16" name="矩形 25"/>
            <p:cNvSpPr>
              <a:spLocks noChangeArrowheads="1"/>
            </p:cNvSpPr>
            <p:nvPr/>
          </p:nvSpPr>
          <p:spPr bwMode="auto">
            <a:xfrm>
              <a:off x="3771" y="5247"/>
              <a:ext cx="3086" cy="82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二四</a:t>
              </a:r>
              <a:r>
                <a:rPr lang="en-US" sz="2800" b="1">
                  <a:latin typeface="楷体" panose="02010609060101010101" pitchFamily="49" charset="-122"/>
                  <a:sym typeface="+mn-ea"/>
                </a:rPr>
                <a:t>_____</a:t>
              </a:r>
              <a:endParaRPr lang="zh-CN" altLang="en-US" sz="2800"/>
            </a:p>
          </p:txBody>
        </p:sp>
        <p:sp>
          <p:nvSpPr>
            <p:cNvPr id="18" name="矩形 27"/>
            <p:cNvSpPr>
              <a:spLocks noChangeArrowheads="1"/>
            </p:cNvSpPr>
            <p:nvPr/>
          </p:nvSpPr>
          <p:spPr bwMode="auto">
            <a:xfrm>
              <a:off x="755" y="6477"/>
              <a:ext cx="2997" cy="82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 eaLnBrk="1" hangingPunct="1"/>
              <a:r>
                <a:rPr lang="en-US" altLang="zh-CN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一</a:t>
              </a:r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五</a:t>
              </a:r>
              <a:r>
                <a:rPr lang="en-US" sz="2800" b="1">
                  <a:latin typeface="楷体" panose="02010609060101010101" pitchFamily="49" charset="-122"/>
                  <a:sym typeface="+mn-ea"/>
                </a:rPr>
                <a:t>_____</a:t>
              </a:r>
              <a:r>
                <a:rPr lang="en-US" altLang="zh-CN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 </a:t>
              </a:r>
              <a:endParaRPr lang="zh-CN" altLang="en-US" sz="2800"/>
            </a:p>
          </p:txBody>
        </p:sp>
        <p:sp>
          <p:nvSpPr>
            <p:cNvPr id="20" name="矩形 29"/>
            <p:cNvSpPr>
              <a:spLocks noChangeArrowheads="1"/>
            </p:cNvSpPr>
            <p:nvPr/>
          </p:nvSpPr>
          <p:spPr bwMode="auto">
            <a:xfrm>
              <a:off x="3771" y="6477"/>
              <a:ext cx="3323" cy="82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l" eaLnBrk="1" hangingPunct="1"/>
              <a:r>
                <a:rPr lang="en-US" sz="2800" b="1">
                  <a:latin typeface="楷体" panose="02010609060101010101" pitchFamily="49" charset="-122"/>
                  <a:sym typeface="+mn-ea"/>
                </a:rPr>
                <a:t>__</a:t>
              </a:r>
              <a:r>
                <a:rPr lang="zh-CN" altLang="en-US" sz="2800" b="1">
                  <a:latin typeface="楷体" panose="02010609060101010101" pitchFamily="49" charset="-122"/>
                  <a:sym typeface="+mn-ea"/>
                </a:rPr>
                <a:t>五</a:t>
              </a:r>
              <a:r>
                <a:rPr lang="en-US" sz="2800" b="1">
                  <a:latin typeface="楷体" panose="02010609060101010101" pitchFamily="49" charset="-122"/>
                  <a:sym typeface="+mn-ea"/>
                </a:rPr>
                <a:t>_____</a:t>
              </a:r>
              <a:r>
                <a:rPr lang="en-US" altLang="zh-CN" sz="2800" b="1">
                  <a:latin typeface="楷体" panose="02010609060101010101" pitchFamily="49" charset="-122"/>
                  <a:sym typeface="+mn-ea"/>
                </a:rPr>
                <a:t> </a:t>
              </a:r>
              <a:endParaRPr lang="zh-CN" altLang="en-US" sz="28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2" name="矩形 31"/>
            <p:cNvSpPr>
              <a:spLocks noChangeArrowheads="1"/>
            </p:cNvSpPr>
            <p:nvPr/>
          </p:nvSpPr>
          <p:spPr bwMode="auto">
            <a:xfrm>
              <a:off x="6646" y="4017"/>
              <a:ext cx="3677" cy="82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三三</a:t>
              </a:r>
              <a:r>
                <a:rPr lang="en-US" sz="2800" b="1">
                  <a:latin typeface="楷体" panose="02010609060101010101" pitchFamily="49" charset="-122"/>
                  <a:sym typeface="+mn-ea"/>
                </a:rPr>
                <a:t>_____</a:t>
              </a:r>
              <a:r>
                <a:rPr lang="en-US" altLang="zh-CN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 </a:t>
              </a:r>
              <a:endParaRPr lang="zh-CN" altLang="en-US" sz="2800"/>
            </a:p>
          </p:txBody>
        </p:sp>
        <p:sp>
          <p:nvSpPr>
            <p:cNvPr id="24" name="矩形 33"/>
            <p:cNvSpPr>
              <a:spLocks noChangeArrowheads="1"/>
            </p:cNvSpPr>
            <p:nvPr/>
          </p:nvSpPr>
          <p:spPr bwMode="auto">
            <a:xfrm>
              <a:off x="6646" y="5247"/>
              <a:ext cx="3677" cy="82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三四</a:t>
              </a:r>
              <a:r>
                <a:rPr lang="en-US" sz="2800" b="1">
                  <a:latin typeface="楷体" panose="02010609060101010101" pitchFamily="49" charset="-122"/>
                  <a:sym typeface="+mn-ea"/>
                </a:rPr>
                <a:t>_____</a:t>
              </a:r>
              <a:r>
                <a:rPr lang="en-US" altLang="zh-CN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 </a:t>
              </a:r>
              <a:endParaRPr lang="zh-CN" altLang="en-US" sz="2800"/>
            </a:p>
          </p:txBody>
        </p:sp>
        <p:sp>
          <p:nvSpPr>
            <p:cNvPr id="26" name="矩形 35"/>
            <p:cNvSpPr>
              <a:spLocks noChangeArrowheads="1"/>
            </p:cNvSpPr>
            <p:nvPr/>
          </p:nvSpPr>
          <p:spPr bwMode="auto">
            <a:xfrm>
              <a:off x="6646" y="6477"/>
              <a:ext cx="3613" cy="82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l" eaLnBrk="1" hangingPunct="1"/>
              <a:r>
                <a:rPr lang="en-US" sz="2800" b="1">
                  <a:latin typeface="楷体" panose="02010609060101010101" pitchFamily="49" charset="-122"/>
                  <a:sym typeface="+mn-ea"/>
                </a:rPr>
                <a:t>__</a:t>
              </a:r>
              <a:r>
                <a:rPr lang="zh-CN" altLang="en-US" sz="2800" b="1">
                  <a:latin typeface="楷体" panose="02010609060101010101" pitchFamily="49" charset="-122"/>
                  <a:sym typeface="+mn-ea"/>
                </a:rPr>
                <a:t>五</a:t>
              </a:r>
              <a:r>
                <a:rPr lang="en-US" sz="2800" b="1">
                  <a:latin typeface="楷体" panose="02010609060101010101" pitchFamily="49" charset="-122"/>
                  <a:sym typeface="+mn-ea"/>
                </a:rPr>
                <a:t>_____</a:t>
              </a:r>
              <a:r>
                <a:rPr lang="en-US" altLang="zh-CN" sz="2800" b="1">
                  <a:latin typeface="楷体" panose="02010609060101010101" pitchFamily="49" charset="-122"/>
                  <a:sym typeface="+mn-ea"/>
                </a:rPr>
                <a:t> </a:t>
              </a:r>
              <a:endParaRPr lang="zh-CN" altLang="en-US" sz="2800" dirty="0"/>
            </a:p>
          </p:txBody>
        </p:sp>
        <p:sp>
          <p:nvSpPr>
            <p:cNvPr id="28" name="矩形 37"/>
            <p:cNvSpPr>
              <a:spLocks noChangeArrowheads="1"/>
            </p:cNvSpPr>
            <p:nvPr/>
          </p:nvSpPr>
          <p:spPr bwMode="auto">
            <a:xfrm>
              <a:off x="9600" y="5215"/>
              <a:ext cx="3677" cy="82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四四十六</a:t>
              </a:r>
              <a:r>
                <a:rPr lang="en-US" altLang="zh-CN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 </a:t>
              </a:r>
              <a:endParaRPr lang="zh-CN" altLang="en-US" sz="2800"/>
            </a:p>
          </p:txBody>
        </p:sp>
        <p:sp>
          <p:nvSpPr>
            <p:cNvPr id="30" name="矩形 39"/>
            <p:cNvSpPr>
              <a:spLocks noChangeArrowheads="1"/>
            </p:cNvSpPr>
            <p:nvPr/>
          </p:nvSpPr>
          <p:spPr bwMode="auto">
            <a:xfrm>
              <a:off x="9600" y="6461"/>
              <a:ext cx="3677" cy="82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l" eaLnBrk="1" hangingPunct="1"/>
              <a:r>
                <a:rPr lang="en-US" sz="2800" b="1">
                  <a:latin typeface="楷体" panose="02010609060101010101" pitchFamily="49" charset="-122"/>
                  <a:sym typeface="+mn-ea"/>
                </a:rPr>
                <a:t>__</a:t>
              </a:r>
              <a:r>
                <a:rPr lang="zh-CN" altLang="en-US" sz="2800" b="1">
                  <a:latin typeface="楷体" panose="02010609060101010101" pitchFamily="49" charset="-122"/>
                  <a:sym typeface="+mn-ea"/>
                </a:rPr>
                <a:t>五</a:t>
              </a:r>
              <a:r>
                <a:rPr lang="en-US" sz="2800" b="1">
                  <a:latin typeface="楷体" panose="02010609060101010101" pitchFamily="49" charset="-122"/>
                  <a:sym typeface="+mn-ea"/>
                </a:rPr>
                <a:t>_____</a:t>
              </a:r>
              <a:r>
                <a:rPr lang="en-US" altLang="zh-CN" sz="2800" b="1">
                  <a:latin typeface="楷体" panose="02010609060101010101" pitchFamily="49" charset="-122"/>
                  <a:sym typeface="+mn-ea"/>
                </a:rPr>
                <a:t> </a:t>
              </a:r>
              <a:endParaRPr lang="zh-CN" altLang="en-US" sz="2800"/>
            </a:p>
          </p:txBody>
        </p:sp>
        <p:sp>
          <p:nvSpPr>
            <p:cNvPr id="8209" name="矩形 43"/>
            <p:cNvSpPr>
              <a:spLocks noChangeArrowheads="1"/>
            </p:cNvSpPr>
            <p:nvPr/>
          </p:nvSpPr>
          <p:spPr bwMode="auto">
            <a:xfrm>
              <a:off x="755" y="1557"/>
              <a:ext cx="2997" cy="82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 eaLnBrk="1" hangingPunct="1"/>
              <a:r>
                <a:rPr lang="en-US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_________</a:t>
              </a:r>
              <a:endParaRPr lang="en-US" sz="2800"/>
            </a:p>
          </p:txBody>
        </p:sp>
        <p:sp>
          <p:nvSpPr>
            <p:cNvPr id="34" name="矩形 44"/>
            <p:cNvSpPr>
              <a:spLocks noChangeArrowheads="1"/>
            </p:cNvSpPr>
            <p:nvPr/>
          </p:nvSpPr>
          <p:spPr bwMode="auto">
            <a:xfrm>
              <a:off x="12180" y="6448"/>
              <a:ext cx="3620" cy="82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sz="2800" b="1">
                  <a:latin typeface="楷体" panose="02010609060101010101" pitchFamily="49" charset="-122"/>
                  <a:sym typeface="+mn-ea"/>
                </a:rPr>
                <a:t>_________</a:t>
              </a:r>
              <a:endParaRPr lang="zh-CN" altLang="en-US" sz="2800"/>
            </a:p>
          </p:txBody>
        </p:sp>
        <p:sp>
          <p:nvSpPr>
            <p:cNvPr id="63" name="矩形 27"/>
            <p:cNvSpPr>
              <a:spLocks noChangeArrowheads="1"/>
            </p:cNvSpPr>
            <p:nvPr/>
          </p:nvSpPr>
          <p:spPr bwMode="auto">
            <a:xfrm>
              <a:off x="755" y="7707"/>
              <a:ext cx="2997" cy="82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 eaLnBrk="1" hangingPunct="1"/>
              <a:r>
                <a:rPr lang="en-US" sz="2800" b="1">
                  <a:latin typeface="楷体" panose="02010609060101010101" pitchFamily="49" charset="-122"/>
                  <a:sym typeface="+mn-ea"/>
                </a:rPr>
                <a:t>__</a:t>
              </a:r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六</a:t>
              </a:r>
              <a:r>
                <a:rPr lang="en-US" sz="2800" b="1">
                  <a:latin typeface="楷体" panose="02010609060101010101" pitchFamily="49" charset="-122"/>
                  <a:sym typeface="+mn-ea"/>
                </a:rPr>
                <a:t>_____</a:t>
              </a:r>
              <a:r>
                <a:rPr lang="en-US" altLang="zh-CN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 </a:t>
              </a:r>
              <a:endParaRPr lang="zh-CN" altLang="en-US" sz="2800"/>
            </a:p>
          </p:txBody>
        </p:sp>
        <p:sp>
          <p:nvSpPr>
            <p:cNvPr id="64" name="矩形 29"/>
            <p:cNvSpPr>
              <a:spLocks noChangeArrowheads="1"/>
            </p:cNvSpPr>
            <p:nvPr/>
          </p:nvSpPr>
          <p:spPr bwMode="auto">
            <a:xfrm>
              <a:off x="3771" y="7707"/>
              <a:ext cx="3323" cy="82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l" eaLnBrk="1" hangingPunct="1"/>
              <a:r>
                <a:rPr lang="en-US" sz="2800" b="1">
                  <a:latin typeface="楷体" panose="02010609060101010101" pitchFamily="49" charset="-122"/>
                  <a:sym typeface="+mn-ea"/>
                </a:rPr>
                <a:t>__</a:t>
              </a:r>
              <a:r>
                <a:rPr lang="zh-CN" altLang="en-US" sz="2800" b="1">
                  <a:latin typeface="楷体" panose="02010609060101010101" pitchFamily="49" charset="-122"/>
                  <a:sym typeface="+mn-ea"/>
                </a:rPr>
                <a:t>六</a:t>
              </a:r>
              <a:r>
                <a:rPr lang="en-US" sz="2800" b="1">
                  <a:latin typeface="楷体" panose="02010609060101010101" pitchFamily="49" charset="-122"/>
                  <a:sym typeface="+mn-ea"/>
                </a:rPr>
                <a:t>_____</a:t>
              </a:r>
              <a:r>
                <a:rPr lang="en-US" altLang="zh-CN" sz="2800" b="1">
                  <a:latin typeface="楷体" panose="02010609060101010101" pitchFamily="49" charset="-122"/>
                  <a:sym typeface="+mn-ea"/>
                </a:rPr>
                <a:t> </a:t>
              </a:r>
              <a:endPara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65" name="矩形 35"/>
            <p:cNvSpPr>
              <a:spLocks noChangeArrowheads="1"/>
            </p:cNvSpPr>
            <p:nvPr/>
          </p:nvSpPr>
          <p:spPr bwMode="auto">
            <a:xfrm>
              <a:off x="6646" y="7707"/>
              <a:ext cx="3613" cy="82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l" eaLnBrk="1" hangingPunct="1"/>
              <a:r>
                <a:rPr lang="en-US" sz="2800" b="1">
                  <a:latin typeface="楷体" panose="02010609060101010101" pitchFamily="49" charset="-122"/>
                  <a:sym typeface="+mn-ea"/>
                </a:rPr>
                <a:t>__</a:t>
              </a:r>
              <a:r>
                <a:rPr lang="zh-CN" altLang="en-US" sz="2800" b="1">
                  <a:latin typeface="楷体" panose="02010609060101010101" pitchFamily="49" charset="-122"/>
                  <a:sym typeface="+mn-ea"/>
                </a:rPr>
                <a:t>六</a:t>
              </a:r>
              <a:r>
                <a:rPr lang="en-US" sz="2800" b="1">
                  <a:latin typeface="楷体" panose="02010609060101010101" pitchFamily="49" charset="-122"/>
                  <a:sym typeface="+mn-ea"/>
                </a:rPr>
                <a:t>_____</a:t>
              </a:r>
              <a:r>
                <a:rPr lang="en-US" altLang="zh-CN" sz="2800" b="1">
                  <a:latin typeface="楷体" panose="02010609060101010101" pitchFamily="49" charset="-122"/>
                  <a:sym typeface="+mn-ea"/>
                </a:rPr>
                <a:t> </a:t>
              </a:r>
              <a:endParaRPr lang="zh-CN" altLang="en-US" sz="2800" dirty="0"/>
            </a:p>
          </p:txBody>
        </p:sp>
        <p:sp>
          <p:nvSpPr>
            <p:cNvPr id="66" name="矩形 39"/>
            <p:cNvSpPr>
              <a:spLocks noChangeArrowheads="1"/>
            </p:cNvSpPr>
            <p:nvPr/>
          </p:nvSpPr>
          <p:spPr bwMode="auto">
            <a:xfrm>
              <a:off x="9600" y="7707"/>
              <a:ext cx="3680" cy="82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l" eaLnBrk="1" hangingPunct="1"/>
              <a:r>
                <a:rPr lang="en-US" sz="2800" b="1">
                  <a:latin typeface="楷体" panose="02010609060101010101" pitchFamily="49" charset="-122"/>
                  <a:sym typeface="+mn-ea"/>
                </a:rPr>
                <a:t>__</a:t>
              </a:r>
              <a:r>
                <a:rPr lang="zh-CN" altLang="en-US" sz="2800" b="1">
                  <a:latin typeface="楷体" panose="02010609060101010101" pitchFamily="49" charset="-122"/>
                  <a:sym typeface="+mn-ea"/>
                </a:rPr>
                <a:t>六</a:t>
              </a:r>
              <a:r>
                <a:rPr lang="en-US" sz="2800" b="1">
                  <a:latin typeface="楷体" panose="02010609060101010101" pitchFamily="49" charset="-122"/>
                  <a:sym typeface="+mn-ea"/>
                </a:rPr>
                <a:t>_____</a:t>
              </a:r>
              <a:r>
                <a:rPr lang="en-US" altLang="zh-CN" sz="2800" b="1">
                  <a:latin typeface="楷体" panose="02010609060101010101" pitchFamily="49" charset="-122"/>
                  <a:sym typeface="+mn-ea"/>
                </a:rPr>
                <a:t> </a:t>
              </a:r>
              <a:endParaRPr lang="zh-CN" altLang="en-US" sz="2800"/>
            </a:p>
          </p:txBody>
        </p:sp>
        <p:sp>
          <p:nvSpPr>
            <p:cNvPr id="67" name="矩形 44"/>
            <p:cNvSpPr>
              <a:spLocks noChangeArrowheads="1"/>
            </p:cNvSpPr>
            <p:nvPr/>
          </p:nvSpPr>
          <p:spPr bwMode="auto">
            <a:xfrm>
              <a:off x="12180" y="7702"/>
              <a:ext cx="3620" cy="82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sz="2800" b="1">
                  <a:latin typeface="楷体" panose="02010609060101010101" pitchFamily="49" charset="-122"/>
                  <a:sym typeface="+mn-ea"/>
                </a:rPr>
                <a:t>_________</a:t>
              </a:r>
              <a:endParaRPr lang="zh-CN" altLang="en-US" sz="2800"/>
            </a:p>
          </p:txBody>
        </p:sp>
        <p:sp>
          <p:nvSpPr>
            <p:cNvPr id="68" name="矩形 44"/>
            <p:cNvSpPr>
              <a:spLocks noChangeArrowheads="1"/>
            </p:cNvSpPr>
            <p:nvPr/>
          </p:nvSpPr>
          <p:spPr bwMode="auto">
            <a:xfrm>
              <a:off x="15078" y="7702"/>
              <a:ext cx="3620" cy="82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sz="2800" b="1">
                  <a:latin typeface="楷体" panose="02010609060101010101" pitchFamily="49" charset="-122"/>
                  <a:sym typeface="+mn-ea"/>
                </a:rPr>
                <a:t>_________</a:t>
              </a:r>
              <a:endParaRPr lang="zh-CN" altLang="en-US" sz="28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3" name="TextBox 1"/>
          <p:cNvSpPr txBox="1">
            <a:spLocks noChangeArrowheads="1"/>
          </p:cNvSpPr>
          <p:nvPr/>
        </p:nvSpPr>
        <p:spPr bwMode="auto">
          <a:xfrm>
            <a:off x="623570" y="5545455"/>
            <a:ext cx="10982960" cy="8115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latinLnBrk="0" hangingPunct="1">
              <a:lnSpc>
                <a:spcPct val="130000"/>
              </a:lnSpc>
            </a:pPr>
            <a:r>
              <a:rPr lang="en-US" altLang="zh-CN" sz="3600" b="1">
                <a:latin typeface="楷体" panose="02010609060101010101" pitchFamily="49" charset="-122"/>
                <a:ea typeface="楷体" panose="02010609060101010101" pitchFamily="49" charset="-122"/>
              </a:rPr>
              <a:t>(2) </a:t>
            </a:r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</a:rPr>
              <a:t>帮小丽把乘法口诀表补全。</a:t>
            </a:r>
            <a:endParaRPr lang="en-US" altLang="zh-CN" sz="36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259" name="矩形 43"/>
          <p:cNvSpPr>
            <a:spLocks noChangeArrowheads="1"/>
          </p:cNvSpPr>
          <p:nvPr/>
        </p:nvSpPr>
        <p:spPr bwMode="auto">
          <a:xfrm>
            <a:off x="234315" y="836718"/>
            <a:ext cx="2336800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得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</a:p>
        </p:txBody>
      </p:sp>
      <p:sp>
        <p:nvSpPr>
          <p:cNvPr id="10246" name="矩形 1"/>
          <p:cNvSpPr>
            <a:spLocks noChangeArrowheads="1"/>
          </p:cNvSpPr>
          <p:nvPr/>
        </p:nvSpPr>
        <p:spPr bwMode="auto">
          <a:xfrm>
            <a:off x="1271905" y="1744345"/>
            <a:ext cx="1649095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得二 </a:t>
            </a:r>
          </a:p>
        </p:txBody>
      </p:sp>
      <p:sp>
        <p:nvSpPr>
          <p:cNvPr id="10248" name="矩形 19"/>
          <p:cNvSpPr>
            <a:spLocks noChangeArrowheads="1"/>
          </p:cNvSpPr>
          <p:nvPr/>
        </p:nvSpPr>
        <p:spPr bwMode="auto">
          <a:xfrm>
            <a:off x="1238885" y="2525395"/>
            <a:ext cx="1649095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得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</a:p>
        </p:txBody>
      </p:sp>
      <p:sp>
        <p:nvSpPr>
          <p:cNvPr id="10250" name="矩形 23"/>
          <p:cNvSpPr>
            <a:spLocks noChangeArrowheads="1"/>
          </p:cNvSpPr>
          <p:nvPr/>
        </p:nvSpPr>
        <p:spPr bwMode="auto">
          <a:xfrm>
            <a:off x="1238885" y="3306445"/>
            <a:ext cx="1649095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得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四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</a:p>
        </p:txBody>
      </p:sp>
      <p:sp>
        <p:nvSpPr>
          <p:cNvPr id="10252" name="矩形 27"/>
          <p:cNvSpPr>
            <a:spLocks noChangeArrowheads="1"/>
          </p:cNvSpPr>
          <p:nvPr/>
        </p:nvSpPr>
        <p:spPr bwMode="auto">
          <a:xfrm>
            <a:off x="1238885" y="4088766"/>
            <a:ext cx="1649095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得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五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</a:p>
        </p:txBody>
      </p:sp>
      <p:sp>
        <p:nvSpPr>
          <p:cNvPr id="10261" name="矩形 27"/>
          <p:cNvSpPr>
            <a:spLocks noChangeArrowheads="1"/>
          </p:cNvSpPr>
          <p:nvPr/>
        </p:nvSpPr>
        <p:spPr bwMode="auto">
          <a:xfrm>
            <a:off x="550969" y="4843780"/>
            <a:ext cx="2336800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  得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六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</a:p>
        </p:txBody>
      </p:sp>
      <p:sp>
        <p:nvSpPr>
          <p:cNvPr id="10247" name="矩形 17"/>
          <p:cNvSpPr>
            <a:spLocks noChangeArrowheads="1"/>
          </p:cNvSpPr>
          <p:nvPr/>
        </p:nvSpPr>
        <p:spPr bwMode="auto">
          <a:xfrm>
            <a:off x="3147060" y="1744345"/>
            <a:ext cx="1137920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得四  </a:t>
            </a:r>
          </a:p>
        </p:txBody>
      </p:sp>
      <p:sp>
        <p:nvSpPr>
          <p:cNvPr id="10249" name="矩形 21"/>
          <p:cNvSpPr>
            <a:spLocks noChangeArrowheads="1"/>
          </p:cNvSpPr>
          <p:nvPr/>
        </p:nvSpPr>
        <p:spPr bwMode="auto">
          <a:xfrm>
            <a:off x="3147060" y="2525395"/>
            <a:ext cx="1037590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得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六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</a:p>
        </p:txBody>
      </p:sp>
      <p:sp>
        <p:nvSpPr>
          <p:cNvPr id="10251" name="矩形 25"/>
          <p:cNvSpPr>
            <a:spLocks noChangeArrowheads="1"/>
          </p:cNvSpPr>
          <p:nvPr/>
        </p:nvSpPr>
        <p:spPr bwMode="auto">
          <a:xfrm>
            <a:off x="3147060" y="3306445"/>
            <a:ext cx="1037590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得八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</a:p>
        </p:txBody>
      </p:sp>
      <p:sp>
        <p:nvSpPr>
          <p:cNvPr id="10253" name="矩形 29"/>
          <p:cNvSpPr>
            <a:spLocks noChangeArrowheads="1"/>
          </p:cNvSpPr>
          <p:nvPr/>
        </p:nvSpPr>
        <p:spPr bwMode="auto">
          <a:xfrm>
            <a:off x="2423372" y="4088766"/>
            <a:ext cx="2110316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一十</a:t>
            </a:r>
          </a:p>
        </p:txBody>
      </p:sp>
      <p:sp>
        <p:nvSpPr>
          <p:cNvPr id="49" name="矩形 29"/>
          <p:cNvSpPr>
            <a:spLocks noChangeArrowheads="1"/>
          </p:cNvSpPr>
          <p:nvPr/>
        </p:nvSpPr>
        <p:spPr bwMode="auto">
          <a:xfrm>
            <a:off x="2423372" y="4843780"/>
            <a:ext cx="2110317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十二</a:t>
            </a:r>
          </a:p>
        </p:txBody>
      </p:sp>
      <p:sp>
        <p:nvSpPr>
          <p:cNvPr id="10254" name="矩形 31"/>
          <p:cNvSpPr>
            <a:spLocks noChangeArrowheads="1"/>
          </p:cNvSpPr>
          <p:nvPr/>
        </p:nvSpPr>
        <p:spPr bwMode="auto">
          <a:xfrm>
            <a:off x="4944745" y="2525395"/>
            <a:ext cx="1600200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得九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</a:p>
        </p:txBody>
      </p:sp>
      <p:sp>
        <p:nvSpPr>
          <p:cNvPr id="10255" name="矩形 33"/>
          <p:cNvSpPr>
            <a:spLocks noChangeArrowheads="1"/>
          </p:cNvSpPr>
          <p:nvPr/>
        </p:nvSpPr>
        <p:spPr bwMode="auto">
          <a:xfrm>
            <a:off x="4944745" y="3306445"/>
            <a:ext cx="1600200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十二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</a:p>
        </p:txBody>
      </p:sp>
      <p:sp>
        <p:nvSpPr>
          <p:cNvPr id="50" name="矩形 35"/>
          <p:cNvSpPr>
            <a:spLocks noChangeArrowheads="1"/>
          </p:cNvSpPr>
          <p:nvPr/>
        </p:nvSpPr>
        <p:spPr bwMode="auto">
          <a:xfrm>
            <a:off x="4224020" y="4088766"/>
            <a:ext cx="2294467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十五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</a:p>
        </p:txBody>
      </p:sp>
      <p:sp>
        <p:nvSpPr>
          <p:cNvPr id="51" name="矩形 35"/>
          <p:cNvSpPr>
            <a:spLocks noChangeArrowheads="1"/>
          </p:cNvSpPr>
          <p:nvPr/>
        </p:nvSpPr>
        <p:spPr bwMode="auto">
          <a:xfrm>
            <a:off x="4224020" y="4843780"/>
            <a:ext cx="2294467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十八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</a:p>
        </p:txBody>
      </p:sp>
      <p:sp>
        <p:nvSpPr>
          <p:cNvPr id="10258" name="矩形 39"/>
          <p:cNvSpPr>
            <a:spLocks noChangeArrowheads="1"/>
          </p:cNvSpPr>
          <p:nvPr/>
        </p:nvSpPr>
        <p:spPr bwMode="auto">
          <a:xfrm>
            <a:off x="6082666" y="4088766"/>
            <a:ext cx="2334683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四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二十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</a:p>
        </p:txBody>
      </p:sp>
      <p:sp>
        <p:nvSpPr>
          <p:cNvPr id="10264" name="矩形 39"/>
          <p:cNvSpPr>
            <a:spLocks noChangeArrowheads="1"/>
          </p:cNvSpPr>
          <p:nvPr/>
        </p:nvSpPr>
        <p:spPr bwMode="auto">
          <a:xfrm>
            <a:off x="6082666" y="4843780"/>
            <a:ext cx="2336800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四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二十四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</a:p>
        </p:txBody>
      </p:sp>
      <p:sp>
        <p:nvSpPr>
          <p:cNvPr id="10260" name="矩形 44"/>
          <p:cNvSpPr>
            <a:spLocks noChangeArrowheads="1"/>
          </p:cNvSpPr>
          <p:nvPr/>
        </p:nvSpPr>
        <p:spPr bwMode="auto">
          <a:xfrm>
            <a:off x="7910195" y="4088766"/>
            <a:ext cx="2298700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五五二十五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</a:p>
        </p:txBody>
      </p:sp>
      <p:sp>
        <p:nvSpPr>
          <p:cNvPr id="10265" name="矩形 44"/>
          <p:cNvSpPr>
            <a:spLocks noChangeArrowheads="1"/>
          </p:cNvSpPr>
          <p:nvPr/>
        </p:nvSpPr>
        <p:spPr bwMode="auto">
          <a:xfrm>
            <a:off x="7910195" y="4843780"/>
            <a:ext cx="2298700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五六三十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</a:p>
        </p:txBody>
      </p:sp>
      <p:sp>
        <p:nvSpPr>
          <p:cNvPr id="10266" name="矩形 44"/>
          <p:cNvSpPr>
            <a:spLocks noChangeArrowheads="1"/>
          </p:cNvSpPr>
          <p:nvPr/>
        </p:nvSpPr>
        <p:spPr bwMode="auto">
          <a:xfrm>
            <a:off x="9775402" y="4843780"/>
            <a:ext cx="2298700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六六三十六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0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0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0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0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0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6" grpId="0"/>
      <p:bldP spid="10248" grpId="0"/>
      <p:bldP spid="10250" grpId="0"/>
      <p:bldP spid="10252" grpId="0"/>
      <p:bldP spid="10261" grpId="0"/>
      <p:bldP spid="10247" grpId="0"/>
      <p:bldP spid="10249" grpId="0"/>
      <p:bldP spid="10251" grpId="0"/>
      <p:bldP spid="10253" grpId="0"/>
      <p:bldP spid="49" grpId="0"/>
      <p:bldP spid="10254" grpId="0"/>
      <p:bldP spid="10255" grpId="0"/>
      <p:bldP spid="50" grpId="0"/>
      <p:bldP spid="51" grpId="0"/>
      <p:bldP spid="10258" grpId="0"/>
      <p:bldP spid="10264" grpId="0"/>
      <p:bldP spid="10260" grpId="0"/>
      <p:bldP spid="10265" grpId="0"/>
      <p:bldP spid="1026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图片 6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7670" y="476250"/>
            <a:ext cx="11233150" cy="4750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4" name="组合 43"/>
          <p:cNvGrpSpPr/>
          <p:nvPr/>
        </p:nvGrpSpPr>
        <p:grpSpPr>
          <a:xfrm>
            <a:off x="162560" y="673100"/>
            <a:ext cx="11638915" cy="4427220"/>
            <a:chOff x="369" y="1557"/>
            <a:chExt cx="18329" cy="6972"/>
          </a:xfrm>
        </p:grpSpPr>
        <p:sp>
          <p:nvSpPr>
            <p:cNvPr id="8196" name="矩形 1"/>
            <p:cNvSpPr>
              <a:spLocks noChangeArrowheads="1"/>
            </p:cNvSpPr>
            <p:nvPr/>
          </p:nvSpPr>
          <p:spPr bwMode="auto">
            <a:xfrm>
              <a:off x="369" y="2787"/>
              <a:ext cx="3770" cy="82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 eaLnBrk="1" hangingPunct="1"/>
              <a:r>
                <a:rPr lang="en-US" altLang="zh-CN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一二</a:t>
              </a:r>
              <a:r>
                <a:rPr lang="en-US" sz="2800" b="1">
                  <a:latin typeface="楷体" panose="02010609060101010101" pitchFamily="49" charset="-122"/>
                  <a:sym typeface="+mn-ea"/>
                </a:rPr>
                <a:t>_____</a:t>
              </a:r>
              <a:r>
                <a:rPr lang="en-US" altLang="zh-CN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 </a:t>
              </a:r>
            </a:p>
          </p:txBody>
        </p:sp>
        <p:sp>
          <p:nvSpPr>
            <p:cNvPr id="7" name="矩形 17"/>
            <p:cNvSpPr>
              <a:spLocks noChangeArrowheads="1"/>
            </p:cNvSpPr>
            <p:nvPr/>
          </p:nvSpPr>
          <p:spPr bwMode="auto">
            <a:xfrm>
              <a:off x="3771" y="2787"/>
              <a:ext cx="3305" cy="82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en-US" altLang="zh-CN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二二</a:t>
              </a:r>
              <a:r>
                <a:rPr lang="en-US" sz="2800" b="1">
                  <a:latin typeface="楷体" panose="02010609060101010101" pitchFamily="49" charset="-122"/>
                  <a:sym typeface="+mn-ea"/>
                </a:rPr>
                <a:t>_____</a:t>
              </a:r>
              <a:r>
                <a:rPr lang="en-US" altLang="zh-CN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  </a:t>
              </a:r>
            </a:p>
          </p:txBody>
        </p:sp>
        <p:sp>
          <p:nvSpPr>
            <p:cNvPr id="10" name="矩形 19"/>
            <p:cNvSpPr>
              <a:spLocks noChangeArrowheads="1"/>
            </p:cNvSpPr>
            <p:nvPr/>
          </p:nvSpPr>
          <p:spPr bwMode="auto">
            <a:xfrm>
              <a:off x="755" y="4017"/>
              <a:ext cx="2997" cy="82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 eaLnBrk="1" hangingPunct="1"/>
              <a:r>
                <a:rPr lang="en-US" altLang="zh-CN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一</a:t>
              </a:r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三</a:t>
              </a:r>
              <a:r>
                <a:rPr lang="en-US" sz="2800" b="1">
                  <a:latin typeface="楷体" panose="02010609060101010101" pitchFamily="49" charset="-122"/>
                  <a:sym typeface="+mn-ea"/>
                </a:rPr>
                <a:t>_____</a:t>
              </a:r>
              <a:r>
                <a:rPr lang="en-US" altLang="zh-CN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 </a:t>
              </a:r>
              <a:endParaRPr lang="zh-CN" altLang="en-US" sz="2800"/>
            </a:p>
          </p:txBody>
        </p:sp>
        <p:sp>
          <p:nvSpPr>
            <p:cNvPr id="12" name="矩形 21"/>
            <p:cNvSpPr>
              <a:spLocks noChangeArrowheads="1"/>
            </p:cNvSpPr>
            <p:nvPr/>
          </p:nvSpPr>
          <p:spPr bwMode="auto">
            <a:xfrm>
              <a:off x="3771" y="4017"/>
              <a:ext cx="3175" cy="82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二三</a:t>
              </a:r>
              <a:r>
                <a:rPr lang="en-US" sz="2800" b="1">
                  <a:latin typeface="楷体" panose="02010609060101010101" pitchFamily="49" charset="-122"/>
                  <a:sym typeface="+mn-ea"/>
                </a:rPr>
                <a:t>_____</a:t>
              </a:r>
              <a:r>
                <a:rPr lang="en-US" altLang="zh-CN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 </a:t>
              </a:r>
              <a:endParaRPr lang="zh-CN" altLang="en-US" sz="2800"/>
            </a:p>
          </p:txBody>
        </p:sp>
        <p:sp>
          <p:nvSpPr>
            <p:cNvPr id="14" name="矩形 23"/>
            <p:cNvSpPr>
              <a:spLocks noChangeArrowheads="1"/>
            </p:cNvSpPr>
            <p:nvPr/>
          </p:nvSpPr>
          <p:spPr bwMode="auto">
            <a:xfrm>
              <a:off x="755" y="5247"/>
              <a:ext cx="2997" cy="82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 eaLnBrk="1" hangingPunct="1"/>
              <a:r>
                <a:rPr lang="en-US" altLang="zh-CN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一</a:t>
              </a:r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四</a:t>
              </a:r>
              <a:r>
                <a:rPr lang="en-US" sz="2800" b="1">
                  <a:latin typeface="楷体" panose="02010609060101010101" pitchFamily="49" charset="-122"/>
                  <a:sym typeface="+mn-ea"/>
                </a:rPr>
                <a:t>_____</a:t>
              </a:r>
              <a:r>
                <a:rPr lang="en-US" altLang="zh-CN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 </a:t>
              </a:r>
              <a:endParaRPr lang="zh-CN" altLang="en-US" sz="2800"/>
            </a:p>
          </p:txBody>
        </p:sp>
        <p:sp>
          <p:nvSpPr>
            <p:cNvPr id="16" name="矩形 25"/>
            <p:cNvSpPr>
              <a:spLocks noChangeArrowheads="1"/>
            </p:cNvSpPr>
            <p:nvPr/>
          </p:nvSpPr>
          <p:spPr bwMode="auto">
            <a:xfrm>
              <a:off x="3771" y="5247"/>
              <a:ext cx="3086" cy="82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二四</a:t>
              </a:r>
              <a:r>
                <a:rPr lang="en-US" sz="2800" b="1">
                  <a:latin typeface="楷体" panose="02010609060101010101" pitchFamily="49" charset="-122"/>
                  <a:sym typeface="+mn-ea"/>
                </a:rPr>
                <a:t>_____</a:t>
              </a:r>
              <a:endParaRPr lang="zh-CN" altLang="en-US" sz="2800"/>
            </a:p>
          </p:txBody>
        </p:sp>
        <p:sp>
          <p:nvSpPr>
            <p:cNvPr id="18" name="矩形 27"/>
            <p:cNvSpPr>
              <a:spLocks noChangeArrowheads="1"/>
            </p:cNvSpPr>
            <p:nvPr/>
          </p:nvSpPr>
          <p:spPr bwMode="auto">
            <a:xfrm>
              <a:off x="755" y="6477"/>
              <a:ext cx="2997" cy="82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 eaLnBrk="1" hangingPunct="1"/>
              <a:r>
                <a:rPr lang="en-US" altLang="zh-CN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一</a:t>
              </a:r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五</a:t>
              </a:r>
              <a:r>
                <a:rPr lang="en-US" sz="2800" b="1">
                  <a:latin typeface="楷体" panose="02010609060101010101" pitchFamily="49" charset="-122"/>
                  <a:sym typeface="+mn-ea"/>
                </a:rPr>
                <a:t>_____</a:t>
              </a:r>
              <a:r>
                <a:rPr lang="en-US" altLang="zh-CN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 </a:t>
              </a:r>
              <a:endParaRPr lang="zh-CN" altLang="en-US" sz="2800"/>
            </a:p>
          </p:txBody>
        </p:sp>
        <p:sp>
          <p:nvSpPr>
            <p:cNvPr id="20" name="矩形 29"/>
            <p:cNvSpPr>
              <a:spLocks noChangeArrowheads="1"/>
            </p:cNvSpPr>
            <p:nvPr/>
          </p:nvSpPr>
          <p:spPr bwMode="auto">
            <a:xfrm>
              <a:off x="3771" y="6477"/>
              <a:ext cx="3323" cy="82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l" eaLnBrk="1" hangingPunct="1"/>
              <a:r>
                <a:rPr lang="en-US" sz="2800" b="1">
                  <a:latin typeface="楷体" panose="02010609060101010101" pitchFamily="49" charset="-122"/>
                  <a:sym typeface="+mn-ea"/>
                </a:rPr>
                <a:t>__</a:t>
              </a:r>
              <a:r>
                <a:rPr lang="zh-CN" altLang="en-US" sz="2800" b="1">
                  <a:latin typeface="楷体" panose="02010609060101010101" pitchFamily="49" charset="-122"/>
                  <a:sym typeface="+mn-ea"/>
                </a:rPr>
                <a:t>五</a:t>
              </a:r>
              <a:r>
                <a:rPr lang="en-US" sz="2800" b="1">
                  <a:latin typeface="楷体" panose="02010609060101010101" pitchFamily="49" charset="-122"/>
                  <a:sym typeface="+mn-ea"/>
                </a:rPr>
                <a:t>_____</a:t>
              </a:r>
              <a:r>
                <a:rPr lang="en-US" altLang="zh-CN" sz="2800" b="1">
                  <a:latin typeface="楷体" panose="02010609060101010101" pitchFamily="49" charset="-122"/>
                  <a:sym typeface="+mn-ea"/>
                </a:rPr>
                <a:t> </a:t>
              </a:r>
              <a:endParaRPr lang="zh-CN" altLang="en-US" sz="28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2" name="矩形 31"/>
            <p:cNvSpPr>
              <a:spLocks noChangeArrowheads="1"/>
            </p:cNvSpPr>
            <p:nvPr/>
          </p:nvSpPr>
          <p:spPr bwMode="auto">
            <a:xfrm>
              <a:off x="6646" y="4017"/>
              <a:ext cx="3677" cy="82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三三</a:t>
              </a:r>
              <a:r>
                <a:rPr lang="en-US" sz="2800" b="1">
                  <a:latin typeface="楷体" panose="02010609060101010101" pitchFamily="49" charset="-122"/>
                  <a:sym typeface="+mn-ea"/>
                </a:rPr>
                <a:t>_____</a:t>
              </a:r>
              <a:r>
                <a:rPr lang="en-US" altLang="zh-CN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 </a:t>
              </a:r>
              <a:endParaRPr lang="zh-CN" altLang="en-US" sz="2800"/>
            </a:p>
          </p:txBody>
        </p:sp>
        <p:sp>
          <p:nvSpPr>
            <p:cNvPr id="24" name="矩形 33"/>
            <p:cNvSpPr>
              <a:spLocks noChangeArrowheads="1"/>
            </p:cNvSpPr>
            <p:nvPr/>
          </p:nvSpPr>
          <p:spPr bwMode="auto">
            <a:xfrm>
              <a:off x="6646" y="5247"/>
              <a:ext cx="3677" cy="82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三四</a:t>
              </a:r>
              <a:r>
                <a:rPr lang="en-US" sz="2800" b="1">
                  <a:latin typeface="楷体" panose="02010609060101010101" pitchFamily="49" charset="-122"/>
                  <a:sym typeface="+mn-ea"/>
                </a:rPr>
                <a:t>_____</a:t>
              </a:r>
              <a:r>
                <a:rPr lang="en-US" altLang="zh-CN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 </a:t>
              </a:r>
              <a:endParaRPr lang="zh-CN" altLang="en-US" sz="2800"/>
            </a:p>
          </p:txBody>
        </p:sp>
        <p:sp>
          <p:nvSpPr>
            <p:cNvPr id="26" name="矩形 35"/>
            <p:cNvSpPr>
              <a:spLocks noChangeArrowheads="1"/>
            </p:cNvSpPr>
            <p:nvPr/>
          </p:nvSpPr>
          <p:spPr bwMode="auto">
            <a:xfrm>
              <a:off x="6646" y="6477"/>
              <a:ext cx="3613" cy="82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l" eaLnBrk="1" hangingPunct="1"/>
              <a:r>
                <a:rPr lang="en-US" sz="2800" b="1">
                  <a:latin typeface="楷体" panose="02010609060101010101" pitchFamily="49" charset="-122"/>
                  <a:sym typeface="+mn-ea"/>
                </a:rPr>
                <a:t>__</a:t>
              </a:r>
              <a:r>
                <a:rPr lang="zh-CN" altLang="en-US" sz="2800" b="1">
                  <a:latin typeface="楷体" panose="02010609060101010101" pitchFamily="49" charset="-122"/>
                  <a:sym typeface="+mn-ea"/>
                </a:rPr>
                <a:t>五</a:t>
              </a:r>
              <a:r>
                <a:rPr lang="en-US" sz="2800" b="1">
                  <a:latin typeface="楷体" panose="02010609060101010101" pitchFamily="49" charset="-122"/>
                  <a:sym typeface="+mn-ea"/>
                </a:rPr>
                <a:t>_____</a:t>
              </a:r>
              <a:r>
                <a:rPr lang="en-US" altLang="zh-CN" sz="2800" b="1">
                  <a:latin typeface="楷体" panose="02010609060101010101" pitchFamily="49" charset="-122"/>
                  <a:sym typeface="+mn-ea"/>
                </a:rPr>
                <a:t> </a:t>
              </a:r>
              <a:endParaRPr lang="zh-CN" altLang="en-US" sz="2800" dirty="0"/>
            </a:p>
          </p:txBody>
        </p:sp>
        <p:sp>
          <p:nvSpPr>
            <p:cNvPr id="28" name="矩形 37"/>
            <p:cNvSpPr>
              <a:spLocks noChangeArrowheads="1"/>
            </p:cNvSpPr>
            <p:nvPr/>
          </p:nvSpPr>
          <p:spPr bwMode="auto">
            <a:xfrm>
              <a:off x="9600" y="5215"/>
              <a:ext cx="3677" cy="82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四四十六</a:t>
              </a:r>
              <a:r>
                <a:rPr lang="en-US" altLang="zh-CN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 </a:t>
              </a:r>
              <a:endParaRPr lang="zh-CN" altLang="en-US" sz="2800"/>
            </a:p>
          </p:txBody>
        </p:sp>
        <p:sp>
          <p:nvSpPr>
            <p:cNvPr id="30" name="矩形 39"/>
            <p:cNvSpPr>
              <a:spLocks noChangeArrowheads="1"/>
            </p:cNvSpPr>
            <p:nvPr/>
          </p:nvSpPr>
          <p:spPr bwMode="auto">
            <a:xfrm>
              <a:off x="9600" y="6461"/>
              <a:ext cx="3677" cy="82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l" eaLnBrk="1" hangingPunct="1"/>
              <a:r>
                <a:rPr lang="en-US" sz="2800" b="1">
                  <a:latin typeface="楷体" panose="02010609060101010101" pitchFamily="49" charset="-122"/>
                  <a:sym typeface="+mn-ea"/>
                </a:rPr>
                <a:t>__</a:t>
              </a:r>
              <a:r>
                <a:rPr lang="zh-CN" altLang="en-US" sz="2800" b="1">
                  <a:latin typeface="楷体" panose="02010609060101010101" pitchFamily="49" charset="-122"/>
                  <a:sym typeface="+mn-ea"/>
                </a:rPr>
                <a:t>五</a:t>
              </a:r>
              <a:r>
                <a:rPr lang="en-US" sz="2800" b="1">
                  <a:latin typeface="楷体" panose="02010609060101010101" pitchFamily="49" charset="-122"/>
                  <a:sym typeface="+mn-ea"/>
                </a:rPr>
                <a:t>_____</a:t>
              </a:r>
              <a:r>
                <a:rPr lang="en-US" altLang="zh-CN" sz="2800" b="1">
                  <a:latin typeface="楷体" panose="02010609060101010101" pitchFamily="49" charset="-122"/>
                  <a:sym typeface="+mn-ea"/>
                </a:rPr>
                <a:t> </a:t>
              </a:r>
              <a:endParaRPr lang="zh-CN" altLang="en-US" sz="2800"/>
            </a:p>
          </p:txBody>
        </p:sp>
        <p:sp>
          <p:nvSpPr>
            <p:cNvPr id="8209" name="矩形 43"/>
            <p:cNvSpPr>
              <a:spLocks noChangeArrowheads="1"/>
            </p:cNvSpPr>
            <p:nvPr/>
          </p:nvSpPr>
          <p:spPr bwMode="auto">
            <a:xfrm>
              <a:off x="755" y="1557"/>
              <a:ext cx="2997" cy="82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 eaLnBrk="1" hangingPunct="1"/>
              <a:r>
                <a:rPr lang="en-US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_________</a:t>
              </a:r>
              <a:endParaRPr lang="en-US" sz="2800"/>
            </a:p>
          </p:txBody>
        </p:sp>
        <p:sp>
          <p:nvSpPr>
            <p:cNvPr id="34" name="矩形 44"/>
            <p:cNvSpPr>
              <a:spLocks noChangeArrowheads="1"/>
            </p:cNvSpPr>
            <p:nvPr/>
          </p:nvSpPr>
          <p:spPr bwMode="auto">
            <a:xfrm>
              <a:off x="12180" y="6448"/>
              <a:ext cx="3620" cy="82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sz="2800" b="1">
                  <a:latin typeface="楷体" panose="02010609060101010101" pitchFamily="49" charset="-122"/>
                  <a:sym typeface="+mn-ea"/>
                </a:rPr>
                <a:t>_________</a:t>
              </a:r>
              <a:endParaRPr lang="zh-CN" altLang="en-US" sz="2800"/>
            </a:p>
          </p:txBody>
        </p:sp>
        <p:sp>
          <p:nvSpPr>
            <p:cNvPr id="63" name="矩形 27"/>
            <p:cNvSpPr>
              <a:spLocks noChangeArrowheads="1"/>
            </p:cNvSpPr>
            <p:nvPr/>
          </p:nvSpPr>
          <p:spPr bwMode="auto">
            <a:xfrm>
              <a:off x="755" y="7707"/>
              <a:ext cx="2997" cy="82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 eaLnBrk="1" hangingPunct="1"/>
              <a:r>
                <a:rPr lang="en-US" sz="2800" b="1">
                  <a:latin typeface="楷体" panose="02010609060101010101" pitchFamily="49" charset="-122"/>
                  <a:sym typeface="+mn-ea"/>
                </a:rPr>
                <a:t>__</a:t>
              </a:r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六</a:t>
              </a:r>
              <a:r>
                <a:rPr lang="en-US" sz="2800" b="1">
                  <a:latin typeface="楷体" panose="02010609060101010101" pitchFamily="49" charset="-122"/>
                  <a:sym typeface="+mn-ea"/>
                </a:rPr>
                <a:t>_____</a:t>
              </a:r>
              <a:r>
                <a:rPr lang="en-US" altLang="zh-CN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 </a:t>
              </a:r>
              <a:endParaRPr lang="zh-CN" altLang="en-US" sz="2800"/>
            </a:p>
          </p:txBody>
        </p:sp>
        <p:sp>
          <p:nvSpPr>
            <p:cNvPr id="64" name="矩形 29"/>
            <p:cNvSpPr>
              <a:spLocks noChangeArrowheads="1"/>
            </p:cNvSpPr>
            <p:nvPr/>
          </p:nvSpPr>
          <p:spPr bwMode="auto">
            <a:xfrm>
              <a:off x="3771" y="7707"/>
              <a:ext cx="3323" cy="82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l" eaLnBrk="1" hangingPunct="1"/>
              <a:r>
                <a:rPr lang="en-US" sz="2800" b="1">
                  <a:latin typeface="楷体" panose="02010609060101010101" pitchFamily="49" charset="-122"/>
                  <a:sym typeface="+mn-ea"/>
                </a:rPr>
                <a:t>__</a:t>
              </a:r>
              <a:r>
                <a:rPr lang="zh-CN" altLang="en-US" sz="2800" b="1">
                  <a:latin typeface="楷体" panose="02010609060101010101" pitchFamily="49" charset="-122"/>
                  <a:sym typeface="+mn-ea"/>
                </a:rPr>
                <a:t>六</a:t>
              </a:r>
              <a:r>
                <a:rPr lang="en-US" sz="2800" b="1">
                  <a:latin typeface="楷体" panose="02010609060101010101" pitchFamily="49" charset="-122"/>
                  <a:sym typeface="+mn-ea"/>
                </a:rPr>
                <a:t>_____</a:t>
              </a:r>
              <a:r>
                <a:rPr lang="en-US" altLang="zh-CN" sz="2800" b="1">
                  <a:latin typeface="楷体" panose="02010609060101010101" pitchFamily="49" charset="-122"/>
                  <a:sym typeface="+mn-ea"/>
                </a:rPr>
                <a:t> </a:t>
              </a:r>
              <a:endPara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65" name="矩形 35"/>
            <p:cNvSpPr>
              <a:spLocks noChangeArrowheads="1"/>
            </p:cNvSpPr>
            <p:nvPr/>
          </p:nvSpPr>
          <p:spPr bwMode="auto">
            <a:xfrm>
              <a:off x="6646" y="7707"/>
              <a:ext cx="3613" cy="82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l" eaLnBrk="1" hangingPunct="1"/>
              <a:r>
                <a:rPr lang="en-US" sz="2800" b="1">
                  <a:latin typeface="楷体" panose="02010609060101010101" pitchFamily="49" charset="-122"/>
                  <a:sym typeface="+mn-ea"/>
                </a:rPr>
                <a:t>__</a:t>
              </a:r>
              <a:r>
                <a:rPr lang="zh-CN" altLang="en-US" sz="2800" b="1">
                  <a:latin typeface="楷体" panose="02010609060101010101" pitchFamily="49" charset="-122"/>
                  <a:sym typeface="+mn-ea"/>
                </a:rPr>
                <a:t>六</a:t>
              </a:r>
              <a:r>
                <a:rPr lang="en-US" sz="2800" b="1">
                  <a:latin typeface="楷体" panose="02010609060101010101" pitchFamily="49" charset="-122"/>
                  <a:sym typeface="+mn-ea"/>
                </a:rPr>
                <a:t>_____</a:t>
              </a:r>
              <a:r>
                <a:rPr lang="en-US" altLang="zh-CN" sz="2800" b="1">
                  <a:latin typeface="楷体" panose="02010609060101010101" pitchFamily="49" charset="-122"/>
                  <a:sym typeface="+mn-ea"/>
                </a:rPr>
                <a:t> </a:t>
              </a:r>
              <a:endParaRPr lang="zh-CN" altLang="en-US" sz="2800" dirty="0"/>
            </a:p>
          </p:txBody>
        </p:sp>
        <p:sp>
          <p:nvSpPr>
            <p:cNvPr id="66" name="矩形 39"/>
            <p:cNvSpPr>
              <a:spLocks noChangeArrowheads="1"/>
            </p:cNvSpPr>
            <p:nvPr/>
          </p:nvSpPr>
          <p:spPr bwMode="auto">
            <a:xfrm>
              <a:off x="9600" y="7707"/>
              <a:ext cx="3680" cy="82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l" eaLnBrk="1" hangingPunct="1"/>
              <a:r>
                <a:rPr lang="en-US" sz="2800" b="1">
                  <a:latin typeface="楷体" panose="02010609060101010101" pitchFamily="49" charset="-122"/>
                  <a:sym typeface="+mn-ea"/>
                </a:rPr>
                <a:t>__</a:t>
              </a:r>
              <a:r>
                <a:rPr lang="zh-CN" altLang="en-US" sz="2800" b="1">
                  <a:latin typeface="楷体" panose="02010609060101010101" pitchFamily="49" charset="-122"/>
                  <a:sym typeface="+mn-ea"/>
                </a:rPr>
                <a:t>六</a:t>
              </a:r>
              <a:r>
                <a:rPr lang="en-US" sz="2800" b="1">
                  <a:latin typeface="楷体" panose="02010609060101010101" pitchFamily="49" charset="-122"/>
                  <a:sym typeface="+mn-ea"/>
                </a:rPr>
                <a:t>_____</a:t>
              </a:r>
              <a:r>
                <a:rPr lang="en-US" altLang="zh-CN" sz="2800" b="1">
                  <a:latin typeface="楷体" panose="02010609060101010101" pitchFamily="49" charset="-122"/>
                  <a:sym typeface="+mn-ea"/>
                </a:rPr>
                <a:t> </a:t>
              </a:r>
              <a:endParaRPr lang="zh-CN" altLang="en-US" sz="2800"/>
            </a:p>
          </p:txBody>
        </p:sp>
        <p:sp>
          <p:nvSpPr>
            <p:cNvPr id="67" name="矩形 44"/>
            <p:cNvSpPr>
              <a:spLocks noChangeArrowheads="1"/>
            </p:cNvSpPr>
            <p:nvPr/>
          </p:nvSpPr>
          <p:spPr bwMode="auto">
            <a:xfrm>
              <a:off x="12180" y="7702"/>
              <a:ext cx="3620" cy="82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sz="2800" b="1">
                  <a:latin typeface="楷体" panose="02010609060101010101" pitchFamily="49" charset="-122"/>
                  <a:sym typeface="+mn-ea"/>
                </a:rPr>
                <a:t>_________</a:t>
              </a:r>
              <a:endParaRPr lang="zh-CN" altLang="en-US" sz="2800"/>
            </a:p>
          </p:txBody>
        </p:sp>
        <p:sp>
          <p:nvSpPr>
            <p:cNvPr id="68" name="矩形 44"/>
            <p:cNvSpPr>
              <a:spLocks noChangeArrowheads="1"/>
            </p:cNvSpPr>
            <p:nvPr/>
          </p:nvSpPr>
          <p:spPr bwMode="auto">
            <a:xfrm>
              <a:off x="15078" y="7702"/>
              <a:ext cx="3620" cy="82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sz="2800" b="1">
                  <a:latin typeface="楷体" panose="02010609060101010101" pitchFamily="49" charset="-122"/>
                  <a:sym typeface="+mn-ea"/>
                </a:rPr>
                <a:t>_________</a:t>
              </a:r>
              <a:endParaRPr lang="zh-CN" altLang="en-US" sz="28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9" name="矩形 43"/>
          <p:cNvSpPr>
            <a:spLocks noChangeArrowheads="1"/>
          </p:cNvSpPr>
          <p:nvPr/>
        </p:nvSpPr>
        <p:spPr bwMode="auto">
          <a:xfrm>
            <a:off x="162560" y="521123"/>
            <a:ext cx="2336800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得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</a:p>
        </p:txBody>
      </p:sp>
      <p:sp>
        <p:nvSpPr>
          <p:cNvPr id="11" name="矩形 1"/>
          <p:cNvSpPr>
            <a:spLocks noChangeArrowheads="1"/>
          </p:cNvSpPr>
          <p:nvPr/>
        </p:nvSpPr>
        <p:spPr bwMode="auto">
          <a:xfrm>
            <a:off x="1200150" y="1428750"/>
            <a:ext cx="1649095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得二 </a:t>
            </a:r>
          </a:p>
        </p:txBody>
      </p:sp>
      <p:sp>
        <p:nvSpPr>
          <p:cNvPr id="13" name="矩形 19"/>
          <p:cNvSpPr>
            <a:spLocks noChangeArrowheads="1"/>
          </p:cNvSpPr>
          <p:nvPr/>
        </p:nvSpPr>
        <p:spPr bwMode="auto">
          <a:xfrm>
            <a:off x="1167130" y="2209800"/>
            <a:ext cx="1649095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得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</a:p>
        </p:txBody>
      </p:sp>
      <p:sp>
        <p:nvSpPr>
          <p:cNvPr id="15" name="矩形 23"/>
          <p:cNvSpPr>
            <a:spLocks noChangeArrowheads="1"/>
          </p:cNvSpPr>
          <p:nvPr/>
        </p:nvSpPr>
        <p:spPr bwMode="auto">
          <a:xfrm>
            <a:off x="1167130" y="2990850"/>
            <a:ext cx="1649095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得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四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</a:p>
        </p:txBody>
      </p:sp>
      <p:sp>
        <p:nvSpPr>
          <p:cNvPr id="17" name="矩形 27"/>
          <p:cNvSpPr>
            <a:spLocks noChangeArrowheads="1"/>
          </p:cNvSpPr>
          <p:nvPr/>
        </p:nvSpPr>
        <p:spPr bwMode="auto">
          <a:xfrm>
            <a:off x="1167130" y="3773171"/>
            <a:ext cx="1649095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得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五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</a:p>
        </p:txBody>
      </p:sp>
      <p:sp>
        <p:nvSpPr>
          <p:cNvPr id="19" name="矩形 27"/>
          <p:cNvSpPr>
            <a:spLocks noChangeArrowheads="1"/>
          </p:cNvSpPr>
          <p:nvPr/>
        </p:nvSpPr>
        <p:spPr bwMode="auto">
          <a:xfrm>
            <a:off x="479214" y="4528185"/>
            <a:ext cx="2336800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  得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六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</a:p>
        </p:txBody>
      </p:sp>
      <p:sp>
        <p:nvSpPr>
          <p:cNvPr id="21" name="矩形 17"/>
          <p:cNvSpPr>
            <a:spLocks noChangeArrowheads="1"/>
          </p:cNvSpPr>
          <p:nvPr/>
        </p:nvSpPr>
        <p:spPr bwMode="auto">
          <a:xfrm>
            <a:off x="3075305" y="1428750"/>
            <a:ext cx="1137920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得四  </a:t>
            </a:r>
          </a:p>
        </p:txBody>
      </p:sp>
      <p:sp>
        <p:nvSpPr>
          <p:cNvPr id="23" name="矩形 21"/>
          <p:cNvSpPr>
            <a:spLocks noChangeArrowheads="1"/>
          </p:cNvSpPr>
          <p:nvPr/>
        </p:nvSpPr>
        <p:spPr bwMode="auto">
          <a:xfrm>
            <a:off x="3075305" y="2209800"/>
            <a:ext cx="1037590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得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六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</a:p>
        </p:txBody>
      </p:sp>
      <p:sp>
        <p:nvSpPr>
          <p:cNvPr id="25" name="矩形 25"/>
          <p:cNvSpPr>
            <a:spLocks noChangeArrowheads="1"/>
          </p:cNvSpPr>
          <p:nvPr/>
        </p:nvSpPr>
        <p:spPr bwMode="auto">
          <a:xfrm>
            <a:off x="3075305" y="2990850"/>
            <a:ext cx="1037590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得八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</a:p>
        </p:txBody>
      </p:sp>
      <p:sp>
        <p:nvSpPr>
          <p:cNvPr id="27" name="矩形 29"/>
          <p:cNvSpPr>
            <a:spLocks noChangeArrowheads="1"/>
          </p:cNvSpPr>
          <p:nvPr/>
        </p:nvSpPr>
        <p:spPr bwMode="auto">
          <a:xfrm>
            <a:off x="2351617" y="3773171"/>
            <a:ext cx="2110316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一十</a:t>
            </a:r>
          </a:p>
        </p:txBody>
      </p:sp>
      <p:sp>
        <p:nvSpPr>
          <p:cNvPr id="49" name="矩形 29"/>
          <p:cNvSpPr>
            <a:spLocks noChangeArrowheads="1"/>
          </p:cNvSpPr>
          <p:nvPr/>
        </p:nvSpPr>
        <p:spPr bwMode="auto">
          <a:xfrm>
            <a:off x="2351617" y="4528185"/>
            <a:ext cx="2110317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十二</a:t>
            </a:r>
          </a:p>
        </p:txBody>
      </p:sp>
      <p:sp>
        <p:nvSpPr>
          <p:cNvPr id="29" name="矩形 31"/>
          <p:cNvSpPr>
            <a:spLocks noChangeArrowheads="1"/>
          </p:cNvSpPr>
          <p:nvPr/>
        </p:nvSpPr>
        <p:spPr bwMode="auto">
          <a:xfrm>
            <a:off x="4872990" y="2209800"/>
            <a:ext cx="1600200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得九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</a:p>
        </p:txBody>
      </p:sp>
      <p:sp>
        <p:nvSpPr>
          <p:cNvPr id="31" name="矩形 33"/>
          <p:cNvSpPr>
            <a:spLocks noChangeArrowheads="1"/>
          </p:cNvSpPr>
          <p:nvPr/>
        </p:nvSpPr>
        <p:spPr bwMode="auto">
          <a:xfrm>
            <a:off x="4872990" y="2990850"/>
            <a:ext cx="1600200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十二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</a:p>
        </p:txBody>
      </p:sp>
      <p:sp>
        <p:nvSpPr>
          <p:cNvPr id="50" name="矩形 35"/>
          <p:cNvSpPr>
            <a:spLocks noChangeArrowheads="1"/>
          </p:cNvSpPr>
          <p:nvPr/>
        </p:nvSpPr>
        <p:spPr bwMode="auto">
          <a:xfrm>
            <a:off x="4152265" y="3773171"/>
            <a:ext cx="2294467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十五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</a:p>
        </p:txBody>
      </p:sp>
      <p:sp>
        <p:nvSpPr>
          <p:cNvPr id="51" name="矩形 35"/>
          <p:cNvSpPr>
            <a:spLocks noChangeArrowheads="1"/>
          </p:cNvSpPr>
          <p:nvPr/>
        </p:nvSpPr>
        <p:spPr bwMode="auto">
          <a:xfrm>
            <a:off x="4152265" y="4528185"/>
            <a:ext cx="2294467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十八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</a:p>
        </p:txBody>
      </p:sp>
      <p:sp>
        <p:nvSpPr>
          <p:cNvPr id="32" name="矩形 39"/>
          <p:cNvSpPr>
            <a:spLocks noChangeArrowheads="1"/>
          </p:cNvSpPr>
          <p:nvPr/>
        </p:nvSpPr>
        <p:spPr bwMode="auto">
          <a:xfrm>
            <a:off x="6010911" y="3773171"/>
            <a:ext cx="2334683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四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二十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</a:p>
        </p:txBody>
      </p:sp>
      <p:sp>
        <p:nvSpPr>
          <p:cNvPr id="33" name="矩形 39"/>
          <p:cNvSpPr>
            <a:spLocks noChangeArrowheads="1"/>
          </p:cNvSpPr>
          <p:nvPr/>
        </p:nvSpPr>
        <p:spPr bwMode="auto">
          <a:xfrm>
            <a:off x="6010911" y="4528185"/>
            <a:ext cx="2336800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四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二十四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</a:p>
        </p:txBody>
      </p:sp>
      <p:sp>
        <p:nvSpPr>
          <p:cNvPr id="35" name="矩形 44"/>
          <p:cNvSpPr>
            <a:spLocks noChangeArrowheads="1"/>
          </p:cNvSpPr>
          <p:nvPr/>
        </p:nvSpPr>
        <p:spPr bwMode="auto">
          <a:xfrm>
            <a:off x="7838440" y="3773171"/>
            <a:ext cx="2298700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五五二十五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</a:p>
        </p:txBody>
      </p:sp>
      <p:sp>
        <p:nvSpPr>
          <p:cNvPr id="36" name="矩形 44"/>
          <p:cNvSpPr>
            <a:spLocks noChangeArrowheads="1"/>
          </p:cNvSpPr>
          <p:nvPr/>
        </p:nvSpPr>
        <p:spPr bwMode="auto">
          <a:xfrm>
            <a:off x="7838440" y="4528185"/>
            <a:ext cx="2298700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五六三十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</a:p>
        </p:txBody>
      </p:sp>
      <p:sp>
        <p:nvSpPr>
          <p:cNvPr id="37" name="矩形 44"/>
          <p:cNvSpPr>
            <a:spLocks noChangeArrowheads="1"/>
          </p:cNvSpPr>
          <p:nvPr/>
        </p:nvSpPr>
        <p:spPr bwMode="auto">
          <a:xfrm>
            <a:off x="9703647" y="4528185"/>
            <a:ext cx="2298700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六六三十六</a:t>
            </a:r>
          </a:p>
        </p:txBody>
      </p:sp>
      <p:sp>
        <p:nvSpPr>
          <p:cNvPr id="39" name="圆角矩形 38"/>
          <p:cNvSpPr/>
          <p:nvPr/>
        </p:nvSpPr>
        <p:spPr>
          <a:xfrm>
            <a:off x="7536180" y="1052830"/>
            <a:ext cx="2880360" cy="935990"/>
          </a:xfrm>
          <a:prstGeom prst="roundRect">
            <a:avLst/>
          </a:prstGeom>
          <a:solidFill>
            <a:srgbClr val="FAF7D4"/>
          </a:solidFill>
          <a:ln>
            <a:solidFill>
              <a:srgbClr val="1F2D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CN" altLang="en-US" sz="4400" b="1">
                <a:gradFill>
                  <a:gsLst>
                    <a:gs pos="0">
                      <a:srgbClr val="FF00FF"/>
                    </a:gs>
                    <a:gs pos="100000">
                      <a:srgbClr val="00B050"/>
                    </a:gs>
                  </a:gsLst>
                  <a:lin scaled="0"/>
                </a:gradFill>
                <a:latin typeface="方正卡通简体" panose="03000509000000000000" charset="-122"/>
                <a:ea typeface="方正卡通简体" panose="03000509000000000000" charset="-122"/>
              </a:rPr>
              <a:t>快问快答</a:t>
            </a:r>
          </a:p>
        </p:txBody>
      </p:sp>
      <p:grpSp>
        <p:nvGrpSpPr>
          <p:cNvPr id="41" name="组合 40"/>
          <p:cNvGrpSpPr/>
          <p:nvPr/>
        </p:nvGrpSpPr>
        <p:grpSpPr>
          <a:xfrm>
            <a:off x="407670" y="5445125"/>
            <a:ext cx="10868660" cy="1183640"/>
            <a:chOff x="642" y="8688"/>
            <a:chExt cx="17116" cy="1864"/>
          </a:xfrm>
        </p:grpSpPr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" y="8688"/>
              <a:ext cx="17116" cy="1864"/>
            </a:xfrm>
            <a:prstGeom prst="rect">
              <a:avLst/>
            </a:prstGeom>
          </p:spPr>
        </p:pic>
        <p:sp>
          <p:nvSpPr>
            <p:cNvPr id="40" name="TextBox 1"/>
            <p:cNvSpPr txBox="1">
              <a:spLocks noChangeArrowheads="1"/>
            </p:cNvSpPr>
            <p:nvPr/>
          </p:nvSpPr>
          <p:spPr bwMode="auto">
            <a:xfrm>
              <a:off x="1170" y="9096"/>
              <a:ext cx="16059" cy="104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3735" b="1">
                  <a:latin typeface="楷体" panose="02010609060101010101" pitchFamily="49" charset="-122"/>
                  <a:ea typeface="楷体" panose="02010609060101010101" pitchFamily="49" charset="-122"/>
                </a:rPr>
                <a:t>任意指一句口诀，在卡片上写出两个乘法算式。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ChangeArrowheads="1"/>
          </p:cNvSpPr>
          <p:nvPr/>
        </p:nvSpPr>
        <p:spPr bwMode="auto">
          <a:xfrm>
            <a:off x="1127760" y="569913"/>
            <a:ext cx="9284970" cy="119888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anchor="ctr">
            <a:spAutoFit/>
          </a:bodyPr>
          <a:lstStyle/>
          <a:p>
            <a:pPr indent="0" latinLnBrk="0"/>
            <a:r>
              <a:rPr lang="zh-CN" altLang="en-US" sz="3600" b="1">
                <a:ea typeface="楷体" panose="02010609060101010101" pitchFamily="49" charset="-122"/>
                <a:cs typeface="Times New Roman" panose="02020603050405020304" pitchFamily="18" charset="0"/>
              </a:rPr>
              <a:t>在卡片上写出1</a:t>
            </a:r>
            <a:r>
              <a:rPr lang="en-US" altLang="zh-CN" sz="3600" b="1">
                <a:ea typeface="楷体" panose="02010609060101010101" pitchFamily="49" charset="-122"/>
                <a:cs typeface="Times New Roman" panose="02020603050405020304" pitchFamily="18" charset="0"/>
              </a:rPr>
              <a:t>~</a:t>
            </a:r>
            <a:r>
              <a:rPr lang="zh-CN" altLang="en-US" sz="3600" b="1">
                <a:ea typeface="楷体" panose="02010609060101010101" pitchFamily="49" charset="-122"/>
                <a:cs typeface="Times New Roman" panose="02020603050405020304" pitchFamily="18" charset="0"/>
              </a:rPr>
              <a:t>6的所有乘法算式，并整理成一个表，</a:t>
            </a:r>
            <a:r>
              <a:rPr lang="en-US" altLang="zh-CN" sz="3600" b="1">
                <a:ea typeface="楷体" panose="02010609060101010101" pitchFamily="49" charset="-122"/>
                <a:cs typeface="Times New Roman" panose="02020603050405020304" pitchFamily="18" charset="0"/>
              </a:rPr>
              <a:t>它和上表有什么区别和联系</a:t>
            </a:r>
            <a:r>
              <a:rPr lang="zh-CN" sz="3600" b="1">
                <a:ea typeface="楷体" panose="02010609060101010101" pitchFamily="49" charset="-122"/>
                <a:cs typeface="Times New Roman" panose="02020603050405020304" pitchFamily="18" charset="0"/>
              </a:rPr>
              <a:t>？</a:t>
            </a:r>
          </a:p>
        </p:txBody>
      </p:sp>
      <p:sp>
        <p:nvSpPr>
          <p:cNvPr id="5" name="矩形 4"/>
          <p:cNvSpPr/>
          <p:nvPr/>
        </p:nvSpPr>
        <p:spPr>
          <a:xfrm rot="1445150">
            <a:off x="1267884" y="2633133"/>
            <a:ext cx="1773767" cy="66463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13AF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3735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1×1=1</a:t>
            </a:r>
            <a:endParaRPr lang="zh-CN" altLang="en-US" sz="3735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370917" y="2751667"/>
            <a:ext cx="1773767" cy="66463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13AF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3735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1×2=2</a:t>
            </a:r>
            <a:endParaRPr lang="zh-CN" altLang="en-US" sz="3735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矩形 7"/>
          <p:cNvSpPr/>
          <p:nvPr/>
        </p:nvSpPr>
        <p:spPr>
          <a:xfrm rot="20660045">
            <a:off x="1502833" y="3520017"/>
            <a:ext cx="1773767" cy="66463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13AF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3735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1×3=3</a:t>
            </a:r>
            <a:endParaRPr lang="zh-CN" altLang="en-US" sz="3735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144684" y="3964517"/>
            <a:ext cx="1773767" cy="66463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13AF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3735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1×4=4</a:t>
            </a:r>
            <a:endParaRPr lang="zh-CN" altLang="en-US" sz="3735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860551" y="4392084"/>
            <a:ext cx="1773767" cy="66463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13AF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3735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1×5=5</a:t>
            </a:r>
            <a:endParaRPr lang="zh-CN" altLang="en-US" sz="3735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矩形 10"/>
          <p:cNvSpPr/>
          <p:nvPr/>
        </p:nvSpPr>
        <p:spPr>
          <a:xfrm rot="20200181">
            <a:off x="8163984" y="4675717"/>
            <a:ext cx="1773767" cy="66463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13AF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3735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1×6=6</a:t>
            </a:r>
            <a:endParaRPr lang="zh-CN" altLang="en-US" sz="3735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矩形 11"/>
          <p:cNvSpPr/>
          <p:nvPr/>
        </p:nvSpPr>
        <p:spPr>
          <a:xfrm rot="1880219">
            <a:off x="3376084" y="3947584"/>
            <a:ext cx="1773767" cy="66674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13AF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3735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2×2=4</a:t>
            </a:r>
            <a:endParaRPr lang="zh-CN" altLang="en-US" sz="3735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矩形 12"/>
          <p:cNvSpPr/>
          <p:nvPr/>
        </p:nvSpPr>
        <p:spPr>
          <a:xfrm rot="1307482">
            <a:off x="3012017" y="5020733"/>
            <a:ext cx="1773767" cy="66675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13AF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3735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2×3=6</a:t>
            </a:r>
            <a:endParaRPr lang="zh-CN" altLang="en-US" sz="3735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矩形 13"/>
          <p:cNvSpPr/>
          <p:nvPr/>
        </p:nvSpPr>
        <p:spPr>
          <a:xfrm rot="18416348">
            <a:off x="7625292" y="3180292"/>
            <a:ext cx="1771649" cy="66463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13AF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3735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2×4=8</a:t>
            </a:r>
            <a:endParaRPr lang="zh-CN" altLang="en-US" sz="3735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矩形 14"/>
          <p:cNvSpPr/>
          <p:nvPr/>
        </p:nvSpPr>
        <p:spPr>
          <a:xfrm rot="19849932">
            <a:off x="6333067" y="3187700"/>
            <a:ext cx="1771651" cy="66463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13AF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2×5=10</a:t>
            </a:r>
            <a:endParaRPr lang="zh-CN" altLang="en-US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矩形 15"/>
          <p:cNvSpPr/>
          <p:nvPr/>
        </p:nvSpPr>
        <p:spPr>
          <a:xfrm rot="20126410">
            <a:off x="5270500" y="5281084"/>
            <a:ext cx="1773767" cy="66463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13AF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2×6=12</a:t>
            </a:r>
            <a:endParaRPr lang="zh-CN" altLang="en-US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8636000" y="2063751"/>
            <a:ext cx="1773767" cy="66463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13AF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3735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3×3=9</a:t>
            </a:r>
            <a:endParaRPr lang="zh-CN" altLang="en-US" sz="3735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矩形 17"/>
          <p:cNvSpPr/>
          <p:nvPr/>
        </p:nvSpPr>
        <p:spPr>
          <a:xfrm rot="1497071">
            <a:off x="6667500" y="4699000"/>
            <a:ext cx="1771651" cy="66463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13AF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3×4=12</a:t>
            </a:r>
            <a:endParaRPr lang="zh-CN" altLang="en-US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矩形 18"/>
          <p:cNvSpPr/>
          <p:nvPr/>
        </p:nvSpPr>
        <p:spPr>
          <a:xfrm rot="1833367">
            <a:off x="8873067" y="5073651"/>
            <a:ext cx="1771651" cy="66463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13AF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3×5=15</a:t>
            </a:r>
            <a:endParaRPr lang="zh-CN" altLang="en-US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矩形 19"/>
          <p:cNvSpPr/>
          <p:nvPr/>
        </p:nvSpPr>
        <p:spPr>
          <a:xfrm rot="847308">
            <a:off x="8881533" y="3594100"/>
            <a:ext cx="1771651" cy="66675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13AF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3×6=18</a:t>
            </a:r>
            <a:endParaRPr lang="zh-CN" altLang="en-US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矩形 20"/>
          <p:cNvSpPr/>
          <p:nvPr/>
        </p:nvSpPr>
        <p:spPr>
          <a:xfrm rot="1560329">
            <a:off x="5130800" y="3403600"/>
            <a:ext cx="1773767" cy="66675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13AF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4×4=16</a:t>
            </a:r>
            <a:endParaRPr lang="zh-CN" altLang="en-US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矩形 21"/>
          <p:cNvSpPr/>
          <p:nvPr/>
        </p:nvSpPr>
        <p:spPr>
          <a:xfrm rot="2340254">
            <a:off x="4707467" y="4627033"/>
            <a:ext cx="1773767" cy="66463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13AF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4×5=20</a:t>
            </a:r>
            <a:endParaRPr lang="zh-CN" altLang="en-US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矩形 22"/>
          <p:cNvSpPr/>
          <p:nvPr/>
        </p:nvSpPr>
        <p:spPr>
          <a:xfrm rot="19327095">
            <a:off x="5179484" y="2374900"/>
            <a:ext cx="1771649" cy="66463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13AF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4×6=24</a:t>
            </a:r>
            <a:endParaRPr lang="zh-CN" altLang="en-US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矩形 23"/>
          <p:cNvSpPr/>
          <p:nvPr/>
        </p:nvSpPr>
        <p:spPr>
          <a:xfrm rot="20256004">
            <a:off x="1962151" y="5448300"/>
            <a:ext cx="1773767" cy="66463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13AF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5×5=25</a:t>
            </a:r>
            <a:endParaRPr lang="zh-CN" altLang="en-US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2421467" y="2565400"/>
            <a:ext cx="1771651" cy="66463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13AF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5×6=30</a:t>
            </a:r>
            <a:endParaRPr lang="zh-CN" altLang="en-US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矩形 25"/>
          <p:cNvSpPr/>
          <p:nvPr/>
        </p:nvSpPr>
        <p:spPr>
          <a:xfrm rot="19778734">
            <a:off x="3608917" y="4002617"/>
            <a:ext cx="1773767" cy="66463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13AF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6×6=36</a:t>
            </a:r>
            <a:endParaRPr lang="zh-CN" altLang="en-US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F2F773DC-FC76-62A1-CA09-ADE90532926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2071207"/>
              </p:ext>
            </p:extLst>
          </p:nvPr>
        </p:nvGraphicFramePr>
        <p:xfrm>
          <a:off x="1361724" y="620688"/>
          <a:ext cx="9468552" cy="36733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80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80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780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780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780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7809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12231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n-lt"/>
                        </a:rPr>
                        <a:t>1×1=1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28575">
                      <a:solidFill>
                        <a:srgbClr val="13AFAC"/>
                      </a:solidFill>
                      <a:prstDash val="solid"/>
                    </a:lnL>
                    <a:lnR w="28575">
                      <a:solidFill>
                        <a:srgbClr val="13AFAC"/>
                      </a:solidFill>
                      <a:prstDash val="solid"/>
                    </a:lnR>
                    <a:lnT w="28575">
                      <a:solidFill>
                        <a:srgbClr val="13AFAC"/>
                      </a:solidFill>
                      <a:prstDash val="solid"/>
                    </a:lnT>
                    <a:lnB w="19050" cmpd="sng">
                      <a:solidFill>
                        <a:srgbClr val="13AFAC"/>
                      </a:solidFill>
                      <a:prstDash val="soli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n-lt"/>
                        </a:rPr>
                        <a:t>2×1=2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28575">
                      <a:solidFill>
                        <a:srgbClr val="13AFAC"/>
                      </a:solidFill>
                      <a:prstDash val="solid"/>
                    </a:lnL>
                    <a:lnR w="19050" cmpd="sng">
                      <a:solidFill>
                        <a:srgbClr val="13AFAC"/>
                      </a:solidFill>
                      <a:prstDash val="solid"/>
                    </a:lnR>
                    <a:lnT w="28575">
                      <a:solidFill>
                        <a:srgbClr val="13AFAC"/>
                      </a:solidFill>
                      <a:prstDash val="solid"/>
                    </a:lnT>
                    <a:lnB w="28575">
                      <a:solidFill>
                        <a:srgbClr val="13AFAC"/>
                      </a:solidFill>
                      <a:prstDash val="soli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n-lt"/>
                        </a:rPr>
                        <a:t>3×1=3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9050" cmpd="sng">
                      <a:solidFill>
                        <a:srgbClr val="13AFAC"/>
                      </a:solidFill>
                      <a:prstDash val="solid"/>
                    </a:lnL>
                    <a:lnR w="19050" cmpd="sng">
                      <a:solidFill>
                        <a:srgbClr val="13AFAC"/>
                      </a:solidFill>
                      <a:prstDash val="solid"/>
                    </a:lnR>
                    <a:lnT w="28575">
                      <a:solidFill>
                        <a:srgbClr val="13AFAC"/>
                      </a:solidFill>
                      <a:prstDash val="solid"/>
                    </a:lnT>
                    <a:lnB w="19050" cmpd="sng">
                      <a:solidFill>
                        <a:srgbClr val="13AFAC"/>
                      </a:solidFill>
                      <a:prstDash val="soli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n-lt"/>
                        </a:rPr>
                        <a:t>4×1=4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9050" cmpd="sng">
                      <a:solidFill>
                        <a:srgbClr val="13AFAC"/>
                      </a:solidFill>
                      <a:prstDash val="solid"/>
                    </a:lnL>
                    <a:lnR w="19050" cmpd="sng">
                      <a:solidFill>
                        <a:srgbClr val="13AFAC"/>
                      </a:solidFill>
                      <a:prstDash val="solid"/>
                    </a:lnR>
                    <a:lnT w="28575">
                      <a:solidFill>
                        <a:srgbClr val="13AFAC"/>
                      </a:solidFill>
                      <a:prstDash val="solid"/>
                    </a:lnT>
                    <a:lnB w="19050" cmpd="sng">
                      <a:solidFill>
                        <a:srgbClr val="13AFAC"/>
                      </a:solidFill>
                      <a:prstDash val="soli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n-lt"/>
                        </a:rPr>
                        <a:t>5×1=5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9050" cmpd="sng">
                      <a:solidFill>
                        <a:srgbClr val="13AFAC"/>
                      </a:solidFill>
                      <a:prstDash val="solid"/>
                    </a:lnL>
                    <a:lnR w="19050" cmpd="sng">
                      <a:solidFill>
                        <a:srgbClr val="13AFAC"/>
                      </a:solidFill>
                      <a:prstDash val="solid"/>
                    </a:lnR>
                    <a:lnT w="28575">
                      <a:solidFill>
                        <a:srgbClr val="13AFAC"/>
                      </a:solidFill>
                      <a:prstDash val="solid"/>
                    </a:lnT>
                    <a:lnB w="19050" cmpd="sng">
                      <a:solidFill>
                        <a:srgbClr val="13AFAC"/>
                      </a:solidFill>
                      <a:prstDash val="soli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n-lt"/>
                        </a:rPr>
                        <a:t>6×1=6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9050" cmpd="sng">
                      <a:solidFill>
                        <a:srgbClr val="13AFAC"/>
                      </a:solidFill>
                      <a:prstDash val="solid"/>
                    </a:lnL>
                    <a:lnR w="28575">
                      <a:solidFill>
                        <a:srgbClr val="13AFAC"/>
                      </a:solidFill>
                      <a:prstDash val="solid"/>
                    </a:lnR>
                    <a:lnT w="28575">
                      <a:solidFill>
                        <a:srgbClr val="13AFAC"/>
                      </a:solidFill>
                      <a:prstDash val="solid"/>
                    </a:lnT>
                    <a:lnB w="19050" cmpd="sng">
                      <a:solidFill>
                        <a:srgbClr val="13AFAC"/>
                      </a:solidFill>
                      <a:prstDash val="solid"/>
                    </a:lnB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22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n-lt"/>
                        </a:rPr>
                        <a:t>1×2=2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28575">
                      <a:solidFill>
                        <a:srgbClr val="13AFAC"/>
                      </a:solidFill>
                      <a:prstDash val="solid"/>
                    </a:lnL>
                    <a:lnR w="19050" cmpd="sng">
                      <a:solidFill>
                        <a:srgbClr val="13AFAC"/>
                      </a:solidFill>
                      <a:prstDash val="solid"/>
                    </a:lnR>
                    <a:lnT w="19050" cmpd="sng">
                      <a:solidFill>
                        <a:srgbClr val="13AFAC"/>
                      </a:solidFill>
                      <a:prstDash val="solid"/>
                    </a:lnT>
                    <a:lnB w="19050" cmpd="sng">
                      <a:solidFill>
                        <a:srgbClr val="13AFAC"/>
                      </a:solidFill>
                      <a:prstDash val="soli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n-lt"/>
                        </a:rPr>
                        <a:t>2×2=4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9050" cmpd="sng">
                      <a:solidFill>
                        <a:srgbClr val="13AFAC"/>
                      </a:solidFill>
                      <a:prstDash val="solid"/>
                    </a:lnL>
                    <a:lnR w="28575">
                      <a:solidFill>
                        <a:srgbClr val="13AFAC"/>
                      </a:solidFill>
                      <a:prstDash val="solid"/>
                    </a:lnR>
                    <a:lnT w="28575">
                      <a:solidFill>
                        <a:srgbClr val="13AFAC"/>
                      </a:solidFill>
                      <a:prstDash val="solid"/>
                    </a:lnT>
                    <a:lnB w="19050" cmpd="sng">
                      <a:solidFill>
                        <a:srgbClr val="13AFAC"/>
                      </a:solidFill>
                      <a:prstDash val="soli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n-lt"/>
                        </a:rPr>
                        <a:t>3×2=6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28575">
                      <a:solidFill>
                        <a:srgbClr val="13AFAC"/>
                      </a:solidFill>
                      <a:prstDash val="solid"/>
                    </a:lnL>
                    <a:lnR w="19050" cmpd="sng">
                      <a:solidFill>
                        <a:srgbClr val="13AFAC"/>
                      </a:solidFill>
                      <a:prstDash val="solid"/>
                    </a:lnR>
                    <a:lnT w="19050" cmpd="sng">
                      <a:solidFill>
                        <a:srgbClr val="13AFAC"/>
                      </a:solidFill>
                      <a:prstDash val="solid"/>
                    </a:lnT>
                    <a:lnB w="28575">
                      <a:solidFill>
                        <a:srgbClr val="13AFAC"/>
                      </a:solidFill>
                      <a:prstDash val="soli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n-lt"/>
                        </a:rPr>
                        <a:t>4×2=8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9050" cmpd="sng">
                      <a:solidFill>
                        <a:srgbClr val="13AFAC"/>
                      </a:solidFill>
                      <a:prstDash val="solid"/>
                    </a:lnL>
                    <a:lnR w="19050" cmpd="sng">
                      <a:solidFill>
                        <a:srgbClr val="13AFAC"/>
                      </a:solidFill>
                      <a:prstDash val="solid"/>
                    </a:lnR>
                    <a:lnT w="19050" cmpd="sng">
                      <a:solidFill>
                        <a:srgbClr val="13AFAC"/>
                      </a:solidFill>
                      <a:prstDash val="solid"/>
                    </a:lnT>
                    <a:lnB w="19050" cmpd="sng">
                      <a:solidFill>
                        <a:srgbClr val="13AFAC"/>
                      </a:solidFill>
                      <a:prstDash val="soli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n-lt"/>
                        </a:rPr>
                        <a:t>5×2=10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9050" cmpd="sng">
                      <a:solidFill>
                        <a:srgbClr val="13AFAC"/>
                      </a:solidFill>
                      <a:prstDash val="solid"/>
                    </a:lnL>
                    <a:lnR w="19050" cmpd="sng">
                      <a:solidFill>
                        <a:srgbClr val="13AFAC"/>
                      </a:solidFill>
                      <a:prstDash val="solid"/>
                    </a:lnR>
                    <a:lnT w="19050" cmpd="sng">
                      <a:solidFill>
                        <a:srgbClr val="13AFAC"/>
                      </a:solidFill>
                      <a:prstDash val="solid"/>
                    </a:lnT>
                    <a:lnB w="19050" cmpd="sng">
                      <a:solidFill>
                        <a:srgbClr val="13AFAC"/>
                      </a:solidFill>
                      <a:prstDash val="soli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n-lt"/>
                        </a:rPr>
                        <a:t>6×2=12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9050" cmpd="sng">
                      <a:solidFill>
                        <a:srgbClr val="13AFAC"/>
                      </a:solidFill>
                      <a:prstDash val="solid"/>
                    </a:lnL>
                    <a:lnR w="28575">
                      <a:solidFill>
                        <a:srgbClr val="13AFAC"/>
                      </a:solidFill>
                      <a:prstDash val="solid"/>
                    </a:lnR>
                    <a:lnT w="19050" cmpd="sng">
                      <a:solidFill>
                        <a:srgbClr val="13AFAC"/>
                      </a:solidFill>
                      <a:prstDash val="solid"/>
                    </a:lnT>
                    <a:lnB w="19050" cmpd="sng">
                      <a:solidFill>
                        <a:srgbClr val="13AFAC"/>
                      </a:solidFill>
                      <a:prstDash val="solid"/>
                    </a:lnB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22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n-lt"/>
                        </a:rPr>
                        <a:t>1×3=3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28575">
                      <a:solidFill>
                        <a:srgbClr val="13AFAC"/>
                      </a:solidFill>
                      <a:prstDash val="solid"/>
                    </a:lnL>
                    <a:lnR w="19050" cmpd="sng">
                      <a:solidFill>
                        <a:srgbClr val="13AFAC"/>
                      </a:solidFill>
                      <a:prstDash val="solid"/>
                    </a:lnR>
                    <a:lnT w="19050" cmpd="sng">
                      <a:solidFill>
                        <a:srgbClr val="13AFAC"/>
                      </a:solidFill>
                      <a:prstDash val="solid"/>
                    </a:lnT>
                    <a:lnB w="19050" cmpd="sng">
                      <a:solidFill>
                        <a:srgbClr val="13AFAC"/>
                      </a:solidFill>
                      <a:prstDash val="soli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n-lt"/>
                        </a:rPr>
                        <a:t>2×3=6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9050" cmpd="sng">
                      <a:solidFill>
                        <a:srgbClr val="13AFAC"/>
                      </a:solidFill>
                      <a:prstDash val="solid"/>
                    </a:lnL>
                    <a:lnR w="19050" cmpd="sng">
                      <a:solidFill>
                        <a:srgbClr val="13AFAC"/>
                      </a:solidFill>
                      <a:prstDash val="solid"/>
                    </a:lnR>
                    <a:lnT w="19050" cmpd="sng">
                      <a:solidFill>
                        <a:srgbClr val="13AFAC"/>
                      </a:solidFill>
                      <a:prstDash val="solid"/>
                    </a:lnT>
                    <a:lnB w="19050" cmpd="sng">
                      <a:solidFill>
                        <a:srgbClr val="13AFAC"/>
                      </a:solidFill>
                      <a:prstDash val="soli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n-lt"/>
                        </a:rPr>
                        <a:t>3×3=9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9050" cmpd="sng">
                      <a:solidFill>
                        <a:srgbClr val="13AFAC"/>
                      </a:solidFill>
                      <a:prstDash val="solid"/>
                    </a:lnL>
                    <a:lnR w="28575">
                      <a:solidFill>
                        <a:srgbClr val="13AFAC"/>
                      </a:solidFill>
                      <a:prstDash val="solid"/>
                    </a:lnR>
                    <a:lnT w="28575">
                      <a:solidFill>
                        <a:srgbClr val="13AFAC"/>
                      </a:solidFill>
                      <a:prstDash val="solid"/>
                    </a:lnT>
                    <a:lnB w="19050" cmpd="sng">
                      <a:solidFill>
                        <a:srgbClr val="13AFAC"/>
                      </a:solidFill>
                      <a:prstDash val="soli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n-lt"/>
                        </a:rPr>
                        <a:t>4×3=12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28575">
                      <a:solidFill>
                        <a:srgbClr val="13AFAC"/>
                      </a:solidFill>
                      <a:prstDash val="solid"/>
                    </a:lnL>
                    <a:lnR w="19050" cmpd="sng">
                      <a:solidFill>
                        <a:srgbClr val="13AFAC"/>
                      </a:solidFill>
                      <a:prstDash val="solid"/>
                    </a:lnR>
                    <a:lnT w="19050" cmpd="sng">
                      <a:solidFill>
                        <a:srgbClr val="13AFAC"/>
                      </a:solidFill>
                      <a:prstDash val="solid"/>
                    </a:lnT>
                    <a:lnB w="28575">
                      <a:solidFill>
                        <a:srgbClr val="13AFAC"/>
                      </a:solidFill>
                      <a:prstDash val="soli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n-lt"/>
                        </a:rPr>
                        <a:t>5×3=15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9050" cmpd="sng">
                      <a:solidFill>
                        <a:srgbClr val="13AFAC"/>
                      </a:solidFill>
                      <a:prstDash val="solid"/>
                    </a:lnL>
                    <a:lnR w="19050" cmpd="sng">
                      <a:solidFill>
                        <a:srgbClr val="13AFAC"/>
                      </a:solidFill>
                      <a:prstDash val="solid"/>
                    </a:lnR>
                    <a:lnT w="19050" cmpd="sng">
                      <a:solidFill>
                        <a:srgbClr val="13AFAC"/>
                      </a:solidFill>
                      <a:prstDash val="solid"/>
                    </a:lnT>
                    <a:lnB w="19050" cmpd="sng">
                      <a:solidFill>
                        <a:srgbClr val="13AFAC"/>
                      </a:solidFill>
                      <a:prstDash val="soli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n-lt"/>
                        </a:rPr>
                        <a:t>6×3=18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9050" cmpd="sng">
                      <a:solidFill>
                        <a:srgbClr val="13AFAC"/>
                      </a:solidFill>
                      <a:prstDash val="solid"/>
                    </a:lnL>
                    <a:lnR w="28575">
                      <a:solidFill>
                        <a:srgbClr val="13AFAC"/>
                      </a:solidFill>
                      <a:prstDash val="solid"/>
                    </a:lnR>
                    <a:lnT w="19050" cmpd="sng">
                      <a:solidFill>
                        <a:srgbClr val="13AFAC"/>
                      </a:solidFill>
                      <a:prstDash val="solid"/>
                    </a:lnT>
                    <a:lnB w="19050" cmpd="sng">
                      <a:solidFill>
                        <a:srgbClr val="13AFAC"/>
                      </a:solidFill>
                      <a:prstDash val="solid"/>
                    </a:lnB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22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n-lt"/>
                        </a:rPr>
                        <a:t>1×4=4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28575">
                      <a:solidFill>
                        <a:srgbClr val="13AFAC"/>
                      </a:solidFill>
                      <a:prstDash val="solid"/>
                    </a:lnL>
                    <a:lnR w="19050" cmpd="sng">
                      <a:solidFill>
                        <a:srgbClr val="13AFAC"/>
                      </a:solidFill>
                      <a:prstDash val="solid"/>
                    </a:lnR>
                    <a:lnT w="19050" cmpd="sng">
                      <a:solidFill>
                        <a:srgbClr val="13AFAC"/>
                      </a:solidFill>
                      <a:prstDash val="solid"/>
                    </a:lnT>
                    <a:lnB w="19050" cmpd="sng">
                      <a:solidFill>
                        <a:srgbClr val="13AFAC"/>
                      </a:solidFill>
                      <a:prstDash val="soli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n-lt"/>
                        </a:rPr>
                        <a:t>2×4=8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9050" cmpd="sng">
                      <a:solidFill>
                        <a:srgbClr val="13AFAC"/>
                      </a:solidFill>
                      <a:prstDash val="solid"/>
                    </a:lnL>
                    <a:lnR w="19050" cmpd="sng">
                      <a:solidFill>
                        <a:srgbClr val="13AFAC"/>
                      </a:solidFill>
                      <a:prstDash val="solid"/>
                    </a:lnR>
                    <a:lnT w="19050" cmpd="sng">
                      <a:solidFill>
                        <a:srgbClr val="13AFAC"/>
                      </a:solidFill>
                      <a:prstDash val="solid"/>
                    </a:lnT>
                    <a:lnB w="19050" cmpd="sng">
                      <a:solidFill>
                        <a:srgbClr val="13AFAC"/>
                      </a:solidFill>
                      <a:prstDash val="soli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n-lt"/>
                        </a:rPr>
                        <a:t>3×4=12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9050" cmpd="sng">
                      <a:solidFill>
                        <a:srgbClr val="13AFAC"/>
                      </a:solidFill>
                      <a:prstDash val="solid"/>
                    </a:lnL>
                    <a:lnR w="19050" cmpd="sng">
                      <a:solidFill>
                        <a:srgbClr val="13AFAC"/>
                      </a:solidFill>
                      <a:prstDash val="solid"/>
                    </a:lnR>
                    <a:lnT w="19050" cmpd="sng">
                      <a:solidFill>
                        <a:srgbClr val="13AFAC"/>
                      </a:solidFill>
                      <a:prstDash val="solid"/>
                    </a:lnT>
                    <a:lnB w="19050" cmpd="sng">
                      <a:solidFill>
                        <a:srgbClr val="13AFAC"/>
                      </a:solidFill>
                      <a:prstDash val="soli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n-lt"/>
                        </a:rPr>
                        <a:t>4×4=16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9050" cmpd="sng">
                      <a:solidFill>
                        <a:srgbClr val="13AFAC"/>
                      </a:solidFill>
                      <a:prstDash val="solid"/>
                    </a:lnL>
                    <a:lnR w="28575">
                      <a:solidFill>
                        <a:srgbClr val="13AFAC"/>
                      </a:solidFill>
                      <a:prstDash val="solid"/>
                    </a:lnR>
                    <a:lnT w="28575">
                      <a:solidFill>
                        <a:srgbClr val="13AFAC"/>
                      </a:solidFill>
                      <a:prstDash val="solid"/>
                    </a:lnT>
                    <a:lnB w="19050" cmpd="sng">
                      <a:solidFill>
                        <a:srgbClr val="13AFAC"/>
                      </a:solidFill>
                      <a:prstDash val="soli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n-lt"/>
                        </a:rPr>
                        <a:t>5×4=20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28575">
                      <a:solidFill>
                        <a:srgbClr val="13AFAC"/>
                      </a:solidFill>
                      <a:prstDash val="solid"/>
                    </a:lnL>
                    <a:lnR w="19050" cmpd="sng">
                      <a:solidFill>
                        <a:srgbClr val="13AFAC"/>
                      </a:solidFill>
                      <a:prstDash val="solid"/>
                    </a:lnR>
                    <a:lnT w="19050" cmpd="sng">
                      <a:solidFill>
                        <a:srgbClr val="13AFAC"/>
                      </a:solidFill>
                      <a:prstDash val="solid"/>
                    </a:lnT>
                    <a:lnB w="28575" cmpd="sng">
                      <a:solidFill>
                        <a:srgbClr val="13AFAC"/>
                      </a:solidFill>
                      <a:prstDash val="soli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n-lt"/>
                        </a:rPr>
                        <a:t>6×4=24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9050" cmpd="sng">
                      <a:solidFill>
                        <a:srgbClr val="13AFAC"/>
                      </a:solidFill>
                      <a:prstDash val="solid"/>
                    </a:lnL>
                    <a:lnR w="28575">
                      <a:solidFill>
                        <a:srgbClr val="13AFAC"/>
                      </a:solidFill>
                      <a:prstDash val="solid"/>
                    </a:lnR>
                    <a:lnT w="19050" cmpd="sng">
                      <a:solidFill>
                        <a:srgbClr val="13AFAC"/>
                      </a:solidFill>
                      <a:prstDash val="solid"/>
                    </a:lnT>
                    <a:lnB w="19050" cmpd="sng">
                      <a:solidFill>
                        <a:srgbClr val="13AFAC"/>
                      </a:solidFill>
                      <a:prstDash val="solid"/>
                    </a:lnB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22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n-lt"/>
                        </a:rPr>
                        <a:t>1×5=5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28575">
                      <a:solidFill>
                        <a:srgbClr val="13AFAC"/>
                      </a:solidFill>
                      <a:prstDash val="solid"/>
                    </a:lnL>
                    <a:lnR w="19050" cmpd="sng">
                      <a:solidFill>
                        <a:srgbClr val="13AFAC"/>
                      </a:solidFill>
                      <a:prstDash val="solid"/>
                    </a:lnR>
                    <a:lnT w="19050" cmpd="sng">
                      <a:solidFill>
                        <a:srgbClr val="13AFAC"/>
                      </a:solidFill>
                      <a:prstDash val="solid"/>
                    </a:lnT>
                    <a:lnB w="19050" cmpd="sng">
                      <a:solidFill>
                        <a:srgbClr val="13AFAC"/>
                      </a:solidFill>
                      <a:prstDash val="soli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n-lt"/>
                        </a:rPr>
                        <a:t>2×5=10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9050" cmpd="sng">
                      <a:solidFill>
                        <a:srgbClr val="13AFAC"/>
                      </a:solidFill>
                      <a:prstDash val="solid"/>
                    </a:lnL>
                    <a:lnR w="19050" cmpd="sng">
                      <a:solidFill>
                        <a:srgbClr val="13AFAC"/>
                      </a:solidFill>
                      <a:prstDash val="solid"/>
                    </a:lnR>
                    <a:lnT w="19050" cmpd="sng">
                      <a:solidFill>
                        <a:srgbClr val="13AFAC"/>
                      </a:solidFill>
                      <a:prstDash val="solid"/>
                    </a:lnT>
                    <a:lnB w="19050" cmpd="sng">
                      <a:solidFill>
                        <a:srgbClr val="13AFAC"/>
                      </a:solidFill>
                      <a:prstDash val="soli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n-lt"/>
                        </a:rPr>
                        <a:t>3×5=15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9050" cmpd="sng">
                      <a:solidFill>
                        <a:srgbClr val="13AFAC"/>
                      </a:solidFill>
                      <a:prstDash val="solid"/>
                    </a:lnL>
                    <a:lnR w="19050" cmpd="sng">
                      <a:solidFill>
                        <a:srgbClr val="13AFAC"/>
                      </a:solidFill>
                      <a:prstDash val="solid"/>
                    </a:lnR>
                    <a:lnT w="19050" cmpd="sng">
                      <a:solidFill>
                        <a:srgbClr val="13AFAC"/>
                      </a:solidFill>
                      <a:prstDash val="solid"/>
                    </a:lnT>
                    <a:lnB w="19050" cmpd="sng">
                      <a:solidFill>
                        <a:srgbClr val="13AFAC"/>
                      </a:solidFill>
                      <a:prstDash val="soli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n-lt"/>
                        </a:rPr>
                        <a:t>4×5=20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9050" cmpd="sng">
                      <a:solidFill>
                        <a:srgbClr val="13AFAC"/>
                      </a:solidFill>
                      <a:prstDash val="solid"/>
                    </a:lnL>
                    <a:lnR w="19050" cmpd="sng">
                      <a:solidFill>
                        <a:srgbClr val="13AFAC"/>
                      </a:solidFill>
                      <a:prstDash val="solid"/>
                    </a:lnR>
                    <a:lnT w="19050" cmpd="sng">
                      <a:solidFill>
                        <a:srgbClr val="13AFAC"/>
                      </a:solidFill>
                      <a:prstDash val="solid"/>
                    </a:lnT>
                    <a:lnB w="19050" cmpd="sng">
                      <a:solidFill>
                        <a:srgbClr val="13AFAC"/>
                      </a:solidFill>
                      <a:prstDash val="soli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n-lt"/>
                        </a:rPr>
                        <a:t>5×5=25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9050" cmpd="sng">
                      <a:solidFill>
                        <a:srgbClr val="13AFAC"/>
                      </a:solidFill>
                      <a:prstDash val="solid"/>
                    </a:lnL>
                    <a:lnR w="28575">
                      <a:solidFill>
                        <a:srgbClr val="13AFAC"/>
                      </a:solidFill>
                      <a:prstDash val="solid"/>
                    </a:lnR>
                    <a:lnT w="28575" cmpd="sng">
                      <a:solidFill>
                        <a:srgbClr val="13AFAC"/>
                      </a:solidFill>
                      <a:prstDash val="solid"/>
                    </a:lnT>
                    <a:lnB w="19050" cmpd="sng">
                      <a:solidFill>
                        <a:srgbClr val="13AFAC"/>
                      </a:solidFill>
                      <a:prstDash val="soli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n-lt"/>
                        </a:rPr>
                        <a:t>6×5=30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28575">
                      <a:solidFill>
                        <a:srgbClr val="13AFAC"/>
                      </a:solidFill>
                      <a:prstDash val="solid"/>
                    </a:lnL>
                    <a:lnR w="28575">
                      <a:solidFill>
                        <a:srgbClr val="13AFAC"/>
                      </a:solidFill>
                      <a:prstDash val="solid"/>
                    </a:lnR>
                    <a:lnT w="19050" cmpd="sng">
                      <a:solidFill>
                        <a:srgbClr val="13AFAC"/>
                      </a:solidFill>
                      <a:prstDash val="solid"/>
                    </a:lnT>
                    <a:lnB w="28575" cmpd="sng">
                      <a:solidFill>
                        <a:srgbClr val="13AFAC"/>
                      </a:solidFill>
                      <a:prstDash val="solid"/>
                    </a:lnB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22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n-lt"/>
                        </a:rPr>
                        <a:t>1×6=6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28575">
                      <a:solidFill>
                        <a:srgbClr val="13AFAC"/>
                      </a:solidFill>
                      <a:prstDash val="solid"/>
                    </a:lnL>
                    <a:lnR w="19050" cmpd="sng">
                      <a:solidFill>
                        <a:srgbClr val="13AFAC"/>
                      </a:solidFill>
                      <a:prstDash val="solid"/>
                    </a:lnR>
                    <a:lnT w="19050" cmpd="sng">
                      <a:solidFill>
                        <a:srgbClr val="13AFAC"/>
                      </a:solidFill>
                      <a:prstDash val="solid"/>
                    </a:lnT>
                    <a:lnB w="28575">
                      <a:solidFill>
                        <a:srgbClr val="13AFAC"/>
                      </a:solidFill>
                      <a:prstDash val="soli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n-lt"/>
                        </a:rPr>
                        <a:t>2×6=12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9050" cmpd="sng">
                      <a:solidFill>
                        <a:srgbClr val="13AFAC"/>
                      </a:solidFill>
                      <a:prstDash val="solid"/>
                    </a:lnL>
                    <a:lnR w="19050" cmpd="sng">
                      <a:solidFill>
                        <a:srgbClr val="13AFAC"/>
                      </a:solidFill>
                      <a:prstDash val="solid"/>
                    </a:lnR>
                    <a:lnT w="19050" cmpd="sng">
                      <a:solidFill>
                        <a:srgbClr val="13AFAC"/>
                      </a:solidFill>
                      <a:prstDash val="solid"/>
                    </a:lnT>
                    <a:lnB w="28575">
                      <a:solidFill>
                        <a:srgbClr val="13AFAC"/>
                      </a:solidFill>
                      <a:prstDash val="soli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n-lt"/>
                        </a:rPr>
                        <a:t>3×6=18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9050" cmpd="sng">
                      <a:solidFill>
                        <a:srgbClr val="13AFAC"/>
                      </a:solidFill>
                      <a:prstDash val="solid"/>
                    </a:lnL>
                    <a:lnR w="19050" cmpd="sng">
                      <a:solidFill>
                        <a:srgbClr val="13AFAC"/>
                      </a:solidFill>
                      <a:prstDash val="solid"/>
                    </a:lnR>
                    <a:lnT w="19050" cmpd="sng">
                      <a:solidFill>
                        <a:srgbClr val="13AFAC"/>
                      </a:solidFill>
                      <a:prstDash val="solid"/>
                    </a:lnT>
                    <a:lnB w="28575">
                      <a:solidFill>
                        <a:srgbClr val="13AFAC"/>
                      </a:solidFill>
                      <a:prstDash val="soli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n-lt"/>
                        </a:rPr>
                        <a:t>4×6=24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9050" cmpd="sng">
                      <a:solidFill>
                        <a:srgbClr val="13AFAC"/>
                      </a:solidFill>
                      <a:prstDash val="solid"/>
                    </a:lnL>
                    <a:lnR w="19050" cmpd="sng">
                      <a:solidFill>
                        <a:srgbClr val="13AFAC"/>
                      </a:solidFill>
                      <a:prstDash val="solid"/>
                    </a:lnR>
                    <a:lnT w="19050" cmpd="sng">
                      <a:solidFill>
                        <a:srgbClr val="13AFAC"/>
                      </a:solidFill>
                      <a:prstDash val="solid"/>
                    </a:lnT>
                    <a:lnB w="28575">
                      <a:solidFill>
                        <a:srgbClr val="13AFAC"/>
                      </a:solidFill>
                      <a:prstDash val="soli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n-lt"/>
                        </a:rPr>
                        <a:t>5×6=30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9050" cmpd="sng">
                      <a:solidFill>
                        <a:srgbClr val="13AFAC"/>
                      </a:solidFill>
                      <a:prstDash val="solid"/>
                    </a:lnL>
                    <a:lnR w="19050" cmpd="sng">
                      <a:solidFill>
                        <a:srgbClr val="13AFAC"/>
                      </a:solidFill>
                      <a:prstDash val="solid"/>
                    </a:lnR>
                    <a:lnT w="19050" cmpd="sng">
                      <a:solidFill>
                        <a:srgbClr val="13AFAC"/>
                      </a:solidFill>
                      <a:prstDash val="solid"/>
                    </a:lnT>
                    <a:lnB w="28575">
                      <a:solidFill>
                        <a:srgbClr val="13AFAC"/>
                      </a:solidFill>
                      <a:prstDash val="soli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n-lt"/>
                        </a:rPr>
                        <a:t>6×6=36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9050" cmpd="sng">
                      <a:solidFill>
                        <a:srgbClr val="13AFAC"/>
                      </a:solidFill>
                      <a:prstDash val="solid"/>
                    </a:lnL>
                    <a:lnR w="28575">
                      <a:solidFill>
                        <a:srgbClr val="13AFAC"/>
                      </a:solidFill>
                      <a:prstDash val="solid"/>
                    </a:lnR>
                    <a:lnT w="28575" cmpd="sng">
                      <a:solidFill>
                        <a:srgbClr val="13AFAC"/>
                      </a:solidFill>
                      <a:prstDash val="solid"/>
                    </a:lnT>
                    <a:lnB w="28575">
                      <a:solidFill>
                        <a:srgbClr val="13AFAC"/>
                      </a:solidFill>
                      <a:prstDash val="solid"/>
                    </a:lnB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文本框 3">
            <a:extLst>
              <a:ext uri="{FF2B5EF4-FFF2-40B4-BE49-F238E27FC236}">
                <a16:creationId xmlns:a16="http://schemas.microsoft.com/office/drawing/2014/main" id="{121CE3C8-907E-E45C-4161-E8D5E9F4C8C3}"/>
              </a:ext>
            </a:extLst>
          </p:cNvPr>
          <p:cNvSpPr txBox="1"/>
          <p:nvPr/>
        </p:nvSpPr>
        <p:spPr>
          <a:xfrm>
            <a:off x="623392" y="4500409"/>
            <a:ext cx="109452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1592F"/>
                </a:solidFill>
                <a:effectLst/>
                <a:latin typeface="+mn-lt"/>
                <a:ea typeface="+mj-ea"/>
              </a:rPr>
              <a:t>联系：每列的第一个乘数也相同，第二个乘数依次多 </a:t>
            </a:r>
            <a:r>
              <a:rPr lang="en-US" altLang="zh-CN" sz="3200" b="1" dirty="0">
                <a:solidFill>
                  <a:srgbClr val="F1592F"/>
                </a:solidFill>
                <a:effectLst/>
                <a:latin typeface="+mn-lt"/>
                <a:ea typeface="+mj-ea"/>
              </a:rPr>
              <a:t>1</a:t>
            </a:r>
            <a:r>
              <a:rPr lang="zh-CN" altLang="en-US" sz="3200" b="1" dirty="0">
                <a:solidFill>
                  <a:srgbClr val="F1592F"/>
                </a:solidFill>
                <a:effectLst/>
                <a:latin typeface="+mn-lt"/>
                <a:ea typeface="+mj-ea"/>
              </a:rPr>
              <a:t>。</a:t>
            </a:r>
            <a:endParaRPr lang="zh-CN" altLang="en-US" sz="4800" b="1" dirty="0">
              <a:latin typeface="+mn-lt"/>
              <a:ea typeface="+mj-ea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9F1F4A7-BF7D-2FAD-DF32-EA5845D4D01A}"/>
              </a:ext>
            </a:extLst>
          </p:cNvPr>
          <p:cNvSpPr txBox="1"/>
          <p:nvPr/>
        </p:nvSpPr>
        <p:spPr>
          <a:xfrm>
            <a:off x="623392" y="5157192"/>
            <a:ext cx="1094521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3200" b="1" dirty="0">
                <a:solidFill>
                  <a:srgbClr val="F1592F"/>
                </a:solidFill>
                <a:latin typeface="+mn-lt"/>
                <a:ea typeface="+mj-ea"/>
              </a:rPr>
              <a:t>区别：一共可以写出 </a:t>
            </a:r>
            <a:r>
              <a:rPr lang="en-US" altLang="zh-CN" sz="3200" b="1" dirty="0">
                <a:solidFill>
                  <a:srgbClr val="F1592F"/>
                </a:solidFill>
                <a:latin typeface="+mn-lt"/>
                <a:ea typeface="+mj-ea"/>
              </a:rPr>
              <a:t>6×6=36 </a:t>
            </a:r>
            <a:r>
              <a:rPr lang="zh-CN" altLang="en-US" sz="3200" b="1" dirty="0">
                <a:solidFill>
                  <a:srgbClr val="F1592F"/>
                </a:solidFill>
                <a:latin typeface="+mn-lt"/>
                <a:ea typeface="+mj-ea"/>
              </a:rPr>
              <a:t>个乘法算式，除了圈出的部分，每句乘法口诀对应可以写两个乘法算式。</a:t>
            </a:r>
            <a:endParaRPr lang="zh-CN" altLang="en-US" sz="4800" b="1" dirty="0">
              <a:latin typeface="+mn-lt"/>
              <a:ea typeface="+mj-ea"/>
            </a:endParaRP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218BB70D-6947-DE04-DED2-520CFE823602}"/>
              </a:ext>
            </a:extLst>
          </p:cNvPr>
          <p:cNvGrpSpPr/>
          <p:nvPr/>
        </p:nvGrpSpPr>
        <p:grpSpPr>
          <a:xfrm>
            <a:off x="1361724" y="622300"/>
            <a:ext cx="9468552" cy="3671501"/>
            <a:chOff x="1361724" y="622300"/>
            <a:chExt cx="9468552" cy="3671501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EE72A93A-C21A-3A40-3A7A-1921E57176FD}"/>
                </a:ext>
              </a:extLst>
            </p:cNvPr>
            <p:cNvSpPr/>
            <p:nvPr/>
          </p:nvSpPr>
          <p:spPr>
            <a:xfrm>
              <a:off x="1361724" y="622300"/>
              <a:ext cx="1579596" cy="61214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EA4763CB-A0CE-85C4-E5DF-36A38D8FFA55}"/>
                </a:ext>
              </a:extLst>
            </p:cNvPr>
            <p:cNvSpPr/>
            <p:nvPr/>
          </p:nvSpPr>
          <p:spPr>
            <a:xfrm>
              <a:off x="2941320" y="1234440"/>
              <a:ext cx="1579596" cy="61214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902B2E12-A2DD-56C9-90C6-025BE964D311}"/>
                </a:ext>
              </a:extLst>
            </p:cNvPr>
            <p:cNvSpPr/>
            <p:nvPr/>
          </p:nvSpPr>
          <p:spPr>
            <a:xfrm>
              <a:off x="4516404" y="1843902"/>
              <a:ext cx="1579596" cy="61214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25513064-0DAB-9864-E1D4-54A91A1A3069}"/>
                </a:ext>
              </a:extLst>
            </p:cNvPr>
            <p:cNvSpPr/>
            <p:nvPr/>
          </p:nvSpPr>
          <p:spPr>
            <a:xfrm>
              <a:off x="6096000" y="2456042"/>
              <a:ext cx="1579596" cy="61214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7B088C88-BC94-7011-3F20-CDDAA91A5F26}"/>
                </a:ext>
              </a:extLst>
            </p:cNvPr>
            <p:cNvSpPr/>
            <p:nvPr/>
          </p:nvSpPr>
          <p:spPr>
            <a:xfrm>
              <a:off x="7675596" y="3069248"/>
              <a:ext cx="1579596" cy="61214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4D3A4821-369B-0992-2973-D795E867BC3A}"/>
                </a:ext>
              </a:extLst>
            </p:cNvPr>
            <p:cNvSpPr/>
            <p:nvPr/>
          </p:nvSpPr>
          <p:spPr>
            <a:xfrm>
              <a:off x="9251808" y="3681661"/>
              <a:ext cx="1578468" cy="61214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448335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99515" y="1991678"/>
            <a:ext cx="1037336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altLang="zh-CN" sz="3600" b="1"/>
              <a:t>1. </a:t>
            </a:r>
            <a:r>
              <a:rPr lang="zh-CN" altLang="en-US" sz="3600" b="1"/>
              <a:t>算一算。</a:t>
            </a:r>
            <a:endParaRPr lang="zh-CN" altLang="en-US" sz="3600" b="1"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99515" y="2784793"/>
            <a:ext cx="10373360" cy="34150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zh-CN" altLang="en-US" sz="3600" b="1"/>
              <a:t>3×6</a:t>
            </a:r>
            <a:r>
              <a:rPr lang="en-US" altLang="zh-CN" sz="3600" b="1"/>
              <a:t>  </a:t>
            </a:r>
            <a:r>
              <a:rPr lang="zh-CN" altLang="en-US" sz="3600" b="1"/>
              <a:t>=</a:t>
            </a:r>
            <a:r>
              <a:rPr lang="en-US" altLang="zh-CN" sz="3600" b="1"/>
              <a:t>		</a:t>
            </a:r>
            <a:r>
              <a:rPr lang="zh-CN" altLang="en-US" sz="3600" b="1">
                <a:sym typeface="+mn-ea"/>
              </a:rPr>
              <a:t>2×6</a:t>
            </a:r>
            <a:r>
              <a:rPr lang="en-US" altLang="zh-CN" sz="3600" b="1">
                <a:sym typeface="+mn-ea"/>
              </a:rPr>
              <a:t> </a:t>
            </a:r>
            <a:r>
              <a:rPr lang="zh-CN" altLang="en-US" sz="3600" b="1">
                <a:sym typeface="+mn-ea"/>
              </a:rPr>
              <a:t>=</a:t>
            </a:r>
            <a:r>
              <a:rPr lang="en-US" altLang="zh-CN" sz="3600" b="1">
                <a:sym typeface="+mn-ea"/>
              </a:rPr>
              <a:t>		</a:t>
            </a:r>
            <a:r>
              <a:rPr lang="zh-CN" altLang="en-US" sz="3600" b="1">
                <a:sym typeface="+mn-ea"/>
              </a:rPr>
              <a:t>5×5</a:t>
            </a:r>
            <a:r>
              <a:rPr lang="en-US" altLang="zh-CN" sz="3600" b="1">
                <a:sym typeface="+mn-ea"/>
              </a:rPr>
              <a:t> </a:t>
            </a:r>
            <a:r>
              <a:rPr lang="zh-CN" altLang="en-US" sz="3600" b="1">
                <a:sym typeface="+mn-ea"/>
              </a:rPr>
              <a:t>=</a:t>
            </a:r>
            <a:r>
              <a:rPr lang="en-US" altLang="zh-CN" sz="3600" b="1">
                <a:sym typeface="+mn-ea"/>
              </a:rPr>
              <a:t>		</a:t>
            </a:r>
            <a:r>
              <a:rPr lang="zh-CN" altLang="en-US" sz="3600" b="1">
                <a:sym typeface="+mn-ea"/>
              </a:rPr>
              <a:t>3×</a:t>
            </a:r>
            <a:r>
              <a:rPr lang="en-US" altLang="zh-CN" sz="3600" b="1">
                <a:sym typeface="+mn-ea"/>
              </a:rPr>
              <a:t>5 </a:t>
            </a:r>
            <a:r>
              <a:rPr lang="zh-CN" altLang="en-US" sz="3600" b="1">
                <a:sym typeface="+mn-ea"/>
              </a:rPr>
              <a:t>=</a:t>
            </a:r>
            <a:endParaRPr lang="zh-CN" altLang="en-US" sz="3600" b="1"/>
          </a:p>
          <a:p>
            <a:pPr latinLnBrk="0">
              <a:lnSpc>
                <a:spcPct val="150000"/>
              </a:lnSpc>
            </a:pPr>
            <a:r>
              <a:rPr lang="zh-CN" altLang="en-US" sz="3600" b="1"/>
              <a:t>5</a:t>
            </a:r>
            <a:r>
              <a:rPr lang="zh-CN" altLang="en-US" sz="3600" b="1">
                <a:sym typeface="+mn-ea"/>
              </a:rPr>
              <a:t>×</a:t>
            </a:r>
            <a:r>
              <a:rPr lang="zh-CN" altLang="en-US" sz="3600" b="1"/>
              <a:t>3</a:t>
            </a:r>
            <a:r>
              <a:rPr lang="en-US" altLang="zh-CN" sz="3600" b="1"/>
              <a:t> </a:t>
            </a:r>
            <a:r>
              <a:rPr lang="zh-CN" altLang="en-US" sz="3600" b="1"/>
              <a:t>=</a:t>
            </a:r>
            <a:r>
              <a:rPr lang="en-US" altLang="zh-CN" sz="3600" b="1"/>
              <a:t>		</a:t>
            </a:r>
            <a:r>
              <a:rPr lang="zh-CN" altLang="en-US" sz="3600" b="1">
                <a:sym typeface="+mn-ea"/>
              </a:rPr>
              <a:t>3×3</a:t>
            </a:r>
            <a:r>
              <a:rPr lang="en-US" altLang="zh-CN" sz="3600" b="1">
                <a:sym typeface="+mn-ea"/>
              </a:rPr>
              <a:t> </a:t>
            </a:r>
            <a:r>
              <a:rPr lang="zh-CN" altLang="en-US" sz="3600" b="1">
                <a:sym typeface="+mn-ea"/>
              </a:rPr>
              <a:t>=</a:t>
            </a:r>
            <a:r>
              <a:rPr lang="en-US" altLang="zh-CN" sz="3600" b="1">
                <a:sym typeface="+mn-ea"/>
              </a:rPr>
              <a:t>		</a:t>
            </a:r>
            <a:r>
              <a:rPr lang="zh-CN" altLang="en-US" sz="3600" b="1">
                <a:sym typeface="+mn-ea"/>
              </a:rPr>
              <a:t>2×3</a:t>
            </a:r>
            <a:r>
              <a:rPr lang="en-US" altLang="zh-CN" sz="3600" b="1">
                <a:sym typeface="+mn-ea"/>
              </a:rPr>
              <a:t> </a:t>
            </a:r>
            <a:r>
              <a:rPr lang="zh-CN" altLang="en-US" sz="3600" b="1">
                <a:sym typeface="+mn-ea"/>
              </a:rPr>
              <a:t>=</a:t>
            </a:r>
            <a:r>
              <a:rPr lang="en-US" altLang="zh-CN" sz="3600" b="1">
                <a:sym typeface="+mn-ea"/>
              </a:rPr>
              <a:t>		</a:t>
            </a:r>
            <a:r>
              <a:rPr lang="zh-CN" altLang="en-US" sz="3600" b="1">
                <a:sym typeface="+mn-ea"/>
              </a:rPr>
              <a:t>4×</a:t>
            </a:r>
            <a:r>
              <a:rPr lang="en-US" altLang="zh-CN" sz="3600" b="1">
                <a:sym typeface="+mn-ea"/>
              </a:rPr>
              <a:t>2 </a:t>
            </a:r>
            <a:r>
              <a:rPr lang="zh-CN" altLang="en-US" sz="3600" b="1">
                <a:sym typeface="+mn-ea"/>
              </a:rPr>
              <a:t>=</a:t>
            </a:r>
            <a:endParaRPr lang="zh-CN" altLang="en-US" sz="3600" b="1"/>
          </a:p>
          <a:p>
            <a:pPr latinLnBrk="0">
              <a:lnSpc>
                <a:spcPct val="150000"/>
              </a:lnSpc>
            </a:pPr>
            <a:r>
              <a:rPr lang="zh-CN" altLang="en-US" sz="3600" b="1">
                <a:sym typeface="+mn-ea"/>
              </a:rPr>
              <a:t>3×</a:t>
            </a:r>
            <a:r>
              <a:rPr lang="en-US" altLang="zh-CN" sz="3600" b="1">
                <a:sym typeface="+mn-ea"/>
              </a:rPr>
              <a:t>1 </a:t>
            </a:r>
            <a:r>
              <a:rPr lang="zh-CN" altLang="en-US" sz="3600" b="1">
                <a:sym typeface="+mn-ea"/>
              </a:rPr>
              <a:t>=</a:t>
            </a:r>
            <a:r>
              <a:rPr lang="en-US" altLang="zh-CN" sz="3600" b="1">
                <a:sym typeface="+mn-ea"/>
              </a:rPr>
              <a:t>		4</a:t>
            </a:r>
            <a:r>
              <a:rPr lang="zh-CN" altLang="en-US" sz="3600" b="1">
                <a:sym typeface="+mn-ea"/>
              </a:rPr>
              <a:t>×5</a:t>
            </a:r>
            <a:r>
              <a:rPr lang="en-US" altLang="zh-CN" sz="3600" b="1">
                <a:sym typeface="+mn-ea"/>
              </a:rPr>
              <a:t> </a:t>
            </a:r>
            <a:r>
              <a:rPr lang="zh-CN" altLang="en-US" sz="3600" b="1">
                <a:sym typeface="+mn-ea"/>
              </a:rPr>
              <a:t>=</a:t>
            </a:r>
            <a:r>
              <a:rPr lang="en-US" altLang="zh-CN" sz="3600" b="1">
                <a:sym typeface="+mn-ea"/>
              </a:rPr>
              <a:t>		</a:t>
            </a:r>
            <a:r>
              <a:rPr lang="zh-CN" altLang="en-US" sz="3600" b="1">
                <a:sym typeface="+mn-ea"/>
              </a:rPr>
              <a:t>5×2</a:t>
            </a:r>
            <a:r>
              <a:rPr lang="en-US" altLang="zh-CN" sz="3600" b="1">
                <a:sym typeface="+mn-ea"/>
              </a:rPr>
              <a:t> </a:t>
            </a:r>
            <a:r>
              <a:rPr lang="zh-CN" altLang="en-US" sz="3600" b="1">
                <a:sym typeface="+mn-ea"/>
              </a:rPr>
              <a:t>=</a:t>
            </a:r>
            <a:r>
              <a:rPr lang="en-US" altLang="zh-CN" sz="3600" b="1">
                <a:sym typeface="+mn-ea"/>
              </a:rPr>
              <a:t>		</a:t>
            </a:r>
            <a:r>
              <a:rPr lang="zh-CN" altLang="en-US" sz="3600" b="1">
                <a:sym typeface="+mn-ea"/>
              </a:rPr>
              <a:t>1×1</a:t>
            </a:r>
            <a:r>
              <a:rPr lang="en-US" altLang="zh-CN" sz="3600" b="1">
                <a:sym typeface="+mn-ea"/>
              </a:rPr>
              <a:t> </a:t>
            </a:r>
            <a:r>
              <a:rPr lang="zh-CN" altLang="en-US" sz="3600" b="1">
                <a:sym typeface="+mn-ea"/>
              </a:rPr>
              <a:t>=</a:t>
            </a:r>
            <a:endParaRPr lang="zh-CN" altLang="en-US" sz="3600" b="1"/>
          </a:p>
          <a:p>
            <a:pPr latinLnBrk="0">
              <a:lnSpc>
                <a:spcPct val="150000"/>
              </a:lnSpc>
            </a:pPr>
            <a:r>
              <a:rPr lang="zh-CN" altLang="en-US" sz="3600" b="1"/>
              <a:t>6</a:t>
            </a:r>
            <a:r>
              <a:rPr lang="zh-CN" altLang="en-US" sz="3600" b="1">
                <a:sym typeface="+mn-ea"/>
              </a:rPr>
              <a:t>×</a:t>
            </a:r>
            <a:r>
              <a:rPr lang="zh-CN" altLang="en-US" sz="3600" b="1"/>
              <a:t>4</a:t>
            </a:r>
            <a:r>
              <a:rPr lang="en-US" altLang="zh-CN" sz="3600" b="1"/>
              <a:t> </a:t>
            </a:r>
            <a:r>
              <a:rPr lang="zh-CN" altLang="en-US" sz="3600" b="1"/>
              <a:t>=</a:t>
            </a:r>
            <a:r>
              <a:rPr lang="en-US" altLang="zh-CN" sz="3600" b="1"/>
              <a:t>		</a:t>
            </a:r>
            <a:r>
              <a:rPr lang="zh-CN" altLang="en-US" sz="3600" b="1"/>
              <a:t>3</a:t>
            </a:r>
            <a:r>
              <a:rPr lang="zh-CN" altLang="en-US" sz="3600" b="1">
                <a:sym typeface="+mn-ea"/>
              </a:rPr>
              <a:t>×</a:t>
            </a:r>
            <a:r>
              <a:rPr lang="zh-CN" altLang="en-US" sz="3600" b="1"/>
              <a:t>4</a:t>
            </a:r>
            <a:r>
              <a:rPr lang="en-US" altLang="zh-CN" sz="3600" b="1"/>
              <a:t> </a:t>
            </a:r>
            <a:r>
              <a:rPr lang="zh-CN" altLang="en-US" sz="3600" b="1"/>
              <a:t>=</a:t>
            </a:r>
            <a:r>
              <a:rPr lang="en-US" altLang="zh-CN" sz="3600" b="1"/>
              <a:t>		</a:t>
            </a:r>
            <a:r>
              <a:rPr lang="zh-CN" altLang="en-US" sz="3600" b="1">
                <a:sym typeface="+mn-ea"/>
              </a:rPr>
              <a:t>4×1</a:t>
            </a:r>
            <a:r>
              <a:rPr lang="en-US" altLang="zh-CN" sz="3600" b="1">
                <a:sym typeface="+mn-ea"/>
              </a:rPr>
              <a:t> </a:t>
            </a:r>
            <a:r>
              <a:rPr lang="zh-CN" altLang="en-US" sz="3600" b="1">
                <a:sym typeface="+mn-ea"/>
              </a:rPr>
              <a:t>=</a:t>
            </a:r>
            <a:r>
              <a:rPr lang="en-US" altLang="zh-CN" sz="3600" b="1">
                <a:sym typeface="+mn-ea"/>
              </a:rPr>
              <a:t>		</a:t>
            </a:r>
            <a:r>
              <a:rPr lang="zh-CN" altLang="en-US" sz="3600" b="1">
                <a:sym typeface="+mn-ea"/>
              </a:rPr>
              <a:t>4×3</a:t>
            </a:r>
            <a:r>
              <a:rPr lang="en-US" altLang="zh-CN" sz="3600" b="1">
                <a:sym typeface="+mn-ea"/>
              </a:rPr>
              <a:t> </a:t>
            </a:r>
            <a:r>
              <a:rPr lang="zh-CN" altLang="en-US" sz="3600" b="1">
                <a:sym typeface="+mn-ea"/>
              </a:rPr>
              <a:t>=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2710180" y="3000375"/>
            <a:ext cx="93091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18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300980" y="2999740"/>
            <a:ext cx="93091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12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039100" y="3000375"/>
            <a:ext cx="93091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25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775315" y="3000375"/>
            <a:ext cx="93091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15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710180" y="3856355"/>
            <a:ext cx="93091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15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300980" y="3855720"/>
            <a:ext cx="93091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9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039100" y="3856355"/>
            <a:ext cx="93091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6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0775315" y="3856355"/>
            <a:ext cx="93091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8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710180" y="4656455"/>
            <a:ext cx="93091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3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300980" y="4655820"/>
            <a:ext cx="93091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20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039100" y="4656455"/>
            <a:ext cx="93091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10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0775315" y="4656455"/>
            <a:ext cx="93091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1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710180" y="5490845"/>
            <a:ext cx="93091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24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300980" y="5490210"/>
            <a:ext cx="93091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12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039100" y="5490845"/>
            <a:ext cx="93091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4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0775315" y="5490845"/>
            <a:ext cx="93091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12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21" name="TextBox 11"/>
          <p:cNvSpPr txBox="1">
            <a:spLocks noChangeArrowheads="1"/>
          </p:cNvSpPr>
          <p:nvPr/>
        </p:nvSpPr>
        <p:spPr bwMode="auto">
          <a:xfrm>
            <a:off x="6431274" y="667211"/>
            <a:ext cx="341630" cy="106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cs"/>
              </a:defRPr>
            </a:lvl9pPr>
          </a:lstStyle>
          <a:p>
            <a:pPr eaLnBrk="1" hangingPunct="1"/>
            <a:r>
              <a:rPr lang="en-US" altLang="zh-CN" sz="100" dirty="0">
                <a:solidFill>
                  <a:srgbClr val="FF0000"/>
                </a:solidFill>
                <a:ea typeface="宋体" panose="02010600030101010101" pitchFamily="2" charset="-122"/>
              </a:rPr>
              <a:t>【</a:t>
            </a:r>
            <a:r>
              <a:rPr lang="zh-CN" altLang="en-US" sz="100" dirty="0">
                <a:solidFill>
                  <a:srgbClr val="FF0000"/>
                </a:solidFill>
                <a:ea typeface="宋体" panose="02010600030101010101" pitchFamily="2" charset="-122"/>
              </a:rPr>
              <a:t>课本</a:t>
            </a:r>
            <a:r>
              <a:rPr lang="en-US" altLang="zh-CN" sz="100" dirty="0">
                <a:solidFill>
                  <a:srgbClr val="FF0000"/>
                </a:solidFill>
                <a:ea typeface="宋体" panose="02010600030101010101" pitchFamily="2" charset="-122"/>
              </a:rPr>
              <a:t>101</a:t>
            </a:r>
            <a:r>
              <a:rPr lang="zh-CN" altLang="en-US" sz="100" dirty="0">
                <a:solidFill>
                  <a:srgbClr val="FF0000"/>
                </a:solidFill>
                <a:ea typeface="宋体" panose="02010600030101010101" pitchFamily="2" charset="-122"/>
              </a:rPr>
              <a:t>页 练一练 第</a:t>
            </a:r>
            <a:r>
              <a:rPr lang="en-US" altLang="zh-CN" sz="100" dirty="0">
                <a:solidFill>
                  <a:srgbClr val="FF0000"/>
                </a:solidFill>
                <a:ea typeface="宋体" panose="02010600030101010101" pitchFamily="2" charset="-122"/>
              </a:rPr>
              <a:t>4</a:t>
            </a:r>
            <a:r>
              <a:rPr lang="zh-CN" altLang="en-US" sz="100" dirty="0">
                <a:solidFill>
                  <a:srgbClr val="FF0000"/>
                </a:solidFill>
                <a:ea typeface="宋体" panose="02010600030101010101" pitchFamily="2" charset="-122"/>
              </a:rPr>
              <a:t>题</a:t>
            </a:r>
            <a:r>
              <a:rPr lang="en-US" altLang="zh-CN" sz="100" dirty="0">
                <a:solidFill>
                  <a:srgbClr val="FF0000"/>
                </a:solidFill>
                <a:ea typeface="宋体" panose="02010600030101010101" pitchFamily="2" charset="-122"/>
              </a:rPr>
              <a:t>】</a:t>
            </a:r>
            <a:endParaRPr lang="zh-CN" altLang="en-US" sz="100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623570" y="188913"/>
            <a:ext cx="7510780" cy="1044575"/>
            <a:chOff x="755" y="136"/>
            <a:chExt cx="11828" cy="1645"/>
          </a:xfrm>
        </p:grpSpPr>
        <p:sp>
          <p:nvSpPr>
            <p:cNvPr id="23" name="椭圆 22"/>
            <p:cNvSpPr/>
            <p:nvPr/>
          </p:nvSpPr>
          <p:spPr>
            <a:xfrm>
              <a:off x="755" y="604"/>
              <a:ext cx="794" cy="794"/>
            </a:xfrm>
            <a:prstGeom prst="ellipse">
              <a:avLst/>
            </a:prstGeom>
            <a:solidFill>
              <a:srgbClr val="7030A0"/>
            </a:solidFill>
            <a:ln w="63500">
              <a:solidFill>
                <a:srgbClr val="FFFFFF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1641" y="445"/>
              <a:ext cx="9088" cy="1113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</a:defRPr>
              </a:lvl9pPr>
            </a:lstStyle>
            <a:p>
              <a:pPr algn="l"/>
              <a:r>
                <a:rPr lang="zh-CN" altLang="en-US" sz="4000" dirty="0">
                  <a:solidFill>
                    <a:srgbClr val="7030A0"/>
                  </a:solidFill>
                  <a:latin typeface="方正卡通简体" panose="03000509000000000000" charset="-122"/>
                  <a:ea typeface="方正卡通简体" panose="03000509000000000000" charset="-122"/>
                </a:rPr>
                <a:t>魔法试炼场——综合应用</a:t>
              </a:r>
            </a:p>
          </p:txBody>
        </p:sp>
        <p:pic>
          <p:nvPicPr>
            <p:cNvPr id="25" name="图片 10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7211465">
              <a:off x="10938" y="136"/>
              <a:ext cx="1645" cy="16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26" name="直接连接符 25"/>
            <p:cNvCxnSpPr/>
            <p:nvPr/>
          </p:nvCxnSpPr>
          <p:spPr>
            <a:xfrm>
              <a:off x="1641" y="1545"/>
              <a:ext cx="9354" cy="0"/>
            </a:xfrm>
            <a:prstGeom prst="line">
              <a:avLst/>
            </a:prstGeom>
            <a:ln w="1905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圆角矩形 26"/>
          <p:cNvSpPr/>
          <p:nvPr/>
        </p:nvSpPr>
        <p:spPr>
          <a:xfrm>
            <a:off x="1125855" y="1269683"/>
            <a:ext cx="4041140" cy="790575"/>
          </a:xfrm>
          <a:prstGeom prst="roundRect">
            <a:avLst/>
          </a:prstGeom>
          <a:solidFill>
            <a:srgbClr val="E1F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6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基础关：速算达人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3503930" y="2421255"/>
            <a:ext cx="29260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eaLnBrk="1" hangingPunct="1">
              <a:spcBef>
                <a:spcPct val="0"/>
              </a:spcBef>
            </a:pPr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29</a:t>
            </a:r>
            <a:r>
              <a:rPr lang="zh-CN" altLang="en-US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】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38"/>
          <p:cNvGrpSpPr/>
          <p:nvPr/>
        </p:nvGrpSpPr>
        <p:grpSpPr>
          <a:xfrm>
            <a:off x="1153160" y="3947160"/>
            <a:ext cx="9885680" cy="2011680"/>
            <a:chOff x="1816" y="5990"/>
            <a:chExt cx="15568" cy="3168"/>
          </a:xfrm>
        </p:grpSpPr>
        <p:sp>
          <p:nvSpPr>
            <p:cNvPr id="37" name="任意多边形 36"/>
            <p:cNvSpPr/>
            <p:nvPr/>
          </p:nvSpPr>
          <p:spPr>
            <a:xfrm>
              <a:off x="1816" y="5990"/>
              <a:ext cx="15568" cy="3168"/>
            </a:xfrm>
            <a:custGeom>
              <a:avLst/>
              <a:gdLst>
                <a:gd name="connsiteX0" fmla="*/ 16848 w 16848"/>
                <a:gd name="connsiteY0" fmla="*/ 1574 h 2948"/>
                <a:gd name="connsiteX1" fmla="*/ 16848 w 16848"/>
                <a:gd name="connsiteY1" fmla="*/ 2084 h 2948"/>
                <a:gd name="connsiteX2" fmla="*/ 16847 w 16848"/>
                <a:gd name="connsiteY2" fmla="*/ 2457 h 2948"/>
                <a:gd name="connsiteX3" fmla="*/ 16356 w 16848"/>
                <a:gd name="connsiteY3" fmla="*/ 2948 h 2948"/>
                <a:gd name="connsiteX4" fmla="*/ 491 w 16848"/>
                <a:gd name="connsiteY4" fmla="*/ 2948 h 2948"/>
                <a:gd name="connsiteX5" fmla="*/ 0 w 16848"/>
                <a:gd name="connsiteY5" fmla="*/ 2457 h 2948"/>
                <a:gd name="connsiteX6" fmla="*/ 0 w 16848"/>
                <a:gd name="connsiteY6" fmla="*/ 491 h 2948"/>
                <a:gd name="connsiteX7" fmla="*/ 491 w 16848"/>
                <a:gd name="connsiteY7" fmla="*/ 0 h 2948"/>
                <a:gd name="connsiteX8" fmla="*/ 16356 w 16848"/>
                <a:gd name="connsiteY8" fmla="*/ 0 h 2948"/>
                <a:gd name="connsiteX9" fmla="*/ 16847 w 16848"/>
                <a:gd name="connsiteY9" fmla="*/ 491 h 2948"/>
                <a:gd name="connsiteX10" fmla="*/ 16845 w 16848"/>
                <a:gd name="connsiteY10" fmla="*/ 952 h 2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848" h="2948">
                  <a:moveTo>
                    <a:pt x="16848" y="1574"/>
                  </a:moveTo>
                  <a:lnTo>
                    <a:pt x="16848" y="2084"/>
                  </a:lnTo>
                  <a:lnTo>
                    <a:pt x="16847" y="2457"/>
                  </a:lnTo>
                  <a:cubicBezTo>
                    <a:pt x="16847" y="2728"/>
                    <a:pt x="16627" y="2948"/>
                    <a:pt x="16356" y="2948"/>
                  </a:cubicBezTo>
                  <a:lnTo>
                    <a:pt x="491" y="2948"/>
                  </a:lnTo>
                  <a:cubicBezTo>
                    <a:pt x="220" y="2948"/>
                    <a:pt x="0" y="2728"/>
                    <a:pt x="0" y="2457"/>
                  </a:cubicBezTo>
                  <a:lnTo>
                    <a:pt x="0" y="491"/>
                  </a:lnTo>
                  <a:cubicBezTo>
                    <a:pt x="0" y="220"/>
                    <a:pt x="220" y="0"/>
                    <a:pt x="491" y="0"/>
                  </a:cubicBezTo>
                  <a:lnTo>
                    <a:pt x="16356" y="0"/>
                  </a:lnTo>
                  <a:cubicBezTo>
                    <a:pt x="16627" y="0"/>
                    <a:pt x="16847" y="220"/>
                    <a:pt x="16847" y="491"/>
                  </a:cubicBezTo>
                  <a:lnTo>
                    <a:pt x="16845" y="952"/>
                  </a:lnTo>
                </a:path>
              </a:pathLst>
            </a:custGeom>
            <a:solidFill>
              <a:srgbClr val="FFFFFF"/>
            </a:solidFill>
            <a:ln w="19050">
              <a:solidFill>
                <a:srgbClr val="80583E"/>
              </a:solidFill>
              <a:prstDash val="dash"/>
              <a:headEnd type="oval" w="lg" len="lg"/>
              <a:tailEnd type="oval" w="lg" len="lg"/>
            </a:ln>
            <a:effectLst>
              <a:outerShdw blurRad="50800" dist="76200" dir="8100000" algn="tr" rotWithShape="0">
                <a:srgbClr val="6E000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文本框 1"/>
            <p:cNvSpPr txBox="1"/>
            <p:nvPr/>
          </p:nvSpPr>
          <p:spPr>
            <a:xfrm>
              <a:off x="2683" y="6421"/>
              <a:ext cx="9933" cy="919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  <a:sym typeface="+mn-ea"/>
                </a:rPr>
                <a:t>计算乘加、乘减算式的运算</a:t>
              </a:r>
              <a:r>
                <a:rPr lang="zh-CN" altLang="en-US" sz="32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+mn-ea"/>
                </a:rPr>
                <a:t>顺序</a:t>
              </a:r>
              <a:r>
                <a:rPr lang="zh-CN" altLang="en-US" sz="3200" b="1" dirty="0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+mn-ea"/>
                </a:rPr>
                <a:t>：</a:t>
              </a:r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1199515" y="620713"/>
            <a:ext cx="1037336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altLang="zh-CN" sz="3600" b="1"/>
              <a:t>2. </a:t>
            </a:r>
            <a:endParaRPr lang="zh-CN" altLang="en-US" sz="3600" b="1">
              <a:sym typeface="+mn-ea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1199515" y="1270318"/>
            <a:ext cx="10373360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200000"/>
              </a:lnSpc>
            </a:pPr>
            <a:r>
              <a:rPr lang="en-US" altLang="zh-CN" sz="3600" b="1"/>
              <a:t>6</a:t>
            </a:r>
            <a:r>
              <a:rPr lang="zh-CN" altLang="en-US" sz="3600" b="1"/>
              <a:t>×</a:t>
            </a:r>
            <a:r>
              <a:rPr lang="en-US" altLang="zh-CN" sz="3600" b="1"/>
              <a:t>3</a:t>
            </a:r>
            <a:r>
              <a:rPr lang="zh-CN" altLang="en-US" sz="3600" b="1"/>
              <a:t>－</a:t>
            </a:r>
            <a:r>
              <a:rPr lang="en-US" altLang="zh-CN" sz="3600" b="1"/>
              <a:t>8  </a:t>
            </a:r>
            <a:r>
              <a:rPr lang="zh-CN" altLang="en-US" sz="3600" b="1"/>
              <a:t>=</a:t>
            </a:r>
            <a:r>
              <a:rPr lang="en-US" altLang="zh-CN" sz="3600" b="1"/>
              <a:t>		</a:t>
            </a:r>
            <a:r>
              <a:rPr lang="zh-CN" altLang="en-US" sz="3600" b="1">
                <a:sym typeface="+mn-ea"/>
              </a:rPr>
              <a:t>5×</a:t>
            </a:r>
            <a:r>
              <a:rPr lang="en-US" altLang="zh-CN" sz="3600" b="1">
                <a:sym typeface="+mn-ea"/>
              </a:rPr>
              <a:t>4+30 </a:t>
            </a:r>
            <a:r>
              <a:rPr lang="zh-CN" altLang="en-US" sz="3600" b="1">
                <a:sym typeface="+mn-ea"/>
              </a:rPr>
              <a:t>=</a:t>
            </a:r>
            <a:r>
              <a:rPr lang="en-US" altLang="zh-CN" sz="3600" b="1">
                <a:sym typeface="+mn-ea"/>
              </a:rPr>
              <a:t>		4</a:t>
            </a:r>
            <a:r>
              <a:rPr lang="zh-CN" altLang="en-US" sz="3600" b="1">
                <a:sym typeface="+mn-ea"/>
              </a:rPr>
              <a:t>×</a:t>
            </a:r>
            <a:r>
              <a:rPr lang="en-US" altLang="zh-CN" sz="3600" b="1">
                <a:sym typeface="+mn-ea"/>
              </a:rPr>
              <a:t>4+12 </a:t>
            </a:r>
            <a:r>
              <a:rPr lang="zh-CN" altLang="en-US" sz="3600" b="1">
                <a:sym typeface="+mn-ea"/>
              </a:rPr>
              <a:t>=</a:t>
            </a:r>
            <a:endParaRPr lang="zh-CN" altLang="en-US" sz="3600" b="1"/>
          </a:p>
          <a:p>
            <a:pPr latinLnBrk="0">
              <a:lnSpc>
                <a:spcPct val="200000"/>
              </a:lnSpc>
            </a:pPr>
            <a:r>
              <a:rPr lang="zh-CN" altLang="en-US" sz="3600" b="1"/>
              <a:t>5</a:t>
            </a:r>
            <a:r>
              <a:rPr lang="zh-CN" altLang="en-US" sz="3600" b="1">
                <a:sym typeface="+mn-ea"/>
              </a:rPr>
              <a:t>×</a:t>
            </a:r>
            <a:r>
              <a:rPr lang="zh-CN" altLang="en-US" sz="3600" b="1"/>
              <a:t>3</a:t>
            </a:r>
            <a:r>
              <a:rPr lang="en-US" altLang="zh-CN" sz="3600" b="1"/>
              <a:t>+9 </a:t>
            </a:r>
            <a:r>
              <a:rPr lang="zh-CN" altLang="en-US" sz="3600" b="1"/>
              <a:t>=</a:t>
            </a:r>
            <a:r>
              <a:rPr lang="en-US" altLang="zh-CN" sz="3600" b="1"/>
              <a:t>			6</a:t>
            </a:r>
            <a:r>
              <a:rPr lang="zh-CN" altLang="en-US" sz="3600" b="1">
                <a:sym typeface="+mn-ea"/>
              </a:rPr>
              <a:t>×</a:t>
            </a:r>
            <a:r>
              <a:rPr lang="en-US" altLang="zh-CN" sz="3600" b="1">
                <a:sym typeface="+mn-ea"/>
              </a:rPr>
              <a:t>6+6 </a:t>
            </a:r>
            <a:r>
              <a:rPr lang="zh-CN" altLang="en-US" sz="3600" b="1">
                <a:sym typeface="+mn-ea"/>
              </a:rPr>
              <a:t>=</a:t>
            </a:r>
            <a:r>
              <a:rPr lang="en-US" altLang="zh-CN" sz="3600" b="1">
                <a:sym typeface="+mn-ea"/>
              </a:rPr>
              <a:t>			</a:t>
            </a:r>
            <a:r>
              <a:rPr lang="zh-CN" altLang="en-US" sz="3600" b="1">
                <a:sym typeface="+mn-ea"/>
              </a:rPr>
              <a:t>4×</a:t>
            </a:r>
            <a:r>
              <a:rPr lang="en-US" altLang="zh-CN" sz="3600" b="1">
                <a:sym typeface="+mn-ea"/>
              </a:rPr>
              <a:t>6</a:t>
            </a:r>
            <a:r>
              <a:rPr lang="zh-CN" altLang="en-US" sz="3600" b="1">
                <a:sym typeface="+mn-ea"/>
              </a:rPr>
              <a:t>－</a:t>
            </a:r>
            <a:r>
              <a:rPr lang="en-US" altLang="zh-CN" sz="3600" b="1">
                <a:sym typeface="+mn-ea"/>
              </a:rPr>
              <a:t>4 </a:t>
            </a:r>
            <a:r>
              <a:rPr lang="zh-CN" altLang="en-US" sz="3600" b="1">
                <a:sym typeface="+mn-ea"/>
              </a:rPr>
              <a:t>=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2135505" y="1052830"/>
            <a:ext cx="29260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hangingPunct="1"/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29</a:t>
            </a:r>
            <a:r>
              <a:rPr lang="zh-CN" altLang="en-US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】</a:t>
            </a:r>
          </a:p>
        </p:txBody>
      </p:sp>
      <p:sp>
        <p:nvSpPr>
          <p:cNvPr id="40" name="文本框 39"/>
          <p:cNvSpPr txBox="1"/>
          <p:nvPr/>
        </p:nvSpPr>
        <p:spPr>
          <a:xfrm>
            <a:off x="3432175" y="1701165"/>
            <a:ext cx="93091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10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2489200" y="4940935"/>
            <a:ext cx="8253730" cy="730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30000"/>
              </a:lnSpc>
            </a:pP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先算乘法，再算加法或减法。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6960235" y="1701165"/>
            <a:ext cx="93091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50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10632440" y="1701165"/>
            <a:ext cx="93091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28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3072130" y="2781300"/>
            <a:ext cx="93091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24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6671945" y="2781300"/>
            <a:ext cx="93091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42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10560685" y="2781300"/>
            <a:ext cx="93091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20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圆角矩形 11"/>
          <p:cNvSpPr/>
          <p:nvPr/>
        </p:nvSpPr>
        <p:spPr>
          <a:xfrm>
            <a:off x="839470" y="692468"/>
            <a:ext cx="4041140" cy="790575"/>
          </a:xfrm>
          <a:prstGeom prst="roundRect">
            <a:avLst/>
          </a:prstGeom>
          <a:solidFill>
            <a:srgbClr val="E1F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60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进阶关：生活应用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199515" y="1700848"/>
            <a:ext cx="10373360" cy="175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altLang="zh-CN" sz="3600" b="1"/>
              <a:t>3. </a:t>
            </a:r>
            <a:r>
              <a:rPr lang="zh-CN" altLang="en-US" sz="3600" b="1"/>
              <a:t>一套玩具小汽车有5辆，每辆5元，买这样的1套玩具小汽车需要多少钱？买2套呢？</a:t>
            </a:r>
            <a:endParaRPr lang="zh-CN" altLang="en-US" sz="3600" b="1">
              <a:sym typeface="+mn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544560" y="2922270"/>
            <a:ext cx="29260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hangingPunct="1"/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29</a:t>
            </a:r>
            <a:r>
              <a:rPr lang="zh-CN" altLang="en-US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】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199515" y="3357563"/>
            <a:ext cx="1037336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zh-CN" altLang="en-US" sz="3600" b="1">
                <a:solidFill>
                  <a:srgbClr val="FF0000"/>
                </a:solidFill>
              </a:rPr>
              <a:t>买1套玩具小汽车：</a:t>
            </a:r>
            <a:r>
              <a:rPr lang="en-US" altLang="zh-CN" sz="3600" b="1">
                <a:solidFill>
                  <a:srgbClr val="FF0000"/>
                </a:solidFill>
              </a:rPr>
              <a:t>5</a:t>
            </a:r>
            <a:r>
              <a:rPr lang="zh-CN" altLang="en-US" sz="3600" b="1">
                <a:solidFill>
                  <a:srgbClr val="FF0000"/>
                </a:solidFill>
              </a:rPr>
              <a:t>×</a:t>
            </a:r>
            <a:r>
              <a:rPr lang="en-US" altLang="zh-CN" sz="3600" b="1">
                <a:solidFill>
                  <a:srgbClr val="FF0000"/>
                </a:solidFill>
              </a:rPr>
              <a:t>5 = 25</a:t>
            </a:r>
            <a:r>
              <a:rPr lang="zh-CN" altLang="en-US" sz="3600" b="1">
                <a:solidFill>
                  <a:srgbClr val="FF0000"/>
                </a:solidFill>
              </a:rPr>
              <a:t>（元）</a:t>
            </a:r>
            <a:endParaRPr lang="zh-CN" alt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199515" y="4294188"/>
            <a:ext cx="1037336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zh-CN" altLang="en-US" sz="3600" b="1">
                <a:solidFill>
                  <a:srgbClr val="FF0000"/>
                </a:solidFill>
              </a:rPr>
              <a:t>买</a:t>
            </a:r>
            <a:r>
              <a:rPr lang="en-US" altLang="zh-CN" sz="3600" b="1">
                <a:solidFill>
                  <a:srgbClr val="FF0000"/>
                </a:solidFill>
              </a:rPr>
              <a:t>2</a:t>
            </a:r>
            <a:r>
              <a:rPr lang="zh-CN" altLang="en-US" sz="3600" b="1">
                <a:solidFill>
                  <a:srgbClr val="FF0000"/>
                </a:solidFill>
              </a:rPr>
              <a:t>套玩具小汽车：</a:t>
            </a:r>
            <a:r>
              <a:rPr lang="en-US" sz="3600" b="1">
                <a:solidFill>
                  <a:srgbClr val="FF0000"/>
                </a:solidFill>
              </a:rPr>
              <a:t>25 + 25</a:t>
            </a:r>
            <a:r>
              <a:rPr lang="en-US" altLang="zh-CN" sz="3600" b="1">
                <a:solidFill>
                  <a:srgbClr val="FF0000"/>
                </a:solidFill>
              </a:rPr>
              <a:t> = 50</a:t>
            </a:r>
            <a:r>
              <a:rPr lang="zh-CN" altLang="en-US" sz="3600" b="1">
                <a:solidFill>
                  <a:srgbClr val="FF0000"/>
                </a:solidFill>
              </a:rPr>
              <a:t>（元）</a:t>
            </a:r>
            <a:endParaRPr lang="zh-CN" alt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199515" y="5374640"/>
            <a:ext cx="10856595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zh-CN" sz="3600" b="1">
                <a:solidFill>
                  <a:srgbClr val="FF0000"/>
                </a:solidFill>
              </a:rPr>
              <a:t>口答：</a:t>
            </a:r>
            <a:r>
              <a:rPr lang="zh-CN" altLang="en-US" sz="3600" b="1">
                <a:solidFill>
                  <a:srgbClr val="FF0000"/>
                </a:solidFill>
                <a:sym typeface="+mn-ea"/>
              </a:rPr>
              <a:t>买1套玩具小汽车</a:t>
            </a:r>
            <a:r>
              <a:rPr lang="zh-CN" sz="3600" b="1">
                <a:solidFill>
                  <a:srgbClr val="FF0000"/>
                </a:solidFill>
                <a:sym typeface="+mn-ea"/>
              </a:rPr>
              <a:t>需要</a:t>
            </a:r>
            <a:r>
              <a:rPr lang="en-US" altLang="zh-CN" sz="3600" b="1">
                <a:solidFill>
                  <a:srgbClr val="FF0000"/>
                </a:solidFill>
                <a:sym typeface="+mn-ea"/>
              </a:rPr>
              <a:t>25</a:t>
            </a:r>
            <a:r>
              <a:rPr lang="zh-CN" altLang="en-US" sz="3600" b="1">
                <a:solidFill>
                  <a:srgbClr val="FF0000"/>
                </a:solidFill>
                <a:sym typeface="+mn-ea"/>
              </a:rPr>
              <a:t>元，买</a:t>
            </a:r>
            <a:r>
              <a:rPr lang="en-US" altLang="zh-CN" sz="3600" b="1">
                <a:solidFill>
                  <a:srgbClr val="FF0000"/>
                </a:solidFill>
                <a:sym typeface="+mn-ea"/>
              </a:rPr>
              <a:t>2</a:t>
            </a:r>
            <a:r>
              <a:rPr lang="zh-CN" altLang="en-US" sz="3600" b="1">
                <a:solidFill>
                  <a:srgbClr val="FF0000"/>
                </a:solidFill>
                <a:sym typeface="+mn-ea"/>
              </a:rPr>
              <a:t>套需要</a:t>
            </a:r>
            <a:r>
              <a:rPr lang="en-US" altLang="zh-CN" sz="3600" b="1">
                <a:solidFill>
                  <a:srgbClr val="FF0000"/>
                </a:solidFill>
                <a:sym typeface="+mn-ea"/>
              </a:rPr>
              <a:t>50</a:t>
            </a:r>
            <a:r>
              <a:rPr lang="zh-CN" altLang="en-US" sz="3600" b="1">
                <a:solidFill>
                  <a:srgbClr val="FF0000"/>
                </a:solidFill>
                <a:sym typeface="+mn-ea"/>
              </a:rPr>
              <a:t>元。</a:t>
            </a:r>
            <a:endParaRPr lang="zh-CN" sz="3600" b="1">
              <a:solidFill>
                <a:srgbClr val="FF0000"/>
              </a:solidFill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81000" y="1182443"/>
            <a:ext cx="11811000" cy="24801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latinLnBrk="0" hangingPunct="1">
              <a:lnSpc>
                <a:spcPct val="150000"/>
              </a:lnSpc>
            </a:pPr>
            <a:r>
              <a:rPr lang="en-US" sz="3600" b="1" dirty="0"/>
              <a:t>4. </a:t>
            </a:r>
            <a:r>
              <a:rPr sz="3600" b="1" dirty="0"/>
              <a:t>超市里的七号电池有一板装4节的，也有一板装6节的。</a:t>
            </a:r>
          </a:p>
          <a:p>
            <a:pPr eaLnBrk="1" latinLnBrk="0" hangingPunct="1">
              <a:lnSpc>
                <a:spcPct val="150000"/>
              </a:lnSpc>
            </a:pPr>
            <a:r>
              <a:rPr sz="3600" b="1" dirty="0"/>
              <a:t>(1)</a:t>
            </a:r>
            <a:r>
              <a:rPr lang="en-US" sz="3600" b="1" dirty="0"/>
              <a:t> </a:t>
            </a:r>
            <a:r>
              <a:rPr sz="3600" b="1" dirty="0"/>
              <a:t>两种包装的电池各买1板，一共是多少节电池</a:t>
            </a:r>
            <a:r>
              <a:rPr lang="zh-CN" sz="3600" b="1" dirty="0"/>
              <a:t>？</a:t>
            </a:r>
            <a:endParaRPr sz="3600" b="1" dirty="0"/>
          </a:p>
          <a:p>
            <a:pPr eaLnBrk="1" latinLnBrk="0" hangingPunct="1">
              <a:lnSpc>
                <a:spcPct val="150000"/>
              </a:lnSpc>
            </a:pPr>
            <a:r>
              <a:rPr sz="3600" b="1" dirty="0"/>
              <a:t>(2)</a:t>
            </a:r>
            <a:r>
              <a:rPr lang="en-US" sz="3600" b="1" dirty="0"/>
              <a:t> </a:t>
            </a:r>
            <a:r>
              <a:rPr sz="3600" b="1" dirty="0"/>
              <a:t>如果买4板6节装的，一共是多少节电池</a:t>
            </a:r>
            <a:r>
              <a:rPr lang="zh-CN" sz="3600" b="1" dirty="0"/>
              <a:t>？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1127760" y="765175"/>
            <a:ext cx="29260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hangingPunct="1"/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29</a:t>
            </a:r>
            <a:r>
              <a:rPr lang="zh-CN" altLang="en-US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4</a:t>
            </a:r>
            <a:r>
              <a:rPr lang="zh-CN" altLang="en-US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】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983615" y="3932873"/>
            <a:ext cx="1037336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altLang="zh-CN" sz="3600" b="1">
                <a:solidFill>
                  <a:srgbClr val="FF0000"/>
                </a:solidFill>
              </a:rPr>
              <a:t>(1) 4 + 6 = 10 (</a:t>
            </a:r>
            <a:r>
              <a:rPr lang="zh-CN" altLang="en-US" sz="3600" b="1">
                <a:solidFill>
                  <a:srgbClr val="FF0000"/>
                </a:solidFill>
              </a:rPr>
              <a:t>节</a:t>
            </a:r>
            <a:r>
              <a:rPr lang="en-US" altLang="zh-CN" sz="3600" b="1">
                <a:solidFill>
                  <a:srgbClr val="FF0000"/>
                </a:solidFill>
              </a:rPr>
              <a:t>)</a:t>
            </a:r>
            <a:endParaRPr lang="zh-CN" alt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83615" y="5013643"/>
            <a:ext cx="1037336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altLang="zh-CN" sz="3600" b="1">
                <a:solidFill>
                  <a:srgbClr val="FF0000"/>
                </a:solidFill>
              </a:rPr>
              <a:t>(2) 4 </a:t>
            </a:r>
            <a:r>
              <a:rPr lang="zh-CN" altLang="en-US" sz="3600" b="1">
                <a:solidFill>
                  <a:srgbClr val="FF0000"/>
                </a:solidFill>
              </a:rPr>
              <a:t>×</a:t>
            </a:r>
            <a:r>
              <a:rPr lang="en-US" altLang="zh-CN" sz="3600" b="1">
                <a:solidFill>
                  <a:srgbClr val="FF0000"/>
                </a:solidFill>
              </a:rPr>
              <a:t> 6 = 24 (</a:t>
            </a:r>
            <a:r>
              <a:rPr lang="zh-CN" altLang="en-US" sz="3600" b="1">
                <a:solidFill>
                  <a:srgbClr val="FF0000"/>
                </a:solidFill>
              </a:rPr>
              <a:t>节</a:t>
            </a:r>
            <a:r>
              <a:rPr lang="en-US" altLang="zh-CN" sz="3600" b="1">
                <a:solidFill>
                  <a:srgbClr val="FF0000"/>
                </a:solidFill>
              </a:rPr>
              <a:t>)</a:t>
            </a:r>
            <a:endParaRPr lang="zh-CN" alt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409190" y="2838450"/>
            <a:ext cx="1862455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latinLnBrk="0" hangingPunct="1">
              <a:lnSpc>
                <a:spcPct val="150000"/>
              </a:lnSpc>
            </a:pPr>
            <a:r>
              <a:rPr sz="3600" b="1">
                <a:solidFill>
                  <a:srgbClr val="FF00FF"/>
                </a:solidFill>
              </a:rPr>
              <a:t>4板6节</a:t>
            </a:r>
            <a:endParaRPr lang="zh-CN" sz="3600" b="1">
              <a:solidFill>
                <a:srgbClr val="FF00FF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166360" y="3933190"/>
            <a:ext cx="657987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zh-CN" altLang="en-US" sz="3600" b="1">
                <a:solidFill>
                  <a:srgbClr val="FF0000"/>
                </a:solidFill>
              </a:rPr>
              <a:t>口答：一共是</a:t>
            </a:r>
            <a:r>
              <a:rPr lang="en-US" altLang="zh-CN" sz="3600" b="1">
                <a:solidFill>
                  <a:srgbClr val="FF0000"/>
                </a:solidFill>
              </a:rPr>
              <a:t>10</a:t>
            </a:r>
            <a:r>
              <a:rPr lang="zh-CN" altLang="en-US" sz="3600" b="1">
                <a:solidFill>
                  <a:srgbClr val="FF0000"/>
                </a:solidFill>
              </a:rPr>
              <a:t>节电池。</a:t>
            </a:r>
            <a:endParaRPr lang="zh-CN" alt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166360" y="5013960"/>
            <a:ext cx="657987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zh-CN" sz="3600" b="1">
                <a:solidFill>
                  <a:srgbClr val="FF0000"/>
                </a:solidFill>
              </a:rPr>
              <a:t>口答：</a:t>
            </a:r>
            <a:r>
              <a:rPr lang="zh-CN" altLang="en-US" sz="3600" b="1">
                <a:solidFill>
                  <a:srgbClr val="FF0000"/>
                </a:solidFill>
                <a:sym typeface="+mn-ea"/>
              </a:rPr>
              <a:t>一共是</a:t>
            </a:r>
            <a:r>
              <a:rPr lang="en-US" altLang="zh-CN" sz="3600" b="1">
                <a:solidFill>
                  <a:srgbClr val="FF0000"/>
                </a:solidFill>
                <a:sym typeface="+mn-ea"/>
              </a:rPr>
              <a:t>24</a:t>
            </a:r>
            <a:r>
              <a:rPr lang="zh-CN" altLang="en-US" sz="3600" b="1">
                <a:solidFill>
                  <a:srgbClr val="FF0000"/>
                </a:solidFill>
                <a:sym typeface="+mn-ea"/>
              </a:rPr>
              <a:t>节电池。</a:t>
            </a:r>
            <a:endParaRPr lang="zh-CN" sz="3600" b="1">
              <a:solidFill>
                <a:srgbClr val="FF0000"/>
              </a:solidFill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5" descr="E:\2022年工作\数学 二年级上册-B（导图）2022-08-06\XXSX_2B_t067_01.png">
            <a:extLst>
              <a:ext uri="{FF2B5EF4-FFF2-40B4-BE49-F238E27FC236}">
                <a16:creationId xmlns:a16="http://schemas.microsoft.com/office/drawing/2014/main" id="{469A829C-3653-29B5-11A3-E04F3CF54C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7260" y="2824897"/>
            <a:ext cx="2694773" cy="3268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544165" y="1053465"/>
            <a:ext cx="980694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latinLnBrk="0" hangingPunct="1">
              <a:lnSpc>
                <a:spcPct val="150000"/>
              </a:lnSpc>
            </a:pPr>
            <a:r>
              <a:rPr lang="en-US" sz="3600" b="1"/>
              <a:t>5. </a:t>
            </a:r>
            <a:r>
              <a:rPr sz="3600" b="1"/>
              <a:t>每只小猫钓6条鱼，5只小猫钓多少条鱼</a:t>
            </a:r>
            <a:r>
              <a:rPr lang="zh-CN" sz="3600" b="1"/>
              <a:t>？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479395" y="621665"/>
            <a:ext cx="29260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hangingPunct="1"/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29</a:t>
            </a:r>
            <a:r>
              <a:rPr lang="zh-CN" altLang="en-US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5</a:t>
            </a:r>
            <a:r>
              <a:rPr lang="zh-CN" altLang="en-US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】</a:t>
            </a:r>
          </a:p>
        </p:txBody>
      </p:sp>
      <p:sp>
        <p:nvSpPr>
          <p:cNvPr id="3" name="矩形 2"/>
          <p:cNvSpPr/>
          <p:nvPr/>
        </p:nvSpPr>
        <p:spPr>
          <a:xfrm>
            <a:off x="1199485" y="2456225"/>
            <a:ext cx="720000" cy="72000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2857380" y="2456225"/>
            <a:ext cx="719455" cy="72000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2028705" y="2456225"/>
            <a:ext cx="719455" cy="7200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 sz="1800"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649950" y="2493645"/>
            <a:ext cx="472630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latinLnBrk="0" hangingPunct="1">
              <a:lnSpc>
                <a:spcPct val="100000"/>
              </a:lnSpc>
            </a:pPr>
            <a:r>
              <a:rPr lang="en-US" sz="3600" b="1"/>
              <a:t>=              (       )</a:t>
            </a:r>
          </a:p>
        </p:txBody>
      </p:sp>
      <p:sp>
        <p:nvSpPr>
          <p:cNvPr id="7" name="矩形 6"/>
          <p:cNvSpPr/>
          <p:nvPr/>
        </p:nvSpPr>
        <p:spPr>
          <a:xfrm>
            <a:off x="4226530" y="2456180"/>
            <a:ext cx="1186815" cy="72009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1055340" y="3357880"/>
            <a:ext cx="980694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latinLnBrk="0" hangingPunct="1">
              <a:lnSpc>
                <a:spcPct val="150000"/>
              </a:lnSpc>
            </a:pPr>
            <a:r>
              <a:rPr sz="3600" b="1"/>
              <a:t>7只小猫钓的鱼，比40条多还是少</a:t>
            </a:r>
            <a:r>
              <a:rPr lang="zh-CN" sz="3600" b="1"/>
              <a:t>？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231735" y="693420"/>
            <a:ext cx="109093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en-US" sz="3200" b="1">
                <a:solidFill>
                  <a:srgbClr val="0000FF"/>
                </a:solidFill>
              </a:rPr>
              <a:t>5</a:t>
            </a:r>
            <a:r>
              <a:rPr lang="zh-CN" altLang="en-US" sz="3200" b="1">
                <a:solidFill>
                  <a:srgbClr val="0000FF"/>
                </a:solidFill>
              </a:rPr>
              <a:t>个</a:t>
            </a:r>
            <a:r>
              <a:rPr lang="en-US" altLang="zh-CN" sz="3200" b="1">
                <a:solidFill>
                  <a:srgbClr val="0000FF"/>
                </a:solidFill>
              </a:rPr>
              <a:t>6</a:t>
            </a:r>
            <a:endParaRPr lang="en-US" altLang="zh-CN" sz="3200" b="1">
              <a:solidFill>
                <a:srgbClr val="0000FF"/>
              </a:solidFill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342995" y="2277745"/>
            <a:ext cx="7149465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altLang="zh-CN" sz="3600" b="1">
                <a:solidFill>
                  <a:srgbClr val="FF0000"/>
                </a:solidFill>
              </a:rPr>
              <a:t>5    </a:t>
            </a:r>
            <a:r>
              <a:rPr lang="zh-CN" altLang="en-US" sz="3600" b="1">
                <a:solidFill>
                  <a:srgbClr val="FF0000"/>
                </a:solidFill>
              </a:rPr>
              <a:t>×</a:t>
            </a:r>
            <a:r>
              <a:rPr lang="en-US" altLang="zh-CN" sz="3600" b="1">
                <a:solidFill>
                  <a:srgbClr val="FF0000"/>
                </a:solidFill>
              </a:rPr>
              <a:t>     6          30        </a:t>
            </a:r>
            <a:r>
              <a:rPr lang="zh-CN" altLang="en-US" sz="3600" b="1">
                <a:solidFill>
                  <a:srgbClr val="FF0000"/>
                </a:solidFill>
              </a:rPr>
              <a:t>条</a:t>
            </a:r>
            <a:endParaRPr lang="zh-CN" alt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271875" y="4294505"/>
            <a:ext cx="347853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altLang="zh-CN" sz="3600" b="1">
                <a:solidFill>
                  <a:srgbClr val="FF0000"/>
                </a:solidFill>
              </a:rPr>
              <a:t>7</a:t>
            </a:r>
            <a:r>
              <a:rPr lang="zh-CN" altLang="en-US" sz="3600" b="1">
                <a:solidFill>
                  <a:srgbClr val="FF0000"/>
                </a:solidFill>
              </a:rPr>
              <a:t>×</a:t>
            </a:r>
            <a:r>
              <a:rPr lang="en-US" altLang="zh-CN" sz="3600" b="1">
                <a:solidFill>
                  <a:srgbClr val="FF0000"/>
                </a:solidFill>
              </a:rPr>
              <a:t>6=42(</a:t>
            </a:r>
            <a:r>
              <a:rPr lang="zh-CN" altLang="en-US" sz="3600" b="1">
                <a:solidFill>
                  <a:srgbClr val="FF0000"/>
                </a:solidFill>
              </a:rPr>
              <a:t>条</a:t>
            </a:r>
            <a:r>
              <a:rPr lang="en-US" altLang="zh-CN" sz="3600" b="1">
                <a:solidFill>
                  <a:srgbClr val="FF0000"/>
                </a:solidFill>
              </a:rPr>
              <a:t>)</a:t>
            </a:r>
            <a:endParaRPr lang="en-US" altLang="zh-CN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655790" y="4294505"/>
            <a:ext cx="347853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sz="3600" b="1">
                <a:solidFill>
                  <a:srgbClr val="FF0000"/>
                </a:solidFill>
              </a:rPr>
              <a:t>42 </a:t>
            </a:r>
            <a:r>
              <a:rPr lang="zh-CN" altLang="en-US" sz="3600" b="1">
                <a:solidFill>
                  <a:srgbClr val="FF0000"/>
                </a:solidFill>
              </a:rPr>
              <a:t>＞</a:t>
            </a:r>
            <a:r>
              <a:rPr lang="en-US" altLang="zh-CN" sz="3600" b="1">
                <a:solidFill>
                  <a:srgbClr val="FF0000"/>
                </a:solidFill>
              </a:rPr>
              <a:t> 40</a:t>
            </a:r>
            <a:endParaRPr lang="en-US" altLang="zh-CN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271875" y="5302250"/>
            <a:ext cx="7865745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zh-CN" sz="3600" b="1">
                <a:solidFill>
                  <a:srgbClr val="FF0000"/>
                </a:solidFill>
              </a:rPr>
              <a:t>口答：</a:t>
            </a:r>
            <a:r>
              <a:rPr sz="3600" b="1">
                <a:solidFill>
                  <a:srgbClr val="FF0000"/>
                </a:solidFill>
              </a:rPr>
              <a:t>7只小猫钓的鱼，比40条</a:t>
            </a:r>
            <a:r>
              <a:rPr lang="zh-CN" sz="3600" b="1">
                <a:solidFill>
                  <a:srgbClr val="FF0000"/>
                </a:solidFill>
              </a:rPr>
              <a:t>多。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圆角矩形 11"/>
          <p:cNvSpPr/>
          <p:nvPr/>
        </p:nvSpPr>
        <p:spPr>
          <a:xfrm>
            <a:off x="839470" y="692468"/>
            <a:ext cx="4041140" cy="790575"/>
          </a:xfrm>
          <a:prstGeom prst="roundRect">
            <a:avLst/>
          </a:prstGeom>
          <a:solidFill>
            <a:srgbClr val="E1F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60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终极关：趣味创作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199515" y="2348865"/>
            <a:ext cx="9806940" cy="2584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571500" indent="-571500" eaLnBrk="1" latinLnBrk="0" hangingPunct="1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3600" b="1"/>
              <a:t>创作</a:t>
            </a:r>
            <a:r>
              <a:rPr lang="en-US" altLang="zh-CN" sz="3600" b="1"/>
              <a:t>“</a:t>
            </a:r>
            <a:r>
              <a:rPr lang="zh-CN" altLang="en-US" sz="3600" b="1"/>
              <a:t>乘法故事画</a:t>
            </a:r>
            <a:r>
              <a:rPr lang="en-US" altLang="zh-CN" sz="3600" b="1"/>
              <a:t>”</a:t>
            </a:r>
            <a:r>
              <a:rPr lang="zh-CN" altLang="en-US" sz="3600" b="1"/>
              <a:t>，根据你的画讲一个小故事，并列出数学算式。</a:t>
            </a:r>
            <a:endParaRPr lang="en-US" altLang="zh-CN" sz="3600" b="1"/>
          </a:p>
          <a:p>
            <a:pPr marL="571500" indent="-571500" eaLnBrk="1" latinLnBrk="0" hangingPunct="1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3600" b="1"/>
              <a:t>录制</a:t>
            </a:r>
            <a:r>
              <a:rPr lang="en-US" altLang="zh-CN" sz="3600" b="1"/>
              <a:t>“</a:t>
            </a:r>
            <a:r>
              <a:rPr lang="zh-CN" altLang="en-US" sz="3600" b="1"/>
              <a:t>口诀拍手歌</a:t>
            </a:r>
            <a:r>
              <a:rPr lang="en-US" altLang="zh-CN" sz="3600" b="1"/>
              <a:t>”</a:t>
            </a:r>
            <a:r>
              <a:rPr lang="zh-CN" altLang="en-US" sz="3600" b="1"/>
              <a:t>小视频，并上传到班级群。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圆角矩形 10"/>
          <p:cNvSpPr/>
          <p:nvPr/>
        </p:nvSpPr>
        <p:spPr>
          <a:xfrm>
            <a:off x="1174433" y="2095186"/>
            <a:ext cx="10219690" cy="4194175"/>
          </a:xfrm>
          <a:prstGeom prst="roundRect">
            <a:avLst>
              <a:gd name="adj" fmla="val 9401"/>
            </a:avLst>
          </a:prstGeom>
          <a:solidFill>
            <a:srgbClr val="FCF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797878" y="568639"/>
            <a:ext cx="3727450" cy="882015"/>
            <a:chOff x="960" y="720"/>
            <a:chExt cx="5870" cy="1389"/>
          </a:xfrm>
        </p:grpSpPr>
        <p:grpSp>
          <p:nvGrpSpPr>
            <p:cNvPr id="8" name="组合 7"/>
            <p:cNvGrpSpPr/>
            <p:nvPr/>
          </p:nvGrpSpPr>
          <p:grpSpPr>
            <a:xfrm>
              <a:off x="960" y="720"/>
              <a:ext cx="5870" cy="1389"/>
              <a:chOff x="959" y="720"/>
              <a:chExt cx="5870" cy="1389"/>
            </a:xfrm>
          </p:grpSpPr>
          <p:sp>
            <p:nvSpPr>
              <p:cNvPr id="5" name="圆角矩形 4"/>
              <p:cNvSpPr/>
              <p:nvPr/>
            </p:nvSpPr>
            <p:spPr>
              <a:xfrm>
                <a:off x="959" y="720"/>
                <a:ext cx="5870" cy="1389"/>
              </a:xfrm>
              <a:prstGeom prst="roundRect">
                <a:avLst>
                  <a:gd name="adj" fmla="val 50000"/>
                </a:avLst>
              </a:prstGeom>
              <a:solidFill>
                <a:srgbClr val="FDD4B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7" name="文本框 6"/>
              <p:cNvSpPr txBox="1"/>
              <p:nvPr/>
            </p:nvSpPr>
            <p:spPr>
              <a:xfrm>
                <a:off x="2519" y="906"/>
                <a:ext cx="3903" cy="10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r>
                  <a:rPr lang="zh-CN" altLang="en-US" sz="3600" b="1">
                    <a:solidFill>
                      <a:srgbClr val="027FB7"/>
                    </a:solidFill>
                  </a:rPr>
                  <a:t>成长小档案</a:t>
                </a:r>
              </a:p>
            </p:txBody>
          </p:sp>
        </p:grpSp>
        <p:pic>
          <p:nvPicPr>
            <p:cNvPr id="110" name="图片 109"/>
            <p:cNvPicPr>
              <a:picLocks noChangeAspect="1"/>
            </p:cNvPicPr>
            <p:nvPr/>
          </p:nvPicPr>
          <p:blipFill>
            <a:blip r:embed="rId2"/>
            <a:srcRect l="11962" t="6241" r="25454" b="20922"/>
            <a:stretch>
              <a:fillRect/>
            </a:stretch>
          </p:blipFill>
          <p:spPr>
            <a:xfrm>
              <a:off x="960" y="720"/>
              <a:ext cx="1389" cy="1389"/>
            </a:xfrm>
            <a:custGeom>
              <a:avLst/>
              <a:gd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135" h="5135">
                  <a:moveTo>
                    <a:pt x="2568" y="0"/>
                  </a:moveTo>
                  <a:cubicBezTo>
                    <a:pt x="3985" y="0"/>
                    <a:pt x="5135" y="1150"/>
                    <a:pt x="5135" y="2568"/>
                  </a:cubicBezTo>
                  <a:cubicBezTo>
                    <a:pt x="5135" y="3985"/>
                    <a:pt x="3985" y="5135"/>
                    <a:pt x="2568" y="5135"/>
                  </a:cubicBezTo>
                  <a:cubicBezTo>
                    <a:pt x="1150" y="5135"/>
                    <a:pt x="0" y="3985"/>
                    <a:pt x="0" y="2568"/>
                  </a:cubicBezTo>
                  <a:cubicBezTo>
                    <a:pt x="0" y="1150"/>
                    <a:pt x="1150" y="0"/>
                    <a:pt x="2568" y="0"/>
                  </a:cubicBezTo>
                  <a:close/>
                </a:path>
              </a:pathLst>
            </a:custGeom>
            <a:noFill/>
            <a:ln w="9525">
              <a:noFill/>
            </a:ln>
          </p:spPr>
        </p:pic>
      </p:grpSp>
      <p:sp>
        <p:nvSpPr>
          <p:cNvPr id="4" name="圆角矩形 3"/>
          <p:cNvSpPr/>
          <p:nvPr/>
        </p:nvSpPr>
        <p:spPr>
          <a:xfrm>
            <a:off x="2894648" y="1660846"/>
            <a:ext cx="6779260" cy="9144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25400">
            <a:solidFill>
              <a:srgbClr val="FAE7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200" b="1">
                <a:solidFill>
                  <a:srgbClr val="027FB7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本单元结束了，你想说些什么？</a:t>
            </a:r>
          </a:p>
        </p:txBody>
      </p:sp>
      <p:pic>
        <p:nvPicPr>
          <p:cNvPr id="6" name="图片 5" descr="E:\本地\1.日常\状元成才路人物图\公司画图\44.png4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1271905" y="3357245"/>
            <a:ext cx="1468120" cy="2526030"/>
          </a:xfrm>
          <a:prstGeom prst="rect">
            <a:avLst/>
          </a:prstGeom>
        </p:spPr>
      </p:pic>
      <p:pic>
        <p:nvPicPr>
          <p:cNvPr id="10" name="图片 9" descr="E:\本地\1.日常\状元成才路人物图\公司画图\22.png2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flipH="1">
            <a:off x="9912350" y="3573145"/>
            <a:ext cx="1393190" cy="2513330"/>
          </a:xfrm>
          <a:prstGeom prst="rect">
            <a:avLst/>
          </a:prstGeom>
        </p:spPr>
      </p:pic>
      <p:sp>
        <p:nvSpPr>
          <p:cNvPr id="12" name="圆角矩形标注 11"/>
          <p:cNvSpPr/>
          <p:nvPr/>
        </p:nvSpPr>
        <p:spPr>
          <a:xfrm>
            <a:off x="3143885" y="3357245"/>
            <a:ext cx="2966720" cy="1832610"/>
          </a:xfrm>
          <a:prstGeom prst="wedgeRoundRectCallout">
            <a:avLst>
              <a:gd name="adj1" fmla="val -61749"/>
              <a:gd name="adj2" fmla="val 8516"/>
              <a:gd name="adj3" fmla="val 16667"/>
            </a:avLst>
          </a:prstGeom>
          <a:solidFill>
            <a:srgbClr val="FEF4E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eaLnBrk="1" latinLnBrk="0">
              <a:lnSpc>
                <a:spcPct val="120000"/>
              </a:lnSpc>
            </a:pPr>
            <a:r>
              <a:rPr sz="320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我知道了相同数相加可以用乘法计算。</a:t>
            </a:r>
          </a:p>
        </p:txBody>
      </p:sp>
      <p:sp>
        <p:nvSpPr>
          <p:cNvPr id="13" name="圆角矩形标注 12"/>
          <p:cNvSpPr/>
          <p:nvPr/>
        </p:nvSpPr>
        <p:spPr>
          <a:xfrm>
            <a:off x="6528435" y="3429000"/>
            <a:ext cx="3330575" cy="1332230"/>
          </a:xfrm>
          <a:prstGeom prst="wedgeRoundRectCallout">
            <a:avLst>
              <a:gd name="adj1" fmla="val 57150"/>
              <a:gd name="adj2" fmla="val 32124"/>
              <a:gd name="adj3" fmla="val 16667"/>
            </a:avLst>
          </a:prstGeom>
          <a:solidFill>
            <a:srgbClr val="FEF4E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eaLnBrk="1" latinLnBrk="0">
              <a:lnSpc>
                <a:spcPct val="120000"/>
              </a:lnSpc>
            </a:pPr>
            <a:r>
              <a:rPr sz="320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用乘法口诀计算乘法真方便。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7109928" y="2818470"/>
            <a:ext cx="4016248" cy="4039530"/>
          </a:xfrm>
          <a:prstGeom prst="rect">
            <a:avLst/>
          </a:prstGeom>
        </p:spPr>
      </p:pic>
      <p:sp>
        <p:nvSpPr>
          <p:cNvPr id="6" name="TextBox 48"/>
          <p:cNvSpPr txBox="1"/>
          <p:nvPr/>
        </p:nvSpPr>
        <p:spPr>
          <a:xfrm>
            <a:off x="668687" y="1670087"/>
            <a:ext cx="10854627" cy="6769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400"/>
            <a:r>
              <a:rPr lang="zh-CN" altLang="en-US" sz="44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完成状元成才路系列丛书相关课时习题。</a:t>
            </a:r>
          </a:p>
        </p:txBody>
      </p:sp>
      <p:sp>
        <p:nvSpPr>
          <p:cNvPr id="4" name="流程图: 终止 3"/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D4D794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课后作业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黑楷新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1308</Words>
  <Application>Microsoft Office PowerPoint</Application>
  <PresentationFormat>宽屏</PresentationFormat>
  <Paragraphs>322</Paragraphs>
  <Slides>22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2" baseType="lpstr">
      <vt:lpstr>等线</vt:lpstr>
      <vt:lpstr>等线 Light</vt:lpstr>
      <vt:lpstr>方正卡通简体</vt:lpstr>
      <vt:lpstr>黑体</vt:lpstr>
      <vt:lpstr>华文琥珀</vt:lpstr>
      <vt:lpstr>楷体</vt:lpstr>
      <vt:lpstr>Arial</vt:lpstr>
      <vt:lpstr>Times New Roman</vt:lpstr>
      <vt:lpstr>Wingdings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/>
  <cp:lastModifiedBy/>
  <cp:revision>1</cp:revision>
  <dcterms:created xsi:type="dcterms:W3CDTF">2025-06-25T10:01:17Z</dcterms:created>
  <dcterms:modified xsi:type="dcterms:W3CDTF">2025-06-25T10:01:25Z</dcterms:modified>
  <cp:category>状元成才路</cp:category>
  <cp:contentStatus>状元成才路</cp:contentStatus>
</cp:coreProperties>
</file>