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9"/>
  </p:notesMasterIdLst>
  <p:sldIdLst>
    <p:sldId id="454" r:id="rId2"/>
    <p:sldId id="659" r:id="rId3"/>
    <p:sldId id="660" r:id="rId4"/>
    <p:sldId id="661" r:id="rId5"/>
    <p:sldId id="657" r:id="rId6"/>
    <p:sldId id="648" r:id="rId7"/>
    <p:sldId id="617" r:id="rId8"/>
    <p:sldId id="658" r:id="rId9"/>
    <p:sldId id="519" r:id="rId10"/>
    <p:sldId id="576" r:id="rId11"/>
    <p:sldId id="662" r:id="rId12"/>
    <p:sldId id="663" r:id="rId13"/>
    <p:sldId id="664" r:id="rId14"/>
    <p:sldId id="596" r:id="rId15"/>
    <p:sldId id="508" r:id="rId16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5">
          <p15:clr>
            <a:srgbClr val="A4A3A4"/>
          </p15:clr>
        </p15:guide>
        <p15:guide id="2" orient="horz" pos="904">
          <p15:clr>
            <a:srgbClr val="A4A3A4"/>
          </p15:clr>
        </p15:guide>
        <p15:guide id="3" orient="horz" pos="4095">
          <p15:clr>
            <a:srgbClr val="A4A3A4"/>
          </p15:clr>
        </p15:guide>
        <p15:guide id="4" pos="265">
          <p15:clr>
            <a:srgbClr val="A4A3A4"/>
          </p15:clr>
        </p15:guide>
        <p15:guide id="5" pos="689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作者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FF"/>
    <a:srgbClr val="D4EFFD"/>
    <a:srgbClr val="FFFFFF"/>
    <a:srgbClr val="FF00FF"/>
    <a:srgbClr val="45AC00"/>
    <a:srgbClr val="F5F2E8"/>
    <a:srgbClr val="FEF2E3"/>
    <a:srgbClr val="EFFFE5"/>
    <a:srgbClr val="FBFF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5238" autoAdjust="0"/>
  </p:normalViewPr>
  <p:slideViewPr>
    <p:cSldViewPr snapToGrid="0">
      <p:cViewPr varScale="1">
        <p:scale>
          <a:sx n="108" d="100"/>
          <a:sy n="108" d="100"/>
        </p:scale>
        <p:origin x="564" y="96"/>
      </p:cViewPr>
      <p:guideLst>
        <p:guide orient="horz" pos="2175"/>
        <p:guide orient="horz" pos="904"/>
        <p:guide orient="horz" pos="4095"/>
        <p:guide pos="265"/>
        <p:guide pos="689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0" cy="720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977988-09FF-461A-AC4E-85AA392BF007}" type="datetimeFigureOut">
              <a:rPr lang="zh-CN" altLang="en-US"/>
              <a:t>2025/10/13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EDA4AF8-3999-4B50-96A3-B8C83660045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1544955" y="-459740"/>
            <a:ext cx="5646420" cy="7777480"/>
          </a:xfrm>
          <a:prstGeom prst="rect">
            <a:avLst/>
          </a:prstGeom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矩形 1"/>
          <p:cNvSpPr/>
          <p:nvPr userDrawn="1"/>
        </p:nvSpPr>
        <p:spPr>
          <a:xfrm>
            <a:off x="-14605" y="221615"/>
            <a:ext cx="12222480" cy="641477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4240" y="332740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 userDrawn="1"/>
        </p:nvSpPr>
        <p:spPr>
          <a:xfrm>
            <a:off x="211455" y="292100"/>
            <a:ext cx="11770360" cy="62738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spd="slow"/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911648" y="2853056"/>
            <a:ext cx="6675967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5400" b="1">
                <a:solidFill>
                  <a:srgbClr val="000000"/>
                </a:solidFill>
                <a:latin typeface="楷体" panose="02010609060101010101" pitchFamily="49" charset="-122"/>
              </a:rPr>
              <a:t>6</a:t>
            </a:r>
            <a:r>
              <a:rPr sz="5400" b="1">
                <a:solidFill>
                  <a:srgbClr val="000000"/>
                </a:solidFill>
                <a:latin typeface="楷体" panose="02010609060101010101" pitchFamily="49" charset="-122"/>
              </a:rPr>
              <a:t>的乘法口诀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67715" y="1557020"/>
            <a:ext cx="20351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/>
              <a:t>R·</a:t>
            </a:r>
            <a:r>
              <a:rPr lang="zh-CN" altLang="en-US" sz="2400" b="1"/>
              <a:t>二年级上册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4">
            <a:extLst>
              <a:ext uri="{FF2B5EF4-FFF2-40B4-BE49-F238E27FC236}">
                <a16:creationId xmlns:a16="http://schemas.microsoft.com/office/drawing/2014/main" id="{5F927BC2-7CA6-2D87-7B7E-2B51B50120A4}"/>
              </a:ext>
            </a:extLst>
          </p:cNvPr>
          <p:cNvSpPr/>
          <p:nvPr/>
        </p:nvSpPr>
        <p:spPr>
          <a:xfrm>
            <a:off x="407670" y="4305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复习导入</a:t>
            </a:r>
          </a:p>
        </p:txBody>
      </p:sp>
      <p:sp>
        <p:nvSpPr>
          <p:cNvPr id="3" name="矩形 1">
            <a:extLst>
              <a:ext uri="{FF2B5EF4-FFF2-40B4-BE49-F238E27FC236}">
                <a16:creationId xmlns:a16="http://schemas.microsoft.com/office/drawing/2014/main" id="{B8258767-4D87-B202-25E9-B269B7334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534" y="1381125"/>
            <a:ext cx="40201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1.</a:t>
            </a:r>
            <a:r>
              <a:rPr lang="zh-CN" altLang="en-US" sz="3600" b="1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看算式说口诀。</a:t>
            </a:r>
          </a:p>
        </p:txBody>
      </p:sp>
      <p:sp>
        <p:nvSpPr>
          <p:cNvPr id="4" name="Text Box 19">
            <a:extLst>
              <a:ext uri="{FF2B5EF4-FFF2-40B4-BE49-F238E27FC236}">
                <a16:creationId xmlns:a16="http://schemas.microsoft.com/office/drawing/2014/main" id="{B8DB89E2-6A56-7233-BA2E-692850682CC3}"/>
              </a:ext>
            </a:extLst>
          </p:cNvPr>
          <p:cNvSpPr txBox="1">
            <a:spLocks noChangeArrowheads="1"/>
          </p:cNvSpPr>
          <p:nvPr/>
        </p:nvSpPr>
        <p:spPr bwMode="auto">
          <a:xfrm rot="1986569">
            <a:off x="6220885" y="2193043"/>
            <a:ext cx="1468967" cy="707886"/>
          </a:xfrm>
          <a:prstGeom prst="rect">
            <a:avLst/>
          </a:prstGeom>
          <a:solidFill>
            <a:srgbClr val="DCE6F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Arial" charset="0"/>
              <a:buNone/>
            </a:pPr>
            <a:r>
              <a:rPr lang="en-US" altLang="zh-CN" sz="4000" b="1">
                <a:solidFill>
                  <a:srgbClr val="4472C4"/>
                </a:solidFill>
                <a:latin typeface="Arial" charset="0"/>
                <a:ea typeface="华文新魏" pitchFamily="2" charset="-122"/>
              </a:rPr>
              <a:t>3</a:t>
            </a:r>
            <a:r>
              <a:rPr lang="en-US" altLang="zh-CN" sz="4000" b="1">
                <a:solidFill>
                  <a:srgbClr val="4472C4"/>
                </a:solidFill>
                <a:latin typeface="Arial" charset="0"/>
                <a:ea typeface="宋体" pitchFamily="2" charset="-122"/>
              </a:rPr>
              <a:t>×</a:t>
            </a:r>
            <a:r>
              <a:rPr lang="en-US" altLang="zh-CN" sz="4000" b="1">
                <a:solidFill>
                  <a:srgbClr val="4472C4"/>
                </a:solidFill>
                <a:latin typeface="Arial" charset="0"/>
                <a:ea typeface="华文新魏" pitchFamily="2" charset="-122"/>
              </a:rPr>
              <a:t>1</a:t>
            </a:r>
          </a:p>
        </p:txBody>
      </p:sp>
      <p:sp>
        <p:nvSpPr>
          <p:cNvPr id="5" name="Text Box 20">
            <a:extLst>
              <a:ext uri="{FF2B5EF4-FFF2-40B4-BE49-F238E27FC236}">
                <a16:creationId xmlns:a16="http://schemas.microsoft.com/office/drawing/2014/main" id="{FB3311AD-21F0-BD65-3396-0553D53A1F66}"/>
              </a:ext>
            </a:extLst>
          </p:cNvPr>
          <p:cNvSpPr txBox="1">
            <a:spLocks noChangeArrowheads="1"/>
          </p:cNvSpPr>
          <p:nvPr/>
        </p:nvSpPr>
        <p:spPr bwMode="auto">
          <a:xfrm rot="18444770">
            <a:off x="4155017" y="2195161"/>
            <a:ext cx="1369484" cy="707886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>
            <a:noFill/>
          </a:ln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Arial" panose="020B0604020202090204" pitchFamily="34" charset="0"/>
                <a:ea typeface="华文新魏" pitchFamily="2" charset="-122"/>
                <a:sym typeface="+mn-ea"/>
              </a:rPr>
              <a:t>4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Arial" panose="020B0604020202090204" pitchFamily="34" charset="0"/>
                <a:ea typeface="宋体" pitchFamily="2" charset="-122"/>
                <a:sym typeface="+mn-ea"/>
              </a:rPr>
              <a:t>×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Arial" panose="020B0604020202090204" pitchFamily="34" charset="0"/>
                <a:ea typeface="华文新魏" pitchFamily="2" charset="-122"/>
                <a:sym typeface="+mn-ea"/>
              </a:rPr>
              <a:t>2</a:t>
            </a:r>
          </a:p>
        </p:txBody>
      </p:sp>
      <p:sp>
        <p:nvSpPr>
          <p:cNvPr id="6" name="Text Box 21">
            <a:extLst>
              <a:ext uri="{FF2B5EF4-FFF2-40B4-BE49-F238E27FC236}">
                <a16:creationId xmlns:a16="http://schemas.microsoft.com/office/drawing/2014/main" id="{0A5B3752-87FE-3984-0D59-E76EA07328A5}"/>
              </a:ext>
            </a:extLst>
          </p:cNvPr>
          <p:cNvSpPr txBox="1">
            <a:spLocks noChangeArrowheads="1"/>
          </p:cNvSpPr>
          <p:nvPr/>
        </p:nvSpPr>
        <p:spPr bwMode="auto">
          <a:xfrm rot="637641">
            <a:off x="2844800" y="3833459"/>
            <a:ext cx="1500717" cy="707886"/>
          </a:xfrm>
          <a:prstGeom prst="rect">
            <a:avLst/>
          </a:prstGeom>
          <a:solidFill>
            <a:srgbClr val="70AD47">
              <a:lumMod val="20000"/>
              <a:lumOff val="80000"/>
            </a:srgbClr>
          </a:solidFill>
          <a:ln>
            <a:noFill/>
          </a:ln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Arial" panose="020B0604020202090204" pitchFamily="34" charset="0"/>
                <a:ea typeface="华文新魏" pitchFamily="2" charset="-122"/>
                <a:sym typeface="+mn-ea"/>
              </a:rPr>
              <a:t>3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Arial" panose="020B0604020202090204" pitchFamily="34" charset="0"/>
                <a:ea typeface="宋体" pitchFamily="2" charset="-122"/>
                <a:sym typeface="+mn-ea"/>
              </a:rPr>
              <a:t>×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Arial" panose="020B0604020202090204" pitchFamily="34" charset="0"/>
                <a:ea typeface="华文新魏" pitchFamily="2" charset="-122"/>
                <a:sym typeface="+mn-ea"/>
              </a:rPr>
              <a:t>3</a:t>
            </a:r>
          </a:p>
        </p:txBody>
      </p:sp>
      <p:sp>
        <p:nvSpPr>
          <p:cNvPr id="7" name="Text Box 22">
            <a:extLst>
              <a:ext uri="{FF2B5EF4-FFF2-40B4-BE49-F238E27FC236}">
                <a16:creationId xmlns:a16="http://schemas.microsoft.com/office/drawing/2014/main" id="{47115624-8D58-BE5D-F765-6085508169E3}"/>
              </a:ext>
            </a:extLst>
          </p:cNvPr>
          <p:cNvSpPr txBox="1">
            <a:spLocks noChangeArrowheads="1"/>
          </p:cNvSpPr>
          <p:nvPr/>
        </p:nvSpPr>
        <p:spPr bwMode="auto">
          <a:xfrm rot="-1903668">
            <a:off x="9457267" y="3479977"/>
            <a:ext cx="1278467" cy="707886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Arial" charset="0"/>
              <a:buNone/>
            </a:pPr>
            <a:r>
              <a:rPr lang="en-US" altLang="zh-CN" sz="4000" b="1">
                <a:solidFill>
                  <a:srgbClr val="44546A"/>
                </a:solidFill>
                <a:latin typeface="Arial" charset="0"/>
                <a:ea typeface="华文新魏" pitchFamily="2" charset="-122"/>
              </a:rPr>
              <a:t>4</a:t>
            </a:r>
            <a:r>
              <a:rPr lang="en-US" altLang="zh-CN" sz="4000" b="1">
                <a:solidFill>
                  <a:srgbClr val="44546A"/>
                </a:solidFill>
                <a:latin typeface="Arial" charset="0"/>
                <a:ea typeface="宋体" pitchFamily="2" charset="-122"/>
              </a:rPr>
              <a:t>×</a:t>
            </a:r>
            <a:r>
              <a:rPr lang="en-US" altLang="zh-CN" sz="4000" b="1">
                <a:solidFill>
                  <a:srgbClr val="44546A"/>
                </a:solidFill>
                <a:latin typeface="Arial" charset="0"/>
                <a:ea typeface="华文新魏" pitchFamily="2" charset="-122"/>
              </a:rPr>
              <a:t>1</a:t>
            </a:r>
          </a:p>
        </p:txBody>
      </p:sp>
      <p:sp>
        <p:nvSpPr>
          <p:cNvPr id="8" name="Text Box 23">
            <a:extLst>
              <a:ext uri="{FF2B5EF4-FFF2-40B4-BE49-F238E27FC236}">
                <a16:creationId xmlns:a16="http://schemas.microsoft.com/office/drawing/2014/main" id="{ACDBA3F4-4031-C855-18BA-17CB441803B4}"/>
              </a:ext>
            </a:extLst>
          </p:cNvPr>
          <p:cNvSpPr txBox="1">
            <a:spLocks noChangeArrowheads="1"/>
          </p:cNvSpPr>
          <p:nvPr/>
        </p:nvSpPr>
        <p:spPr bwMode="auto">
          <a:xfrm rot="21551206">
            <a:off x="1574801" y="4666367"/>
            <a:ext cx="1555751" cy="707886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>
            <a:noFill/>
          </a:ln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Arial" panose="020B0604020202090204" pitchFamily="34" charset="0"/>
                <a:ea typeface="华文新魏" pitchFamily="2" charset="-122"/>
                <a:sym typeface="+mn-ea"/>
              </a:rPr>
              <a:t>1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Arial" panose="020B0604020202090204" pitchFamily="34" charset="0"/>
                <a:ea typeface="宋体" pitchFamily="2" charset="-122"/>
                <a:sym typeface="+mn-ea"/>
              </a:rPr>
              <a:t>×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Arial" panose="020B0604020202090204" pitchFamily="34" charset="0"/>
                <a:ea typeface="华文新魏" pitchFamily="2" charset="-122"/>
                <a:sym typeface="+mn-ea"/>
              </a:rPr>
              <a:t>2</a:t>
            </a:r>
          </a:p>
        </p:txBody>
      </p:sp>
      <p:sp>
        <p:nvSpPr>
          <p:cNvPr id="9" name="Text Box 24">
            <a:extLst>
              <a:ext uri="{FF2B5EF4-FFF2-40B4-BE49-F238E27FC236}">
                <a16:creationId xmlns:a16="http://schemas.microsoft.com/office/drawing/2014/main" id="{B6D1DDD7-0ACD-A837-FF1C-888EBFEC06EA}"/>
              </a:ext>
            </a:extLst>
          </p:cNvPr>
          <p:cNvSpPr txBox="1">
            <a:spLocks noChangeArrowheads="1"/>
          </p:cNvSpPr>
          <p:nvPr/>
        </p:nvSpPr>
        <p:spPr bwMode="auto">
          <a:xfrm rot="3050934">
            <a:off x="7060142" y="5123569"/>
            <a:ext cx="1265767" cy="707886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  <a:ln>
            <a:noFill/>
          </a:ln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90204" pitchFamily="34" charset="0"/>
                <a:ea typeface="华文新魏" pitchFamily="2" charset="-122"/>
                <a:sym typeface="+mn-ea"/>
              </a:rPr>
              <a:t>2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90204" pitchFamily="34" charset="0"/>
                <a:ea typeface="宋体" pitchFamily="2" charset="-122"/>
                <a:sym typeface="+mn-ea"/>
              </a:rPr>
              <a:t>×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90204" pitchFamily="34" charset="0"/>
                <a:ea typeface="华文新魏" pitchFamily="2" charset="-122"/>
                <a:sym typeface="+mn-ea"/>
              </a:rPr>
              <a:t>3</a:t>
            </a:r>
          </a:p>
        </p:txBody>
      </p:sp>
      <p:sp>
        <p:nvSpPr>
          <p:cNvPr id="10" name="Text Box 25">
            <a:extLst>
              <a:ext uri="{FF2B5EF4-FFF2-40B4-BE49-F238E27FC236}">
                <a16:creationId xmlns:a16="http://schemas.microsoft.com/office/drawing/2014/main" id="{3A013082-665C-0833-551F-F20798408ED9}"/>
              </a:ext>
            </a:extLst>
          </p:cNvPr>
          <p:cNvSpPr txBox="1">
            <a:spLocks noChangeArrowheads="1"/>
          </p:cNvSpPr>
          <p:nvPr/>
        </p:nvSpPr>
        <p:spPr bwMode="auto">
          <a:xfrm rot="-1084899">
            <a:off x="2065298" y="2441321"/>
            <a:ext cx="1566333" cy="707886"/>
          </a:xfrm>
          <a:prstGeom prst="rect">
            <a:avLst/>
          </a:prstGeom>
          <a:solidFill>
            <a:srgbClr val="F2DCDB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Arial" charset="0"/>
              <a:buNone/>
            </a:pPr>
            <a:r>
              <a:rPr lang="en-US" altLang="zh-CN" sz="4000" b="1" dirty="0">
                <a:solidFill>
                  <a:srgbClr val="ED7D31"/>
                </a:solidFill>
                <a:latin typeface="Arial" charset="0"/>
                <a:ea typeface="华文新魏" pitchFamily="2" charset="-122"/>
              </a:rPr>
              <a:t>2</a:t>
            </a:r>
            <a:r>
              <a:rPr lang="en-US" altLang="zh-CN" sz="4000" b="1" dirty="0">
                <a:solidFill>
                  <a:srgbClr val="ED7D31"/>
                </a:solidFill>
                <a:latin typeface="Arial" charset="0"/>
                <a:ea typeface="宋体" pitchFamily="2" charset="-122"/>
              </a:rPr>
              <a:t>×</a:t>
            </a:r>
            <a:r>
              <a:rPr lang="en-US" altLang="zh-CN" sz="4000" b="1" dirty="0">
                <a:solidFill>
                  <a:srgbClr val="ED7D31"/>
                </a:solidFill>
                <a:latin typeface="Arial" charset="0"/>
                <a:ea typeface="华文新魏" pitchFamily="2" charset="-122"/>
              </a:rPr>
              <a:t>2</a:t>
            </a:r>
          </a:p>
        </p:txBody>
      </p:sp>
      <p:sp>
        <p:nvSpPr>
          <p:cNvPr id="11" name="Text Box 26">
            <a:extLst>
              <a:ext uri="{FF2B5EF4-FFF2-40B4-BE49-F238E27FC236}">
                <a16:creationId xmlns:a16="http://schemas.microsoft.com/office/drawing/2014/main" id="{521FCF98-B948-6541-2E1F-80D47CEDF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9500" y="2215727"/>
            <a:ext cx="1339851" cy="707886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>
            <a:noFill/>
          </a:ln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90204" pitchFamily="34" charset="0"/>
                <a:ea typeface="华文新魏" pitchFamily="2" charset="-122"/>
                <a:sym typeface="+mn-ea"/>
              </a:rPr>
              <a:t>4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90204" pitchFamily="34" charset="0"/>
                <a:ea typeface="宋体" pitchFamily="2" charset="-122"/>
                <a:sym typeface="+mn-ea"/>
              </a:rPr>
              <a:t>×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90204" pitchFamily="34" charset="0"/>
                <a:ea typeface="华文新魏" pitchFamily="2" charset="-122"/>
                <a:sym typeface="+mn-ea"/>
              </a:rPr>
              <a:t>4</a:t>
            </a:r>
          </a:p>
        </p:txBody>
      </p:sp>
      <p:sp>
        <p:nvSpPr>
          <p:cNvPr id="12" name="Text Box 27">
            <a:extLst>
              <a:ext uri="{FF2B5EF4-FFF2-40B4-BE49-F238E27FC236}">
                <a16:creationId xmlns:a16="http://schemas.microsoft.com/office/drawing/2014/main" id="{0E6E01E4-D4F8-4939-4485-8CA786EB5F0D}"/>
              </a:ext>
            </a:extLst>
          </p:cNvPr>
          <p:cNvSpPr txBox="1">
            <a:spLocks noChangeArrowheads="1"/>
          </p:cNvSpPr>
          <p:nvPr/>
        </p:nvSpPr>
        <p:spPr bwMode="auto">
          <a:xfrm rot="1369902">
            <a:off x="5367867" y="5286551"/>
            <a:ext cx="1384300" cy="707886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>
            <a:noFill/>
          </a:ln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Arial" panose="020B0604020202090204" pitchFamily="34" charset="0"/>
                <a:ea typeface="华文新魏" pitchFamily="2" charset="-122"/>
                <a:sym typeface="+mn-ea"/>
              </a:rPr>
              <a:t>4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Arial" panose="020B0604020202090204" pitchFamily="34" charset="0"/>
                <a:ea typeface="宋体" pitchFamily="2" charset="-122"/>
                <a:sym typeface="+mn-ea"/>
              </a:rPr>
              <a:t>×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Arial" panose="020B0604020202090204" pitchFamily="34" charset="0"/>
                <a:ea typeface="华文新魏" pitchFamily="2" charset="-122"/>
                <a:sym typeface="+mn-ea"/>
              </a:rPr>
              <a:t>3</a:t>
            </a:r>
          </a:p>
        </p:txBody>
      </p:sp>
      <p:sp>
        <p:nvSpPr>
          <p:cNvPr id="13" name="Text Box 29">
            <a:extLst>
              <a:ext uri="{FF2B5EF4-FFF2-40B4-BE49-F238E27FC236}">
                <a16:creationId xmlns:a16="http://schemas.microsoft.com/office/drawing/2014/main" id="{9ACD6E0E-A539-E6D3-2131-E71E4C146D73}"/>
              </a:ext>
            </a:extLst>
          </p:cNvPr>
          <p:cNvSpPr txBox="1">
            <a:spLocks noChangeArrowheads="1"/>
          </p:cNvSpPr>
          <p:nvPr/>
        </p:nvSpPr>
        <p:spPr bwMode="auto">
          <a:xfrm rot="-1364977">
            <a:off x="4917017" y="3038651"/>
            <a:ext cx="1473200" cy="707886"/>
          </a:xfrm>
          <a:prstGeom prst="rect">
            <a:avLst/>
          </a:prstGeom>
          <a:solidFill>
            <a:srgbClr val="E7E6E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>
                <a:ln>
                  <a:noFill/>
                </a:ln>
                <a:solidFill>
                  <a:srgbClr val="948A54"/>
                </a:solidFill>
                <a:effectLst/>
                <a:uLnTx/>
                <a:uFillTx/>
                <a:latin typeface="Arial" charset="0"/>
                <a:ea typeface="华文新魏" pitchFamily="2" charset="-122"/>
              </a:rPr>
              <a:t>5</a:t>
            </a:r>
            <a:r>
              <a:rPr kumimoji="0" lang="en-US" altLang="zh-CN" sz="4000" b="1" i="0" u="none" strike="noStrike" kern="0" cap="none" spc="0" normalizeH="0" baseline="0" noProof="0">
                <a:ln>
                  <a:noFill/>
                </a:ln>
                <a:solidFill>
                  <a:srgbClr val="948A54"/>
                </a:solidFill>
                <a:effectLst/>
                <a:uLnTx/>
                <a:uFillTx/>
                <a:latin typeface="Arial" charset="0"/>
                <a:ea typeface="宋体" pitchFamily="2" charset="-122"/>
              </a:rPr>
              <a:t>×</a:t>
            </a:r>
            <a:r>
              <a:rPr kumimoji="0" lang="en-US" altLang="zh-CN" sz="4000" b="1" i="0" u="none" strike="noStrike" kern="0" cap="none" spc="0" normalizeH="0" baseline="0" noProof="0">
                <a:ln>
                  <a:noFill/>
                </a:ln>
                <a:solidFill>
                  <a:srgbClr val="948A54"/>
                </a:solidFill>
                <a:effectLst/>
                <a:uLnTx/>
                <a:uFillTx/>
                <a:latin typeface="Arial" charset="0"/>
                <a:ea typeface="华文新魏" pitchFamily="2" charset="-122"/>
              </a:rPr>
              <a:t>3</a:t>
            </a:r>
          </a:p>
        </p:txBody>
      </p:sp>
      <p:sp>
        <p:nvSpPr>
          <p:cNvPr id="14" name="Text Box 30">
            <a:extLst>
              <a:ext uri="{FF2B5EF4-FFF2-40B4-BE49-F238E27FC236}">
                <a16:creationId xmlns:a16="http://schemas.microsoft.com/office/drawing/2014/main" id="{3AD3976A-4039-CA0C-64D0-2ACAB5184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6652" y="4908127"/>
            <a:ext cx="1339849" cy="707886"/>
          </a:xfrm>
          <a:prstGeom prst="rect">
            <a:avLst/>
          </a:prstGeom>
          <a:solidFill>
            <a:srgbClr val="C4BD97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Arial" charset="0"/>
              <a:buNone/>
            </a:pPr>
            <a:r>
              <a:rPr lang="en-US" altLang="zh-CN" sz="4000" b="1">
                <a:solidFill>
                  <a:prstClr val="black"/>
                </a:solidFill>
                <a:latin typeface="Arial" charset="0"/>
                <a:ea typeface="华文新魏" pitchFamily="2" charset="-122"/>
              </a:rPr>
              <a:t>4</a:t>
            </a:r>
            <a:r>
              <a:rPr lang="en-US" altLang="zh-CN" sz="4000" b="1">
                <a:solidFill>
                  <a:prstClr val="black"/>
                </a:solidFill>
                <a:latin typeface="Arial" charset="0"/>
                <a:ea typeface="宋体" pitchFamily="2" charset="-122"/>
              </a:rPr>
              <a:t>×</a:t>
            </a:r>
            <a:r>
              <a:rPr lang="en-US" altLang="zh-CN" sz="4000" b="1">
                <a:solidFill>
                  <a:prstClr val="black"/>
                </a:solidFill>
                <a:latin typeface="Arial" charset="0"/>
                <a:ea typeface="华文新魏" pitchFamily="2" charset="-122"/>
              </a:rPr>
              <a:t>5</a:t>
            </a:r>
          </a:p>
        </p:txBody>
      </p:sp>
      <p:sp>
        <p:nvSpPr>
          <p:cNvPr id="15" name="Text Box 31">
            <a:extLst>
              <a:ext uri="{FF2B5EF4-FFF2-40B4-BE49-F238E27FC236}">
                <a16:creationId xmlns:a16="http://schemas.microsoft.com/office/drawing/2014/main" id="{5DAAD13A-60F3-1A80-771B-1FB6045A6AAD}"/>
              </a:ext>
            </a:extLst>
          </p:cNvPr>
          <p:cNvSpPr txBox="1">
            <a:spLocks noChangeArrowheads="1"/>
          </p:cNvSpPr>
          <p:nvPr/>
        </p:nvSpPr>
        <p:spPr bwMode="auto">
          <a:xfrm rot="-48794">
            <a:off x="7590367" y="3311701"/>
            <a:ext cx="1545167" cy="707886"/>
          </a:xfrm>
          <a:prstGeom prst="rect">
            <a:avLst/>
          </a:prstGeom>
          <a:solidFill>
            <a:srgbClr val="C6D9F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Arial" charset="0"/>
              <a:buNone/>
            </a:pPr>
            <a:r>
              <a:rPr lang="en-US" altLang="zh-CN" sz="4000" b="1">
                <a:solidFill>
                  <a:srgbClr val="4472C4"/>
                </a:solidFill>
                <a:latin typeface="Arial" charset="0"/>
                <a:ea typeface="华文新魏" pitchFamily="2" charset="-122"/>
              </a:rPr>
              <a:t>5</a:t>
            </a:r>
            <a:r>
              <a:rPr lang="en-US" altLang="zh-CN" sz="4000" b="1">
                <a:solidFill>
                  <a:srgbClr val="4472C4"/>
                </a:solidFill>
                <a:latin typeface="Arial" charset="0"/>
                <a:ea typeface="宋体" pitchFamily="2" charset="-122"/>
              </a:rPr>
              <a:t>×</a:t>
            </a:r>
            <a:r>
              <a:rPr lang="en-US" altLang="zh-CN" sz="4000" b="1">
                <a:solidFill>
                  <a:srgbClr val="4472C4"/>
                </a:solidFill>
                <a:latin typeface="Arial" charset="0"/>
                <a:ea typeface="华文新魏" pitchFamily="2" charset="-122"/>
              </a:rPr>
              <a:t>2</a:t>
            </a:r>
          </a:p>
        </p:txBody>
      </p:sp>
      <p:sp>
        <p:nvSpPr>
          <p:cNvPr id="16" name="Text Box 32">
            <a:extLst>
              <a:ext uri="{FF2B5EF4-FFF2-40B4-BE49-F238E27FC236}">
                <a16:creationId xmlns:a16="http://schemas.microsoft.com/office/drawing/2014/main" id="{867A1E16-A9A2-6E71-613B-570CA8746E18}"/>
              </a:ext>
            </a:extLst>
          </p:cNvPr>
          <p:cNvSpPr txBox="1">
            <a:spLocks noChangeArrowheads="1"/>
          </p:cNvSpPr>
          <p:nvPr/>
        </p:nvSpPr>
        <p:spPr bwMode="auto">
          <a:xfrm rot="-1084899">
            <a:off x="3369734" y="5123567"/>
            <a:ext cx="1562100" cy="707886"/>
          </a:xfrm>
          <a:prstGeom prst="rect">
            <a:avLst/>
          </a:prstGeom>
          <a:solidFill>
            <a:srgbClr val="558ED5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Arial" charset="0"/>
              <a:buNone/>
            </a:pPr>
            <a:r>
              <a:rPr lang="en-US" altLang="zh-CN" sz="4000" b="1">
                <a:solidFill>
                  <a:srgbClr val="FFFF99"/>
                </a:solidFill>
                <a:latin typeface="Arial" charset="0"/>
                <a:ea typeface="华文新魏" pitchFamily="2" charset="-122"/>
              </a:rPr>
              <a:t>5</a:t>
            </a:r>
            <a:r>
              <a:rPr lang="en-US" altLang="zh-CN" sz="4000" b="1">
                <a:solidFill>
                  <a:srgbClr val="FFFF99"/>
                </a:solidFill>
                <a:latin typeface="Arial" charset="0"/>
                <a:ea typeface="宋体" pitchFamily="2" charset="-122"/>
              </a:rPr>
              <a:t>×</a:t>
            </a:r>
            <a:r>
              <a:rPr lang="en-US" altLang="zh-CN" sz="4000" b="1">
                <a:solidFill>
                  <a:srgbClr val="FFFF99"/>
                </a:solidFill>
                <a:latin typeface="Arial" charset="0"/>
                <a:ea typeface="华文新魏" pitchFamily="2" charset="-122"/>
              </a:rPr>
              <a:t>5</a:t>
            </a:r>
          </a:p>
        </p:txBody>
      </p:sp>
      <p:sp>
        <p:nvSpPr>
          <p:cNvPr id="17" name="Text Box 33">
            <a:extLst>
              <a:ext uri="{FF2B5EF4-FFF2-40B4-BE49-F238E27FC236}">
                <a16:creationId xmlns:a16="http://schemas.microsoft.com/office/drawing/2014/main" id="{7B76D1BF-DA4D-F017-8835-288628D70989}"/>
              </a:ext>
            </a:extLst>
          </p:cNvPr>
          <p:cNvSpPr txBox="1">
            <a:spLocks noChangeArrowheads="1"/>
          </p:cNvSpPr>
          <p:nvPr/>
        </p:nvSpPr>
        <p:spPr bwMode="auto">
          <a:xfrm rot="-2189663">
            <a:off x="5568951" y="3972101"/>
            <a:ext cx="1276349" cy="707886"/>
          </a:xfrm>
          <a:prstGeom prst="rect">
            <a:avLst/>
          </a:prstGeom>
          <a:solidFill>
            <a:srgbClr val="FFC5C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Arial" charset="0"/>
              <a:buNone/>
            </a:pPr>
            <a:r>
              <a:rPr lang="en-US" altLang="zh-CN" sz="4000" b="1">
                <a:solidFill>
                  <a:srgbClr val="C00000"/>
                </a:solidFill>
                <a:latin typeface="Arial" charset="0"/>
                <a:ea typeface="华文新魏" pitchFamily="2" charset="-122"/>
              </a:rPr>
              <a:t>1</a:t>
            </a:r>
            <a:r>
              <a:rPr lang="en-US" altLang="zh-CN" sz="4000" b="1">
                <a:solidFill>
                  <a:srgbClr val="C00000"/>
                </a:solidFill>
                <a:latin typeface="Arial" charset="0"/>
                <a:ea typeface="宋体" pitchFamily="2" charset="-122"/>
              </a:rPr>
              <a:t>×</a:t>
            </a:r>
            <a:r>
              <a:rPr lang="en-US" altLang="zh-CN" sz="4000" b="1">
                <a:solidFill>
                  <a:srgbClr val="C00000"/>
                </a:solidFill>
                <a:latin typeface="Arial" charset="0"/>
                <a:ea typeface="华文新魏" pitchFamily="2" charset="-122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02871055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1CA3EE2-C59D-23F0-64B2-D99DFEFE1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534" y="1259205"/>
            <a:ext cx="40201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2.</a:t>
            </a:r>
            <a:r>
              <a:rPr lang="zh-CN" altLang="en-US" sz="3600" b="1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填一填。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89B4A04-1FF1-F595-C63F-A91E99AE71C5}"/>
              </a:ext>
            </a:extLst>
          </p:cNvPr>
          <p:cNvSpPr txBox="1"/>
          <p:nvPr/>
        </p:nvSpPr>
        <p:spPr>
          <a:xfrm>
            <a:off x="1112520" y="2033390"/>
            <a:ext cx="9966960" cy="32864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二五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(      ) </a:t>
            </a:r>
            <a:r>
              <a:rPr lang="en-US" altLang="zh-CN" sz="3600" b="1" dirty="0">
                <a:solidFill>
                  <a:prstClr val="black"/>
                </a:solidFill>
                <a:latin typeface="+mn-ea"/>
                <a:ea typeface="+mn-ea"/>
                <a:sym typeface="+mn-ea"/>
              </a:rPr>
              <a:t>		</a:t>
            </a:r>
            <a:r>
              <a:rPr lang="en-US" altLang="zh-CN" sz="3600" b="1">
                <a:solidFill>
                  <a:prstClr val="black"/>
                </a:solidFill>
                <a:latin typeface="+mn-ea"/>
                <a:ea typeface="+mn-ea"/>
                <a:sym typeface="+mn-ea"/>
              </a:rPr>
              <a:t>	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三</a:t>
            </a:r>
            <a:r>
              <a:rPr kumimoji="0" lang="zh-CN" altLang="zh-CN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四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(      )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(      )</a:t>
            </a:r>
            <a:r>
              <a: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二十五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			(      )</a:t>
            </a:r>
            <a:r>
              <a: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十六</a:t>
            </a:r>
          </a:p>
          <a:p>
            <a:pPr lvl="0" eaLnBrk="1" hangingPunct="1">
              <a:lnSpc>
                <a:spcPct val="150000"/>
              </a:lnSpc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+mn-ea"/>
                <a:sym typeface="+mn-ea"/>
              </a:rPr>
              <a:t>(   )</a:t>
            </a:r>
            <a:r>
              <a: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三得六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				</a:t>
            </a:r>
            <a:r>
              <a: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四五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(      )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(   )</a:t>
            </a:r>
            <a:r>
              <a: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得八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				</a:t>
            </a:r>
            <a:r>
              <a: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(   )</a:t>
            </a:r>
            <a:r>
              <a: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得九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11EC30D-07F8-53E1-0780-7873E7135FDE}"/>
              </a:ext>
            </a:extLst>
          </p:cNvPr>
          <p:cNvSpPr txBox="1"/>
          <p:nvPr/>
        </p:nvSpPr>
        <p:spPr>
          <a:xfrm>
            <a:off x="2529840" y="2194560"/>
            <a:ext cx="1412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一十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2747983-4264-A194-8A34-FC6D0817B4CA}"/>
              </a:ext>
            </a:extLst>
          </p:cNvPr>
          <p:cNvSpPr txBox="1"/>
          <p:nvPr/>
        </p:nvSpPr>
        <p:spPr>
          <a:xfrm>
            <a:off x="7965440" y="2194560"/>
            <a:ext cx="1412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十二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EB54368-CC79-6925-1C55-C16260FFBFF6}"/>
              </a:ext>
            </a:extLst>
          </p:cNvPr>
          <p:cNvSpPr txBox="1"/>
          <p:nvPr/>
        </p:nvSpPr>
        <p:spPr>
          <a:xfrm>
            <a:off x="1574800" y="3040457"/>
            <a:ext cx="1412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五五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8AA6C35-1DA6-D1CD-4619-AFACCE50171E}"/>
              </a:ext>
            </a:extLst>
          </p:cNvPr>
          <p:cNvSpPr txBox="1"/>
          <p:nvPr/>
        </p:nvSpPr>
        <p:spPr>
          <a:xfrm>
            <a:off x="7040880" y="3040457"/>
            <a:ext cx="1412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四四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511D047-6BD3-230B-BA7B-6C3EB573ED08}"/>
              </a:ext>
            </a:extLst>
          </p:cNvPr>
          <p:cNvSpPr txBox="1"/>
          <p:nvPr/>
        </p:nvSpPr>
        <p:spPr>
          <a:xfrm>
            <a:off x="1442720" y="3852477"/>
            <a:ext cx="904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二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BF15BCE-ED4B-73C1-FEAF-7BA763E43D87}"/>
              </a:ext>
            </a:extLst>
          </p:cNvPr>
          <p:cNvSpPr txBox="1"/>
          <p:nvPr/>
        </p:nvSpPr>
        <p:spPr>
          <a:xfrm>
            <a:off x="7965440" y="3852477"/>
            <a:ext cx="1564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二十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BF8CD82-8791-C92F-3CA9-89164B240E80}"/>
              </a:ext>
            </a:extLst>
          </p:cNvPr>
          <p:cNvSpPr txBox="1"/>
          <p:nvPr/>
        </p:nvSpPr>
        <p:spPr>
          <a:xfrm>
            <a:off x="1930400" y="4693855"/>
            <a:ext cx="904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四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5B4A862-A9D3-6F95-CE73-6CA8D9C55DF3}"/>
              </a:ext>
            </a:extLst>
          </p:cNvPr>
          <p:cNvSpPr txBox="1"/>
          <p:nvPr/>
        </p:nvSpPr>
        <p:spPr>
          <a:xfrm>
            <a:off x="7406640" y="4693855"/>
            <a:ext cx="904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三</a:t>
            </a:r>
          </a:p>
        </p:txBody>
      </p:sp>
    </p:spTree>
    <p:extLst>
      <p:ext uri="{BB962C8B-B14F-4D97-AF65-F5344CB8AC3E}">
        <p14:creationId xmlns:p14="http://schemas.microsoft.com/office/powerpoint/2010/main" val="72418563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4">
            <a:extLst>
              <a:ext uri="{FF2B5EF4-FFF2-40B4-BE49-F238E27FC236}">
                <a16:creationId xmlns:a16="http://schemas.microsoft.com/office/drawing/2014/main" id="{14A7C4DD-5035-2939-5DEA-6AF25E0646F2}"/>
              </a:ext>
            </a:extLst>
          </p:cNvPr>
          <p:cNvSpPr/>
          <p:nvPr/>
        </p:nvSpPr>
        <p:spPr>
          <a:xfrm>
            <a:off x="407670" y="50165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探究新知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D3F8BC4B-E948-1606-8007-9E6D84F1DC03}"/>
              </a:ext>
            </a:extLst>
          </p:cNvPr>
          <p:cNvSpPr/>
          <p:nvPr/>
        </p:nvSpPr>
        <p:spPr>
          <a:xfrm>
            <a:off x="1026160" y="1383030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AB24E02-37D4-1C36-2C56-C874B794C9CB}"/>
              </a:ext>
            </a:extLst>
          </p:cNvPr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96870" y="1306830"/>
            <a:ext cx="767080" cy="19323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06F2B2F-9B8C-822C-6505-4A7F70FDF96C}"/>
              </a:ext>
            </a:extLst>
          </p:cNvPr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70350" y="1306830"/>
            <a:ext cx="767080" cy="19323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1DAFDFD-6E3D-0E69-23DF-421A85ACD97D}"/>
              </a:ext>
            </a:extLst>
          </p:cNvPr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43830" y="1306830"/>
            <a:ext cx="767080" cy="19323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A668158-B716-DB14-6DFE-976FF422607B}"/>
              </a:ext>
            </a:extLst>
          </p:cNvPr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17310" y="1306830"/>
            <a:ext cx="767080" cy="19323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2DAB90E-0456-7CC6-1DEA-90C2D2D8FB27}"/>
              </a:ext>
            </a:extLst>
          </p:cNvPr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90790" y="1306830"/>
            <a:ext cx="767080" cy="19323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6B48343-B25E-9FDD-8F91-5E3C5775DA7D}"/>
              </a:ext>
            </a:extLst>
          </p:cNvPr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64270" y="1306830"/>
            <a:ext cx="767080" cy="193230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209DC911-4AD7-C695-D2EB-C987E402C6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499716"/>
              </p:ext>
            </p:extLst>
          </p:nvPr>
        </p:nvGraphicFramePr>
        <p:xfrm>
          <a:off x="1586686" y="3380105"/>
          <a:ext cx="8676000" cy="14400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2009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糖葫芦串数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山楂颗数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5640F241-D134-6142-AEB7-4E708E58C97D}"/>
              </a:ext>
            </a:extLst>
          </p:cNvPr>
          <p:cNvSpPr txBox="1"/>
          <p:nvPr/>
        </p:nvSpPr>
        <p:spPr>
          <a:xfrm>
            <a:off x="1641896" y="5014505"/>
            <a:ext cx="8908208" cy="1355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defTabSz="914400" eaLnBrk="1" latinLnBrk="0" hangingPunct="1">
              <a:lnSpc>
                <a:spcPct val="120000"/>
              </a:lnSpc>
              <a:defRPr sz="3600" b="1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r>
              <a:rPr lang="en-US" altLang="zh-CN" dirty="0"/>
              <a:t>1.</a:t>
            </a:r>
            <a:r>
              <a:rPr lang="zh-CN" altLang="en-US" dirty="0"/>
              <a:t>先观察图，再填表。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根据填写的表格，写出对应的乘法算式。</a:t>
            </a:r>
          </a:p>
        </p:txBody>
      </p:sp>
    </p:spTree>
    <p:extLst>
      <p:ext uri="{BB962C8B-B14F-4D97-AF65-F5344CB8AC3E}">
        <p14:creationId xmlns:p14="http://schemas.microsoft.com/office/powerpoint/2010/main" val="375257664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6746BFD0-E4FE-ADFC-279C-C572EE2CF3A9}"/>
              </a:ext>
            </a:extLst>
          </p:cNvPr>
          <p:cNvSpPr/>
          <p:nvPr/>
        </p:nvSpPr>
        <p:spPr>
          <a:xfrm>
            <a:off x="1026160" y="1383030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B121F93-0F6F-5F79-2377-E1108CE3895E}"/>
              </a:ext>
            </a:extLst>
          </p:cNvPr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96870" y="1306830"/>
            <a:ext cx="767080" cy="19323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ACCF78-932A-ED98-E040-88C5E4417D6B}"/>
              </a:ext>
            </a:extLst>
          </p:cNvPr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70350" y="1306830"/>
            <a:ext cx="767080" cy="19323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60AC917-9E55-8951-B8F6-B9D05122FE30}"/>
              </a:ext>
            </a:extLst>
          </p:cNvPr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43830" y="1306830"/>
            <a:ext cx="767080" cy="19323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CE8FA82-1E04-B68D-9EA0-0D4C1612D554}"/>
              </a:ext>
            </a:extLst>
          </p:cNvPr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17310" y="1306830"/>
            <a:ext cx="767080" cy="19323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6268D13-3A85-A333-ABC3-E3C9D1B12181}"/>
              </a:ext>
            </a:extLst>
          </p:cNvPr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90790" y="1306830"/>
            <a:ext cx="767080" cy="19323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F13714A-D3E9-E2D5-7A35-18CD9BFD872B}"/>
              </a:ext>
            </a:extLst>
          </p:cNvPr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64270" y="1306830"/>
            <a:ext cx="767080" cy="19323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圆角矩形 4">
            <a:extLst>
              <a:ext uri="{FF2B5EF4-FFF2-40B4-BE49-F238E27FC236}">
                <a16:creationId xmlns:a16="http://schemas.microsoft.com/office/drawing/2014/main" id="{95CD9F8D-D74A-68D0-2C37-E290537CBDD4}"/>
              </a:ext>
            </a:extLst>
          </p:cNvPr>
          <p:cNvSpPr/>
          <p:nvPr/>
        </p:nvSpPr>
        <p:spPr>
          <a:xfrm>
            <a:off x="407670" y="50165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探究新知</a:t>
            </a:r>
          </a:p>
        </p:txBody>
      </p:sp>
      <p:graphicFrame>
        <p:nvGraphicFramePr>
          <p:cNvPr id="18" name="表格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833258"/>
              </p:ext>
            </p:extLst>
          </p:nvPr>
        </p:nvGraphicFramePr>
        <p:xfrm>
          <a:off x="1586686" y="3380105"/>
          <a:ext cx="8676000" cy="14400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2009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糖葫芦串数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山楂颗数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文本框 18"/>
          <p:cNvSpPr txBox="1"/>
          <p:nvPr/>
        </p:nvSpPr>
        <p:spPr>
          <a:xfrm>
            <a:off x="4549802" y="4143807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368952" y="4143807"/>
            <a:ext cx="589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391302" y="4143807"/>
            <a:ext cx="589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413652" y="4143807"/>
            <a:ext cx="589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8436002" y="4143807"/>
            <a:ext cx="589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458352" y="4143807"/>
            <a:ext cx="589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任意多边形 19"/>
          <p:cNvSpPr/>
          <p:nvPr/>
        </p:nvSpPr>
        <p:spPr>
          <a:xfrm>
            <a:off x="4746625" y="4861474"/>
            <a:ext cx="953135" cy="212725"/>
          </a:xfrm>
          <a:custGeom>
            <a:avLst/>
            <a:gdLst>
              <a:gd name="connisteX0" fmla="*/ 0 w 953135"/>
              <a:gd name="connsiteY0" fmla="*/ 0 h 212741"/>
              <a:gd name="connisteX1" fmla="*/ 493395 w 953135"/>
              <a:gd name="connsiteY1" fmla="*/ 212725 h 212741"/>
              <a:gd name="connisteX2" fmla="*/ 953135 w 953135"/>
              <a:gd name="connsiteY2" fmla="*/ 10795 h 21274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953135" h="212742">
                <a:moveTo>
                  <a:pt x="0" y="0"/>
                </a:moveTo>
                <a:cubicBezTo>
                  <a:pt x="89535" y="46355"/>
                  <a:pt x="302895" y="210820"/>
                  <a:pt x="493395" y="212725"/>
                </a:cubicBezTo>
                <a:cubicBezTo>
                  <a:pt x="683895" y="214630"/>
                  <a:pt x="871220" y="55245"/>
                  <a:pt x="953135" y="10795"/>
                </a:cubicBezTo>
              </a:path>
            </a:pathLst>
          </a:custGeom>
          <a:noFill/>
          <a:ln w="28575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4914265" y="5033442"/>
            <a:ext cx="61785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+6</a:t>
            </a:r>
          </a:p>
        </p:txBody>
      </p:sp>
      <p:sp>
        <p:nvSpPr>
          <p:cNvPr id="44" name="任意多边形 23"/>
          <p:cNvSpPr/>
          <p:nvPr/>
        </p:nvSpPr>
        <p:spPr>
          <a:xfrm>
            <a:off x="5721985" y="4861474"/>
            <a:ext cx="953135" cy="212725"/>
          </a:xfrm>
          <a:custGeom>
            <a:avLst/>
            <a:gdLst>
              <a:gd name="connisteX0" fmla="*/ 0 w 953135"/>
              <a:gd name="connsiteY0" fmla="*/ 0 h 212741"/>
              <a:gd name="connisteX1" fmla="*/ 493395 w 953135"/>
              <a:gd name="connsiteY1" fmla="*/ 212725 h 212741"/>
              <a:gd name="connisteX2" fmla="*/ 953135 w 953135"/>
              <a:gd name="connsiteY2" fmla="*/ 10795 h 21274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953135" h="212742">
                <a:moveTo>
                  <a:pt x="0" y="0"/>
                </a:moveTo>
                <a:cubicBezTo>
                  <a:pt x="89535" y="46355"/>
                  <a:pt x="302895" y="210820"/>
                  <a:pt x="493395" y="212725"/>
                </a:cubicBezTo>
                <a:cubicBezTo>
                  <a:pt x="683895" y="214630"/>
                  <a:pt x="871220" y="55245"/>
                  <a:pt x="953135" y="10795"/>
                </a:cubicBezTo>
              </a:path>
            </a:pathLst>
          </a:custGeom>
          <a:noFill/>
          <a:ln w="28575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5889625" y="5033442"/>
            <a:ext cx="61785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+6</a:t>
            </a:r>
          </a:p>
        </p:txBody>
      </p:sp>
      <p:sp>
        <p:nvSpPr>
          <p:cNvPr id="46" name="任意多边形 25"/>
          <p:cNvSpPr/>
          <p:nvPr/>
        </p:nvSpPr>
        <p:spPr>
          <a:xfrm>
            <a:off x="6796405" y="4861474"/>
            <a:ext cx="953135" cy="212725"/>
          </a:xfrm>
          <a:custGeom>
            <a:avLst/>
            <a:gdLst>
              <a:gd name="connisteX0" fmla="*/ 0 w 953135"/>
              <a:gd name="connsiteY0" fmla="*/ 0 h 212741"/>
              <a:gd name="connisteX1" fmla="*/ 493395 w 953135"/>
              <a:gd name="connsiteY1" fmla="*/ 212725 h 212741"/>
              <a:gd name="connisteX2" fmla="*/ 953135 w 953135"/>
              <a:gd name="connsiteY2" fmla="*/ 10795 h 21274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953135" h="212742">
                <a:moveTo>
                  <a:pt x="0" y="0"/>
                </a:moveTo>
                <a:cubicBezTo>
                  <a:pt x="89535" y="46355"/>
                  <a:pt x="302895" y="210820"/>
                  <a:pt x="493395" y="212725"/>
                </a:cubicBezTo>
                <a:cubicBezTo>
                  <a:pt x="683895" y="214630"/>
                  <a:pt x="871220" y="55245"/>
                  <a:pt x="953135" y="10795"/>
                </a:cubicBezTo>
              </a:path>
            </a:pathLst>
          </a:custGeom>
          <a:noFill/>
          <a:ln w="28575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6964045" y="5033442"/>
            <a:ext cx="61785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+6</a:t>
            </a:r>
          </a:p>
        </p:txBody>
      </p:sp>
      <p:sp>
        <p:nvSpPr>
          <p:cNvPr id="48" name="任意多边形 27"/>
          <p:cNvSpPr/>
          <p:nvPr/>
        </p:nvSpPr>
        <p:spPr>
          <a:xfrm>
            <a:off x="7794625" y="4861474"/>
            <a:ext cx="953135" cy="212725"/>
          </a:xfrm>
          <a:custGeom>
            <a:avLst/>
            <a:gdLst>
              <a:gd name="connisteX0" fmla="*/ 0 w 953135"/>
              <a:gd name="connsiteY0" fmla="*/ 0 h 212741"/>
              <a:gd name="connisteX1" fmla="*/ 493395 w 953135"/>
              <a:gd name="connsiteY1" fmla="*/ 212725 h 212741"/>
              <a:gd name="connisteX2" fmla="*/ 953135 w 953135"/>
              <a:gd name="connsiteY2" fmla="*/ 10795 h 21274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953135" h="212742">
                <a:moveTo>
                  <a:pt x="0" y="0"/>
                </a:moveTo>
                <a:cubicBezTo>
                  <a:pt x="89535" y="46355"/>
                  <a:pt x="302895" y="210820"/>
                  <a:pt x="493395" y="212725"/>
                </a:cubicBezTo>
                <a:cubicBezTo>
                  <a:pt x="683895" y="214630"/>
                  <a:pt x="871220" y="55245"/>
                  <a:pt x="953135" y="10795"/>
                </a:cubicBezTo>
              </a:path>
            </a:pathLst>
          </a:custGeom>
          <a:noFill/>
          <a:ln w="28575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7962265" y="5033442"/>
            <a:ext cx="61785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+6</a:t>
            </a:r>
          </a:p>
        </p:txBody>
      </p:sp>
      <p:sp>
        <p:nvSpPr>
          <p:cNvPr id="50" name="任意多边形 29"/>
          <p:cNvSpPr/>
          <p:nvPr/>
        </p:nvSpPr>
        <p:spPr>
          <a:xfrm>
            <a:off x="8838565" y="4861474"/>
            <a:ext cx="953135" cy="212725"/>
          </a:xfrm>
          <a:custGeom>
            <a:avLst/>
            <a:gdLst>
              <a:gd name="connisteX0" fmla="*/ 0 w 953135"/>
              <a:gd name="connsiteY0" fmla="*/ 0 h 212741"/>
              <a:gd name="connisteX1" fmla="*/ 493395 w 953135"/>
              <a:gd name="connsiteY1" fmla="*/ 212725 h 212741"/>
              <a:gd name="connisteX2" fmla="*/ 953135 w 953135"/>
              <a:gd name="connsiteY2" fmla="*/ 10795 h 21274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953135" h="212742">
                <a:moveTo>
                  <a:pt x="0" y="0"/>
                </a:moveTo>
                <a:cubicBezTo>
                  <a:pt x="89535" y="46355"/>
                  <a:pt x="302895" y="210820"/>
                  <a:pt x="493395" y="212725"/>
                </a:cubicBezTo>
                <a:cubicBezTo>
                  <a:pt x="683895" y="214630"/>
                  <a:pt x="871220" y="55245"/>
                  <a:pt x="953135" y="10795"/>
                </a:cubicBezTo>
              </a:path>
            </a:pathLst>
          </a:custGeom>
          <a:noFill/>
          <a:ln w="28575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9006205" y="5033442"/>
            <a:ext cx="61785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3" grpId="0"/>
      <p:bldP spid="32" grpId="0"/>
      <p:bldP spid="33" grpId="0"/>
      <p:bldP spid="41" grpId="0"/>
      <p:bldP spid="42" grpId="0" bldLvl="0" animBg="1"/>
      <p:bldP spid="43" grpId="0"/>
      <p:bldP spid="44" grpId="0" bldLvl="0" animBg="1"/>
      <p:bldP spid="45" grpId="0"/>
      <p:bldP spid="46" grpId="0" bldLvl="0" animBg="1"/>
      <p:bldP spid="47" grpId="0"/>
      <p:bldP spid="48" grpId="0" bldLvl="0" animBg="1"/>
      <p:bldP spid="49" grpId="0"/>
      <p:bldP spid="50" grpId="0" bldLvl="0" animBg="1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586686" y="389976"/>
          <a:ext cx="8676000" cy="14400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2009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糖葫芦串数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山楂颗数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7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4549802" y="1153678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368952" y="1153678"/>
            <a:ext cx="589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391302" y="1153678"/>
            <a:ext cx="589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13652" y="1153678"/>
            <a:ext cx="589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436002" y="1153678"/>
            <a:ext cx="589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458352" y="1153678"/>
            <a:ext cx="589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04C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endParaRPr lang="zh-CN" altLang="en-US" sz="3200" b="1" dirty="0">
              <a:solidFill>
                <a:srgbClr val="F04C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57260" y="1908225"/>
            <a:ext cx="2171701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×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Times New Roman" panose="02020603050405020304" pitchFamily="18" charset="0"/>
              </a:rPr>
              <a:t>1=</a:t>
            </a:r>
            <a:r>
              <a:rPr lang="en-US" altLang="zh-CN" sz="36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黑体" panose="02010609060101010101" pitchFamily="49" charset="-122"/>
                <a:sym typeface="宋体" panose="02010600030101010101" pitchFamily="2" charset="-122"/>
              </a:rPr>
              <a:t>6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957260" y="2690482"/>
            <a:ext cx="2272787" cy="645160"/>
            <a:chOff x="1845823" y="1897371"/>
            <a:chExt cx="2272787" cy="645160"/>
          </a:xfrm>
        </p:grpSpPr>
        <p:sp>
          <p:nvSpPr>
            <p:cNvPr id="6" name="文本框 5"/>
            <p:cNvSpPr txBox="1"/>
            <p:nvPr/>
          </p:nvSpPr>
          <p:spPr>
            <a:xfrm>
              <a:off x="1845823" y="1897371"/>
              <a:ext cx="2171701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altLang="zh-CN" sz="3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黑体" panose="02010609060101010101" pitchFamily="49" charset="-122"/>
                  <a:sym typeface="宋体" panose="02010600030101010101" pitchFamily="2" charset="-122"/>
                </a:rPr>
                <a:t>6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宋体" panose="02010600030101010101" pitchFamily="2" charset="-122"/>
                </a:rPr>
                <a:t>×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Times New Roman" panose="02020603050405020304" pitchFamily="18" charset="0"/>
                </a:rPr>
                <a:t>2=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189294" y="1955192"/>
              <a:ext cx="929316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957260" y="3472739"/>
            <a:ext cx="2272787" cy="645160"/>
            <a:chOff x="1845823" y="1897371"/>
            <a:chExt cx="2272787" cy="645160"/>
          </a:xfrm>
        </p:grpSpPr>
        <p:sp>
          <p:nvSpPr>
            <p:cNvPr id="2" name="文本框 1"/>
            <p:cNvSpPr txBox="1"/>
            <p:nvPr/>
          </p:nvSpPr>
          <p:spPr>
            <a:xfrm>
              <a:off x="1845823" y="1897371"/>
              <a:ext cx="2171701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altLang="zh-CN" sz="3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黑体" panose="02010609060101010101" pitchFamily="49" charset="-122"/>
                  <a:sym typeface="宋体" panose="02010600030101010101" pitchFamily="2" charset="-122"/>
                </a:rPr>
                <a:t>6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宋体" panose="02010600030101010101" pitchFamily="2" charset="-122"/>
                </a:rPr>
                <a:t>×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Times New Roman" panose="02020603050405020304" pitchFamily="18" charset="0"/>
                </a:rPr>
                <a:t>3=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3189294" y="1955192"/>
              <a:ext cx="929316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957260" y="4254996"/>
            <a:ext cx="2272787" cy="645160"/>
            <a:chOff x="1845823" y="1897371"/>
            <a:chExt cx="2272787" cy="645160"/>
          </a:xfrm>
        </p:grpSpPr>
        <p:sp>
          <p:nvSpPr>
            <p:cNvPr id="17" name="文本框 16"/>
            <p:cNvSpPr txBox="1"/>
            <p:nvPr/>
          </p:nvSpPr>
          <p:spPr>
            <a:xfrm>
              <a:off x="1845823" y="1897371"/>
              <a:ext cx="2171701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altLang="zh-CN" sz="3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黑体" panose="02010609060101010101" pitchFamily="49" charset="-122"/>
                  <a:sym typeface="宋体" panose="02010600030101010101" pitchFamily="2" charset="-122"/>
                </a:rPr>
                <a:t>6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宋体" panose="02010600030101010101" pitchFamily="2" charset="-122"/>
                </a:rPr>
                <a:t>×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Times New Roman" panose="02020603050405020304" pitchFamily="18" charset="0"/>
                </a:rPr>
                <a:t>4=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189294" y="1955192"/>
              <a:ext cx="929316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957260" y="5037253"/>
            <a:ext cx="2272787" cy="645160"/>
            <a:chOff x="1845823" y="1897371"/>
            <a:chExt cx="2272787" cy="645160"/>
          </a:xfrm>
        </p:grpSpPr>
        <p:sp>
          <p:nvSpPr>
            <p:cNvPr id="20" name="文本框 19"/>
            <p:cNvSpPr txBox="1"/>
            <p:nvPr/>
          </p:nvSpPr>
          <p:spPr>
            <a:xfrm>
              <a:off x="1845823" y="1897371"/>
              <a:ext cx="2171701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altLang="zh-CN" sz="3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黑体" panose="02010609060101010101" pitchFamily="49" charset="-122"/>
                  <a:sym typeface="宋体" panose="02010600030101010101" pitchFamily="2" charset="-122"/>
                </a:rPr>
                <a:t>6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宋体" panose="02010600030101010101" pitchFamily="2" charset="-122"/>
                </a:rPr>
                <a:t>×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Times New Roman" panose="02020603050405020304" pitchFamily="18" charset="0"/>
                </a:rPr>
                <a:t>5=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189294" y="1955192"/>
              <a:ext cx="929316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957260" y="5819510"/>
            <a:ext cx="2272787" cy="645160"/>
            <a:chOff x="1845823" y="1897371"/>
            <a:chExt cx="2272787" cy="645160"/>
          </a:xfrm>
        </p:grpSpPr>
        <p:sp>
          <p:nvSpPr>
            <p:cNvPr id="23" name="文本框 22"/>
            <p:cNvSpPr txBox="1"/>
            <p:nvPr/>
          </p:nvSpPr>
          <p:spPr>
            <a:xfrm>
              <a:off x="1845823" y="1897371"/>
              <a:ext cx="2171701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altLang="zh-CN" sz="3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黑体" panose="02010609060101010101" pitchFamily="49" charset="-122"/>
                  <a:sym typeface="宋体" panose="02010600030101010101" pitchFamily="2" charset="-122"/>
                </a:rPr>
                <a:t>6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宋体" panose="02010600030101010101" pitchFamily="2" charset="-122"/>
                </a:rPr>
                <a:t>×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Times New Roman" panose="02020603050405020304" pitchFamily="18" charset="0"/>
                </a:rPr>
                <a:t>6=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189294" y="1955192"/>
              <a:ext cx="929316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6594410" y="1908225"/>
            <a:ext cx="2171701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×</a:t>
            </a:r>
            <a:r>
              <a:rPr lang="en-US" altLang="zh-CN" sz="36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黑体" panose="02010609060101010101" pitchFamily="49" charset="-122"/>
                <a:sym typeface="宋体" panose="02010600030101010101" pitchFamily="2" charset="-122"/>
              </a:rPr>
              <a:t>6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Times New Roman" panose="02020603050405020304" pitchFamily="18" charset="0"/>
              </a:rPr>
              <a:t>=</a:t>
            </a:r>
            <a:r>
              <a:rPr lang="en-US" altLang="zh-CN" sz="36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黑体" panose="02010609060101010101" pitchFamily="49" charset="-122"/>
                <a:sym typeface="宋体" panose="02010600030101010101" pitchFamily="2" charset="-122"/>
              </a:rPr>
              <a:t>6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594410" y="2690482"/>
            <a:ext cx="2272787" cy="645160"/>
            <a:chOff x="1845823" y="1897371"/>
            <a:chExt cx="2272787" cy="645160"/>
          </a:xfrm>
        </p:grpSpPr>
        <p:sp>
          <p:nvSpPr>
            <p:cNvPr id="31" name="文本框 30"/>
            <p:cNvSpPr txBox="1"/>
            <p:nvPr/>
          </p:nvSpPr>
          <p:spPr>
            <a:xfrm>
              <a:off x="1845823" y="1897371"/>
              <a:ext cx="2171701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宋体" panose="02010600030101010101" pitchFamily="2" charset="-122"/>
                </a:rPr>
                <a:t>2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宋体" panose="02010600030101010101" pitchFamily="2" charset="-122"/>
                </a:rPr>
                <a:t>×</a:t>
              </a:r>
              <a:r>
                <a:rPr lang="en-US" altLang="zh-CN" sz="3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黑体" panose="02010609060101010101" pitchFamily="49" charset="-122"/>
                  <a:sym typeface="宋体" panose="02010600030101010101" pitchFamily="2" charset="-122"/>
                </a:rPr>
                <a:t>6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Times New Roman" panose="02020603050405020304" pitchFamily="18" charset="0"/>
                </a:rPr>
                <a:t>=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3189294" y="1955192"/>
              <a:ext cx="929316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329810" y="3472738"/>
            <a:ext cx="2537387" cy="645160"/>
            <a:chOff x="4434877" y="2596357"/>
            <a:chExt cx="2537387" cy="645160"/>
          </a:xfrm>
        </p:grpSpPr>
        <p:grpSp>
          <p:nvGrpSpPr>
            <p:cNvPr id="33" name="组合 32"/>
            <p:cNvGrpSpPr/>
            <p:nvPr/>
          </p:nvGrpSpPr>
          <p:grpSpPr>
            <a:xfrm>
              <a:off x="4699477" y="2596357"/>
              <a:ext cx="2272787" cy="645160"/>
              <a:chOff x="1845823" y="1897371"/>
              <a:chExt cx="2272787" cy="645160"/>
            </a:xfrm>
          </p:grpSpPr>
          <p:sp>
            <p:nvSpPr>
              <p:cNvPr id="35" name="文本框 34"/>
              <p:cNvSpPr txBox="1"/>
              <p:nvPr/>
            </p:nvSpPr>
            <p:spPr>
              <a:xfrm>
                <a:off x="1845823" y="1897371"/>
                <a:ext cx="2171701" cy="6451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lang="en-US" altLang="zh-CN" sz="36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宋体" panose="02010600030101010101" pitchFamily="2" charset="-122"/>
                  </a:rPr>
                  <a:t>  </a:t>
                </a:r>
                <a:r>
                  <a: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宋体" panose="02010600030101010101" pitchFamily="2" charset="-122"/>
                  </a:rPr>
                  <a:t>×</a:t>
                </a:r>
                <a:r>
                  <a:rPr lang="en-US" altLang="zh-CN" sz="3600" b="1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黑体" panose="02010609060101010101" pitchFamily="49" charset="-122"/>
                    <a:sym typeface="宋体" panose="02010600030101010101" pitchFamily="2" charset="-122"/>
                  </a:rPr>
                  <a:t>6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3189294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7" name="矩形 36"/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329810" y="4254996"/>
            <a:ext cx="2537387" cy="645160"/>
            <a:chOff x="4434877" y="2596357"/>
            <a:chExt cx="2537387" cy="645160"/>
          </a:xfrm>
        </p:grpSpPr>
        <p:grpSp>
          <p:nvGrpSpPr>
            <p:cNvPr id="39" name="组合 38"/>
            <p:cNvGrpSpPr/>
            <p:nvPr/>
          </p:nvGrpSpPr>
          <p:grpSpPr>
            <a:xfrm>
              <a:off x="4699477" y="2596357"/>
              <a:ext cx="2272787" cy="645160"/>
              <a:chOff x="1845823" y="1897371"/>
              <a:chExt cx="2272787" cy="645160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1845823" y="1897371"/>
                <a:ext cx="2171701" cy="6451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lang="en-US" altLang="zh-CN" sz="36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宋体" panose="02010600030101010101" pitchFamily="2" charset="-122"/>
                  </a:rPr>
                  <a:t>  </a:t>
                </a:r>
                <a:r>
                  <a: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宋体" panose="02010600030101010101" pitchFamily="2" charset="-122"/>
                  </a:rPr>
                  <a:t>×</a:t>
                </a:r>
                <a:r>
                  <a:rPr lang="en-US" altLang="zh-CN" sz="3600" b="1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黑体" panose="02010609060101010101" pitchFamily="49" charset="-122"/>
                    <a:sym typeface="宋体" panose="02010600030101010101" pitchFamily="2" charset="-122"/>
                  </a:rPr>
                  <a:t>6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3189294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2" name="矩形 41"/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329810" y="5037253"/>
            <a:ext cx="2537387" cy="645160"/>
            <a:chOff x="4434877" y="2596357"/>
            <a:chExt cx="2537387" cy="645160"/>
          </a:xfrm>
        </p:grpSpPr>
        <p:grpSp>
          <p:nvGrpSpPr>
            <p:cNvPr id="44" name="组合 43"/>
            <p:cNvGrpSpPr/>
            <p:nvPr/>
          </p:nvGrpSpPr>
          <p:grpSpPr>
            <a:xfrm>
              <a:off x="4699477" y="2596357"/>
              <a:ext cx="2272787" cy="645160"/>
              <a:chOff x="1845823" y="1897371"/>
              <a:chExt cx="2272787" cy="645160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1845823" y="1897371"/>
                <a:ext cx="2171701" cy="6451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lang="en-US" altLang="zh-CN" sz="36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宋体" panose="02010600030101010101" pitchFamily="2" charset="-122"/>
                  </a:rPr>
                  <a:t>  </a:t>
                </a:r>
                <a:r>
                  <a: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宋体" panose="02010600030101010101" pitchFamily="2" charset="-122"/>
                  </a:rPr>
                  <a:t>×</a:t>
                </a:r>
                <a:r>
                  <a:rPr lang="en-US" altLang="zh-CN" sz="3600" b="1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黑体" panose="02010609060101010101" pitchFamily="49" charset="-122"/>
                    <a:sym typeface="宋体" panose="02010600030101010101" pitchFamily="2" charset="-122"/>
                  </a:rPr>
                  <a:t>6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3189294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7" name="矩形 46"/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4417571" y="2684748"/>
            <a:ext cx="103072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12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8080950" y="2684748"/>
            <a:ext cx="103072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12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4428818" y="3472738"/>
            <a:ext cx="103072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18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6394190" y="3472738"/>
            <a:ext cx="1030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3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8080950" y="3472738"/>
            <a:ext cx="103072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18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4428818" y="4252288"/>
            <a:ext cx="103072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24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6394190" y="4252288"/>
            <a:ext cx="1030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4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8080950" y="4252288"/>
            <a:ext cx="103072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24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4428818" y="5031837"/>
            <a:ext cx="103072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30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6394190" y="5031837"/>
            <a:ext cx="1030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5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8080950" y="5031837"/>
            <a:ext cx="103072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30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4428818" y="5819507"/>
            <a:ext cx="103072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36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950660" y="1362125"/>
            <a:ext cx="2171701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×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Times New Roman" panose="02020603050405020304" pitchFamily="18" charset="0"/>
              </a:rPr>
              <a:t>1=</a:t>
            </a:r>
            <a:r>
              <a:rPr lang="en-US" altLang="zh-CN" sz="36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黑体" panose="02010609060101010101" pitchFamily="49" charset="-122"/>
                <a:sym typeface="宋体" panose="02010600030101010101" pitchFamily="2" charset="-122"/>
              </a:rPr>
              <a:t>6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50660" y="2144382"/>
            <a:ext cx="2272787" cy="645160"/>
            <a:chOff x="1845823" y="1897371"/>
            <a:chExt cx="2272787" cy="645160"/>
          </a:xfrm>
        </p:grpSpPr>
        <p:sp>
          <p:nvSpPr>
            <p:cNvPr id="6" name="文本框 5"/>
            <p:cNvSpPr txBox="1"/>
            <p:nvPr/>
          </p:nvSpPr>
          <p:spPr>
            <a:xfrm>
              <a:off x="1845823" y="1897371"/>
              <a:ext cx="2171701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altLang="zh-CN" sz="3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黑体" panose="02010609060101010101" pitchFamily="49" charset="-122"/>
                  <a:sym typeface="宋体" panose="02010600030101010101" pitchFamily="2" charset="-122"/>
                </a:rPr>
                <a:t>6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宋体" panose="02010600030101010101" pitchFamily="2" charset="-122"/>
                </a:rPr>
                <a:t>×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Times New Roman" panose="02020603050405020304" pitchFamily="18" charset="0"/>
                </a:rPr>
                <a:t>2=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189294" y="1955192"/>
              <a:ext cx="929316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50660" y="2926639"/>
            <a:ext cx="2272787" cy="645160"/>
            <a:chOff x="1845823" y="1897371"/>
            <a:chExt cx="2272787" cy="645160"/>
          </a:xfrm>
        </p:grpSpPr>
        <p:sp>
          <p:nvSpPr>
            <p:cNvPr id="12" name="文本框 11"/>
            <p:cNvSpPr txBox="1"/>
            <p:nvPr/>
          </p:nvSpPr>
          <p:spPr>
            <a:xfrm>
              <a:off x="1845823" y="1897371"/>
              <a:ext cx="2171701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altLang="zh-CN" sz="3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黑体" panose="02010609060101010101" pitchFamily="49" charset="-122"/>
                  <a:sym typeface="宋体" panose="02010600030101010101" pitchFamily="2" charset="-122"/>
                </a:rPr>
                <a:t>6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宋体" panose="02010600030101010101" pitchFamily="2" charset="-122"/>
                </a:rPr>
                <a:t>×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Times New Roman" panose="02020603050405020304" pitchFamily="18" charset="0"/>
                </a:rPr>
                <a:t>3=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189294" y="1955192"/>
              <a:ext cx="929316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50660" y="3708896"/>
            <a:ext cx="2272787" cy="645160"/>
            <a:chOff x="1845823" y="1897371"/>
            <a:chExt cx="2272787" cy="645160"/>
          </a:xfrm>
        </p:grpSpPr>
        <p:sp>
          <p:nvSpPr>
            <p:cNvPr id="15" name="文本框 14"/>
            <p:cNvSpPr txBox="1"/>
            <p:nvPr/>
          </p:nvSpPr>
          <p:spPr>
            <a:xfrm>
              <a:off x="1845823" y="1897371"/>
              <a:ext cx="2171701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altLang="zh-CN" sz="3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黑体" panose="02010609060101010101" pitchFamily="49" charset="-122"/>
                  <a:sym typeface="宋体" panose="02010600030101010101" pitchFamily="2" charset="-122"/>
                </a:rPr>
                <a:t>6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宋体" panose="02010600030101010101" pitchFamily="2" charset="-122"/>
                </a:rPr>
                <a:t>×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Times New Roman" panose="02020603050405020304" pitchFamily="18" charset="0"/>
                </a:rPr>
                <a:t>4=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89294" y="1955192"/>
              <a:ext cx="929316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50660" y="4491153"/>
            <a:ext cx="2272787" cy="645160"/>
            <a:chOff x="1845823" y="1897371"/>
            <a:chExt cx="2272787" cy="645160"/>
          </a:xfrm>
        </p:grpSpPr>
        <p:sp>
          <p:nvSpPr>
            <p:cNvPr id="20" name="文本框 19"/>
            <p:cNvSpPr txBox="1"/>
            <p:nvPr/>
          </p:nvSpPr>
          <p:spPr>
            <a:xfrm>
              <a:off x="1845823" y="1897371"/>
              <a:ext cx="2171701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altLang="zh-CN" sz="3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黑体" panose="02010609060101010101" pitchFamily="49" charset="-122"/>
                  <a:sym typeface="宋体" panose="02010600030101010101" pitchFamily="2" charset="-122"/>
                </a:rPr>
                <a:t>6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宋体" panose="02010600030101010101" pitchFamily="2" charset="-122"/>
                </a:rPr>
                <a:t>×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Times New Roman" panose="02020603050405020304" pitchFamily="18" charset="0"/>
                </a:rPr>
                <a:t>5=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189294" y="1955192"/>
              <a:ext cx="929316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50660" y="5273410"/>
            <a:ext cx="2272787" cy="645160"/>
            <a:chOff x="1845823" y="1897371"/>
            <a:chExt cx="2272787" cy="645160"/>
          </a:xfrm>
        </p:grpSpPr>
        <p:sp>
          <p:nvSpPr>
            <p:cNvPr id="23" name="文本框 22"/>
            <p:cNvSpPr txBox="1"/>
            <p:nvPr/>
          </p:nvSpPr>
          <p:spPr>
            <a:xfrm>
              <a:off x="1845823" y="1897371"/>
              <a:ext cx="2171701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altLang="zh-CN" sz="3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黑体" panose="02010609060101010101" pitchFamily="49" charset="-122"/>
                  <a:sym typeface="宋体" panose="02010600030101010101" pitchFamily="2" charset="-122"/>
                </a:rPr>
                <a:t>6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宋体" panose="02010600030101010101" pitchFamily="2" charset="-122"/>
                </a:rPr>
                <a:t>×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Times New Roman" panose="02020603050405020304" pitchFamily="18" charset="0"/>
                </a:rPr>
                <a:t>6=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189294" y="1955192"/>
              <a:ext cx="929316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4587810" y="1362125"/>
            <a:ext cx="2171701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×</a:t>
            </a:r>
            <a:r>
              <a:rPr lang="en-US" altLang="zh-CN" sz="36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黑体" panose="02010609060101010101" pitchFamily="49" charset="-122"/>
                <a:sym typeface="宋体" panose="02010600030101010101" pitchFamily="2" charset="-122"/>
              </a:rPr>
              <a:t>6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Times New Roman" panose="02020603050405020304" pitchFamily="18" charset="0"/>
              </a:rPr>
              <a:t>=</a:t>
            </a:r>
            <a:r>
              <a:rPr lang="en-US" altLang="zh-CN" sz="36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黑体" panose="02010609060101010101" pitchFamily="49" charset="-122"/>
                <a:sym typeface="宋体" panose="02010600030101010101" pitchFamily="2" charset="-122"/>
              </a:rPr>
              <a:t>6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587810" y="2144382"/>
            <a:ext cx="2272787" cy="645160"/>
            <a:chOff x="1845823" y="1897371"/>
            <a:chExt cx="2272787" cy="645160"/>
          </a:xfrm>
        </p:grpSpPr>
        <p:sp>
          <p:nvSpPr>
            <p:cNvPr id="31" name="文本框 30"/>
            <p:cNvSpPr txBox="1"/>
            <p:nvPr/>
          </p:nvSpPr>
          <p:spPr>
            <a:xfrm>
              <a:off x="1845823" y="1897371"/>
              <a:ext cx="2171701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宋体" panose="02010600030101010101" pitchFamily="2" charset="-122"/>
                </a:rPr>
                <a:t>2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宋体" panose="02010600030101010101" pitchFamily="2" charset="-122"/>
                </a:rPr>
                <a:t>×</a:t>
              </a:r>
              <a:r>
                <a:rPr lang="en-US" altLang="zh-CN" sz="3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黑体" panose="02010609060101010101" pitchFamily="49" charset="-122"/>
                  <a:sym typeface="宋体" panose="02010600030101010101" pitchFamily="2" charset="-122"/>
                </a:rPr>
                <a:t>6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Times New Roman" panose="02020603050405020304" pitchFamily="18" charset="0"/>
                </a:rPr>
                <a:t>=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3189294" y="1955192"/>
              <a:ext cx="929316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323210" y="2926638"/>
            <a:ext cx="2537387" cy="645160"/>
            <a:chOff x="4434877" y="2596357"/>
            <a:chExt cx="2537387" cy="645160"/>
          </a:xfrm>
        </p:grpSpPr>
        <p:grpSp>
          <p:nvGrpSpPr>
            <p:cNvPr id="33" name="组合 32"/>
            <p:cNvGrpSpPr/>
            <p:nvPr/>
          </p:nvGrpSpPr>
          <p:grpSpPr>
            <a:xfrm>
              <a:off x="4699477" y="2596357"/>
              <a:ext cx="2272787" cy="645160"/>
              <a:chOff x="1845823" y="1897371"/>
              <a:chExt cx="2272787" cy="645160"/>
            </a:xfrm>
          </p:grpSpPr>
          <p:sp>
            <p:nvSpPr>
              <p:cNvPr id="35" name="文本框 34"/>
              <p:cNvSpPr txBox="1"/>
              <p:nvPr/>
            </p:nvSpPr>
            <p:spPr>
              <a:xfrm>
                <a:off x="1845823" y="1897371"/>
                <a:ext cx="2171701" cy="6451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lang="en-US" altLang="zh-CN" sz="36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宋体" panose="02010600030101010101" pitchFamily="2" charset="-122"/>
                  </a:rPr>
                  <a:t>  </a:t>
                </a:r>
                <a:r>
                  <a: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宋体" panose="02010600030101010101" pitchFamily="2" charset="-122"/>
                  </a:rPr>
                  <a:t>×</a:t>
                </a:r>
                <a:r>
                  <a:rPr lang="en-US" altLang="zh-CN" sz="3600" b="1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黑体" panose="02010609060101010101" pitchFamily="49" charset="-122"/>
                    <a:sym typeface="宋体" panose="02010600030101010101" pitchFamily="2" charset="-122"/>
                  </a:rPr>
                  <a:t>6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3189294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7" name="矩形 36"/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323210" y="3708896"/>
            <a:ext cx="2537387" cy="645160"/>
            <a:chOff x="4434877" y="2596357"/>
            <a:chExt cx="2537387" cy="645160"/>
          </a:xfrm>
        </p:grpSpPr>
        <p:grpSp>
          <p:nvGrpSpPr>
            <p:cNvPr id="39" name="组合 38"/>
            <p:cNvGrpSpPr/>
            <p:nvPr/>
          </p:nvGrpSpPr>
          <p:grpSpPr>
            <a:xfrm>
              <a:off x="4699477" y="2596357"/>
              <a:ext cx="2272787" cy="645160"/>
              <a:chOff x="1845823" y="1897371"/>
              <a:chExt cx="2272787" cy="645160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1845823" y="1897371"/>
                <a:ext cx="2171701" cy="6451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lang="en-US" altLang="zh-CN" sz="36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宋体" panose="02010600030101010101" pitchFamily="2" charset="-122"/>
                  </a:rPr>
                  <a:t>  </a:t>
                </a:r>
                <a:r>
                  <a: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宋体" panose="02010600030101010101" pitchFamily="2" charset="-122"/>
                  </a:rPr>
                  <a:t>×</a:t>
                </a:r>
                <a:r>
                  <a:rPr lang="en-US" altLang="zh-CN" sz="3600" b="1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黑体" panose="02010609060101010101" pitchFamily="49" charset="-122"/>
                    <a:sym typeface="宋体" panose="02010600030101010101" pitchFamily="2" charset="-122"/>
                  </a:rPr>
                  <a:t>6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3189294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2" name="矩形 41"/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323210" y="4491153"/>
            <a:ext cx="2537387" cy="645160"/>
            <a:chOff x="4434877" y="2596357"/>
            <a:chExt cx="2537387" cy="645160"/>
          </a:xfrm>
        </p:grpSpPr>
        <p:grpSp>
          <p:nvGrpSpPr>
            <p:cNvPr id="44" name="组合 43"/>
            <p:cNvGrpSpPr/>
            <p:nvPr/>
          </p:nvGrpSpPr>
          <p:grpSpPr>
            <a:xfrm>
              <a:off x="4699477" y="2596357"/>
              <a:ext cx="2272787" cy="645160"/>
              <a:chOff x="1845823" y="1897371"/>
              <a:chExt cx="2272787" cy="645160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1845823" y="1897371"/>
                <a:ext cx="2171701" cy="6451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lang="en-US" altLang="zh-CN" sz="36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宋体" panose="02010600030101010101" pitchFamily="2" charset="-122"/>
                  </a:rPr>
                  <a:t>  </a:t>
                </a:r>
                <a:r>
                  <a: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宋体" panose="02010600030101010101" pitchFamily="2" charset="-122"/>
                  </a:rPr>
                  <a:t>×</a:t>
                </a:r>
                <a:r>
                  <a:rPr lang="en-US" altLang="zh-CN" sz="3600" b="1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黑体" panose="02010609060101010101" pitchFamily="49" charset="-122"/>
                    <a:sym typeface="宋体" panose="02010600030101010101" pitchFamily="2" charset="-122"/>
                  </a:rPr>
                  <a:t>6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3189294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7" name="矩形 46"/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2410971" y="2138648"/>
            <a:ext cx="103072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12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6074350" y="2138648"/>
            <a:ext cx="103072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12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2422218" y="2926638"/>
            <a:ext cx="103072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18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4387590" y="2926638"/>
            <a:ext cx="1030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3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6074350" y="2926638"/>
            <a:ext cx="103072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18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2422218" y="3706188"/>
            <a:ext cx="103072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24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4387590" y="3706188"/>
            <a:ext cx="1030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4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6074350" y="3706188"/>
            <a:ext cx="103072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24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2422218" y="4485737"/>
            <a:ext cx="103072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30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4387590" y="4485737"/>
            <a:ext cx="1030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5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6074350" y="4485737"/>
            <a:ext cx="103072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30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2422218" y="5273407"/>
            <a:ext cx="103072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36</a:t>
            </a:r>
          </a:p>
        </p:txBody>
      </p:sp>
      <p:sp>
        <p:nvSpPr>
          <p:cNvPr id="70" name="矩形: 圆角 67"/>
          <p:cNvSpPr/>
          <p:nvPr/>
        </p:nvSpPr>
        <p:spPr>
          <a:xfrm>
            <a:off x="7653020" y="1256665"/>
            <a:ext cx="3501390" cy="4734560"/>
          </a:xfrm>
          <a:prstGeom prst="roundRect">
            <a:avLst>
              <a:gd name="adj" fmla="val 13080"/>
            </a:avLst>
          </a:prstGeom>
          <a:solidFill>
            <a:srgbClr val="FAE7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5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一六 得</a:t>
            </a: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六</a:t>
            </a:r>
            <a:endParaRPr lang="en-US" altLang="zh-CN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</a:t>
            </a: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六</a:t>
            </a:r>
            <a:r>
              <a:rPr lang="en-US" altLang="zh-CN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 )</a:t>
            </a:r>
          </a:p>
          <a:p>
            <a:pPr>
              <a:lnSpc>
                <a:spcPct val="125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</a:t>
            </a: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六</a:t>
            </a:r>
            <a:r>
              <a:rPr lang="en-US" altLang="zh-CN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 )</a:t>
            </a:r>
          </a:p>
          <a:p>
            <a:pPr>
              <a:lnSpc>
                <a:spcPct val="125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</a:t>
            </a: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六</a:t>
            </a:r>
            <a:r>
              <a:rPr lang="en-US" altLang="zh-CN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 )</a:t>
            </a:r>
          </a:p>
          <a:p>
            <a:pPr>
              <a:lnSpc>
                <a:spcPct val="125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</a:t>
            </a: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六</a:t>
            </a:r>
            <a:r>
              <a:rPr lang="en-US" altLang="zh-CN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 )</a:t>
            </a:r>
          </a:p>
          <a:p>
            <a:pPr>
              <a:lnSpc>
                <a:spcPct val="125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</a:t>
            </a: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六</a:t>
            </a:r>
            <a:r>
              <a:rPr lang="en-US" altLang="zh-CN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 )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9094919" y="2344956"/>
            <a:ext cx="145002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十二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9094919" y="3035299"/>
            <a:ext cx="1860814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十八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9094919" y="3725642"/>
            <a:ext cx="1860814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二十四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9094919" y="4415985"/>
            <a:ext cx="1860814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三十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9094919" y="5106328"/>
            <a:ext cx="1860814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三十六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03264EC-CD89-F197-A9F9-A4B9592065BD}"/>
              </a:ext>
            </a:extLst>
          </p:cNvPr>
          <p:cNvSpPr txBox="1"/>
          <p:nvPr/>
        </p:nvSpPr>
        <p:spPr>
          <a:xfrm>
            <a:off x="448881" y="514344"/>
            <a:ext cx="7183819" cy="691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defTabSz="914400" eaLnBrk="1" latinLnBrk="0" hangingPunct="1">
              <a:lnSpc>
                <a:spcPct val="120000"/>
              </a:lnSpc>
              <a:defRPr sz="3600" b="1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r>
              <a:rPr lang="zh-CN" altLang="en-US" dirty="0"/>
              <a:t>根据乘法算式编制</a:t>
            </a:r>
            <a:r>
              <a:rPr lang="en-US" altLang="zh-CN" dirty="0"/>
              <a:t>6</a:t>
            </a:r>
            <a:r>
              <a:rPr lang="zh-CN" altLang="en-US" dirty="0"/>
              <a:t>的乘法口诀。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bldLvl="0" animBg="1"/>
      <p:bldP spid="71" grpId="0"/>
      <p:bldP spid="72" grpId="0"/>
      <p:bldP spid="73" grpId="0"/>
      <p:bldP spid="74" grpId="0"/>
      <p:bldP spid="7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9">
            <a:extLst>
              <a:ext uri="{FF2B5EF4-FFF2-40B4-BE49-F238E27FC236}">
                <a16:creationId xmlns:a16="http://schemas.microsoft.com/office/drawing/2014/main" id="{F03C5BFF-7177-17AE-CA37-DEB0B9072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0020" y="1365637"/>
            <a:ext cx="3429001" cy="1328023"/>
          </a:xfrm>
          <a:prstGeom prst="wedgeRoundRectCallout">
            <a:avLst>
              <a:gd name="adj1" fmla="val 67630"/>
              <a:gd name="adj2" fmla="val 19676"/>
              <a:gd name="adj3" fmla="val 16667"/>
            </a:avLst>
          </a:prstGeom>
          <a:solidFill>
            <a:sysClr val="window" lastClr="FFFFFF"/>
          </a:solidFill>
          <a:ln w="19050">
            <a:solidFill>
              <a:srgbClr val="09A9A5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</a:rPr>
              <a:t>我们都学过哪些乘法口诀？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625C279-377C-4A3E-7E68-CD564627B5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6631" y="1380671"/>
            <a:ext cx="1520480" cy="2185169"/>
          </a:xfrm>
          <a:prstGeom prst="rect">
            <a:avLst/>
          </a:prstGeom>
        </p:spPr>
      </p:pic>
      <p:sp>
        <p:nvSpPr>
          <p:cNvPr id="7" name="Rectangle 17">
            <a:extLst>
              <a:ext uri="{FF2B5EF4-FFF2-40B4-BE49-F238E27FC236}">
                <a16:creationId xmlns:a16="http://schemas.microsoft.com/office/drawing/2014/main" id="{F4656908-CE64-03EA-3BDB-6CDBA15D0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042" y="1488719"/>
            <a:ext cx="1929994" cy="725149"/>
          </a:xfrm>
          <a:prstGeom prst="rect">
            <a:avLst/>
          </a:prstGeom>
          <a:solidFill>
            <a:srgbClr val="FFC5C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zh-CN" altLang="en-US" sz="2800" b="1" spc="-150" dirty="0">
                <a:latin typeface="黑体" pitchFamily="49" charset="-122"/>
                <a:ea typeface="黑体" pitchFamily="49" charset="-122"/>
              </a:rPr>
              <a:t>一一得一</a:t>
            </a:r>
          </a:p>
        </p:txBody>
      </p:sp>
      <p:sp>
        <p:nvSpPr>
          <p:cNvPr id="8" name="Rectangle 18">
            <a:extLst>
              <a:ext uri="{FF2B5EF4-FFF2-40B4-BE49-F238E27FC236}">
                <a16:creationId xmlns:a16="http://schemas.microsoft.com/office/drawing/2014/main" id="{969C3B4B-D8C2-C669-FE66-1D907B084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569" y="2213887"/>
            <a:ext cx="1930940" cy="723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spc="-15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一二得二</a:t>
            </a:r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987EAC81-CE8C-8996-95CA-5DA953FD4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1885" y="2213887"/>
            <a:ext cx="1930940" cy="723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spc="-15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二二得四</a:t>
            </a:r>
          </a:p>
        </p:txBody>
      </p:sp>
      <p:sp>
        <p:nvSpPr>
          <p:cNvPr id="10" name="Rectangle 19">
            <a:extLst>
              <a:ext uri="{FF2B5EF4-FFF2-40B4-BE49-F238E27FC236}">
                <a16:creationId xmlns:a16="http://schemas.microsoft.com/office/drawing/2014/main" id="{79885E57-C0C5-23B7-215C-97047E8DA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569" y="2937506"/>
            <a:ext cx="1930940" cy="723600"/>
          </a:xfrm>
          <a:prstGeom prst="rect">
            <a:avLst/>
          </a:prstGeom>
          <a:solidFill>
            <a:srgbClr val="FFC5C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zh-CN" altLang="en-US" sz="2800" b="1" spc="-150" dirty="0">
                <a:latin typeface="黑体" pitchFamily="49" charset="-122"/>
                <a:ea typeface="黑体" pitchFamily="49" charset="-122"/>
              </a:rPr>
              <a:t>一三得三</a:t>
            </a:r>
          </a:p>
        </p:txBody>
      </p:sp>
      <p:sp>
        <p:nvSpPr>
          <p:cNvPr id="11" name="Rectangle 24">
            <a:extLst>
              <a:ext uri="{FF2B5EF4-FFF2-40B4-BE49-F238E27FC236}">
                <a16:creationId xmlns:a16="http://schemas.microsoft.com/office/drawing/2014/main" id="{4FADC463-838C-0F26-CC25-D14B6568C8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1885" y="2937506"/>
            <a:ext cx="1930940" cy="723600"/>
          </a:xfrm>
          <a:prstGeom prst="rect">
            <a:avLst/>
          </a:prstGeom>
          <a:solidFill>
            <a:srgbClr val="FFC5C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zh-CN" altLang="en-US" sz="2800" b="1" spc="-150">
                <a:latin typeface="黑体" pitchFamily="49" charset="-122"/>
                <a:ea typeface="黑体" pitchFamily="49" charset="-122"/>
              </a:rPr>
              <a:t>二三得六</a:t>
            </a:r>
          </a:p>
        </p:txBody>
      </p:sp>
      <p:sp>
        <p:nvSpPr>
          <p:cNvPr id="12" name="Rectangle 28">
            <a:extLst>
              <a:ext uri="{FF2B5EF4-FFF2-40B4-BE49-F238E27FC236}">
                <a16:creationId xmlns:a16="http://schemas.microsoft.com/office/drawing/2014/main" id="{5DB700B6-B048-24F6-49D4-7E9ED143B9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0191" y="2937506"/>
            <a:ext cx="1930940" cy="723600"/>
          </a:xfrm>
          <a:prstGeom prst="rect">
            <a:avLst/>
          </a:prstGeom>
          <a:solidFill>
            <a:srgbClr val="FFC5C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zh-CN" altLang="en-US" sz="2800" b="1" spc="-150">
                <a:latin typeface="黑体" pitchFamily="49" charset="-122"/>
                <a:ea typeface="黑体" pitchFamily="49" charset="-122"/>
              </a:rPr>
              <a:t>三三得九</a:t>
            </a:r>
          </a:p>
        </p:txBody>
      </p:sp>
      <p:sp>
        <p:nvSpPr>
          <p:cNvPr id="13" name="Rectangle 20">
            <a:extLst>
              <a:ext uri="{FF2B5EF4-FFF2-40B4-BE49-F238E27FC236}">
                <a16:creationId xmlns:a16="http://schemas.microsoft.com/office/drawing/2014/main" id="{2CC38CE8-1F08-963B-19BA-E325A2579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569" y="3661125"/>
            <a:ext cx="1930940" cy="723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spc="-15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一四得四</a:t>
            </a:r>
          </a:p>
        </p:txBody>
      </p:sp>
      <p:sp>
        <p:nvSpPr>
          <p:cNvPr id="14" name="Rectangle 25">
            <a:extLst>
              <a:ext uri="{FF2B5EF4-FFF2-40B4-BE49-F238E27FC236}">
                <a16:creationId xmlns:a16="http://schemas.microsoft.com/office/drawing/2014/main" id="{D824AC74-5471-5E2D-4CA5-16725658A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1885" y="3661125"/>
            <a:ext cx="1930940" cy="723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spc="-15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二四得八</a:t>
            </a:r>
          </a:p>
        </p:txBody>
      </p:sp>
      <p:sp>
        <p:nvSpPr>
          <p:cNvPr id="15" name="Rectangle 29">
            <a:extLst>
              <a:ext uri="{FF2B5EF4-FFF2-40B4-BE49-F238E27FC236}">
                <a16:creationId xmlns:a16="http://schemas.microsoft.com/office/drawing/2014/main" id="{C252335B-95EF-C891-CC57-D12B3B5E8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0191" y="3661125"/>
            <a:ext cx="1930940" cy="723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spc="-15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三四十二</a:t>
            </a:r>
          </a:p>
        </p:txBody>
      </p:sp>
      <p:sp>
        <p:nvSpPr>
          <p:cNvPr id="16" name="Rectangle 32">
            <a:extLst>
              <a:ext uri="{FF2B5EF4-FFF2-40B4-BE49-F238E27FC236}">
                <a16:creationId xmlns:a16="http://schemas.microsoft.com/office/drawing/2014/main" id="{81779857-F093-D4E7-C82F-19587A7BE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9837" y="3661125"/>
            <a:ext cx="1930940" cy="723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spc="-15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四四十六</a:t>
            </a:r>
          </a:p>
        </p:txBody>
      </p:sp>
      <p:sp>
        <p:nvSpPr>
          <p:cNvPr id="17" name="Rectangle 21">
            <a:extLst>
              <a:ext uri="{FF2B5EF4-FFF2-40B4-BE49-F238E27FC236}">
                <a16:creationId xmlns:a16="http://schemas.microsoft.com/office/drawing/2014/main" id="{E8960C28-5ABF-576E-F9B9-4FBB743E9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569" y="4384744"/>
            <a:ext cx="1930940" cy="723600"/>
          </a:xfrm>
          <a:prstGeom prst="rect">
            <a:avLst/>
          </a:prstGeom>
          <a:solidFill>
            <a:srgbClr val="FFC5C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buFont typeface="Arial" charset="0"/>
              <a:buNone/>
            </a:pPr>
            <a:r>
              <a:rPr lang="zh-CN" altLang="en-US" sz="2800" b="1" spc="-150">
                <a:latin typeface="黑体" pitchFamily="49" charset="-122"/>
                <a:ea typeface="黑体" pitchFamily="49" charset="-122"/>
              </a:rPr>
              <a:t>一五得五</a:t>
            </a:r>
          </a:p>
        </p:txBody>
      </p:sp>
      <p:sp>
        <p:nvSpPr>
          <p:cNvPr id="18" name="Rectangle 26">
            <a:extLst>
              <a:ext uri="{FF2B5EF4-FFF2-40B4-BE49-F238E27FC236}">
                <a16:creationId xmlns:a16="http://schemas.microsoft.com/office/drawing/2014/main" id="{AC64A00D-9691-10BF-973C-2417D1975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1885" y="4384744"/>
            <a:ext cx="1930940" cy="723600"/>
          </a:xfrm>
          <a:prstGeom prst="rect">
            <a:avLst/>
          </a:prstGeom>
          <a:solidFill>
            <a:srgbClr val="FFC5C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zh-CN" altLang="en-US" sz="2800" b="1" spc="-150" dirty="0">
                <a:latin typeface="黑体" pitchFamily="49" charset="-122"/>
                <a:ea typeface="黑体" pitchFamily="49" charset="-122"/>
              </a:rPr>
              <a:t>二五一十</a:t>
            </a:r>
          </a:p>
        </p:txBody>
      </p:sp>
      <p:sp>
        <p:nvSpPr>
          <p:cNvPr id="19" name="Rectangle 30">
            <a:extLst>
              <a:ext uri="{FF2B5EF4-FFF2-40B4-BE49-F238E27FC236}">
                <a16:creationId xmlns:a16="http://schemas.microsoft.com/office/drawing/2014/main" id="{F62BF445-D4D6-CB3B-A38C-51A64787EB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0191" y="4384744"/>
            <a:ext cx="1930940" cy="723600"/>
          </a:xfrm>
          <a:prstGeom prst="rect">
            <a:avLst/>
          </a:prstGeom>
          <a:solidFill>
            <a:srgbClr val="FFC5C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zh-CN" altLang="en-US" sz="2800" b="1" spc="-150">
                <a:latin typeface="黑体" pitchFamily="49" charset="-122"/>
                <a:ea typeface="黑体" pitchFamily="49" charset="-122"/>
              </a:rPr>
              <a:t>三五十五</a:t>
            </a:r>
          </a:p>
        </p:txBody>
      </p:sp>
      <p:sp>
        <p:nvSpPr>
          <p:cNvPr id="20" name="Rectangle 33">
            <a:extLst>
              <a:ext uri="{FF2B5EF4-FFF2-40B4-BE49-F238E27FC236}">
                <a16:creationId xmlns:a16="http://schemas.microsoft.com/office/drawing/2014/main" id="{57B190F9-FBFD-D744-C937-4FE8AD0C1E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9837" y="4384744"/>
            <a:ext cx="1930940" cy="723600"/>
          </a:xfrm>
          <a:prstGeom prst="rect">
            <a:avLst/>
          </a:prstGeom>
          <a:solidFill>
            <a:srgbClr val="FFC5C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zh-CN" altLang="en-US" sz="2800" b="1" spc="-150" dirty="0">
                <a:latin typeface="黑体" pitchFamily="49" charset="-122"/>
                <a:ea typeface="黑体" pitchFamily="49" charset="-122"/>
              </a:rPr>
              <a:t>四五二十</a:t>
            </a:r>
          </a:p>
        </p:txBody>
      </p:sp>
      <p:sp>
        <p:nvSpPr>
          <p:cNvPr id="21" name="Rectangle 35">
            <a:extLst>
              <a:ext uri="{FF2B5EF4-FFF2-40B4-BE49-F238E27FC236}">
                <a16:creationId xmlns:a16="http://schemas.microsoft.com/office/drawing/2014/main" id="{E7AA37D7-6761-B0C8-9A73-9388E61C7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9483" y="4384744"/>
            <a:ext cx="1930940" cy="723600"/>
          </a:xfrm>
          <a:prstGeom prst="rect">
            <a:avLst/>
          </a:prstGeom>
          <a:solidFill>
            <a:srgbClr val="FFC5C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zh-CN" altLang="en-US" sz="2800" b="1" spc="-150" dirty="0">
                <a:latin typeface="黑体" pitchFamily="49" charset="-122"/>
                <a:ea typeface="黑体" pitchFamily="49" charset="-122"/>
              </a:rPr>
              <a:t>五五二十五</a:t>
            </a:r>
          </a:p>
        </p:txBody>
      </p:sp>
      <p:sp>
        <p:nvSpPr>
          <p:cNvPr id="22" name="Rectangle 22">
            <a:extLst>
              <a:ext uri="{FF2B5EF4-FFF2-40B4-BE49-F238E27FC236}">
                <a16:creationId xmlns:a16="http://schemas.microsoft.com/office/drawing/2014/main" id="{4B03F55B-1FFB-A98B-3A6F-B679EAC12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239" y="5108362"/>
            <a:ext cx="1929600" cy="723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spc="-15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一六得六</a:t>
            </a:r>
          </a:p>
        </p:txBody>
      </p:sp>
      <p:sp>
        <p:nvSpPr>
          <p:cNvPr id="23" name="Rectangle 23">
            <a:extLst>
              <a:ext uri="{FF2B5EF4-FFF2-40B4-BE49-F238E27FC236}">
                <a16:creationId xmlns:a16="http://schemas.microsoft.com/office/drawing/2014/main" id="{04E07F28-142C-0DD5-9DC6-51C938254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1885" y="5108362"/>
            <a:ext cx="1929600" cy="723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spc="-15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二六十二</a:t>
            </a:r>
          </a:p>
        </p:txBody>
      </p:sp>
      <p:sp>
        <p:nvSpPr>
          <p:cNvPr id="24" name="Rectangle 24">
            <a:extLst>
              <a:ext uri="{FF2B5EF4-FFF2-40B4-BE49-F238E27FC236}">
                <a16:creationId xmlns:a16="http://schemas.microsoft.com/office/drawing/2014/main" id="{DB11E5FC-B35E-10E9-FF25-1DAD6776A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1531" y="5108362"/>
            <a:ext cx="1929600" cy="723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spc="-15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三六十八</a:t>
            </a:r>
          </a:p>
        </p:txBody>
      </p:sp>
      <p:sp>
        <p:nvSpPr>
          <p:cNvPr id="25" name="Rectangle 25">
            <a:extLst>
              <a:ext uri="{FF2B5EF4-FFF2-40B4-BE49-F238E27FC236}">
                <a16:creationId xmlns:a16="http://schemas.microsoft.com/office/drawing/2014/main" id="{E5D510AC-E595-1765-EE4E-FB9260A4DD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1177" y="5108362"/>
            <a:ext cx="1929600" cy="723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spc="-15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四六二十四</a:t>
            </a:r>
          </a:p>
        </p:txBody>
      </p:sp>
      <p:sp>
        <p:nvSpPr>
          <p:cNvPr id="26" name="Rectangle 26">
            <a:extLst>
              <a:ext uri="{FF2B5EF4-FFF2-40B4-BE49-F238E27FC236}">
                <a16:creationId xmlns:a16="http://schemas.microsoft.com/office/drawing/2014/main" id="{07BBD86B-98D8-B3A0-60B9-04E401E88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0823" y="5108362"/>
            <a:ext cx="1929600" cy="723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spc="-15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五六三十</a:t>
            </a:r>
          </a:p>
        </p:txBody>
      </p:sp>
      <p:sp>
        <p:nvSpPr>
          <p:cNvPr id="27" name="Rectangle 27">
            <a:extLst>
              <a:ext uri="{FF2B5EF4-FFF2-40B4-BE49-F238E27FC236}">
                <a16:creationId xmlns:a16="http://schemas.microsoft.com/office/drawing/2014/main" id="{FFA25134-8ED6-0765-0756-09D53AC12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60469" y="5108362"/>
            <a:ext cx="1929600" cy="723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spc="-15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六六三十六</a:t>
            </a:r>
          </a:p>
        </p:txBody>
      </p:sp>
    </p:spTree>
    <p:extLst>
      <p:ext uri="{BB962C8B-B14F-4D97-AF65-F5344CB8AC3E}">
        <p14:creationId xmlns:p14="http://schemas.microsoft.com/office/powerpoint/2010/main" val="414248720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5820" y="1142365"/>
            <a:ext cx="682371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补全口诀，写出算式。</a:t>
            </a:r>
            <a:endParaRPr lang="zh-CN" altLang="en-US" sz="3600" b="1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880100" y="1551940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22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407670" y="33401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达标检测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85520" y="2122170"/>
            <a:ext cx="390969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50000"/>
              </a:lnSpc>
            </a:pPr>
            <a:r>
              <a:rPr lang="zh-CN" altLang="en-US" sz="3600" b="1">
                <a:sym typeface="+mn-ea"/>
              </a:rPr>
              <a:t>三六（</a:t>
            </a:r>
            <a:r>
              <a:rPr lang="en-US" altLang="zh-CN" sz="3600" b="1">
                <a:sym typeface="+mn-ea"/>
              </a:rPr>
              <a:t>          </a:t>
            </a:r>
            <a:r>
              <a:rPr lang="zh-CN" altLang="en-US" sz="3600" b="1">
                <a:sym typeface="+mn-ea"/>
              </a:rPr>
              <a:t>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449445" y="2122170"/>
            <a:ext cx="390969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50000"/>
              </a:lnSpc>
            </a:pPr>
            <a:r>
              <a:rPr lang="zh-CN" altLang="en-US" sz="3600" b="1">
                <a:sym typeface="+mn-ea"/>
              </a:rPr>
              <a:t>五六（</a:t>
            </a:r>
            <a:r>
              <a:rPr lang="en-US" altLang="zh-CN" sz="3600" b="1">
                <a:sym typeface="+mn-ea"/>
              </a:rPr>
              <a:t>          </a:t>
            </a:r>
            <a:r>
              <a:rPr lang="zh-CN" altLang="en-US" sz="3600" b="1">
                <a:sym typeface="+mn-ea"/>
              </a:rPr>
              <a:t>）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913370" y="2240915"/>
            <a:ext cx="390969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50000"/>
              </a:lnSpc>
            </a:pPr>
            <a:r>
              <a:rPr lang="zh-CN" altLang="en-US" sz="3600" b="1">
                <a:sym typeface="+mn-ea"/>
              </a:rPr>
              <a:t>四六（</a:t>
            </a:r>
            <a:r>
              <a:rPr lang="en-US" altLang="zh-CN" sz="3600" b="1">
                <a:sym typeface="+mn-ea"/>
              </a:rPr>
              <a:t>            </a:t>
            </a:r>
            <a:r>
              <a:rPr lang="zh-CN" altLang="en-US" sz="3600" b="1">
                <a:sym typeface="+mn-ea"/>
              </a:rPr>
              <a:t>）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1355090" y="3739515"/>
            <a:ext cx="3030855" cy="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355090" y="4620260"/>
            <a:ext cx="3030855" cy="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775835" y="3739515"/>
            <a:ext cx="3030855" cy="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775835" y="4620260"/>
            <a:ext cx="3030855" cy="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8196580" y="3739515"/>
            <a:ext cx="3030855" cy="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8196580" y="4620260"/>
            <a:ext cx="3030855" cy="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2140585" y="2093595"/>
            <a:ext cx="252476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50000"/>
              </a:lnSpc>
            </a:pPr>
            <a:r>
              <a:rPr lang="zh-CN" altLang="en-US" sz="3600" b="1">
                <a:solidFill>
                  <a:srgbClr val="FF0000"/>
                </a:solidFill>
                <a:sym typeface="+mn-ea"/>
              </a:rPr>
              <a:t>十八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608138" y="3088640"/>
            <a:ext cx="252476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sym typeface="+mn-ea"/>
              </a:rPr>
              <a:t>3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6 = 18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608138" y="4012565"/>
            <a:ext cx="252476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sym typeface="+mn-ea"/>
              </a:rPr>
              <a:t>6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3 = 18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589905" y="2093595"/>
            <a:ext cx="252476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50000"/>
              </a:lnSpc>
            </a:pPr>
            <a:r>
              <a:rPr lang="zh-CN" altLang="en-US" sz="3600" b="1">
                <a:solidFill>
                  <a:srgbClr val="FF0000"/>
                </a:solidFill>
                <a:sym typeface="+mn-ea"/>
              </a:rPr>
              <a:t>三十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057458" y="3088640"/>
            <a:ext cx="252476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sym typeface="+mn-ea"/>
              </a:rPr>
              <a:t>5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6 = 30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057458" y="4012565"/>
            <a:ext cx="252476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sym typeface="+mn-ea"/>
              </a:rPr>
              <a:t>6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5 = 30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023985" y="2223135"/>
            <a:ext cx="252476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50000"/>
              </a:lnSpc>
            </a:pPr>
            <a:r>
              <a:rPr lang="zh-CN" altLang="en-US" sz="3600" b="1">
                <a:solidFill>
                  <a:srgbClr val="FF0000"/>
                </a:solidFill>
                <a:sym typeface="+mn-ea"/>
              </a:rPr>
              <a:t>二十四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463598" y="3088640"/>
            <a:ext cx="252476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sym typeface="+mn-ea"/>
              </a:rPr>
              <a:t>4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6 = 24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463598" y="4012565"/>
            <a:ext cx="252476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sym typeface="+mn-ea"/>
              </a:rPr>
              <a:t>6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4 = 24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1360170" y="4956175"/>
            <a:ext cx="10271125" cy="1390650"/>
            <a:chOff x="2142" y="8065"/>
            <a:chExt cx="16175" cy="2190"/>
          </a:xfrm>
        </p:grpSpPr>
        <p:sp>
          <p:nvSpPr>
            <p:cNvPr id="24" name="圆角矩形 23"/>
            <p:cNvSpPr/>
            <p:nvPr/>
          </p:nvSpPr>
          <p:spPr>
            <a:xfrm>
              <a:off x="2142" y="8255"/>
              <a:ext cx="15242" cy="1932"/>
            </a:xfrm>
            <a:prstGeom prst="roundRect">
              <a:avLst/>
            </a:prstGeom>
            <a:solidFill>
              <a:srgbClr val="D4EF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448" y="8219"/>
              <a:ext cx="13579" cy="200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eaLnBrk="1" latinLnBrk="0" hangingPunct="1">
                <a:lnSpc>
                  <a:spcPct val="120000"/>
                </a:lnSpc>
              </a:pPr>
              <a:r>
                <a:rPr lang="zh-CN" altLang="en-US" sz="3200" b="1">
                  <a:solidFill>
                    <a:srgbClr val="0000FF"/>
                  </a:solidFill>
                </a:rPr>
                <a:t>三六得几，可以在“二六十二”的积上加一个6，也可以在“三五十五”的积上加一个3。</a:t>
              </a:r>
            </a:p>
          </p:txBody>
        </p:sp>
        <p:pic>
          <p:nvPicPr>
            <p:cNvPr id="117" name="图片 116"/>
            <p:cNvPicPr/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143" y="8065"/>
              <a:ext cx="2175" cy="2190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/>
        </p:nvSpPr>
        <p:spPr>
          <a:xfrm>
            <a:off x="7067550" y="3381375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22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510665" y="1748790"/>
            <a:ext cx="931735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200000"/>
              </a:lnSpc>
            </a:pPr>
            <a:r>
              <a:rPr lang="en-US" sz="3600" b="1"/>
              <a:t>2. 1只           </a:t>
            </a:r>
            <a:r>
              <a:rPr lang="en-US" sz="3600" b="1">
                <a:sym typeface="+mn-ea"/>
              </a:rPr>
              <a:t>6条腿，3只         </a:t>
            </a:r>
            <a:r>
              <a:rPr lang="zh-CN" altLang="en-US" sz="3600" b="1"/>
              <a:t>（</a:t>
            </a:r>
            <a:r>
              <a:rPr lang="en-US" altLang="zh-CN" sz="3600" b="1"/>
              <a:t>        </a:t>
            </a:r>
            <a:r>
              <a:rPr lang="zh-CN" altLang="en-US" sz="3600" b="1"/>
              <a:t>）</a:t>
            </a:r>
            <a:r>
              <a:rPr lang="en-US" sz="3600" b="1"/>
              <a:t>条腿，6只</a:t>
            </a:r>
            <a:r>
              <a:rPr lang="en-US" sz="3600" b="1">
                <a:sym typeface="+mn-ea"/>
              </a:rPr>
              <a:t>         </a:t>
            </a:r>
            <a:r>
              <a:rPr lang="zh-CN" altLang="en-US" sz="3600" b="1">
                <a:sym typeface="+mn-ea"/>
              </a:rPr>
              <a:t>（</a:t>
            </a:r>
            <a:r>
              <a:rPr lang="en-US" altLang="zh-CN" sz="3600" b="1">
                <a:sym typeface="+mn-ea"/>
              </a:rPr>
              <a:t>       </a:t>
            </a:r>
            <a:r>
              <a:rPr lang="zh-CN" altLang="en-US" sz="3600" b="1">
                <a:sym typeface="+mn-ea"/>
              </a:rPr>
              <a:t>）</a:t>
            </a:r>
            <a:r>
              <a:rPr lang="en-US" sz="3600" b="1"/>
              <a:t>条腿。</a:t>
            </a:r>
          </a:p>
        </p:txBody>
      </p:sp>
      <p:pic>
        <p:nvPicPr>
          <p:cNvPr id="118" name="图片 117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03525" y="2056130"/>
            <a:ext cx="1200150" cy="7854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7300" y="2056130"/>
            <a:ext cx="1200150" cy="7854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5850" y="3227705"/>
            <a:ext cx="1200150" cy="7854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椭圆 10"/>
          <p:cNvSpPr/>
          <p:nvPr/>
        </p:nvSpPr>
        <p:spPr>
          <a:xfrm>
            <a:off x="2002790" y="2127250"/>
            <a:ext cx="819150" cy="78486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箭头连接符 11"/>
          <p:cNvCxnSpPr/>
          <p:nvPr/>
        </p:nvCxnSpPr>
        <p:spPr>
          <a:xfrm flipV="1">
            <a:off x="4158615" y="1846580"/>
            <a:ext cx="190500" cy="40386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3935730" y="1353185"/>
            <a:ext cx="8959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solidFill>
                  <a:srgbClr val="0000FF"/>
                </a:solidFill>
              </a:rPr>
              <a:t>1</a:t>
            </a:r>
            <a:r>
              <a:rPr lang="zh-CN" altLang="en-US" sz="2800" b="1">
                <a:solidFill>
                  <a:srgbClr val="0000FF"/>
                </a:solidFill>
              </a:rPr>
              <a:t>个</a:t>
            </a:r>
            <a:r>
              <a:rPr lang="en-US" altLang="zh-CN" sz="2800" b="1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15" name="椭圆 14"/>
          <p:cNvSpPr/>
          <p:nvPr/>
        </p:nvSpPr>
        <p:spPr>
          <a:xfrm>
            <a:off x="5525135" y="2127250"/>
            <a:ext cx="819150" cy="78486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箭头连接符 15"/>
          <p:cNvCxnSpPr/>
          <p:nvPr/>
        </p:nvCxnSpPr>
        <p:spPr>
          <a:xfrm flipV="1">
            <a:off x="8155940" y="1846580"/>
            <a:ext cx="190500" cy="40386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7933055" y="1353185"/>
            <a:ext cx="8959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solidFill>
                  <a:srgbClr val="0000FF"/>
                </a:solidFill>
              </a:rPr>
              <a:t>3</a:t>
            </a:r>
            <a:r>
              <a:rPr lang="zh-CN" altLang="en-US" sz="2800" b="1">
                <a:solidFill>
                  <a:srgbClr val="0000FF"/>
                </a:solidFill>
              </a:rPr>
              <a:t>个</a:t>
            </a:r>
            <a:r>
              <a:rPr lang="en-US" altLang="zh-CN" sz="2800" b="1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7705090" y="2192655"/>
            <a:ext cx="10452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sym typeface="+mn-ea"/>
              </a:rPr>
              <a:t>18</a:t>
            </a:r>
          </a:p>
        </p:txBody>
      </p:sp>
      <p:sp>
        <p:nvSpPr>
          <p:cNvPr id="19" name="椭圆 18"/>
          <p:cNvSpPr/>
          <p:nvPr/>
        </p:nvSpPr>
        <p:spPr>
          <a:xfrm>
            <a:off x="1532255" y="3282315"/>
            <a:ext cx="819150" cy="78486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箭头连接符 19"/>
          <p:cNvCxnSpPr/>
          <p:nvPr/>
        </p:nvCxnSpPr>
        <p:spPr>
          <a:xfrm>
            <a:off x="4218940" y="4010660"/>
            <a:ext cx="190500" cy="40386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4197985" y="4526915"/>
            <a:ext cx="8959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solidFill>
                  <a:srgbClr val="0000FF"/>
                </a:solidFill>
              </a:rPr>
              <a:t>6</a:t>
            </a:r>
            <a:r>
              <a:rPr lang="zh-CN" altLang="en-US" sz="2800" b="1">
                <a:solidFill>
                  <a:srgbClr val="0000FF"/>
                </a:solidFill>
              </a:rPr>
              <a:t>个</a:t>
            </a:r>
            <a:r>
              <a:rPr lang="en-US" altLang="zh-CN" sz="2800" b="1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667125" y="3255010"/>
            <a:ext cx="10452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sym typeface="+mn-ea"/>
              </a:rPr>
              <a:t>36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3" grpId="0"/>
      <p:bldP spid="15" grpId="0" bldLvl="0" animBg="1"/>
      <p:bldP spid="17" grpId="0"/>
      <p:bldP spid="18" grpId="0"/>
      <p:bldP spid="19" grpId="0" bldLvl="0" animBg="1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0BFC5FD-8E62-7865-EE12-BED5D419634A}"/>
              </a:ext>
            </a:extLst>
          </p:cNvPr>
          <p:cNvSpPr txBox="1"/>
          <p:nvPr/>
        </p:nvSpPr>
        <p:spPr>
          <a:xfrm>
            <a:off x="571500" y="1030605"/>
            <a:ext cx="682371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/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看图列式计算。</a:t>
            </a:r>
            <a:endParaRPr lang="zh-CN" altLang="en-US" sz="3600" b="1" dirty="0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E93721A-DB8C-6120-8F0E-1480C4358CC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500" y="1941076"/>
            <a:ext cx="5364175" cy="281328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E898277-4EB5-53CE-3DE9-CAC611A3153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84645" y="1942686"/>
            <a:ext cx="5135855" cy="2811600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ABB51A4B-C210-72C7-EB40-35906F19889F}"/>
              </a:ext>
            </a:extLst>
          </p:cNvPr>
          <p:cNvGrpSpPr/>
          <p:nvPr/>
        </p:nvGrpSpPr>
        <p:grpSpPr>
          <a:xfrm>
            <a:off x="1628890" y="5018503"/>
            <a:ext cx="3249393" cy="650240"/>
            <a:chOff x="1524000" y="5029200"/>
            <a:chExt cx="3249393" cy="65024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8B15CEE2-A9CE-930C-2335-C6747E3291AB}"/>
                </a:ext>
              </a:extLst>
            </p:cNvPr>
            <p:cNvSpPr/>
            <p:nvPr/>
          </p:nvSpPr>
          <p:spPr>
            <a:xfrm>
              <a:off x="1524000" y="5029200"/>
              <a:ext cx="650240" cy="6502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B0B335CA-B5AC-7C8B-F144-8CF2164121D1}"/>
                </a:ext>
              </a:extLst>
            </p:cNvPr>
            <p:cNvSpPr/>
            <p:nvPr/>
          </p:nvSpPr>
          <p:spPr>
            <a:xfrm>
              <a:off x="2292350" y="5071109"/>
              <a:ext cx="567153" cy="56715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75CC240-87D1-19B8-5FD6-9D3AEF65F823}"/>
                </a:ext>
              </a:extLst>
            </p:cNvPr>
            <p:cNvSpPr/>
            <p:nvPr/>
          </p:nvSpPr>
          <p:spPr>
            <a:xfrm>
              <a:off x="2977613" y="5029200"/>
              <a:ext cx="650240" cy="6502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503846B-EF57-A863-4B5E-BC45DF14C786}"/>
                </a:ext>
              </a:extLst>
            </p:cNvPr>
            <p:cNvSpPr txBox="1"/>
            <p:nvPr/>
          </p:nvSpPr>
          <p:spPr>
            <a:xfrm>
              <a:off x="3627853" y="5033109"/>
              <a:ext cx="495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/>
                <a:t>=</a:t>
              </a:r>
              <a:endParaRPr lang="zh-CN" altLang="en-US" sz="3600" b="1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FA1BF23-29EB-DE2C-384E-E21305449140}"/>
                </a:ext>
              </a:extLst>
            </p:cNvPr>
            <p:cNvSpPr/>
            <p:nvPr/>
          </p:nvSpPr>
          <p:spPr>
            <a:xfrm>
              <a:off x="4123153" y="5029200"/>
              <a:ext cx="650240" cy="6502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BA2D7CDA-08A8-AF59-C890-A10DC8471D32}"/>
              </a:ext>
            </a:extLst>
          </p:cNvPr>
          <p:cNvSpPr txBox="1"/>
          <p:nvPr/>
        </p:nvSpPr>
        <p:spPr>
          <a:xfrm>
            <a:off x="1616940" y="5023583"/>
            <a:ext cx="695227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3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46B9079-6C87-7B29-F958-E98B5AD43D56}"/>
              </a:ext>
            </a:extLst>
          </p:cNvPr>
          <p:cNvSpPr txBox="1"/>
          <p:nvPr/>
        </p:nvSpPr>
        <p:spPr>
          <a:xfrm>
            <a:off x="2339561" y="5023583"/>
            <a:ext cx="695227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×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AC838CA-576F-F3CF-F5E2-A146528A1B7F}"/>
              </a:ext>
            </a:extLst>
          </p:cNvPr>
          <p:cNvSpPr txBox="1"/>
          <p:nvPr/>
        </p:nvSpPr>
        <p:spPr>
          <a:xfrm>
            <a:off x="3060010" y="5023583"/>
            <a:ext cx="695227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6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1009F9A-F4B0-12E4-AB53-B977F3EB3C07}"/>
              </a:ext>
            </a:extLst>
          </p:cNvPr>
          <p:cNvSpPr txBox="1"/>
          <p:nvPr/>
        </p:nvSpPr>
        <p:spPr>
          <a:xfrm>
            <a:off x="4205550" y="5023583"/>
            <a:ext cx="695227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18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699C5286-CF1E-130C-E704-37EE58C5DB96}"/>
              </a:ext>
            </a:extLst>
          </p:cNvPr>
          <p:cNvGrpSpPr/>
          <p:nvPr/>
        </p:nvGrpSpPr>
        <p:grpSpPr>
          <a:xfrm>
            <a:off x="7521690" y="5018503"/>
            <a:ext cx="3249393" cy="650240"/>
            <a:chOff x="1524000" y="5029200"/>
            <a:chExt cx="3249393" cy="65024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3D658290-2D5F-B2C1-B561-73255E7C9353}"/>
                </a:ext>
              </a:extLst>
            </p:cNvPr>
            <p:cNvSpPr/>
            <p:nvPr/>
          </p:nvSpPr>
          <p:spPr>
            <a:xfrm>
              <a:off x="1524000" y="5029200"/>
              <a:ext cx="650240" cy="6502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2CFA60F7-A3A8-A21D-149C-134FC6117E04}"/>
                </a:ext>
              </a:extLst>
            </p:cNvPr>
            <p:cNvSpPr/>
            <p:nvPr/>
          </p:nvSpPr>
          <p:spPr>
            <a:xfrm>
              <a:off x="2292350" y="5071109"/>
              <a:ext cx="567153" cy="56715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4C965DEC-7E11-E321-EA3C-8BF4159474EF}"/>
                </a:ext>
              </a:extLst>
            </p:cNvPr>
            <p:cNvSpPr/>
            <p:nvPr/>
          </p:nvSpPr>
          <p:spPr>
            <a:xfrm>
              <a:off x="2977613" y="5029200"/>
              <a:ext cx="650240" cy="6502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B151AA2E-D12F-AEA0-468E-F99E97235E0C}"/>
                </a:ext>
              </a:extLst>
            </p:cNvPr>
            <p:cNvSpPr txBox="1"/>
            <p:nvPr/>
          </p:nvSpPr>
          <p:spPr>
            <a:xfrm>
              <a:off x="3627853" y="5033109"/>
              <a:ext cx="495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/>
                <a:t>=</a:t>
              </a:r>
              <a:endParaRPr lang="zh-CN" altLang="en-US" sz="3600" b="1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520604E9-24A0-4960-E983-BCC589D63900}"/>
                </a:ext>
              </a:extLst>
            </p:cNvPr>
            <p:cNvSpPr/>
            <p:nvPr/>
          </p:nvSpPr>
          <p:spPr>
            <a:xfrm>
              <a:off x="4123153" y="5029200"/>
              <a:ext cx="650240" cy="6502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4720FCA6-F55E-2275-CE71-9D1F803EC8B8}"/>
              </a:ext>
            </a:extLst>
          </p:cNvPr>
          <p:cNvSpPr txBox="1"/>
          <p:nvPr/>
        </p:nvSpPr>
        <p:spPr>
          <a:xfrm>
            <a:off x="7509740" y="5023583"/>
            <a:ext cx="695227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6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7DA4911-F4A9-CA3B-07DC-2602ABD164F4}"/>
              </a:ext>
            </a:extLst>
          </p:cNvPr>
          <p:cNvSpPr txBox="1"/>
          <p:nvPr/>
        </p:nvSpPr>
        <p:spPr>
          <a:xfrm>
            <a:off x="8232361" y="5023583"/>
            <a:ext cx="695227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×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3A05179-D139-4DDA-F51B-0C6447C8BA99}"/>
              </a:ext>
            </a:extLst>
          </p:cNvPr>
          <p:cNvSpPr txBox="1"/>
          <p:nvPr/>
        </p:nvSpPr>
        <p:spPr>
          <a:xfrm>
            <a:off x="8952810" y="5023583"/>
            <a:ext cx="695227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4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BDB179B-FC95-3768-19B6-A5BF53D18504}"/>
              </a:ext>
            </a:extLst>
          </p:cNvPr>
          <p:cNvSpPr txBox="1"/>
          <p:nvPr/>
        </p:nvSpPr>
        <p:spPr>
          <a:xfrm>
            <a:off x="10098350" y="5023583"/>
            <a:ext cx="695227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04777458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7" grpId="0"/>
      <p:bldP spid="28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5A2898E-BE8F-ABB0-A4F5-FB03C58D86C0}"/>
              </a:ext>
            </a:extLst>
          </p:cNvPr>
          <p:cNvSpPr txBox="1"/>
          <p:nvPr/>
        </p:nvSpPr>
        <p:spPr>
          <a:xfrm>
            <a:off x="571500" y="624205"/>
            <a:ext cx="682371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/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摘苹果。</a:t>
            </a:r>
            <a:endParaRPr lang="zh-CN" altLang="en-US" sz="3600" b="1" dirty="0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BB01A77-EADB-0FEB-AA1F-7919600EB44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7872" y="311728"/>
            <a:ext cx="8916254" cy="6234545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F8EED7D7-DABD-D7BE-BC26-C7AFC053A2D6}"/>
              </a:ext>
            </a:extLst>
          </p:cNvPr>
          <p:cNvSpPr txBox="1"/>
          <p:nvPr/>
        </p:nvSpPr>
        <p:spPr>
          <a:xfrm>
            <a:off x="9410065" y="3770708"/>
            <a:ext cx="760095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</a:rPr>
              <a:t>=6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3BE0CC9-574B-7F15-35E9-AAC88504FA72}"/>
              </a:ext>
            </a:extLst>
          </p:cNvPr>
          <p:cNvSpPr txBox="1"/>
          <p:nvPr/>
        </p:nvSpPr>
        <p:spPr>
          <a:xfrm>
            <a:off x="6290945" y="3770708"/>
            <a:ext cx="902335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</a:rPr>
              <a:t>=12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2113181-3CDC-8281-FC7D-7649BC0A539E}"/>
              </a:ext>
            </a:extLst>
          </p:cNvPr>
          <p:cNvSpPr txBox="1"/>
          <p:nvPr/>
        </p:nvSpPr>
        <p:spPr>
          <a:xfrm>
            <a:off x="9499600" y="2822734"/>
            <a:ext cx="902335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</a:rPr>
              <a:t>=36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1909191-B577-E7E7-8138-6D18C60DD2C2}"/>
              </a:ext>
            </a:extLst>
          </p:cNvPr>
          <p:cNvSpPr txBox="1"/>
          <p:nvPr/>
        </p:nvSpPr>
        <p:spPr>
          <a:xfrm>
            <a:off x="7764145" y="2822734"/>
            <a:ext cx="902335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</a:rPr>
              <a:t>=18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7108B78-4A32-D932-D7FC-56E4FF3F7C34}"/>
              </a:ext>
            </a:extLst>
          </p:cNvPr>
          <p:cNvSpPr txBox="1"/>
          <p:nvPr/>
        </p:nvSpPr>
        <p:spPr>
          <a:xfrm>
            <a:off x="5994083" y="3053686"/>
            <a:ext cx="902335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</a:rPr>
              <a:t>=24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43CAC12-3CE3-C3AC-FDB2-989B07994526}"/>
              </a:ext>
            </a:extLst>
          </p:cNvPr>
          <p:cNvSpPr txBox="1"/>
          <p:nvPr/>
        </p:nvSpPr>
        <p:spPr>
          <a:xfrm>
            <a:off x="8215312" y="1593374"/>
            <a:ext cx="902335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</a:rPr>
              <a:t>=30</a:t>
            </a:r>
          </a:p>
        </p:txBody>
      </p:sp>
    </p:spTree>
    <p:extLst>
      <p:ext uri="{BB962C8B-B14F-4D97-AF65-F5344CB8AC3E}">
        <p14:creationId xmlns:p14="http://schemas.microsoft.com/office/powerpoint/2010/main" val="363541726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8587E72-2352-B3ED-CD3E-694A70CCC8CE}"/>
              </a:ext>
            </a:extLst>
          </p:cNvPr>
          <p:cNvSpPr txBox="1"/>
          <p:nvPr/>
        </p:nvSpPr>
        <p:spPr>
          <a:xfrm>
            <a:off x="571500" y="542925"/>
            <a:ext cx="10949940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/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下面的方法你看懂了吗？填一填，并用这个方法计算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6×9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600" b="1" dirty="0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260CE29B-713F-55A1-47F3-8DBE6EF8B97C}"/>
              </a:ext>
            </a:extLst>
          </p:cNvPr>
          <p:cNvGrpSpPr/>
          <p:nvPr/>
        </p:nvGrpSpPr>
        <p:grpSpPr>
          <a:xfrm>
            <a:off x="1276053" y="2051806"/>
            <a:ext cx="2733470" cy="350195"/>
            <a:chOff x="2071992" y="2166376"/>
            <a:chExt cx="2733470" cy="350195"/>
          </a:xfrm>
        </p:grpSpPr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F9802956-A4A9-2CF8-530D-206C23BFCEA7}"/>
                </a:ext>
              </a:extLst>
            </p:cNvPr>
            <p:cNvSpPr/>
            <p:nvPr/>
          </p:nvSpPr>
          <p:spPr>
            <a:xfrm>
              <a:off x="2071992" y="2166376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EF644200-96D8-695E-B86C-032B7FAAFB56}"/>
                </a:ext>
              </a:extLst>
            </p:cNvPr>
            <p:cNvSpPr/>
            <p:nvPr/>
          </p:nvSpPr>
          <p:spPr>
            <a:xfrm>
              <a:off x="2548647" y="2166376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648473A3-A793-457F-F4C6-0D0E70BAA91F}"/>
                </a:ext>
              </a:extLst>
            </p:cNvPr>
            <p:cNvSpPr/>
            <p:nvPr/>
          </p:nvSpPr>
          <p:spPr>
            <a:xfrm>
              <a:off x="3025302" y="2166376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4E851676-28E9-10F6-4B78-11EB8AEFC262}"/>
                </a:ext>
              </a:extLst>
            </p:cNvPr>
            <p:cNvSpPr/>
            <p:nvPr/>
          </p:nvSpPr>
          <p:spPr>
            <a:xfrm>
              <a:off x="3501957" y="2166376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id="{3D3AFB59-87D6-EB8D-0739-1018F8D27DC0}"/>
                </a:ext>
              </a:extLst>
            </p:cNvPr>
            <p:cNvSpPr/>
            <p:nvPr/>
          </p:nvSpPr>
          <p:spPr>
            <a:xfrm>
              <a:off x="3978612" y="2166376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895B41D8-4DD5-C317-F94A-C525446157AA}"/>
                </a:ext>
              </a:extLst>
            </p:cNvPr>
            <p:cNvSpPr/>
            <p:nvPr/>
          </p:nvSpPr>
          <p:spPr>
            <a:xfrm>
              <a:off x="4455267" y="2166376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BC67C9AA-1895-79F3-9BFE-40B4AB71E57C}"/>
              </a:ext>
            </a:extLst>
          </p:cNvPr>
          <p:cNvGrpSpPr/>
          <p:nvPr/>
        </p:nvGrpSpPr>
        <p:grpSpPr>
          <a:xfrm>
            <a:off x="1276053" y="2531353"/>
            <a:ext cx="2733470" cy="350195"/>
            <a:chOff x="2071992" y="2645923"/>
            <a:chExt cx="2733470" cy="350195"/>
          </a:xfrm>
        </p:grpSpPr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028A3561-401B-2FB3-1377-5E48AEA71DAC}"/>
                </a:ext>
              </a:extLst>
            </p:cNvPr>
            <p:cNvSpPr/>
            <p:nvPr/>
          </p:nvSpPr>
          <p:spPr>
            <a:xfrm>
              <a:off x="2071992" y="2645923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61" name="椭圆 60">
              <a:extLst>
                <a:ext uri="{FF2B5EF4-FFF2-40B4-BE49-F238E27FC236}">
                  <a16:creationId xmlns:a16="http://schemas.microsoft.com/office/drawing/2014/main" id="{7B99BF5F-06F4-31EE-25B8-06F447C54DBA}"/>
                </a:ext>
              </a:extLst>
            </p:cNvPr>
            <p:cNvSpPr/>
            <p:nvPr/>
          </p:nvSpPr>
          <p:spPr>
            <a:xfrm>
              <a:off x="2548647" y="2645923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62" name="椭圆 61">
              <a:extLst>
                <a:ext uri="{FF2B5EF4-FFF2-40B4-BE49-F238E27FC236}">
                  <a16:creationId xmlns:a16="http://schemas.microsoft.com/office/drawing/2014/main" id="{AC6811D1-AB2E-C91E-4745-03DFBC4DEA3C}"/>
                </a:ext>
              </a:extLst>
            </p:cNvPr>
            <p:cNvSpPr/>
            <p:nvPr/>
          </p:nvSpPr>
          <p:spPr>
            <a:xfrm>
              <a:off x="3025302" y="2645923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2CF157BE-4DC7-8B0C-3A89-F665A251AFF5}"/>
                </a:ext>
              </a:extLst>
            </p:cNvPr>
            <p:cNvSpPr/>
            <p:nvPr/>
          </p:nvSpPr>
          <p:spPr>
            <a:xfrm>
              <a:off x="3501957" y="2645923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64" name="椭圆 63">
              <a:extLst>
                <a:ext uri="{FF2B5EF4-FFF2-40B4-BE49-F238E27FC236}">
                  <a16:creationId xmlns:a16="http://schemas.microsoft.com/office/drawing/2014/main" id="{47E533C3-D60B-742F-AE54-478E174CB6F6}"/>
                </a:ext>
              </a:extLst>
            </p:cNvPr>
            <p:cNvSpPr/>
            <p:nvPr/>
          </p:nvSpPr>
          <p:spPr>
            <a:xfrm>
              <a:off x="3978612" y="2645923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65" name="椭圆 64">
              <a:extLst>
                <a:ext uri="{FF2B5EF4-FFF2-40B4-BE49-F238E27FC236}">
                  <a16:creationId xmlns:a16="http://schemas.microsoft.com/office/drawing/2014/main" id="{EEA1FA5C-AE69-FDB1-7341-EEC37F6CC720}"/>
                </a:ext>
              </a:extLst>
            </p:cNvPr>
            <p:cNvSpPr/>
            <p:nvPr/>
          </p:nvSpPr>
          <p:spPr>
            <a:xfrm>
              <a:off x="4455267" y="2645923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8739D862-57C8-BDA1-2005-2D52C25862C8}"/>
              </a:ext>
            </a:extLst>
          </p:cNvPr>
          <p:cNvGrpSpPr/>
          <p:nvPr/>
        </p:nvGrpSpPr>
        <p:grpSpPr>
          <a:xfrm>
            <a:off x="1276053" y="3010900"/>
            <a:ext cx="2733470" cy="350195"/>
            <a:chOff x="2071992" y="3125470"/>
            <a:chExt cx="2733470" cy="350195"/>
          </a:xfrm>
        </p:grpSpPr>
        <p:sp>
          <p:nvSpPr>
            <p:cNvPr id="67" name="椭圆 66">
              <a:extLst>
                <a:ext uri="{FF2B5EF4-FFF2-40B4-BE49-F238E27FC236}">
                  <a16:creationId xmlns:a16="http://schemas.microsoft.com/office/drawing/2014/main" id="{6ACDFC46-6695-090D-E36C-FB22A9BAE3CA}"/>
                </a:ext>
              </a:extLst>
            </p:cNvPr>
            <p:cNvSpPr/>
            <p:nvPr/>
          </p:nvSpPr>
          <p:spPr>
            <a:xfrm>
              <a:off x="2071992" y="3125470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68" name="椭圆 67">
              <a:extLst>
                <a:ext uri="{FF2B5EF4-FFF2-40B4-BE49-F238E27FC236}">
                  <a16:creationId xmlns:a16="http://schemas.microsoft.com/office/drawing/2014/main" id="{DBEC1973-2C92-D5E1-73B5-44C6E8871EBD}"/>
                </a:ext>
              </a:extLst>
            </p:cNvPr>
            <p:cNvSpPr/>
            <p:nvPr/>
          </p:nvSpPr>
          <p:spPr>
            <a:xfrm>
              <a:off x="2548647" y="3125470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69" name="椭圆 68">
              <a:extLst>
                <a:ext uri="{FF2B5EF4-FFF2-40B4-BE49-F238E27FC236}">
                  <a16:creationId xmlns:a16="http://schemas.microsoft.com/office/drawing/2014/main" id="{ABA97D52-6320-7D3F-B09F-2CFA3AD488A7}"/>
                </a:ext>
              </a:extLst>
            </p:cNvPr>
            <p:cNvSpPr/>
            <p:nvPr/>
          </p:nvSpPr>
          <p:spPr>
            <a:xfrm>
              <a:off x="3025302" y="3125470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70" name="椭圆 69">
              <a:extLst>
                <a:ext uri="{FF2B5EF4-FFF2-40B4-BE49-F238E27FC236}">
                  <a16:creationId xmlns:a16="http://schemas.microsoft.com/office/drawing/2014/main" id="{4BC77C15-931D-DA7E-DDB8-65D92E9B1DFD}"/>
                </a:ext>
              </a:extLst>
            </p:cNvPr>
            <p:cNvSpPr/>
            <p:nvPr/>
          </p:nvSpPr>
          <p:spPr>
            <a:xfrm>
              <a:off x="3501957" y="3125470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71" name="椭圆 70">
              <a:extLst>
                <a:ext uri="{FF2B5EF4-FFF2-40B4-BE49-F238E27FC236}">
                  <a16:creationId xmlns:a16="http://schemas.microsoft.com/office/drawing/2014/main" id="{2028EB4E-216E-15F8-88D9-9FB4B04649C9}"/>
                </a:ext>
              </a:extLst>
            </p:cNvPr>
            <p:cNvSpPr/>
            <p:nvPr/>
          </p:nvSpPr>
          <p:spPr>
            <a:xfrm>
              <a:off x="3978612" y="3125470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72" name="椭圆 71">
              <a:extLst>
                <a:ext uri="{FF2B5EF4-FFF2-40B4-BE49-F238E27FC236}">
                  <a16:creationId xmlns:a16="http://schemas.microsoft.com/office/drawing/2014/main" id="{464DD042-4732-9A14-9FC9-EA06ECA81569}"/>
                </a:ext>
              </a:extLst>
            </p:cNvPr>
            <p:cNvSpPr/>
            <p:nvPr/>
          </p:nvSpPr>
          <p:spPr>
            <a:xfrm>
              <a:off x="4455267" y="3125470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5236D237-5678-76B5-C921-4E767B728342}"/>
              </a:ext>
            </a:extLst>
          </p:cNvPr>
          <p:cNvGrpSpPr/>
          <p:nvPr/>
        </p:nvGrpSpPr>
        <p:grpSpPr>
          <a:xfrm>
            <a:off x="1276053" y="3490447"/>
            <a:ext cx="2733470" cy="350195"/>
            <a:chOff x="2071992" y="3605019"/>
            <a:chExt cx="2733470" cy="350195"/>
          </a:xfrm>
        </p:grpSpPr>
        <p:sp>
          <p:nvSpPr>
            <p:cNvPr id="74" name="椭圆 73">
              <a:extLst>
                <a:ext uri="{FF2B5EF4-FFF2-40B4-BE49-F238E27FC236}">
                  <a16:creationId xmlns:a16="http://schemas.microsoft.com/office/drawing/2014/main" id="{3E14108F-2804-1949-BE14-D31AB329186F}"/>
                </a:ext>
              </a:extLst>
            </p:cNvPr>
            <p:cNvSpPr/>
            <p:nvPr/>
          </p:nvSpPr>
          <p:spPr>
            <a:xfrm>
              <a:off x="2071992" y="3605019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75" name="椭圆 74">
              <a:extLst>
                <a:ext uri="{FF2B5EF4-FFF2-40B4-BE49-F238E27FC236}">
                  <a16:creationId xmlns:a16="http://schemas.microsoft.com/office/drawing/2014/main" id="{723284AE-C712-3D41-98B1-54B52AEE50FC}"/>
                </a:ext>
              </a:extLst>
            </p:cNvPr>
            <p:cNvSpPr/>
            <p:nvPr/>
          </p:nvSpPr>
          <p:spPr>
            <a:xfrm>
              <a:off x="2548647" y="3605019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76" name="椭圆 75">
              <a:extLst>
                <a:ext uri="{FF2B5EF4-FFF2-40B4-BE49-F238E27FC236}">
                  <a16:creationId xmlns:a16="http://schemas.microsoft.com/office/drawing/2014/main" id="{05B0A0B3-75AE-9062-E942-ACB40D634010}"/>
                </a:ext>
              </a:extLst>
            </p:cNvPr>
            <p:cNvSpPr/>
            <p:nvPr/>
          </p:nvSpPr>
          <p:spPr>
            <a:xfrm>
              <a:off x="3025302" y="3605019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77" name="椭圆 76">
              <a:extLst>
                <a:ext uri="{FF2B5EF4-FFF2-40B4-BE49-F238E27FC236}">
                  <a16:creationId xmlns:a16="http://schemas.microsoft.com/office/drawing/2014/main" id="{22149455-6AF8-CEFD-C7EE-A7A780C0C8FF}"/>
                </a:ext>
              </a:extLst>
            </p:cNvPr>
            <p:cNvSpPr/>
            <p:nvPr/>
          </p:nvSpPr>
          <p:spPr>
            <a:xfrm>
              <a:off x="3501957" y="3605019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78" name="椭圆 77">
              <a:extLst>
                <a:ext uri="{FF2B5EF4-FFF2-40B4-BE49-F238E27FC236}">
                  <a16:creationId xmlns:a16="http://schemas.microsoft.com/office/drawing/2014/main" id="{7E008A9C-7BF4-B9BC-6D2F-1DBEDE6559AF}"/>
                </a:ext>
              </a:extLst>
            </p:cNvPr>
            <p:cNvSpPr/>
            <p:nvPr/>
          </p:nvSpPr>
          <p:spPr>
            <a:xfrm>
              <a:off x="3978612" y="3605019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79" name="椭圆 78">
              <a:extLst>
                <a:ext uri="{FF2B5EF4-FFF2-40B4-BE49-F238E27FC236}">
                  <a16:creationId xmlns:a16="http://schemas.microsoft.com/office/drawing/2014/main" id="{B5C3540B-C40C-127B-3867-CB5FD13061C7}"/>
                </a:ext>
              </a:extLst>
            </p:cNvPr>
            <p:cNvSpPr/>
            <p:nvPr/>
          </p:nvSpPr>
          <p:spPr>
            <a:xfrm>
              <a:off x="4455267" y="3605019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15C6E11A-9370-09CB-09FE-481B13717B1C}"/>
              </a:ext>
            </a:extLst>
          </p:cNvPr>
          <p:cNvGrpSpPr/>
          <p:nvPr/>
        </p:nvGrpSpPr>
        <p:grpSpPr>
          <a:xfrm>
            <a:off x="1276053" y="3969994"/>
            <a:ext cx="2733470" cy="350195"/>
            <a:chOff x="2071992" y="4084566"/>
            <a:chExt cx="2733470" cy="350195"/>
          </a:xfrm>
        </p:grpSpPr>
        <p:sp>
          <p:nvSpPr>
            <p:cNvPr id="81" name="椭圆 80">
              <a:extLst>
                <a:ext uri="{FF2B5EF4-FFF2-40B4-BE49-F238E27FC236}">
                  <a16:creationId xmlns:a16="http://schemas.microsoft.com/office/drawing/2014/main" id="{58DCA026-1D86-8A27-6D23-D83A804C8122}"/>
                </a:ext>
              </a:extLst>
            </p:cNvPr>
            <p:cNvSpPr/>
            <p:nvPr/>
          </p:nvSpPr>
          <p:spPr>
            <a:xfrm>
              <a:off x="2071992" y="4084566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82" name="椭圆 81">
              <a:extLst>
                <a:ext uri="{FF2B5EF4-FFF2-40B4-BE49-F238E27FC236}">
                  <a16:creationId xmlns:a16="http://schemas.microsoft.com/office/drawing/2014/main" id="{110B31B0-C4C8-770D-C3B9-330422190096}"/>
                </a:ext>
              </a:extLst>
            </p:cNvPr>
            <p:cNvSpPr/>
            <p:nvPr/>
          </p:nvSpPr>
          <p:spPr>
            <a:xfrm>
              <a:off x="2548647" y="4084566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83" name="椭圆 82">
              <a:extLst>
                <a:ext uri="{FF2B5EF4-FFF2-40B4-BE49-F238E27FC236}">
                  <a16:creationId xmlns:a16="http://schemas.microsoft.com/office/drawing/2014/main" id="{2A7A786F-5474-1365-AAD0-BDE674EBB2FB}"/>
                </a:ext>
              </a:extLst>
            </p:cNvPr>
            <p:cNvSpPr/>
            <p:nvPr/>
          </p:nvSpPr>
          <p:spPr>
            <a:xfrm>
              <a:off x="3025302" y="4084566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84" name="椭圆 83">
              <a:extLst>
                <a:ext uri="{FF2B5EF4-FFF2-40B4-BE49-F238E27FC236}">
                  <a16:creationId xmlns:a16="http://schemas.microsoft.com/office/drawing/2014/main" id="{A1B21C67-59A4-4790-9576-B163AD235596}"/>
                </a:ext>
              </a:extLst>
            </p:cNvPr>
            <p:cNvSpPr/>
            <p:nvPr/>
          </p:nvSpPr>
          <p:spPr>
            <a:xfrm>
              <a:off x="3501957" y="4084566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85" name="椭圆 84">
              <a:extLst>
                <a:ext uri="{FF2B5EF4-FFF2-40B4-BE49-F238E27FC236}">
                  <a16:creationId xmlns:a16="http://schemas.microsoft.com/office/drawing/2014/main" id="{119F22B7-28C4-9809-F04D-0C229ACD47D9}"/>
                </a:ext>
              </a:extLst>
            </p:cNvPr>
            <p:cNvSpPr/>
            <p:nvPr/>
          </p:nvSpPr>
          <p:spPr>
            <a:xfrm>
              <a:off x="3978612" y="4084566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86" name="椭圆 85">
              <a:extLst>
                <a:ext uri="{FF2B5EF4-FFF2-40B4-BE49-F238E27FC236}">
                  <a16:creationId xmlns:a16="http://schemas.microsoft.com/office/drawing/2014/main" id="{1243D1B0-9022-6CF3-2E1A-56D7E310E088}"/>
                </a:ext>
              </a:extLst>
            </p:cNvPr>
            <p:cNvSpPr/>
            <p:nvPr/>
          </p:nvSpPr>
          <p:spPr>
            <a:xfrm>
              <a:off x="4455267" y="4084566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91EBA45E-1238-2412-680C-BFB8CFEB4EA9}"/>
              </a:ext>
            </a:extLst>
          </p:cNvPr>
          <p:cNvGrpSpPr/>
          <p:nvPr/>
        </p:nvGrpSpPr>
        <p:grpSpPr>
          <a:xfrm>
            <a:off x="1276053" y="4449541"/>
            <a:ext cx="2733470" cy="350195"/>
            <a:chOff x="2071992" y="4564113"/>
            <a:chExt cx="2733470" cy="350195"/>
          </a:xfrm>
        </p:grpSpPr>
        <p:sp>
          <p:nvSpPr>
            <p:cNvPr id="88" name="椭圆 87">
              <a:extLst>
                <a:ext uri="{FF2B5EF4-FFF2-40B4-BE49-F238E27FC236}">
                  <a16:creationId xmlns:a16="http://schemas.microsoft.com/office/drawing/2014/main" id="{68E43E6F-32DC-2251-06AA-9ABCA2CE93A6}"/>
                </a:ext>
              </a:extLst>
            </p:cNvPr>
            <p:cNvSpPr/>
            <p:nvPr/>
          </p:nvSpPr>
          <p:spPr>
            <a:xfrm>
              <a:off x="2071992" y="4564113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89" name="椭圆 88">
              <a:extLst>
                <a:ext uri="{FF2B5EF4-FFF2-40B4-BE49-F238E27FC236}">
                  <a16:creationId xmlns:a16="http://schemas.microsoft.com/office/drawing/2014/main" id="{9BDB2A2E-3CE6-FF0E-A83C-5593BB5187BB}"/>
                </a:ext>
              </a:extLst>
            </p:cNvPr>
            <p:cNvSpPr/>
            <p:nvPr/>
          </p:nvSpPr>
          <p:spPr>
            <a:xfrm>
              <a:off x="2548647" y="4564113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90" name="椭圆 89">
              <a:extLst>
                <a:ext uri="{FF2B5EF4-FFF2-40B4-BE49-F238E27FC236}">
                  <a16:creationId xmlns:a16="http://schemas.microsoft.com/office/drawing/2014/main" id="{366007C1-AE87-FD07-5847-8FBD956FF80E}"/>
                </a:ext>
              </a:extLst>
            </p:cNvPr>
            <p:cNvSpPr/>
            <p:nvPr/>
          </p:nvSpPr>
          <p:spPr>
            <a:xfrm>
              <a:off x="3025302" y="4564113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91" name="椭圆 90">
              <a:extLst>
                <a:ext uri="{FF2B5EF4-FFF2-40B4-BE49-F238E27FC236}">
                  <a16:creationId xmlns:a16="http://schemas.microsoft.com/office/drawing/2014/main" id="{B42B5AEE-3CC5-447E-2E01-3CFF30D9D609}"/>
                </a:ext>
              </a:extLst>
            </p:cNvPr>
            <p:cNvSpPr/>
            <p:nvPr/>
          </p:nvSpPr>
          <p:spPr>
            <a:xfrm>
              <a:off x="3501957" y="4564113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92" name="椭圆 91">
              <a:extLst>
                <a:ext uri="{FF2B5EF4-FFF2-40B4-BE49-F238E27FC236}">
                  <a16:creationId xmlns:a16="http://schemas.microsoft.com/office/drawing/2014/main" id="{F6B58B42-D9F3-B0A7-ECF5-DBAE1A392BC1}"/>
                </a:ext>
              </a:extLst>
            </p:cNvPr>
            <p:cNvSpPr/>
            <p:nvPr/>
          </p:nvSpPr>
          <p:spPr>
            <a:xfrm>
              <a:off x="3978612" y="4564113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93" name="椭圆 92">
              <a:extLst>
                <a:ext uri="{FF2B5EF4-FFF2-40B4-BE49-F238E27FC236}">
                  <a16:creationId xmlns:a16="http://schemas.microsoft.com/office/drawing/2014/main" id="{A5F1135B-1CEC-BB2A-4E53-3B126DC49497}"/>
                </a:ext>
              </a:extLst>
            </p:cNvPr>
            <p:cNvSpPr/>
            <p:nvPr/>
          </p:nvSpPr>
          <p:spPr>
            <a:xfrm>
              <a:off x="4455267" y="4564113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11C7D900-C5DF-7147-1B3C-2EAA256DC2CB}"/>
              </a:ext>
            </a:extLst>
          </p:cNvPr>
          <p:cNvGrpSpPr/>
          <p:nvPr/>
        </p:nvGrpSpPr>
        <p:grpSpPr>
          <a:xfrm>
            <a:off x="1276053" y="4929090"/>
            <a:ext cx="2733470" cy="350195"/>
            <a:chOff x="2071992" y="5043660"/>
            <a:chExt cx="2733470" cy="350195"/>
          </a:xfrm>
        </p:grpSpPr>
        <p:sp>
          <p:nvSpPr>
            <p:cNvPr id="95" name="椭圆 94">
              <a:extLst>
                <a:ext uri="{FF2B5EF4-FFF2-40B4-BE49-F238E27FC236}">
                  <a16:creationId xmlns:a16="http://schemas.microsoft.com/office/drawing/2014/main" id="{7562EB4F-B11B-7E98-AB37-3AAB6D87CF53}"/>
                </a:ext>
              </a:extLst>
            </p:cNvPr>
            <p:cNvSpPr/>
            <p:nvPr/>
          </p:nvSpPr>
          <p:spPr>
            <a:xfrm>
              <a:off x="2071992" y="5043660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96" name="椭圆 95">
              <a:extLst>
                <a:ext uri="{FF2B5EF4-FFF2-40B4-BE49-F238E27FC236}">
                  <a16:creationId xmlns:a16="http://schemas.microsoft.com/office/drawing/2014/main" id="{AB583FB8-2763-3C99-C9D9-41DE8C3193B3}"/>
                </a:ext>
              </a:extLst>
            </p:cNvPr>
            <p:cNvSpPr/>
            <p:nvPr/>
          </p:nvSpPr>
          <p:spPr>
            <a:xfrm>
              <a:off x="2548647" y="5043660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97" name="椭圆 96">
              <a:extLst>
                <a:ext uri="{FF2B5EF4-FFF2-40B4-BE49-F238E27FC236}">
                  <a16:creationId xmlns:a16="http://schemas.microsoft.com/office/drawing/2014/main" id="{F68C91AA-16A5-62BB-7CC8-5BE510EB42AD}"/>
                </a:ext>
              </a:extLst>
            </p:cNvPr>
            <p:cNvSpPr/>
            <p:nvPr/>
          </p:nvSpPr>
          <p:spPr>
            <a:xfrm>
              <a:off x="3025302" y="5043660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98" name="椭圆 97">
              <a:extLst>
                <a:ext uri="{FF2B5EF4-FFF2-40B4-BE49-F238E27FC236}">
                  <a16:creationId xmlns:a16="http://schemas.microsoft.com/office/drawing/2014/main" id="{8BEA43E1-6D0E-8599-315F-F0373E23BD68}"/>
                </a:ext>
              </a:extLst>
            </p:cNvPr>
            <p:cNvSpPr/>
            <p:nvPr/>
          </p:nvSpPr>
          <p:spPr>
            <a:xfrm>
              <a:off x="3501957" y="5043660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99" name="椭圆 98">
              <a:extLst>
                <a:ext uri="{FF2B5EF4-FFF2-40B4-BE49-F238E27FC236}">
                  <a16:creationId xmlns:a16="http://schemas.microsoft.com/office/drawing/2014/main" id="{34C84A17-7182-C042-0D69-AB9961FCBF26}"/>
                </a:ext>
              </a:extLst>
            </p:cNvPr>
            <p:cNvSpPr/>
            <p:nvPr/>
          </p:nvSpPr>
          <p:spPr>
            <a:xfrm>
              <a:off x="3978612" y="5043660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00" name="椭圆 99">
              <a:extLst>
                <a:ext uri="{FF2B5EF4-FFF2-40B4-BE49-F238E27FC236}">
                  <a16:creationId xmlns:a16="http://schemas.microsoft.com/office/drawing/2014/main" id="{F78FC502-F309-AC67-C7BD-FF07CC84961B}"/>
                </a:ext>
              </a:extLst>
            </p:cNvPr>
            <p:cNvSpPr/>
            <p:nvPr/>
          </p:nvSpPr>
          <p:spPr>
            <a:xfrm>
              <a:off x="4455267" y="5043660"/>
              <a:ext cx="350195" cy="350195"/>
            </a:xfrm>
            <a:prstGeom prst="ellipse">
              <a:avLst/>
            </a:prstGeom>
            <a:solidFill>
              <a:srgbClr val="6D73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</p:grpSp>
      <p:sp>
        <p:nvSpPr>
          <p:cNvPr id="101" name="矩形 100">
            <a:extLst>
              <a:ext uri="{FF2B5EF4-FFF2-40B4-BE49-F238E27FC236}">
                <a16:creationId xmlns:a16="http://schemas.microsoft.com/office/drawing/2014/main" id="{1C0F4E2E-4A59-C1DE-ED70-1AB99C75BBD3}"/>
              </a:ext>
            </a:extLst>
          </p:cNvPr>
          <p:cNvSpPr/>
          <p:nvPr/>
        </p:nvSpPr>
        <p:spPr>
          <a:xfrm>
            <a:off x="1163320" y="1942831"/>
            <a:ext cx="2946400" cy="2413000"/>
          </a:xfrm>
          <a:prstGeom prst="rect">
            <a:avLst/>
          </a:prstGeom>
          <a:noFill/>
          <a:ln w="19050" cap="flat" cmpd="sng" algn="ctr">
            <a:solidFill>
              <a:srgbClr val="E60013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689820584">
                  <a:custGeom>
                    <a:avLst/>
                    <a:gdLst>
                      <a:gd name="connsiteX0" fmla="*/ 0 w 2946400"/>
                      <a:gd name="connsiteY0" fmla="*/ 0 h 2413000"/>
                      <a:gd name="connsiteX1" fmla="*/ 530352 w 2946400"/>
                      <a:gd name="connsiteY1" fmla="*/ 0 h 2413000"/>
                      <a:gd name="connsiteX2" fmla="*/ 1178560 w 2946400"/>
                      <a:gd name="connsiteY2" fmla="*/ 0 h 2413000"/>
                      <a:gd name="connsiteX3" fmla="*/ 1797304 w 2946400"/>
                      <a:gd name="connsiteY3" fmla="*/ 0 h 2413000"/>
                      <a:gd name="connsiteX4" fmla="*/ 2298192 w 2946400"/>
                      <a:gd name="connsiteY4" fmla="*/ 0 h 2413000"/>
                      <a:gd name="connsiteX5" fmla="*/ 2946400 w 2946400"/>
                      <a:gd name="connsiteY5" fmla="*/ 0 h 2413000"/>
                      <a:gd name="connsiteX6" fmla="*/ 2946400 w 2946400"/>
                      <a:gd name="connsiteY6" fmla="*/ 603250 h 2413000"/>
                      <a:gd name="connsiteX7" fmla="*/ 2946400 w 2946400"/>
                      <a:gd name="connsiteY7" fmla="*/ 1254760 h 2413000"/>
                      <a:gd name="connsiteX8" fmla="*/ 2946400 w 2946400"/>
                      <a:gd name="connsiteY8" fmla="*/ 1785620 h 2413000"/>
                      <a:gd name="connsiteX9" fmla="*/ 2946400 w 2946400"/>
                      <a:gd name="connsiteY9" fmla="*/ 2413000 h 2413000"/>
                      <a:gd name="connsiteX10" fmla="*/ 2416048 w 2946400"/>
                      <a:gd name="connsiteY10" fmla="*/ 2413000 h 2413000"/>
                      <a:gd name="connsiteX11" fmla="*/ 1767840 w 2946400"/>
                      <a:gd name="connsiteY11" fmla="*/ 2413000 h 2413000"/>
                      <a:gd name="connsiteX12" fmla="*/ 1119632 w 2946400"/>
                      <a:gd name="connsiteY12" fmla="*/ 2413000 h 2413000"/>
                      <a:gd name="connsiteX13" fmla="*/ 559816 w 2946400"/>
                      <a:gd name="connsiteY13" fmla="*/ 2413000 h 2413000"/>
                      <a:gd name="connsiteX14" fmla="*/ 0 w 2946400"/>
                      <a:gd name="connsiteY14" fmla="*/ 2413000 h 2413000"/>
                      <a:gd name="connsiteX15" fmla="*/ 0 w 2946400"/>
                      <a:gd name="connsiteY15" fmla="*/ 1833880 h 2413000"/>
                      <a:gd name="connsiteX16" fmla="*/ 0 w 2946400"/>
                      <a:gd name="connsiteY16" fmla="*/ 1303020 h 2413000"/>
                      <a:gd name="connsiteX17" fmla="*/ 0 w 2946400"/>
                      <a:gd name="connsiteY17" fmla="*/ 723900 h 2413000"/>
                      <a:gd name="connsiteX18" fmla="*/ 0 w 2946400"/>
                      <a:gd name="connsiteY18" fmla="*/ 0 h 2413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2946400" h="2413000" extrusionOk="0">
                        <a:moveTo>
                          <a:pt x="0" y="0"/>
                        </a:moveTo>
                        <a:cubicBezTo>
                          <a:pt x="206360" y="13358"/>
                          <a:pt x="415581" y="-1808"/>
                          <a:pt x="530352" y="0"/>
                        </a:cubicBezTo>
                        <a:cubicBezTo>
                          <a:pt x="645123" y="1808"/>
                          <a:pt x="914011" y="19447"/>
                          <a:pt x="1178560" y="0"/>
                        </a:cubicBezTo>
                        <a:cubicBezTo>
                          <a:pt x="1443109" y="-19447"/>
                          <a:pt x="1666643" y="11952"/>
                          <a:pt x="1797304" y="0"/>
                        </a:cubicBezTo>
                        <a:cubicBezTo>
                          <a:pt x="1927965" y="-11952"/>
                          <a:pt x="2131916" y="-20176"/>
                          <a:pt x="2298192" y="0"/>
                        </a:cubicBezTo>
                        <a:cubicBezTo>
                          <a:pt x="2464468" y="20176"/>
                          <a:pt x="2788394" y="27480"/>
                          <a:pt x="2946400" y="0"/>
                        </a:cubicBezTo>
                        <a:cubicBezTo>
                          <a:pt x="2918385" y="186420"/>
                          <a:pt x="2931072" y="390104"/>
                          <a:pt x="2946400" y="603250"/>
                        </a:cubicBezTo>
                        <a:cubicBezTo>
                          <a:pt x="2961729" y="816396"/>
                          <a:pt x="2968278" y="1052991"/>
                          <a:pt x="2946400" y="1254760"/>
                        </a:cubicBezTo>
                        <a:cubicBezTo>
                          <a:pt x="2924523" y="1456529"/>
                          <a:pt x="2953240" y="1526192"/>
                          <a:pt x="2946400" y="1785620"/>
                        </a:cubicBezTo>
                        <a:cubicBezTo>
                          <a:pt x="2939560" y="2045048"/>
                          <a:pt x="2928376" y="2271082"/>
                          <a:pt x="2946400" y="2413000"/>
                        </a:cubicBezTo>
                        <a:cubicBezTo>
                          <a:pt x="2754980" y="2427996"/>
                          <a:pt x="2644503" y="2412915"/>
                          <a:pt x="2416048" y="2413000"/>
                        </a:cubicBezTo>
                        <a:cubicBezTo>
                          <a:pt x="2187593" y="2413085"/>
                          <a:pt x="2051488" y="2444090"/>
                          <a:pt x="1767840" y="2413000"/>
                        </a:cubicBezTo>
                        <a:cubicBezTo>
                          <a:pt x="1484192" y="2381910"/>
                          <a:pt x="1282974" y="2426032"/>
                          <a:pt x="1119632" y="2413000"/>
                        </a:cubicBezTo>
                        <a:cubicBezTo>
                          <a:pt x="956290" y="2399968"/>
                          <a:pt x="696771" y="2423847"/>
                          <a:pt x="559816" y="2413000"/>
                        </a:cubicBezTo>
                        <a:cubicBezTo>
                          <a:pt x="422861" y="2402153"/>
                          <a:pt x="163899" y="2395640"/>
                          <a:pt x="0" y="2413000"/>
                        </a:cubicBezTo>
                        <a:cubicBezTo>
                          <a:pt x="24429" y="2182132"/>
                          <a:pt x="24856" y="2116613"/>
                          <a:pt x="0" y="1833880"/>
                        </a:cubicBezTo>
                        <a:cubicBezTo>
                          <a:pt x="-24856" y="1551147"/>
                          <a:pt x="-3381" y="1554828"/>
                          <a:pt x="0" y="1303020"/>
                        </a:cubicBezTo>
                        <a:cubicBezTo>
                          <a:pt x="3381" y="1051212"/>
                          <a:pt x="12950" y="954106"/>
                          <a:pt x="0" y="723900"/>
                        </a:cubicBezTo>
                        <a:cubicBezTo>
                          <a:pt x="-12950" y="493694"/>
                          <a:pt x="-7163" y="28788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sp>
        <p:nvSpPr>
          <p:cNvPr id="102" name="TextBox 106">
            <a:extLst>
              <a:ext uri="{FF2B5EF4-FFF2-40B4-BE49-F238E27FC236}">
                <a16:creationId xmlns:a16="http://schemas.microsoft.com/office/drawing/2014/main" id="{B2C4252D-BC9A-6F68-3671-9F83C2D5234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297901" y="3032165"/>
            <a:ext cx="889096" cy="299290"/>
          </a:xfrm>
          <a:custGeom>
            <a:avLst/>
            <a:gdLst/>
            <a:ahLst/>
            <a:cxnLst/>
            <a:rect l="l" t="t" r="r" b="b"/>
            <a:pathLst>
              <a:path w="889096" h="299290">
                <a:moveTo>
                  <a:pt x="72253" y="163602"/>
                </a:moveTo>
                <a:cubicBezTo>
                  <a:pt x="64413" y="168919"/>
                  <a:pt x="55563" y="175453"/>
                  <a:pt x="45703" y="183204"/>
                </a:cubicBezTo>
                <a:cubicBezTo>
                  <a:pt x="40502" y="185512"/>
                  <a:pt x="36824" y="189091"/>
                  <a:pt x="34668" y="193939"/>
                </a:cubicBezTo>
                <a:cubicBezTo>
                  <a:pt x="33379" y="196590"/>
                  <a:pt x="33395" y="199490"/>
                  <a:pt x="34715" y="202640"/>
                </a:cubicBezTo>
                <a:cubicBezTo>
                  <a:pt x="33395" y="203434"/>
                  <a:pt x="33313" y="204140"/>
                  <a:pt x="34470" y="204758"/>
                </a:cubicBezTo>
                <a:cubicBezTo>
                  <a:pt x="35627" y="205375"/>
                  <a:pt x="36040" y="206223"/>
                  <a:pt x="35709" y="207301"/>
                </a:cubicBezTo>
                <a:cubicBezTo>
                  <a:pt x="38349" y="208563"/>
                  <a:pt x="38926" y="210623"/>
                  <a:pt x="37440" y="213482"/>
                </a:cubicBezTo>
                <a:cubicBezTo>
                  <a:pt x="35955" y="216340"/>
                  <a:pt x="35398" y="217674"/>
                  <a:pt x="35772" y="217485"/>
                </a:cubicBezTo>
                <a:cubicBezTo>
                  <a:pt x="41341" y="218421"/>
                  <a:pt x="43217" y="220790"/>
                  <a:pt x="41400" y="224592"/>
                </a:cubicBezTo>
                <a:cubicBezTo>
                  <a:pt x="39583" y="228394"/>
                  <a:pt x="39981" y="230705"/>
                  <a:pt x="42595" y="231525"/>
                </a:cubicBezTo>
                <a:cubicBezTo>
                  <a:pt x="44409" y="240281"/>
                  <a:pt x="46760" y="247154"/>
                  <a:pt x="49647" y="252144"/>
                </a:cubicBezTo>
                <a:cubicBezTo>
                  <a:pt x="52518" y="253222"/>
                  <a:pt x="54403" y="254959"/>
                  <a:pt x="55302" y="257354"/>
                </a:cubicBezTo>
                <a:cubicBezTo>
                  <a:pt x="56201" y="259749"/>
                  <a:pt x="57679" y="261076"/>
                  <a:pt x="59735" y="261333"/>
                </a:cubicBezTo>
                <a:cubicBezTo>
                  <a:pt x="62822" y="265383"/>
                  <a:pt x="64957" y="267199"/>
                  <a:pt x="66140" y="266784"/>
                </a:cubicBezTo>
                <a:cubicBezTo>
                  <a:pt x="71904" y="265553"/>
                  <a:pt x="75869" y="264938"/>
                  <a:pt x="78035" y="264938"/>
                </a:cubicBezTo>
                <a:cubicBezTo>
                  <a:pt x="81448" y="261841"/>
                  <a:pt x="86089" y="259903"/>
                  <a:pt x="91957" y="259125"/>
                </a:cubicBezTo>
                <a:cubicBezTo>
                  <a:pt x="96101" y="258147"/>
                  <a:pt x="99427" y="255707"/>
                  <a:pt x="101935" y="251805"/>
                </a:cubicBezTo>
                <a:lnTo>
                  <a:pt x="112702" y="240107"/>
                </a:lnTo>
                <a:cubicBezTo>
                  <a:pt x="113964" y="235359"/>
                  <a:pt x="116107" y="230598"/>
                  <a:pt x="119131" y="225826"/>
                </a:cubicBezTo>
                <a:cubicBezTo>
                  <a:pt x="122155" y="221054"/>
                  <a:pt x="123667" y="216010"/>
                  <a:pt x="123667" y="210693"/>
                </a:cubicBezTo>
                <a:cubicBezTo>
                  <a:pt x="125360" y="205282"/>
                  <a:pt x="126514" y="200363"/>
                  <a:pt x="127129" y="195935"/>
                </a:cubicBezTo>
                <a:cubicBezTo>
                  <a:pt x="125583" y="193658"/>
                  <a:pt x="124458" y="190406"/>
                  <a:pt x="123753" y="186178"/>
                </a:cubicBezTo>
                <a:cubicBezTo>
                  <a:pt x="123511" y="183795"/>
                  <a:pt x="122281" y="181792"/>
                  <a:pt x="120062" y="180167"/>
                </a:cubicBezTo>
                <a:cubicBezTo>
                  <a:pt x="117843" y="178542"/>
                  <a:pt x="116092" y="176447"/>
                  <a:pt x="114808" y="173880"/>
                </a:cubicBezTo>
                <a:cubicBezTo>
                  <a:pt x="109829" y="170473"/>
                  <a:pt x="103292" y="167757"/>
                  <a:pt x="95199" y="165732"/>
                </a:cubicBezTo>
                <a:cubicBezTo>
                  <a:pt x="93104" y="165248"/>
                  <a:pt x="91652" y="164746"/>
                  <a:pt x="90845" y="164226"/>
                </a:cubicBezTo>
                <a:lnTo>
                  <a:pt x="90657" y="163602"/>
                </a:lnTo>
                <a:close/>
                <a:moveTo>
                  <a:pt x="39889" y="153159"/>
                </a:moveTo>
                <a:lnTo>
                  <a:pt x="39725" y="153186"/>
                </a:lnTo>
                <a:lnTo>
                  <a:pt x="39104" y="153348"/>
                </a:lnTo>
                <a:cubicBezTo>
                  <a:pt x="38894" y="153406"/>
                  <a:pt x="39156" y="153343"/>
                  <a:pt x="39889" y="153159"/>
                </a:cubicBezTo>
                <a:close/>
                <a:moveTo>
                  <a:pt x="836278" y="150565"/>
                </a:moveTo>
                <a:lnTo>
                  <a:pt x="836090" y="150715"/>
                </a:lnTo>
                <a:lnTo>
                  <a:pt x="836251" y="150722"/>
                </a:lnTo>
                <a:close/>
                <a:moveTo>
                  <a:pt x="828901" y="144325"/>
                </a:moveTo>
                <a:cubicBezTo>
                  <a:pt x="828064" y="144208"/>
                  <a:pt x="827645" y="144824"/>
                  <a:pt x="827645" y="146174"/>
                </a:cubicBezTo>
                <a:cubicBezTo>
                  <a:pt x="827645" y="148874"/>
                  <a:pt x="828529" y="150307"/>
                  <a:pt x="830296" y="150473"/>
                </a:cubicBezTo>
                <a:lnTo>
                  <a:pt x="833143" y="150592"/>
                </a:lnTo>
                <a:lnTo>
                  <a:pt x="832670" y="146880"/>
                </a:lnTo>
                <a:cubicBezTo>
                  <a:pt x="830995" y="145295"/>
                  <a:pt x="829739" y="144443"/>
                  <a:pt x="828901" y="144325"/>
                </a:cubicBezTo>
                <a:close/>
                <a:moveTo>
                  <a:pt x="368763" y="49512"/>
                </a:moveTo>
                <a:cubicBezTo>
                  <a:pt x="377471" y="53041"/>
                  <a:pt x="381331" y="58312"/>
                  <a:pt x="380342" y="65327"/>
                </a:cubicBezTo>
                <a:cubicBezTo>
                  <a:pt x="380931" y="67383"/>
                  <a:pt x="382333" y="69271"/>
                  <a:pt x="384547" y="70991"/>
                </a:cubicBezTo>
                <a:cubicBezTo>
                  <a:pt x="384799" y="71201"/>
                  <a:pt x="385254" y="71472"/>
                  <a:pt x="385911" y="71803"/>
                </a:cubicBezTo>
                <a:cubicBezTo>
                  <a:pt x="389387" y="75274"/>
                  <a:pt x="391343" y="77669"/>
                  <a:pt x="391780" y="78989"/>
                </a:cubicBezTo>
                <a:cubicBezTo>
                  <a:pt x="394635" y="80057"/>
                  <a:pt x="396284" y="81699"/>
                  <a:pt x="396726" y="83915"/>
                </a:cubicBezTo>
                <a:cubicBezTo>
                  <a:pt x="397167" y="86132"/>
                  <a:pt x="398232" y="87358"/>
                  <a:pt x="399920" y="87595"/>
                </a:cubicBezTo>
                <a:cubicBezTo>
                  <a:pt x="404232" y="95441"/>
                  <a:pt x="408731" y="102143"/>
                  <a:pt x="413416" y="107701"/>
                </a:cubicBezTo>
                <a:cubicBezTo>
                  <a:pt x="416119" y="109631"/>
                  <a:pt x="418249" y="112147"/>
                  <a:pt x="419806" y="115250"/>
                </a:cubicBezTo>
                <a:lnTo>
                  <a:pt x="426842" y="125772"/>
                </a:lnTo>
                <a:lnTo>
                  <a:pt x="434177" y="115273"/>
                </a:lnTo>
                <a:cubicBezTo>
                  <a:pt x="436060" y="112634"/>
                  <a:pt x="438271" y="110044"/>
                  <a:pt x="440811" y="107504"/>
                </a:cubicBezTo>
                <a:cubicBezTo>
                  <a:pt x="445675" y="102066"/>
                  <a:pt x="450069" y="95427"/>
                  <a:pt x="453992" y="87587"/>
                </a:cubicBezTo>
                <a:cubicBezTo>
                  <a:pt x="455911" y="87345"/>
                  <a:pt x="457021" y="86107"/>
                  <a:pt x="457320" y="83872"/>
                </a:cubicBezTo>
                <a:cubicBezTo>
                  <a:pt x="457620" y="81637"/>
                  <a:pt x="459639" y="79896"/>
                  <a:pt x="463378" y="78650"/>
                </a:cubicBezTo>
                <a:cubicBezTo>
                  <a:pt x="464646" y="76631"/>
                  <a:pt x="466610" y="74096"/>
                  <a:pt x="469270" y="71046"/>
                </a:cubicBezTo>
                <a:cubicBezTo>
                  <a:pt x="472058" y="69274"/>
                  <a:pt x="473551" y="67488"/>
                  <a:pt x="473751" y="65690"/>
                </a:cubicBezTo>
                <a:cubicBezTo>
                  <a:pt x="472757" y="58433"/>
                  <a:pt x="476588" y="53041"/>
                  <a:pt x="485243" y="49512"/>
                </a:cubicBezTo>
                <a:cubicBezTo>
                  <a:pt x="493447" y="49996"/>
                  <a:pt x="499722" y="53648"/>
                  <a:pt x="504068" y="60468"/>
                </a:cubicBezTo>
                <a:cubicBezTo>
                  <a:pt x="508414" y="67289"/>
                  <a:pt x="507490" y="74033"/>
                  <a:pt x="501295" y="80701"/>
                </a:cubicBezTo>
                <a:cubicBezTo>
                  <a:pt x="493854" y="84114"/>
                  <a:pt x="488633" y="88223"/>
                  <a:pt x="485630" y="93029"/>
                </a:cubicBezTo>
                <a:cubicBezTo>
                  <a:pt x="482370" y="95638"/>
                  <a:pt x="480156" y="97994"/>
                  <a:pt x="478988" y="100097"/>
                </a:cubicBezTo>
                <a:cubicBezTo>
                  <a:pt x="476454" y="105592"/>
                  <a:pt x="473275" y="109297"/>
                  <a:pt x="469452" y="111211"/>
                </a:cubicBezTo>
                <a:cubicBezTo>
                  <a:pt x="468284" y="114424"/>
                  <a:pt x="465479" y="117847"/>
                  <a:pt x="461036" y="121481"/>
                </a:cubicBezTo>
                <a:cubicBezTo>
                  <a:pt x="458427" y="123311"/>
                  <a:pt x="456403" y="126098"/>
                  <a:pt x="454962" y="129842"/>
                </a:cubicBezTo>
                <a:cubicBezTo>
                  <a:pt x="453708" y="132348"/>
                  <a:pt x="452040" y="134954"/>
                  <a:pt x="449959" y="137661"/>
                </a:cubicBezTo>
                <a:lnTo>
                  <a:pt x="442932" y="145569"/>
                </a:lnTo>
                <a:lnTo>
                  <a:pt x="452903" y="156101"/>
                </a:lnTo>
                <a:cubicBezTo>
                  <a:pt x="459781" y="160082"/>
                  <a:pt x="464440" y="165382"/>
                  <a:pt x="466880" y="172003"/>
                </a:cubicBezTo>
                <a:cubicBezTo>
                  <a:pt x="471166" y="175626"/>
                  <a:pt x="473966" y="179330"/>
                  <a:pt x="475281" y="183113"/>
                </a:cubicBezTo>
                <a:cubicBezTo>
                  <a:pt x="476596" y="186897"/>
                  <a:pt x="479044" y="190282"/>
                  <a:pt x="482625" y="193269"/>
                </a:cubicBezTo>
                <a:lnTo>
                  <a:pt x="509704" y="222904"/>
                </a:lnTo>
                <a:cubicBezTo>
                  <a:pt x="511281" y="232317"/>
                  <a:pt x="508224" y="239174"/>
                  <a:pt x="500530" y="243475"/>
                </a:cubicBezTo>
                <a:cubicBezTo>
                  <a:pt x="491364" y="246020"/>
                  <a:pt x="485091" y="243454"/>
                  <a:pt x="481710" y="235777"/>
                </a:cubicBezTo>
                <a:lnTo>
                  <a:pt x="465319" y="212634"/>
                </a:lnTo>
                <a:cubicBezTo>
                  <a:pt x="458235" y="203873"/>
                  <a:pt x="453019" y="195982"/>
                  <a:pt x="449669" y="188962"/>
                </a:cubicBezTo>
                <a:cubicBezTo>
                  <a:pt x="443659" y="185623"/>
                  <a:pt x="439262" y="180772"/>
                  <a:pt x="436481" y="174409"/>
                </a:cubicBezTo>
                <a:cubicBezTo>
                  <a:pt x="435332" y="171985"/>
                  <a:pt x="433892" y="169954"/>
                  <a:pt x="432162" y="168317"/>
                </a:cubicBezTo>
                <a:lnTo>
                  <a:pt x="427022" y="165155"/>
                </a:lnTo>
                <a:lnTo>
                  <a:pt x="421929" y="168477"/>
                </a:lnTo>
                <a:cubicBezTo>
                  <a:pt x="420229" y="170231"/>
                  <a:pt x="418817" y="172442"/>
                  <a:pt x="417692" y="175111"/>
                </a:cubicBezTo>
                <a:cubicBezTo>
                  <a:pt x="414705" y="181469"/>
                  <a:pt x="410264" y="186120"/>
                  <a:pt x="404369" y="189065"/>
                </a:cubicBezTo>
                <a:cubicBezTo>
                  <a:pt x="400735" y="196926"/>
                  <a:pt x="395663" y="204796"/>
                  <a:pt x="389153" y="212673"/>
                </a:cubicBezTo>
                <a:lnTo>
                  <a:pt x="372928" y="235587"/>
                </a:lnTo>
                <a:cubicBezTo>
                  <a:pt x="369520" y="243722"/>
                  <a:pt x="362892" y="246273"/>
                  <a:pt x="353042" y="243239"/>
                </a:cubicBezTo>
                <a:cubicBezTo>
                  <a:pt x="345691" y="239100"/>
                  <a:pt x="342778" y="232322"/>
                  <a:pt x="344303" y="222904"/>
                </a:cubicBezTo>
                <a:lnTo>
                  <a:pt x="371366" y="193292"/>
                </a:lnTo>
                <a:cubicBezTo>
                  <a:pt x="374958" y="190295"/>
                  <a:pt x="377411" y="186903"/>
                  <a:pt x="378725" y="183117"/>
                </a:cubicBezTo>
                <a:cubicBezTo>
                  <a:pt x="380040" y="179331"/>
                  <a:pt x="382969" y="175516"/>
                  <a:pt x="387512" y="171672"/>
                </a:cubicBezTo>
                <a:cubicBezTo>
                  <a:pt x="390531" y="166303"/>
                  <a:pt x="395109" y="161233"/>
                  <a:pt x="401245" y="156464"/>
                </a:cubicBezTo>
                <a:lnTo>
                  <a:pt x="410808" y="145155"/>
                </a:lnTo>
                <a:lnTo>
                  <a:pt x="398753" y="129266"/>
                </a:lnTo>
                <a:cubicBezTo>
                  <a:pt x="397712" y="125864"/>
                  <a:pt x="395784" y="123266"/>
                  <a:pt x="392971" y="121473"/>
                </a:cubicBezTo>
                <a:cubicBezTo>
                  <a:pt x="388917" y="117824"/>
                  <a:pt x="386177" y="114435"/>
                  <a:pt x="384752" y="111306"/>
                </a:cubicBezTo>
                <a:cubicBezTo>
                  <a:pt x="380797" y="109329"/>
                  <a:pt x="377579" y="105634"/>
                  <a:pt x="375097" y="100223"/>
                </a:cubicBezTo>
                <a:cubicBezTo>
                  <a:pt x="374150" y="98062"/>
                  <a:pt x="371947" y="95725"/>
                  <a:pt x="368487" y="93211"/>
                </a:cubicBezTo>
                <a:cubicBezTo>
                  <a:pt x="365405" y="88278"/>
                  <a:pt x="360068" y="84071"/>
                  <a:pt x="352474" y="80590"/>
                </a:cubicBezTo>
                <a:cubicBezTo>
                  <a:pt x="346822" y="74017"/>
                  <a:pt x="346081" y="67315"/>
                  <a:pt x="350254" y="60484"/>
                </a:cubicBezTo>
                <a:cubicBezTo>
                  <a:pt x="354427" y="53653"/>
                  <a:pt x="360596" y="49996"/>
                  <a:pt x="368763" y="49512"/>
                </a:cubicBezTo>
                <a:close/>
                <a:moveTo>
                  <a:pt x="776724" y="31923"/>
                </a:moveTo>
                <a:lnTo>
                  <a:pt x="776329" y="32644"/>
                </a:lnTo>
                <a:cubicBezTo>
                  <a:pt x="776164" y="33446"/>
                  <a:pt x="776495" y="33847"/>
                  <a:pt x="777321" y="33847"/>
                </a:cubicBezTo>
                <a:close/>
                <a:moveTo>
                  <a:pt x="107843" y="2127"/>
                </a:moveTo>
                <a:cubicBezTo>
                  <a:pt x="111078" y="2347"/>
                  <a:pt x="113623" y="2952"/>
                  <a:pt x="115479" y="3944"/>
                </a:cubicBezTo>
                <a:cubicBezTo>
                  <a:pt x="119139" y="3281"/>
                  <a:pt x="121795" y="5053"/>
                  <a:pt x="123446" y="9260"/>
                </a:cubicBezTo>
                <a:cubicBezTo>
                  <a:pt x="123157" y="8692"/>
                  <a:pt x="123764" y="8408"/>
                  <a:pt x="125268" y="8408"/>
                </a:cubicBezTo>
                <a:cubicBezTo>
                  <a:pt x="126441" y="11337"/>
                  <a:pt x="127442" y="13149"/>
                  <a:pt x="128273" y="13843"/>
                </a:cubicBezTo>
                <a:cubicBezTo>
                  <a:pt x="131271" y="14716"/>
                  <a:pt x="132581" y="16688"/>
                  <a:pt x="132205" y="19759"/>
                </a:cubicBezTo>
                <a:cubicBezTo>
                  <a:pt x="131829" y="22830"/>
                  <a:pt x="130960" y="24702"/>
                  <a:pt x="129598" y="25375"/>
                </a:cubicBezTo>
                <a:cubicBezTo>
                  <a:pt x="128157" y="31859"/>
                  <a:pt x="121795" y="36003"/>
                  <a:pt x="110510" y="37806"/>
                </a:cubicBezTo>
                <a:cubicBezTo>
                  <a:pt x="108758" y="34509"/>
                  <a:pt x="107520" y="33024"/>
                  <a:pt x="106794" y="33350"/>
                </a:cubicBezTo>
                <a:lnTo>
                  <a:pt x="100524" y="34541"/>
                </a:lnTo>
                <a:cubicBezTo>
                  <a:pt x="94844" y="38522"/>
                  <a:pt x="88679" y="44503"/>
                  <a:pt x="82026" y="52486"/>
                </a:cubicBezTo>
                <a:cubicBezTo>
                  <a:pt x="78282" y="54984"/>
                  <a:pt x="75374" y="57918"/>
                  <a:pt x="73302" y="61289"/>
                </a:cubicBezTo>
                <a:cubicBezTo>
                  <a:pt x="71530" y="65185"/>
                  <a:pt x="68783" y="69405"/>
                  <a:pt x="65060" y="73949"/>
                </a:cubicBezTo>
                <a:cubicBezTo>
                  <a:pt x="61999" y="75600"/>
                  <a:pt x="60469" y="78445"/>
                  <a:pt x="60469" y="82483"/>
                </a:cubicBezTo>
                <a:cubicBezTo>
                  <a:pt x="54705" y="90287"/>
                  <a:pt x="51356" y="98396"/>
                  <a:pt x="50420" y="106810"/>
                </a:cubicBezTo>
                <a:cubicBezTo>
                  <a:pt x="49037" y="114761"/>
                  <a:pt x="46610" y="121513"/>
                  <a:pt x="43139" y="127066"/>
                </a:cubicBezTo>
                <a:cubicBezTo>
                  <a:pt x="44128" y="130557"/>
                  <a:pt x="43263" y="133876"/>
                  <a:pt x="40544" y="137020"/>
                </a:cubicBezTo>
                <a:cubicBezTo>
                  <a:pt x="39629" y="137409"/>
                  <a:pt x="39831" y="138327"/>
                  <a:pt x="41151" y="139773"/>
                </a:cubicBezTo>
                <a:cubicBezTo>
                  <a:pt x="39997" y="141593"/>
                  <a:pt x="39420" y="143589"/>
                  <a:pt x="39420" y="145762"/>
                </a:cubicBezTo>
                <a:lnTo>
                  <a:pt x="40325" y="149448"/>
                </a:lnTo>
                <a:lnTo>
                  <a:pt x="42089" y="149026"/>
                </a:lnTo>
                <a:lnTo>
                  <a:pt x="45874" y="142958"/>
                </a:lnTo>
                <a:cubicBezTo>
                  <a:pt x="47648" y="141808"/>
                  <a:pt x="49889" y="141600"/>
                  <a:pt x="52597" y="142337"/>
                </a:cubicBezTo>
                <a:cubicBezTo>
                  <a:pt x="52218" y="142184"/>
                  <a:pt x="52405" y="141777"/>
                  <a:pt x="53157" y="141114"/>
                </a:cubicBezTo>
                <a:cubicBezTo>
                  <a:pt x="64210" y="133526"/>
                  <a:pt x="77841" y="131714"/>
                  <a:pt x="94048" y="135679"/>
                </a:cubicBezTo>
                <a:cubicBezTo>
                  <a:pt x="98565" y="135679"/>
                  <a:pt x="103203" y="137039"/>
                  <a:pt x="107962" y="139757"/>
                </a:cubicBezTo>
                <a:cubicBezTo>
                  <a:pt x="112721" y="142476"/>
                  <a:pt x="117756" y="144246"/>
                  <a:pt x="123067" y="145066"/>
                </a:cubicBezTo>
                <a:cubicBezTo>
                  <a:pt x="125844" y="149925"/>
                  <a:pt x="129091" y="152885"/>
                  <a:pt x="132809" y="153948"/>
                </a:cubicBezTo>
                <a:cubicBezTo>
                  <a:pt x="139009" y="157250"/>
                  <a:pt x="143783" y="162882"/>
                  <a:pt x="147133" y="170844"/>
                </a:cubicBezTo>
                <a:cubicBezTo>
                  <a:pt x="147133" y="172584"/>
                  <a:pt x="148041" y="174293"/>
                  <a:pt x="149858" y="175971"/>
                </a:cubicBezTo>
                <a:cubicBezTo>
                  <a:pt x="151675" y="177648"/>
                  <a:pt x="152252" y="179568"/>
                  <a:pt x="151590" y="181729"/>
                </a:cubicBezTo>
                <a:cubicBezTo>
                  <a:pt x="155881" y="185852"/>
                  <a:pt x="157201" y="192435"/>
                  <a:pt x="155549" y="201480"/>
                </a:cubicBezTo>
                <a:cubicBezTo>
                  <a:pt x="155549" y="208048"/>
                  <a:pt x="153859" y="214295"/>
                  <a:pt x="150478" y="220222"/>
                </a:cubicBezTo>
                <a:cubicBezTo>
                  <a:pt x="148248" y="222204"/>
                  <a:pt x="147133" y="224176"/>
                  <a:pt x="147133" y="226138"/>
                </a:cubicBezTo>
                <a:cubicBezTo>
                  <a:pt x="146208" y="230770"/>
                  <a:pt x="145053" y="233865"/>
                  <a:pt x="143670" y="235422"/>
                </a:cubicBezTo>
                <a:cubicBezTo>
                  <a:pt x="145321" y="241695"/>
                  <a:pt x="144535" y="246620"/>
                  <a:pt x="141312" y="250196"/>
                </a:cubicBezTo>
                <a:cubicBezTo>
                  <a:pt x="138157" y="254292"/>
                  <a:pt x="134810" y="258922"/>
                  <a:pt x="131271" y="264086"/>
                </a:cubicBezTo>
                <a:cubicBezTo>
                  <a:pt x="123609" y="273131"/>
                  <a:pt x="115269" y="280711"/>
                  <a:pt x="106250" y="286827"/>
                </a:cubicBezTo>
                <a:cubicBezTo>
                  <a:pt x="103537" y="289094"/>
                  <a:pt x="98788" y="291268"/>
                  <a:pt x="92005" y="293350"/>
                </a:cubicBezTo>
                <a:lnTo>
                  <a:pt x="91756" y="292415"/>
                </a:lnTo>
                <a:lnTo>
                  <a:pt x="89354" y="295204"/>
                </a:lnTo>
                <a:cubicBezTo>
                  <a:pt x="88071" y="298591"/>
                  <a:pt x="84167" y="299337"/>
                  <a:pt x="77641" y="297444"/>
                </a:cubicBezTo>
                <a:cubicBezTo>
                  <a:pt x="76284" y="296697"/>
                  <a:pt x="74654" y="296818"/>
                  <a:pt x="72750" y="297807"/>
                </a:cubicBezTo>
                <a:cubicBezTo>
                  <a:pt x="65262" y="295825"/>
                  <a:pt x="56675" y="295330"/>
                  <a:pt x="46988" y="296324"/>
                </a:cubicBezTo>
                <a:cubicBezTo>
                  <a:pt x="46405" y="291586"/>
                  <a:pt x="45224" y="288328"/>
                  <a:pt x="43447" y="286551"/>
                </a:cubicBezTo>
                <a:cubicBezTo>
                  <a:pt x="30216" y="277054"/>
                  <a:pt x="20164" y="264165"/>
                  <a:pt x="13291" y="247885"/>
                </a:cubicBezTo>
                <a:cubicBezTo>
                  <a:pt x="12660" y="240891"/>
                  <a:pt x="10825" y="234530"/>
                  <a:pt x="7786" y="228804"/>
                </a:cubicBezTo>
                <a:cubicBezTo>
                  <a:pt x="8112" y="227137"/>
                  <a:pt x="7698" y="225582"/>
                  <a:pt x="6543" y="224138"/>
                </a:cubicBezTo>
                <a:cubicBezTo>
                  <a:pt x="5389" y="222695"/>
                  <a:pt x="4978" y="220374"/>
                  <a:pt x="5309" y="217177"/>
                </a:cubicBezTo>
                <a:cubicBezTo>
                  <a:pt x="3984" y="213528"/>
                  <a:pt x="3570" y="209853"/>
                  <a:pt x="4066" y="206154"/>
                </a:cubicBezTo>
                <a:cubicBezTo>
                  <a:pt x="4563" y="202454"/>
                  <a:pt x="4304" y="199724"/>
                  <a:pt x="3290" y="197962"/>
                </a:cubicBezTo>
                <a:cubicBezTo>
                  <a:pt x="-649" y="193540"/>
                  <a:pt x="-1050" y="189698"/>
                  <a:pt x="2087" y="186438"/>
                </a:cubicBezTo>
                <a:cubicBezTo>
                  <a:pt x="5223" y="183178"/>
                  <a:pt x="5306" y="180064"/>
                  <a:pt x="2335" y="177099"/>
                </a:cubicBezTo>
                <a:cubicBezTo>
                  <a:pt x="7615" y="170773"/>
                  <a:pt x="9432" y="163897"/>
                  <a:pt x="7786" y="156472"/>
                </a:cubicBezTo>
                <a:cubicBezTo>
                  <a:pt x="10094" y="154758"/>
                  <a:pt x="8772" y="152662"/>
                  <a:pt x="3818" y="150185"/>
                </a:cubicBezTo>
                <a:cubicBezTo>
                  <a:pt x="10754" y="144438"/>
                  <a:pt x="12900" y="138351"/>
                  <a:pt x="10255" y="131925"/>
                </a:cubicBezTo>
                <a:cubicBezTo>
                  <a:pt x="13231" y="129143"/>
                  <a:pt x="14719" y="126132"/>
                  <a:pt x="14719" y="122893"/>
                </a:cubicBezTo>
                <a:cubicBezTo>
                  <a:pt x="14719" y="118844"/>
                  <a:pt x="15708" y="115008"/>
                  <a:pt x="17685" y="111385"/>
                </a:cubicBezTo>
                <a:cubicBezTo>
                  <a:pt x="17685" y="108598"/>
                  <a:pt x="19402" y="104843"/>
                  <a:pt x="22836" y="100121"/>
                </a:cubicBezTo>
                <a:cubicBezTo>
                  <a:pt x="24150" y="98806"/>
                  <a:pt x="25107" y="95898"/>
                  <a:pt x="25707" y="91397"/>
                </a:cubicBezTo>
                <a:cubicBezTo>
                  <a:pt x="27821" y="87521"/>
                  <a:pt x="29780" y="83057"/>
                  <a:pt x="31583" y="78003"/>
                </a:cubicBezTo>
                <a:cubicBezTo>
                  <a:pt x="32882" y="76967"/>
                  <a:pt x="33448" y="76691"/>
                  <a:pt x="33279" y="77175"/>
                </a:cubicBezTo>
                <a:cubicBezTo>
                  <a:pt x="32128" y="73315"/>
                  <a:pt x="32543" y="70446"/>
                  <a:pt x="34526" y="68569"/>
                </a:cubicBezTo>
                <a:cubicBezTo>
                  <a:pt x="34194" y="67670"/>
                  <a:pt x="34911" y="66318"/>
                  <a:pt x="36675" y="64515"/>
                </a:cubicBezTo>
                <a:cubicBezTo>
                  <a:pt x="38439" y="62711"/>
                  <a:pt x="39437" y="61228"/>
                  <a:pt x="39668" y="60066"/>
                </a:cubicBezTo>
                <a:cubicBezTo>
                  <a:pt x="49071" y="40914"/>
                  <a:pt x="62641" y="25480"/>
                  <a:pt x="80378" y="13764"/>
                </a:cubicBezTo>
                <a:cubicBezTo>
                  <a:pt x="83501" y="9594"/>
                  <a:pt x="88734" y="5881"/>
                  <a:pt x="96075" y="2626"/>
                </a:cubicBezTo>
                <a:cubicBezTo>
                  <a:pt x="100687" y="2074"/>
                  <a:pt x="104609" y="1908"/>
                  <a:pt x="107843" y="2127"/>
                </a:cubicBezTo>
                <a:close/>
                <a:moveTo>
                  <a:pt x="762239" y="0"/>
                </a:moveTo>
                <a:cubicBezTo>
                  <a:pt x="771357" y="909"/>
                  <a:pt x="777376" y="5011"/>
                  <a:pt x="780294" y="12305"/>
                </a:cubicBezTo>
                <a:cubicBezTo>
                  <a:pt x="781888" y="13099"/>
                  <a:pt x="782863" y="15030"/>
                  <a:pt x="783221" y="18098"/>
                </a:cubicBezTo>
                <a:cubicBezTo>
                  <a:pt x="783578" y="21167"/>
                  <a:pt x="782140" y="23169"/>
                  <a:pt x="778906" y="24105"/>
                </a:cubicBezTo>
                <a:lnTo>
                  <a:pt x="778480" y="25071"/>
                </a:lnTo>
                <a:lnTo>
                  <a:pt x="786273" y="23253"/>
                </a:lnTo>
                <a:cubicBezTo>
                  <a:pt x="796123" y="24263"/>
                  <a:pt x="806214" y="23961"/>
                  <a:pt x="816547" y="22346"/>
                </a:cubicBezTo>
                <a:lnTo>
                  <a:pt x="828805" y="20540"/>
                </a:lnTo>
                <a:cubicBezTo>
                  <a:pt x="831013" y="19046"/>
                  <a:pt x="834221" y="18802"/>
                  <a:pt x="838428" y="19806"/>
                </a:cubicBezTo>
                <a:cubicBezTo>
                  <a:pt x="838502" y="19796"/>
                  <a:pt x="839101" y="18799"/>
                  <a:pt x="840226" y="16817"/>
                </a:cubicBezTo>
                <a:cubicBezTo>
                  <a:pt x="848272" y="18468"/>
                  <a:pt x="854751" y="18799"/>
                  <a:pt x="859662" y="17811"/>
                </a:cubicBezTo>
                <a:cubicBezTo>
                  <a:pt x="860940" y="21770"/>
                  <a:pt x="862357" y="21933"/>
                  <a:pt x="863914" y="18300"/>
                </a:cubicBezTo>
                <a:cubicBezTo>
                  <a:pt x="866909" y="20595"/>
                  <a:pt x="868602" y="22848"/>
                  <a:pt x="868994" y="25058"/>
                </a:cubicBezTo>
                <a:lnTo>
                  <a:pt x="868610" y="28297"/>
                </a:lnTo>
                <a:lnTo>
                  <a:pt x="870455" y="33058"/>
                </a:lnTo>
                <a:cubicBezTo>
                  <a:pt x="870890" y="35372"/>
                  <a:pt x="870839" y="37622"/>
                  <a:pt x="870303" y="39810"/>
                </a:cubicBezTo>
                <a:cubicBezTo>
                  <a:pt x="869209" y="46399"/>
                  <a:pt x="866130" y="49693"/>
                  <a:pt x="861066" y="49693"/>
                </a:cubicBezTo>
                <a:cubicBezTo>
                  <a:pt x="855818" y="53984"/>
                  <a:pt x="849718" y="54381"/>
                  <a:pt x="842766" y="50884"/>
                </a:cubicBezTo>
                <a:cubicBezTo>
                  <a:pt x="842914" y="50090"/>
                  <a:pt x="842162" y="50436"/>
                  <a:pt x="840510" y="51922"/>
                </a:cubicBezTo>
                <a:cubicBezTo>
                  <a:pt x="838859" y="53407"/>
                  <a:pt x="836898" y="53490"/>
                  <a:pt x="834626" y="52170"/>
                </a:cubicBezTo>
                <a:cubicBezTo>
                  <a:pt x="835094" y="52580"/>
                  <a:pt x="834115" y="53159"/>
                  <a:pt x="831688" y="53906"/>
                </a:cubicBezTo>
                <a:cubicBezTo>
                  <a:pt x="829261" y="54652"/>
                  <a:pt x="827254" y="55228"/>
                  <a:pt x="825665" y="55633"/>
                </a:cubicBezTo>
                <a:cubicBezTo>
                  <a:pt x="821853" y="56627"/>
                  <a:pt x="818311" y="56298"/>
                  <a:pt x="815040" y="54647"/>
                </a:cubicBezTo>
                <a:cubicBezTo>
                  <a:pt x="810308" y="57287"/>
                  <a:pt x="805315" y="57287"/>
                  <a:pt x="800061" y="54647"/>
                </a:cubicBezTo>
                <a:cubicBezTo>
                  <a:pt x="796033" y="56298"/>
                  <a:pt x="792008" y="56298"/>
                  <a:pt x="787985" y="54647"/>
                </a:cubicBezTo>
                <a:cubicBezTo>
                  <a:pt x="785424" y="56298"/>
                  <a:pt x="782320" y="56877"/>
                  <a:pt x="778673" y="56382"/>
                </a:cubicBezTo>
                <a:cubicBezTo>
                  <a:pt x="775027" y="55888"/>
                  <a:pt x="772864" y="56456"/>
                  <a:pt x="772186" y="58086"/>
                </a:cubicBezTo>
                <a:cubicBezTo>
                  <a:pt x="771181" y="66779"/>
                  <a:pt x="769548" y="72902"/>
                  <a:pt x="767287" y="76457"/>
                </a:cubicBezTo>
                <a:cubicBezTo>
                  <a:pt x="766966" y="85738"/>
                  <a:pt x="765092" y="94735"/>
                  <a:pt x="761663" y="103445"/>
                </a:cubicBezTo>
                <a:cubicBezTo>
                  <a:pt x="758235" y="112156"/>
                  <a:pt x="756941" y="118773"/>
                  <a:pt x="757782" y="123295"/>
                </a:cubicBezTo>
                <a:cubicBezTo>
                  <a:pt x="765928" y="123032"/>
                  <a:pt x="774300" y="122075"/>
                  <a:pt x="782897" y="120424"/>
                </a:cubicBezTo>
                <a:lnTo>
                  <a:pt x="796528" y="119549"/>
                </a:lnTo>
                <a:cubicBezTo>
                  <a:pt x="798899" y="117093"/>
                  <a:pt x="801481" y="116112"/>
                  <a:pt x="804274" y="116606"/>
                </a:cubicBezTo>
                <a:cubicBezTo>
                  <a:pt x="807066" y="117101"/>
                  <a:pt x="809372" y="116854"/>
                  <a:pt x="811191" y="115865"/>
                </a:cubicBezTo>
                <a:cubicBezTo>
                  <a:pt x="816960" y="118305"/>
                  <a:pt x="822495" y="119817"/>
                  <a:pt x="827795" y="120400"/>
                </a:cubicBezTo>
                <a:cubicBezTo>
                  <a:pt x="833816" y="121158"/>
                  <a:pt x="839156" y="122620"/>
                  <a:pt x="843816" y="124786"/>
                </a:cubicBezTo>
                <a:cubicBezTo>
                  <a:pt x="846955" y="124786"/>
                  <a:pt x="850019" y="125754"/>
                  <a:pt x="853009" y="127689"/>
                </a:cubicBezTo>
                <a:cubicBezTo>
                  <a:pt x="855998" y="129624"/>
                  <a:pt x="859557" y="131004"/>
                  <a:pt x="863685" y="131830"/>
                </a:cubicBezTo>
                <a:cubicBezTo>
                  <a:pt x="867498" y="137930"/>
                  <a:pt x="872251" y="143828"/>
                  <a:pt x="877946" y="149523"/>
                </a:cubicBezTo>
                <a:cubicBezTo>
                  <a:pt x="879035" y="155333"/>
                  <a:pt x="881622" y="162482"/>
                  <a:pt x="885708" y="170970"/>
                </a:cubicBezTo>
                <a:cubicBezTo>
                  <a:pt x="888727" y="176554"/>
                  <a:pt x="889728" y="181521"/>
                  <a:pt x="888713" y="185870"/>
                </a:cubicBezTo>
                <a:cubicBezTo>
                  <a:pt x="887362" y="193984"/>
                  <a:pt x="885721" y="202056"/>
                  <a:pt x="883791" y="210086"/>
                </a:cubicBezTo>
                <a:cubicBezTo>
                  <a:pt x="883791" y="216969"/>
                  <a:pt x="882266" y="223974"/>
                  <a:pt x="879216" y="231099"/>
                </a:cubicBezTo>
                <a:cubicBezTo>
                  <a:pt x="878848" y="239728"/>
                  <a:pt x="876414" y="245405"/>
                  <a:pt x="871912" y="248129"/>
                </a:cubicBezTo>
                <a:cubicBezTo>
                  <a:pt x="873232" y="251237"/>
                  <a:pt x="872460" y="254058"/>
                  <a:pt x="869597" y="256593"/>
                </a:cubicBezTo>
                <a:cubicBezTo>
                  <a:pt x="866734" y="259127"/>
                  <a:pt x="864114" y="262056"/>
                  <a:pt x="861737" y="265380"/>
                </a:cubicBezTo>
                <a:cubicBezTo>
                  <a:pt x="858918" y="265669"/>
                  <a:pt x="857059" y="266994"/>
                  <a:pt x="856160" y="269355"/>
                </a:cubicBezTo>
                <a:cubicBezTo>
                  <a:pt x="854220" y="274235"/>
                  <a:pt x="851085" y="277264"/>
                  <a:pt x="846758" y="278442"/>
                </a:cubicBezTo>
                <a:cubicBezTo>
                  <a:pt x="843255" y="281944"/>
                  <a:pt x="839296" y="284726"/>
                  <a:pt x="834879" y="286788"/>
                </a:cubicBezTo>
                <a:cubicBezTo>
                  <a:pt x="833606" y="288150"/>
                  <a:pt x="832174" y="288990"/>
                  <a:pt x="830584" y="289308"/>
                </a:cubicBezTo>
                <a:lnTo>
                  <a:pt x="825761" y="288746"/>
                </a:lnTo>
                <a:lnTo>
                  <a:pt x="821645" y="291000"/>
                </a:lnTo>
                <a:cubicBezTo>
                  <a:pt x="819629" y="291578"/>
                  <a:pt x="817183" y="291867"/>
                  <a:pt x="814307" y="291867"/>
                </a:cubicBezTo>
                <a:cubicBezTo>
                  <a:pt x="812508" y="291536"/>
                  <a:pt x="810373" y="292525"/>
                  <a:pt x="807902" y="294833"/>
                </a:cubicBezTo>
                <a:cubicBezTo>
                  <a:pt x="800235" y="294833"/>
                  <a:pt x="793428" y="294420"/>
                  <a:pt x="787480" y="293595"/>
                </a:cubicBezTo>
                <a:cubicBezTo>
                  <a:pt x="781533" y="292769"/>
                  <a:pt x="775869" y="294505"/>
                  <a:pt x="770490" y="298801"/>
                </a:cubicBezTo>
                <a:cubicBezTo>
                  <a:pt x="768933" y="296156"/>
                  <a:pt x="767868" y="296319"/>
                  <a:pt x="767295" y="299290"/>
                </a:cubicBezTo>
                <a:lnTo>
                  <a:pt x="751093" y="293350"/>
                </a:lnTo>
                <a:cubicBezTo>
                  <a:pt x="747097" y="294339"/>
                  <a:pt x="743405" y="292869"/>
                  <a:pt x="740019" y="288941"/>
                </a:cubicBezTo>
                <a:cubicBezTo>
                  <a:pt x="739346" y="288058"/>
                  <a:pt x="738536" y="287382"/>
                  <a:pt x="737589" y="286914"/>
                </a:cubicBezTo>
                <a:cubicBezTo>
                  <a:pt x="729339" y="287902"/>
                  <a:pt x="722981" y="285100"/>
                  <a:pt x="718516" y="278505"/>
                </a:cubicBezTo>
                <a:cubicBezTo>
                  <a:pt x="713347" y="273594"/>
                  <a:pt x="712466" y="267896"/>
                  <a:pt x="715874" y="261412"/>
                </a:cubicBezTo>
                <a:cubicBezTo>
                  <a:pt x="717189" y="253530"/>
                  <a:pt x="723509" y="249588"/>
                  <a:pt x="734836" y="249588"/>
                </a:cubicBezTo>
                <a:cubicBezTo>
                  <a:pt x="741625" y="251587"/>
                  <a:pt x="747878" y="254786"/>
                  <a:pt x="753594" y="259188"/>
                </a:cubicBezTo>
                <a:cubicBezTo>
                  <a:pt x="754078" y="261812"/>
                  <a:pt x="754769" y="263199"/>
                  <a:pt x="755668" y="263349"/>
                </a:cubicBezTo>
                <a:cubicBezTo>
                  <a:pt x="756568" y="263499"/>
                  <a:pt x="758881" y="264036"/>
                  <a:pt x="762610" y="264962"/>
                </a:cubicBezTo>
                <a:cubicBezTo>
                  <a:pt x="762804" y="265156"/>
                  <a:pt x="764522" y="265456"/>
                  <a:pt x="767764" y="265861"/>
                </a:cubicBezTo>
                <a:cubicBezTo>
                  <a:pt x="771006" y="266266"/>
                  <a:pt x="781083" y="266161"/>
                  <a:pt x="797995" y="265546"/>
                </a:cubicBezTo>
                <a:cubicBezTo>
                  <a:pt x="798221" y="265435"/>
                  <a:pt x="799277" y="265122"/>
                  <a:pt x="801162" y="264607"/>
                </a:cubicBezTo>
                <a:cubicBezTo>
                  <a:pt x="803047" y="264092"/>
                  <a:pt x="805636" y="263177"/>
                  <a:pt x="808927" y="261862"/>
                </a:cubicBezTo>
                <a:cubicBezTo>
                  <a:pt x="814218" y="259396"/>
                  <a:pt x="819100" y="257986"/>
                  <a:pt x="823575" y="257634"/>
                </a:cubicBezTo>
                <a:cubicBezTo>
                  <a:pt x="826725" y="256588"/>
                  <a:pt x="829178" y="254134"/>
                  <a:pt x="830935" y="250275"/>
                </a:cubicBezTo>
                <a:cubicBezTo>
                  <a:pt x="836661" y="249202"/>
                  <a:pt x="839030" y="244685"/>
                  <a:pt x="838042" y="236723"/>
                </a:cubicBezTo>
                <a:cubicBezTo>
                  <a:pt x="842890" y="236281"/>
                  <a:pt x="845695" y="235698"/>
                  <a:pt x="846458" y="234972"/>
                </a:cubicBezTo>
                <a:lnTo>
                  <a:pt x="850481" y="221918"/>
                </a:lnTo>
                <a:cubicBezTo>
                  <a:pt x="851154" y="216880"/>
                  <a:pt x="852550" y="212348"/>
                  <a:pt x="854669" y="208323"/>
                </a:cubicBezTo>
                <a:cubicBezTo>
                  <a:pt x="856788" y="204297"/>
                  <a:pt x="857685" y="200289"/>
                  <a:pt x="857359" y="196298"/>
                </a:cubicBezTo>
                <a:cubicBezTo>
                  <a:pt x="857685" y="190313"/>
                  <a:pt x="857033" y="183638"/>
                  <a:pt x="855403" y="176270"/>
                </a:cubicBezTo>
                <a:cubicBezTo>
                  <a:pt x="854903" y="172242"/>
                  <a:pt x="853223" y="169113"/>
                  <a:pt x="850362" y="166884"/>
                </a:cubicBezTo>
                <a:cubicBezTo>
                  <a:pt x="849737" y="163439"/>
                  <a:pt x="848745" y="161294"/>
                  <a:pt x="847389" y="160447"/>
                </a:cubicBezTo>
                <a:lnTo>
                  <a:pt x="840668" y="155509"/>
                </a:lnTo>
                <a:lnTo>
                  <a:pt x="834349" y="152104"/>
                </a:lnTo>
                <a:lnTo>
                  <a:pt x="834224" y="152204"/>
                </a:lnTo>
                <a:cubicBezTo>
                  <a:pt x="832210" y="152204"/>
                  <a:pt x="830375" y="152204"/>
                  <a:pt x="828718" y="152204"/>
                </a:cubicBezTo>
                <a:cubicBezTo>
                  <a:pt x="825689" y="149233"/>
                  <a:pt x="822997" y="148079"/>
                  <a:pt x="820641" y="148742"/>
                </a:cubicBezTo>
                <a:cubicBezTo>
                  <a:pt x="812132" y="148410"/>
                  <a:pt x="804586" y="148376"/>
                  <a:pt x="798003" y="148639"/>
                </a:cubicBezTo>
                <a:cubicBezTo>
                  <a:pt x="796330" y="151016"/>
                  <a:pt x="793209" y="151710"/>
                  <a:pt x="788640" y="150722"/>
                </a:cubicBezTo>
                <a:cubicBezTo>
                  <a:pt x="785095" y="154024"/>
                  <a:pt x="780355" y="154758"/>
                  <a:pt x="774418" y="152922"/>
                </a:cubicBezTo>
                <a:cubicBezTo>
                  <a:pt x="774807" y="152775"/>
                  <a:pt x="773629" y="153246"/>
                  <a:pt x="770884" y="154334"/>
                </a:cubicBezTo>
                <a:cubicBezTo>
                  <a:pt x="771541" y="157537"/>
                  <a:pt x="770136" y="158395"/>
                  <a:pt x="766668" y="156910"/>
                </a:cubicBezTo>
                <a:cubicBezTo>
                  <a:pt x="763200" y="155424"/>
                  <a:pt x="761319" y="155672"/>
                  <a:pt x="761024" y="157655"/>
                </a:cubicBezTo>
                <a:cubicBezTo>
                  <a:pt x="757396" y="157655"/>
                  <a:pt x="755022" y="158218"/>
                  <a:pt x="753901" y="159343"/>
                </a:cubicBezTo>
                <a:cubicBezTo>
                  <a:pt x="751204" y="162840"/>
                  <a:pt x="748041" y="163763"/>
                  <a:pt x="744412" y="162112"/>
                </a:cubicBezTo>
                <a:cubicBezTo>
                  <a:pt x="743161" y="163432"/>
                  <a:pt x="739622" y="163021"/>
                  <a:pt x="733795" y="160881"/>
                </a:cubicBezTo>
                <a:cubicBezTo>
                  <a:pt x="731881" y="159509"/>
                  <a:pt x="729925" y="158573"/>
                  <a:pt x="727927" y="158073"/>
                </a:cubicBezTo>
                <a:cubicBezTo>
                  <a:pt x="721438" y="156211"/>
                  <a:pt x="718942" y="151573"/>
                  <a:pt x="720441" y="144159"/>
                </a:cubicBezTo>
                <a:lnTo>
                  <a:pt x="724992" y="132784"/>
                </a:lnTo>
                <a:cubicBezTo>
                  <a:pt x="727396" y="132148"/>
                  <a:pt x="727892" y="131704"/>
                  <a:pt x="726483" y="131451"/>
                </a:cubicBezTo>
                <a:cubicBezTo>
                  <a:pt x="725579" y="126540"/>
                  <a:pt x="726491" y="123006"/>
                  <a:pt x="729220" y="120850"/>
                </a:cubicBezTo>
                <a:cubicBezTo>
                  <a:pt x="730782" y="119961"/>
                  <a:pt x="731234" y="118505"/>
                  <a:pt x="730577" y="116480"/>
                </a:cubicBezTo>
                <a:cubicBezTo>
                  <a:pt x="730577" y="113988"/>
                  <a:pt x="731408" y="109923"/>
                  <a:pt x="733070" y="104286"/>
                </a:cubicBezTo>
                <a:cubicBezTo>
                  <a:pt x="734736" y="99947"/>
                  <a:pt x="735728" y="95851"/>
                  <a:pt x="736043" y="91996"/>
                </a:cubicBezTo>
                <a:lnTo>
                  <a:pt x="738993" y="78760"/>
                </a:lnTo>
                <a:cubicBezTo>
                  <a:pt x="738005" y="72844"/>
                  <a:pt x="739396" y="67115"/>
                  <a:pt x="743166" y="61573"/>
                </a:cubicBezTo>
                <a:cubicBezTo>
                  <a:pt x="745007" y="59569"/>
                  <a:pt x="744552" y="57250"/>
                  <a:pt x="741801" y="54615"/>
                </a:cubicBezTo>
                <a:cubicBezTo>
                  <a:pt x="737290" y="48484"/>
                  <a:pt x="736519" y="43780"/>
                  <a:pt x="739490" y="40504"/>
                </a:cubicBezTo>
                <a:cubicBezTo>
                  <a:pt x="745075" y="32826"/>
                  <a:pt x="748927" y="28380"/>
                  <a:pt x="751046" y="27166"/>
                </a:cubicBezTo>
                <a:cubicBezTo>
                  <a:pt x="751598" y="27712"/>
                  <a:pt x="750966" y="27229"/>
                  <a:pt x="749149" y="25714"/>
                </a:cubicBezTo>
                <a:cubicBezTo>
                  <a:pt x="747332" y="24200"/>
                  <a:pt x="746918" y="21749"/>
                  <a:pt x="747907" y="18363"/>
                </a:cubicBezTo>
                <a:cubicBezTo>
                  <a:pt x="746255" y="14261"/>
                  <a:pt x="747060" y="10238"/>
                  <a:pt x="750320" y="6294"/>
                </a:cubicBezTo>
                <a:cubicBezTo>
                  <a:pt x="753980" y="2629"/>
                  <a:pt x="757953" y="531"/>
                  <a:pt x="762239" y="0"/>
                </a:cubicBezTo>
                <a:close/>
              </a:path>
            </a:pathLst>
          </a:custGeom>
          <a:solidFill>
            <a:srgbClr val="E60013"/>
          </a:solidFill>
          <a:ln>
            <a:noFill/>
          </a:ln>
          <a:effectLst>
            <a:glow>
              <a:srgbClr val="000000"/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219140" eaLnBrk="1" hangingPunct="1"/>
            <a:endParaRPr lang="zh-CN" altLang="en-US" sz="4000" b="1" dirty="0">
              <a:solidFill>
                <a:srgbClr val="E60013"/>
              </a:solidFill>
              <a:latin typeface="方正字迹-张建军硬笔楷体 简" panose="02000500000000000000" pitchFamily="2" charset="-122"/>
              <a:ea typeface="方正字迹-张建军硬笔楷体 简" panose="02000500000000000000" pitchFamily="2" charset="-122"/>
            </a:endParaRP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77215B6A-7426-8C8B-9AB8-887962CC17F2}"/>
              </a:ext>
            </a:extLst>
          </p:cNvPr>
          <p:cNvSpPr/>
          <p:nvPr/>
        </p:nvSpPr>
        <p:spPr>
          <a:xfrm>
            <a:off x="1163320" y="4401551"/>
            <a:ext cx="2946400" cy="929639"/>
          </a:xfrm>
          <a:prstGeom prst="rect">
            <a:avLst/>
          </a:prstGeom>
          <a:noFill/>
          <a:ln w="19050" cap="flat" cmpd="sng" algn="ctr">
            <a:solidFill>
              <a:srgbClr val="E60013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689820584">
                  <a:custGeom>
                    <a:avLst/>
                    <a:gdLst>
                      <a:gd name="connsiteX0" fmla="*/ 0 w 2946400"/>
                      <a:gd name="connsiteY0" fmla="*/ 0 h 929639"/>
                      <a:gd name="connsiteX1" fmla="*/ 530352 w 2946400"/>
                      <a:gd name="connsiteY1" fmla="*/ 0 h 929639"/>
                      <a:gd name="connsiteX2" fmla="*/ 1178560 w 2946400"/>
                      <a:gd name="connsiteY2" fmla="*/ 0 h 929639"/>
                      <a:gd name="connsiteX3" fmla="*/ 1797304 w 2946400"/>
                      <a:gd name="connsiteY3" fmla="*/ 0 h 929639"/>
                      <a:gd name="connsiteX4" fmla="*/ 2298192 w 2946400"/>
                      <a:gd name="connsiteY4" fmla="*/ 0 h 929639"/>
                      <a:gd name="connsiteX5" fmla="*/ 2946400 w 2946400"/>
                      <a:gd name="connsiteY5" fmla="*/ 0 h 929639"/>
                      <a:gd name="connsiteX6" fmla="*/ 2946400 w 2946400"/>
                      <a:gd name="connsiteY6" fmla="*/ 464820 h 929639"/>
                      <a:gd name="connsiteX7" fmla="*/ 2946400 w 2946400"/>
                      <a:gd name="connsiteY7" fmla="*/ 929639 h 929639"/>
                      <a:gd name="connsiteX8" fmla="*/ 2445512 w 2946400"/>
                      <a:gd name="connsiteY8" fmla="*/ 929639 h 929639"/>
                      <a:gd name="connsiteX9" fmla="*/ 1797304 w 2946400"/>
                      <a:gd name="connsiteY9" fmla="*/ 929639 h 929639"/>
                      <a:gd name="connsiteX10" fmla="*/ 1237488 w 2946400"/>
                      <a:gd name="connsiteY10" fmla="*/ 929639 h 929639"/>
                      <a:gd name="connsiteX11" fmla="*/ 589280 w 2946400"/>
                      <a:gd name="connsiteY11" fmla="*/ 929639 h 929639"/>
                      <a:gd name="connsiteX12" fmla="*/ 0 w 2946400"/>
                      <a:gd name="connsiteY12" fmla="*/ 929639 h 929639"/>
                      <a:gd name="connsiteX13" fmla="*/ 0 w 2946400"/>
                      <a:gd name="connsiteY13" fmla="*/ 474116 h 929639"/>
                      <a:gd name="connsiteX14" fmla="*/ 0 w 2946400"/>
                      <a:gd name="connsiteY14" fmla="*/ 0 h 929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946400" h="929639" extrusionOk="0">
                        <a:moveTo>
                          <a:pt x="0" y="0"/>
                        </a:moveTo>
                        <a:cubicBezTo>
                          <a:pt x="206360" y="13358"/>
                          <a:pt x="415581" y="-1808"/>
                          <a:pt x="530352" y="0"/>
                        </a:cubicBezTo>
                        <a:cubicBezTo>
                          <a:pt x="645123" y="1808"/>
                          <a:pt x="914011" y="19447"/>
                          <a:pt x="1178560" y="0"/>
                        </a:cubicBezTo>
                        <a:cubicBezTo>
                          <a:pt x="1443109" y="-19447"/>
                          <a:pt x="1666643" y="11952"/>
                          <a:pt x="1797304" y="0"/>
                        </a:cubicBezTo>
                        <a:cubicBezTo>
                          <a:pt x="1927965" y="-11952"/>
                          <a:pt x="2131916" y="-20176"/>
                          <a:pt x="2298192" y="0"/>
                        </a:cubicBezTo>
                        <a:cubicBezTo>
                          <a:pt x="2464468" y="20176"/>
                          <a:pt x="2788394" y="27480"/>
                          <a:pt x="2946400" y="0"/>
                        </a:cubicBezTo>
                        <a:cubicBezTo>
                          <a:pt x="2934958" y="225527"/>
                          <a:pt x="2931897" y="343580"/>
                          <a:pt x="2946400" y="464820"/>
                        </a:cubicBezTo>
                        <a:cubicBezTo>
                          <a:pt x="2960903" y="586060"/>
                          <a:pt x="2938379" y="729981"/>
                          <a:pt x="2946400" y="929639"/>
                        </a:cubicBezTo>
                        <a:cubicBezTo>
                          <a:pt x="2752930" y="920452"/>
                          <a:pt x="2674451" y="907828"/>
                          <a:pt x="2445512" y="929639"/>
                        </a:cubicBezTo>
                        <a:cubicBezTo>
                          <a:pt x="2216573" y="951450"/>
                          <a:pt x="2011963" y="929453"/>
                          <a:pt x="1797304" y="929639"/>
                        </a:cubicBezTo>
                        <a:cubicBezTo>
                          <a:pt x="1582645" y="929825"/>
                          <a:pt x="1489295" y="907456"/>
                          <a:pt x="1237488" y="929639"/>
                        </a:cubicBezTo>
                        <a:cubicBezTo>
                          <a:pt x="985681" y="951822"/>
                          <a:pt x="872928" y="960729"/>
                          <a:pt x="589280" y="929639"/>
                        </a:cubicBezTo>
                        <a:cubicBezTo>
                          <a:pt x="305632" y="898549"/>
                          <a:pt x="135393" y="939725"/>
                          <a:pt x="0" y="929639"/>
                        </a:cubicBezTo>
                        <a:cubicBezTo>
                          <a:pt x="-19275" y="780910"/>
                          <a:pt x="11179" y="669741"/>
                          <a:pt x="0" y="474116"/>
                        </a:cubicBezTo>
                        <a:cubicBezTo>
                          <a:pt x="-11179" y="278491"/>
                          <a:pt x="-15326" y="19883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sp>
        <p:nvSpPr>
          <p:cNvPr id="104" name="TextBox 111">
            <a:extLst>
              <a:ext uri="{FF2B5EF4-FFF2-40B4-BE49-F238E27FC236}">
                <a16:creationId xmlns:a16="http://schemas.microsoft.com/office/drawing/2014/main" id="{64C9ABBB-9DD3-3903-C332-2274632DCFC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297901" y="4718125"/>
            <a:ext cx="914996" cy="296490"/>
          </a:xfrm>
          <a:custGeom>
            <a:avLst/>
            <a:gdLst/>
            <a:ahLst/>
            <a:cxnLst/>
            <a:rect l="l" t="t" r="r" b="b"/>
            <a:pathLst>
              <a:path w="914996" h="296490">
                <a:moveTo>
                  <a:pt x="72253" y="161631"/>
                </a:moveTo>
                <a:cubicBezTo>
                  <a:pt x="64413" y="166947"/>
                  <a:pt x="55563" y="173481"/>
                  <a:pt x="45703" y="181232"/>
                </a:cubicBezTo>
                <a:cubicBezTo>
                  <a:pt x="40502" y="183540"/>
                  <a:pt x="36824" y="187119"/>
                  <a:pt x="34668" y="191967"/>
                </a:cubicBezTo>
                <a:cubicBezTo>
                  <a:pt x="33379" y="194618"/>
                  <a:pt x="33395" y="197518"/>
                  <a:pt x="34715" y="200668"/>
                </a:cubicBezTo>
                <a:cubicBezTo>
                  <a:pt x="33395" y="201462"/>
                  <a:pt x="33313" y="202168"/>
                  <a:pt x="34470" y="202786"/>
                </a:cubicBezTo>
                <a:cubicBezTo>
                  <a:pt x="35627" y="203404"/>
                  <a:pt x="36040" y="204251"/>
                  <a:pt x="35709" y="205329"/>
                </a:cubicBezTo>
                <a:cubicBezTo>
                  <a:pt x="38349" y="206592"/>
                  <a:pt x="38926" y="208652"/>
                  <a:pt x="37440" y="211510"/>
                </a:cubicBezTo>
                <a:cubicBezTo>
                  <a:pt x="35955" y="214368"/>
                  <a:pt x="35398" y="215702"/>
                  <a:pt x="35772" y="215513"/>
                </a:cubicBezTo>
                <a:cubicBezTo>
                  <a:pt x="41341" y="216449"/>
                  <a:pt x="43217" y="218818"/>
                  <a:pt x="41400" y="222620"/>
                </a:cubicBezTo>
                <a:cubicBezTo>
                  <a:pt x="39583" y="226422"/>
                  <a:pt x="39981" y="228733"/>
                  <a:pt x="42595" y="229553"/>
                </a:cubicBezTo>
                <a:cubicBezTo>
                  <a:pt x="44409" y="238309"/>
                  <a:pt x="46760" y="245182"/>
                  <a:pt x="49647" y="250172"/>
                </a:cubicBezTo>
                <a:cubicBezTo>
                  <a:pt x="52518" y="251250"/>
                  <a:pt x="54403" y="252987"/>
                  <a:pt x="55302" y="255382"/>
                </a:cubicBezTo>
                <a:cubicBezTo>
                  <a:pt x="56201" y="257777"/>
                  <a:pt x="57679" y="259104"/>
                  <a:pt x="59735" y="259362"/>
                </a:cubicBezTo>
                <a:cubicBezTo>
                  <a:pt x="62822" y="263411"/>
                  <a:pt x="64957" y="265227"/>
                  <a:pt x="66140" y="264812"/>
                </a:cubicBezTo>
                <a:cubicBezTo>
                  <a:pt x="71904" y="263582"/>
                  <a:pt x="75869" y="262966"/>
                  <a:pt x="78035" y="262966"/>
                </a:cubicBezTo>
                <a:cubicBezTo>
                  <a:pt x="81448" y="259869"/>
                  <a:pt x="86089" y="257931"/>
                  <a:pt x="91957" y="257153"/>
                </a:cubicBezTo>
                <a:cubicBezTo>
                  <a:pt x="96101" y="256175"/>
                  <a:pt x="99427" y="253735"/>
                  <a:pt x="101935" y="249833"/>
                </a:cubicBezTo>
                <a:lnTo>
                  <a:pt x="112702" y="238135"/>
                </a:lnTo>
                <a:cubicBezTo>
                  <a:pt x="113964" y="233387"/>
                  <a:pt x="116107" y="228626"/>
                  <a:pt x="119131" y="223854"/>
                </a:cubicBezTo>
                <a:cubicBezTo>
                  <a:pt x="122155" y="219082"/>
                  <a:pt x="123667" y="214038"/>
                  <a:pt x="123667" y="208721"/>
                </a:cubicBezTo>
                <a:cubicBezTo>
                  <a:pt x="125360" y="203310"/>
                  <a:pt x="126514" y="198391"/>
                  <a:pt x="127129" y="193963"/>
                </a:cubicBezTo>
                <a:cubicBezTo>
                  <a:pt x="125583" y="191686"/>
                  <a:pt x="124458" y="188434"/>
                  <a:pt x="123753" y="184206"/>
                </a:cubicBezTo>
                <a:cubicBezTo>
                  <a:pt x="123511" y="181824"/>
                  <a:pt x="122281" y="179820"/>
                  <a:pt x="120062" y="178195"/>
                </a:cubicBezTo>
                <a:cubicBezTo>
                  <a:pt x="117843" y="176570"/>
                  <a:pt x="116092" y="174475"/>
                  <a:pt x="114808" y="171908"/>
                </a:cubicBezTo>
                <a:cubicBezTo>
                  <a:pt x="109829" y="168501"/>
                  <a:pt x="103292" y="165785"/>
                  <a:pt x="95199" y="163760"/>
                </a:cubicBezTo>
                <a:cubicBezTo>
                  <a:pt x="93104" y="163276"/>
                  <a:pt x="91652" y="162774"/>
                  <a:pt x="90845" y="162254"/>
                </a:cubicBezTo>
                <a:lnTo>
                  <a:pt x="90657" y="161631"/>
                </a:lnTo>
                <a:close/>
                <a:moveTo>
                  <a:pt x="39889" y="151187"/>
                </a:moveTo>
                <a:lnTo>
                  <a:pt x="39725" y="151214"/>
                </a:lnTo>
                <a:lnTo>
                  <a:pt x="39104" y="151376"/>
                </a:lnTo>
                <a:cubicBezTo>
                  <a:pt x="38894" y="151434"/>
                  <a:pt x="39156" y="151371"/>
                  <a:pt x="39889" y="151187"/>
                </a:cubicBezTo>
                <a:close/>
                <a:moveTo>
                  <a:pt x="368763" y="47540"/>
                </a:moveTo>
                <a:cubicBezTo>
                  <a:pt x="377471" y="51069"/>
                  <a:pt x="381331" y="56340"/>
                  <a:pt x="380342" y="63355"/>
                </a:cubicBezTo>
                <a:cubicBezTo>
                  <a:pt x="380931" y="65411"/>
                  <a:pt x="382333" y="67299"/>
                  <a:pt x="384547" y="69019"/>
                </a:cubicBezTo>
                <a:cubicBezTo>
                  <a:pt x="384799" y="69229"/>
                  <a:pt x="385254" y="69500"/>
                  <a:pt x="385911" y="69831"/>
                </a:cubicBezTo>
                <a:cubicBezTo>
                  <a:pt x="389387" y="73302"/>
                  <a:pt x="391343" y="75697"/>
                  <a:pt x="391780" y="77017"/>
                </a:cubicBezTo>
                <a:cubicBezTo>
                  <a:pt x="394635" y="78085"/>
                  <a:pt x="396284" y="79727"/>
                  <a:pt x="396726" y="81943"/>
                </a:cubicBezTo>
                <a:cubicBezTo>
                  <a:pt x="397167" y="84160"/>
                  <a:pt x="398232" y="85386"/>
                  <a:pt x="399920" y="85623"/>
                </a:cubicBezTo>
                <a:cubicBezTo>
                  <a:pt x="404232" y="93469"/>
                  <a:pt x="408731" y="100171"/>
                  <a:pt x="413416" y="105729"/>
                </a:cubicBezTo>
                <a:cubicBezTo>
                  <a:pt x="416119" y="107659"/>
                  <a:pt x="418249" y="110175"/>
                  <a:pt x="419806" y="113278"/>
                </a:cubicBezTo>
                <a:lnTo>
                  <a:pt x="426842" y="123800"/>
                </a:lnTo>
                <a:lnTo>
                  <a:pt x="434177" y="113301"/>
                </a:lnTo>
                <a:cubicBezTo>
                  <a:pt x="436060" y="110662"/>
                  <a:pt x="438271" y="108072"/>
                  <a:pt x="440811" y="105532"/>
                </a:cubicBezTo>
                <a:cubicBezTo>
                  <a:pt x="445675" y="100094"/>
                  <a:pt x="450069" y="93455"/>
                  <a:pt x="453992" y="85615"/>
                </a:cubicBezTo>
                <a:cubicBezTo>
                  <a:pt x="455911" y="85373"/>
                  <a:pt x="457021" y="84135"/>
                  <a:pt x="457320" y="81900"/>
                </a:cubicBezTo>
                <a:cubicBezTo>
                  <a:pt x="457620" y="79665"/>
                  <a:pt x="459639" y="77924"/>
                  <a:pt x="463378" y="76678"/>
                </a:cubicBezTo>
                <a:cubicBezTo>
                  <a:pt x="464646" y="74659"/>
                  <a:pt x="466610" y="72124"/>
                  <a:pt x="469270" y="69074"/>
                </a:cubicBezTo>
                <a:cubicBezTo>
                  <a:pt x="472058" y="67302"/>
                  <a:pt x="473551" y="65517"/>
                  <a:pt x="473751" y="63718"/>
                </a:cubicBezTo>
                <a:cubicBezTo>
                  <a:pt x="472757" y="56461"/>
                  <a:pt x="476588" y="51069"/>
                  <a:pt x="485243" y="47540"/>
                </a:cubicBezTo>
                <a:cubicBezTo>
                  <a:pt x="493447" y="48024"/>
                  <a:pt x="499722" y="51676"/>
                  <a:pt x="504068" y="58496"/>
                </a:cubicBezTo>
                <a:cubicBezTo>
                  <a:pt x="508414" y="65317"/>
                  <a:pt x="507490" y="72061"/>
                  <a:pt x="501295" y="78729"/>
                </a:cubicBezTo>
                <a:cubicBezTo>
                  <a:pt x="493854" y="82142"/>
                  <a:pt x="488633" y="86251"/>
                  <a:pt x="485630" y="91058"/>
                </a:cubicBezTo>
                <a:cubicBezTo>
                  <a:pt x="482370" y="93666"/>
                  <a:pt x="480156" y="96022"/>
                  <a:pt x="478988" y="98125"/>
                </a:cubicBezTo>
                <a:cubicBezTo>
                  <a:pt x="476454" y="103620"/>
                  <a:pt x="473275" y="107325"/>
                  <a:pt x="469452" y="109239"/>
                </a:cubicBezTo>
                <a:cubicBezTo>
                  <a:pt x="468284" y="112452"/>
                  <a:pt x="465479" y="115876"/>
                  <a:pt x="461036" y="119509"/>
                </a:cubicBezTo>
                <a:cubicBezTo>
                  <a:pt x="458427" y="121339"/>
                  <a:pt x="456403" y="124126"/>
                  <a:pt x="454962" y="127870"/>
                </a:cubicBezTo>
                <a:cubicBezTo>
                  <a:pt x="453708" y="130376"/>
                  <a:pt x="452040" y="132982"/>
                  <a:pt x="449959" y="135689"/>
                </a:cubicBezTo>
                <a:lnTo>
                  <a:pt x="442932" y="143597"/>
                </a:lnTo>
                <a:lnTo>
                  <a:pt x="452903" y="154129"/>
                </a:lnTo>
                <a:cubicBezTo>
                  <a:pt x="459781" y="158110"/>
                  <a:pt x="464440" y="163411"/>
                  <a:pt x="466880" y="170031"/>
                </a:cubicBezTo>
                <a:cubicBezTo>
                  <a:pt x="471166" y="173654"/>
                  <a:pt x="473966" y="177358"/>
                  <a:pt x="475281" y="181141"/>
                </a:cubicBezTo>
                <a:cubicBezTo>
                  <a:pt x="476596" y="184925"/>
                  <a:pt x="479044" y="188310"/>
                  <a:pt x="482625" y="191297"/>
                </a:cubicBezTo>
                <a:lnTo>
                  <a:pt x="509704" y="220932"/>
                </a:lnTo>
                <a:cubicBezTo>
                  <a:pt x="511281" y="230345"/>
                  <a:pt x="508224" y="237202"/>
                  <a:pt x="500530" y="241503"/>
                </a:cubicBezTo>
                <a:cubicBezTo>
                  <a:pt x="491364" y="244048"/>
                  <a:pt x="485091" y="241482"/>
                  <a:pt x="481710" y="233805"/>
                </a:cubicBezTo>
                <a:lnTo>
                  <a:pt x="465319" y="210662"/>
                </a:lnTo>
                <a:cubicBezTo>
                  <a:pt x="458235" y="201901"/>
                  <a:pt x="453019" y="194010"/>
                  <a:pt x="449669" y="186990"/>
                </a:cubicBezTo>
                <a:cubicBezTo>
                  <a:pt x="443659" y="183651"/>
                  <a:pt x="439262" y="178800"/>
                  <a:pt x="436481" y="172437"/>
                </a:cubicBezTo>
                <a:cubicBezTo>
                  <a:pt x="435332" y="170013"/>
                  <a:pt x="433892" y="167982"/>
                  <a:pt x="432162" y="166346"/>
                </a:cubicBezTo>
                <a:lnTo>
                  <a:pt x="427022" y="163183"/>
                </a:lnTo>
                <a:lnTo>
                  <a:pt x="421929" y="166505"/>
                </a:lnTo>
                <a:cubicBezTo>
                  <a:pt x="420229" y="168259"/>
                  <a:pt x="418817" y="170470"/>
                  <a:pt x="417692" y="173139"/>
                </a:cubicBezTo>
                <a:cubicBezTo>
                  <a:pt x="414705" y="179497"/>
                  <a:pt x="410264" y="184148"/>
                  <a:pt x="404369" y="187093"/>
                </a:cubicBezTo>
                <a:cubicBezTo>
                  <a:pt x="400735" y="194954"/>
                  <a:pt x="395663" y="202824"/>
                  <a:pt x="389153" y="210701"/>
                </a:cubicBezTo>
                <a:lnTo>
                  <a:pt x="372928" y="233615"/>
                </a:lnTo>
                <a:cubicBezTo>
                  <a:pt x="369520" y="241750"/>
                  <a:pt x="362892" y="244301"/>
                  <a:pt x="353042" y="241267"/>
                </a:cubicBezTo>
                <a:cubicBezTo>
                  <a:pt x="345691" y="237128"/>
                  <a:pt x="342778" y="230350"/>
                  <a:pt x="344303" y="220932"/>
                </a:cubicBezTo>
                <a:lnTo>
                  <a:pt x="371366" y="191321"/>
                </a:lnTo>
                <a:cubicBezTo>
                  <a:pt x="374958" y="188323"/>
                  <a:pt x="377411" y="184931"/>
                  <a:pt x="378725" y="181145"/>
                </a:cubicBezTo>
                <a:cubicBezTo>
                  <a:pt x="380040" y="177359"/>
                  <a:pt x="382969" y="173544"/>
                  <a:pt x="387512" y="169700"/>
                </a:cubicBezTo>
                <a:cubicBezTo>
                  <a:pt x="390531" y="164331"/>
                  <a:pt x="395109" y="159262"/>
                  <a:pt x="401245" y="154492"/>
                </a:cubicBezTo>
                <a:lnTo>
                  <a:pt x="410808" y="143183"/>
                </a:lnTo>
                <a:lnTo>
                  <a:pt x="398753" y="127295"/>
                </a:lnTo>
                <a:cubicBezTo>
                  <a:pt x="397712" y="123892"/>
                  <a:pt x="395784" y="121294"/>
                  <a:pt x="392971" y="119501"/>
                </a:cubicBezTo>
                <a:cubicBezTo>
                  <a:pt x="388917" y="115852"/>
                  <a:pt x="386177" y="112463"/>
                  <a:pt x="384752" y="109334"/>
                </a:cubicBezTo>
                <a:cubicBezTo>
                  <a:pt x="380797" y="107357"/>
                  <a:pt x="377579" y="103662"/>
                  <a:pt x="375097" y="98251"/>
                </a:cubicBezTo>
                <a:cubicBezTo>
                  <a:pt x="374150" y="96090"/>
                  <a:pt x="371947" y="93753"/>
                  <a:pt x="368487" y="91239"/>
                </a:cubicBezTo>
                <a:cubicBezTo>
                  <a:pt x="365405" y="86306"/>
                  <a:pt x="360068" y="82100"/>
                  <a:pt x="352474" y="78618"/>
                </a:cubicBezTo>
                <a:cubicBezTo>
                  <a:pt x="346822" y="72045"/>
                  <a:pt x="346081" y="65343"/>
                  <a:pt x="350254" y="58512"/>
                </a:cubicBezTo>
                <a:cubicBezTo>
                  <a:pt x="354427" y="51681"/>
                  <a:pt x="360596" y="48024"/>
                  <a:pt x="368763" y="47540"/>
                </a:cubicBezTo>
                <a:close/>
                <a:moveTo>
                  <a:pt x="107843" y="155"/>
                </a:moveTo>
                <a:cubicBezTo>
                  <a:pt x="111078" y="375"/>
                  <a:pt x="113623" y="980"/>
                  <a:pt x="115479" y="1972"/>
                </a:cubicBezTo>
                <a:cubicBezTo>
                  <a:pt x="119139" y="1309"/>
                  <a:pt x="121795" y="3081"/>
                  <a:pt x="123446" y="7288"/>
                </a:cubicBezTo>
                <a:cubicBezTo>
                  <a:pt x="123157" y="6720"/>
                  <a:pt x="123764" y="6436"/>
                  <a:pt x="125268" y="6436"/>
                </a:cubicBezTo>
                <a:cubicBezTo>
                  <a:pt x="126441" y="9365"/>
                  <a:pt x="127442" y="11177"/>
                  <a:pt x="128273" y="11871"/>
                </a:cubicBezTo>
                <a:cubicBezTo>
                  <a:pt x="131271" y="12744"/>
                  <a:pt x="132581" y="14716"/>
                  <a:pt x="132205" y="17787"/>
                </a:cubicBezTo>
                <a:cubicBezTo>
                  <a:pt x="131829" y="20858"/>
                  <a:pt x="130960" y="22730"/>
                  <a:pt x="129598" y="23403"/>
                </a:cubicBezTo>
                <a:cubicBezTo>
                  <a:pt x="128157" y="29887"/>
                  <a:pt x="121795" y="34031"/>
                  <a:pt x="110510" y="35834"/>
                </a:cubicBezTo>
                <a:cubicBezTo>
                  <a:pt x="108758" y="32537"/>
                  <a:pt x="107520" y="31052"/>
                  <a:pt x="106794" y="31378"/>
                </a:cubicBezTo>
                <a:lnTo>
                  <a:pt x="100524" y="32569"/>
                </a:lnTo>
                <a:cubicBezTo>
                  <a:pt x="94844" y="36550"/>
                  <a:pt x="88679" y="42531"/>
                  <a:pt x="82026" y="50514"/>
                </a:cubicBezTo>
                <a:cubicBezTo>
                  <a:pt x="78282" y="53012"/>
                  <a:pt x="75374" y="55946"/>
                  <a:pt x="73302" y="59317"/>
                </a:cubicBezTo>
                <a:cubicBezTo>
                  <a:pt x="71530" y="63213"/>
                  <a:pt x="68783" y="67433"/>
                  <a:pt x="65060" y="71977"/>
                </a:cubicBezTo>
                <a:cubicBezTo>
                  <a:pt x="61999" y="73628"/>
                  <a:pt x="60469" y="76473"/>
                  <a:pt x="60469" y="80511"/>
                </a:cubicBezTo>
                <a:cubicBezTo>
                  <a:pt x="54705" y="88315"/>
                  <a:pt x="51356" y="96424"/>
                  <a:pt x="50420" y="104838"/>
                </a:cubicBezTo>
                <a:cubicBezTo>
                  <a:pt x="49037" y="112789"/>
                  <a:pt x="46610" y="119541"/>
                  <a:pt x="43139" y="125094"/>
                </a:cubicBezTo>
                <a:cubicBezTo>
                  <a:pt x="44128" y="128586"/>
                  <a:pt x="43263" y="131904"/>
                  <a:pt x="40544" y="135048"/>
                </a:cubicBezTo>
                <a:cubicBezTo>
                  <a:pt x="39629" y="135437"/>
                  <a:pt x="39831" y="136355"/>
                  <a:pt x="41151" y="137801"/>
                </a:cubicBezTo>
                <a:cubicBezTo>
                  <a:pt x="39997" y="139621"/>
                  <a:pt x="39420" y="141617"/>
                  <a:pt x="39420" y="143790"/>
                </a:cubicBezTo>
                <a:lnTo>
                  <a:pt x="40325" y="147476"/>
                </a:lnTo>
                <a:lnTo>
                  <a:pt x="42089" y="147054"/>
                </a:lnTo>
                <a:lnTo>
                  <a:pt x="45874" y="140986"/>
                </a:lnTo>
                <a:cubicBezTo>
                  <a:pt x="47648" y="139836"/>
                  <a:pt x="49889" y="139629"/>
                  <a:pt x="52597" y="140365"/>
                </a:cubicBezTo>
                <a:cubicBezTo>
                  <a:pt x="52218" y="140212"/>
                  <a:pt x="52405" y="139805"/>
                  <a:pt x="53157" y="139142"/>
                </a:cubicBezTo>
                <a:cubicBezTo>
                  <a:pt x="64210" y="131554"/>
                  <a:pt x="77841" y="129742"/>
                  <a:pt x="94048" y="133707"/>
                </a:cubicBezTo>
                <a:cubicBezTo>
                  <a:pt x="98565" y="133707"/>
                  <a:pt x="103203" y="135067"/>
                  <a:pt x="107962" y="137785"/>
                </a:cubicBezTo>
                <a:cubicBezTo>
                  <a:pt x="112721" y="140504"/>
                  <a:pt x="117756" y="142274"/>
                  <a:pt x="123067" y="143094"/>
                </a:cubicBezTo>
                <a:cubicBezTo>
                  <a:pt x="125844" y="147953"/>
                  <a:pt x="129091" y="150914"/>
                  <a:pt x="132809" y="151976"/>
                </a:cubicBezTo>
                <a:cubicBezTo>
                  <a:pt x="139009" y="155278"/>
                  <a:pt x="143783" y="160910"/>
                  <a:pt x="147133" y="168872"/>
                </a:cubicBezTo>
                <a:cubicBezTo>
                  <a:pt x="147133" y="170612"/>
                  <a:pt x="148041" y="172321"/>
                  <a:pt x="149858" y="173999"/>
                </a:cubicBezTo>
                <a:cubicBezTo>
                  <a:pt x="151675" y="175676"/>
                  <a:pt x="152252" y="177596"/>
                  <a:pt x="151590" y="179757"/>
                </a:cubicBezTo>
                <a:cubicBezTo>
                  <a:pt x="155881" y="183880"/>
                  <a:pt x="157201" y="190463"/>
                  <a:pt x="155549" y="199508"/>
                </a:cubicBezTo>
                <a:cubicBezTo>
                  <a:pt x="155549" y="206076"/>
                  <a:pt x="153859" y="212323"/>
                  <a:pt x="150478" y="218250"/>
                </a:cubicBezTo>
                <a:cubicBezTo>
                  <a:pt x="148248" y="220232"/>
                  <a:pt x="147133" y="222204"/>
                  <a:pt x="147133" y="224166"/>
                </a:cubicBezTo>
                <a:cubicBezTo>
                  <a:pt x="146208" y="228799"/>
                  <a:pt x="145053" y="231893"/>
                  <a:pt x="143670" y="233450"/>
                </a:cubicBezTo>
                <a:cubicBezTo>
                  <a:pt x="145321" y="239723"/>
                  <a:pt x="144535" y="244648"/>
                  <a:pt x="141312" y="248224"/>
                </a:cubicBezTo>
                <a:cubicBezTo>
                  <a:pt x="138157" y="252320"/>
                  <a:pt x="134810" y="256950"/>
                  <a:pt x="131271" y="262114"/>
                </a:cubicBezTo>
                <a:cubicBezTo>
                  <a:pt x="123609" y="271159"/>
                  <a:pt x="115269" y="278739"/>
                  <a:pt x="106250" y="284855"/>
                </a:cubicBezTo>
                <a:cubicBezTo>
                  <a:pt x="103537" y="287122"/>
                  <a:pt x="98788" y="289296"/>
                  <a:pt x="92005" y="291378"/>
                </a:cubicBezTo>
                <a:lnTo>
                  <a:pt x="91756" y="290443"/>
                </a:lnTo>
                <a:lnTo>
                  <a:pt x="89354" y="293232"/>
                </a:lnTo>
                <a:cubicBezTo>
                  <a:pt x="88071" y="296619"/>
                  <a:pt x="84167" y="297365"/>
                  <a:pt x="77641" y="295472"/>
                </a:cubicBezTo>
                <a:cubicBezTo>
                  <a:pt x="76284" y="294726"/>
                  <a:pt x="74654" y="294847"/>
                  <a:pt x="72750" y="295835"/>
                </a:cubicBezTo>
                <a:cubicBezTo>
                  <a:pt x="65262" y="293853"/>
                  <a:pt x="56675" y="293358"/>
                  <a:pt x="46988" y="294352"/>
                </a:cubicBezTo>
                <a:cubicBezTo>
                  <a:pt x="46405" y="289614"/>
                  <a:pt x="45224" y="286357"/>
                  <a:pt x="43447" y="284579"/>
                </a:cubicBezTo>
                <a:cubicBezTo>
                  <a:pt x="30216" y="275082"/>
                  <a:pt x="20164" y="262193"/>
                  <a:pt x="13291" y="245913"/>
                </a:cubicBezTo>
                <a:cubicBezTo>
                  <a:pt x="12660" y="238919"/>
                  <a:pt x="10825" y="232558"/>
                  <a:pt x="7786" y="226832"/>
                </a:cubicBezTo>
                <a:cubicBezTo>
                  <a:pt x="8112" y="225165"/>
                  <a:pt x="7698" y="223610"/>
                  <a:pt x="6543" y="222166"/>
                </a:cubicBezTo>
                <a:cubicBezTo>
                  <a:pt x="5389" y="220723"/>
                  <a:pt x="4978" y="218402"/>
                  <a:pt x="5309" y="215205"/>
                </a:cubicBezTo>
                <a:cubicBezTo>
                  <a:pt x="3984" y="211556"/>
                  <a:pt x="3570" y="207881"/>
                  <a:pt x="4066" y="204182"/>
                </a:cubicBezTo>
                <a:cubicBezTo>
                  <a:pt x="4563" y="200482"/>
                  <a:pt x="4304" y="197752"/>
                  <a:pt x="3290" y="195990"/>
                </a:cubicBezTo>
                <a:cubicBezTo>
                  <a:pt x="-649" y="191568"/>
                  <a:pt x="-1050" y="187726"/>
                  <a:pt x="2087" y="184466"/>
                </a:cubicBezTo>
                <a:cubicBezTo>
                  <a:pt x="5223" y="181206"/>
                  <a:pt x="5306" y="178093"/>
                  <a:pt x="2335" y="175127"/>
                </a:cubicBezTo>
                <a:cubicBezTo>
                  <a:pt x="7615" y="168801"/>
                  <a:pt x="9432" y="161925"/>
                  <a:pt x="7786" y="154500"/>
                </a:cubicBezTo>
                <a:cubicBezTo>
                  <a:pt x="10094" y="152786"/>
                  <a:pt x="8772" y="150690"/>
                  <a:pt x="3818" y="148213"/>
                </a:cubicBezTo>
                <a:cubicBezTo>
                  <a:pt x="10754" y="142466"/>
                  <a:pt x="12900" y="136379"/>
                  <a:pt x="10255" y="129953"/>
                </a:cubicBezTo>
                <a:cubicBezTo>
                  <a:pt x="13231" y="127171"/>
                  <a:pt x="14719" y="124160"/>
                  <a:pt x="14719" y="120921"/>
                </a:cubicBezTo>
                <a:cubicBezTo>
                  <a:pt x="14719" y="116872"/>
                  <a:pt x="15708" y="113036"/>
                  <a:pt x="17685" y="109413"/>
                </a:cubicBezTo>
                <a:cubicBezTo>
                  <a:pt x="17685" y="106626"/>
                  <a:pt x="19402" y="102871"/>
                  <a:pt x="22836" y="98149"/>
                </a:cubicBezTo>
                <a:cubicBezTo>
                  <a:pt x="24150" y="96834"/>
                  <a:pt x="25107" y="93926"/>
                  <a:pt x="25707" y="89425"/>
                </a:cubicBezTo>
                <a:cubicBezTo>
                  <a:pt x="27821" y="85549"/>
                  <a:pt x="29780" y="81085"/>
                  <a:pt x="31583" y="76031"/>
                </a:cubicBezTo>
                <a:cubicBezTo>
                  <a:pt x="32882" y="74995"/>
                  <a:pt x="33448" y="74719"/>
                  <a:pt x="33279" y="75203"/>
                </a:cubicBezTo>
                <a:cubicBezTo>
                  <a:pt x="32128" y="71343"/>
                  <a:pt x="32543" y="68475"/>
                  <a:pt x="34526" y="66597"/>
                </a:cubicBezTo>
                <a:cubicBezTo>
                  <a:pt x="34194" y="65698"/>
                  <a:pt x="34911" y="64347"/>
                  <a:pt x="36675" y="62543"/>
                </a:cubicBezTo>
                <a:cubicBezTo>
                  <a:pt x="38439" y="60739"/>
                  <a:pt x="39437" y="59256"/>
                  <a:pt x="39668" y="58094"/>
                </a:cubicBezTo>
                <a:cubicBezTo>
                  <a:pt x="49071" y="38942"/>
                  <a:pt x="62641" y="23508"/>
                  <a:pt x="80378" y="11792"/>
                </a:cubicBezTo>
                <a:cubicBezTo>
                  <a:pt x="83501" y="7622"/>
                  <a:pt x="88734" y="3909"/>
                  <a:pt x="96075" y="654"/>
                </a:cubicBezTo>
                <a:cubicBezTo>
                  <a:pt x="100687" y="102"/>
                  <a:pt x="104609" y="-64"/>
                  <a:pt x="107843" y="155"/>
                </a:cubicBezTo>
                <a:close/>
                <a:moveTo>
                  <a:pt x="841410" y="0"/>
                </a:moveTo>
                <a:lnTo>
                  <a:pt x="844817" y="0"/>
                </a:lnTo>
                <a:cubicBezTo>
                  <a:pt x="849823" y="3576"/>
                  <a:pt x="854890" y="5842"/>
                  <a:pt x="860017" y="6799"/>
                </a:cubicBezTo>
                <a:cubicBezTo>
                  <a:pt x="864187" y="7840"/>
                  <a:pt x="868920" y="10512"/>
                  <a:pt x="874215" y="14813"/>
                </a:cubicBezTo>
                <a:cubicBezTo>
                  <a:pt x="887315" y="17916"/>
                  <a:pt x="897595" y="25320"/>
                  <a:pt x="905057" y="37025"/>
                </a:cubicBezTo>
                <a:cubicBezTo>
                  <a:pt x="909322" y="43078"/>
                  <a:pt x="912635" y="49888"/>
                  <a:pt x="914996" y="57455"/>
                </a:cubicBezTo>
                <a:cubicBezTo>
                  <a:pt x="913345" y="59106"/>
                  <a:pt x="912932" y="60856"/>
                  <a:pt x="913757" y="62705"/>
                </a:cubicBezTo>
                <a:cubicBezTo>
                  <a:pt x="914583" y="64553"/>
                  <a:pt x="914483" y="67239"/>
                  <a:pt x="913458" y="70762"/>
                </a:cubicBezTo>
                <a:cubicBezTo>
                  <a:pt x="911181" y="73880"/>
                  <a:pt x="910125" y="77125"/>
                  <a:pt x="910291" y="80496"/>
                </a:cubicBezTo>
                <a:cubicBezTo>
                  <a:pt x="910456" y="83866"/>
                  <a:pt x="909217" y="86275"/>
                  <a:pt x="906572" y="87721"/>
                </a:cubicBezTo>
                <a:cubicBezTo>
                  <a:pt x="907565" y="91854"/>
                  <a:pt x="905849" y="96269"/>
                  <a:pt x="901421" y="100965"/>
                </a:cubicBezTo>
                <a:cubicBezTo>
                  <a:pt x="899144" y="107480"/>
                  <a:pt x="894919" y="114164"/>
                  <a:pt x="888745" y="121016"/>
                </a:cubicBezTo>
                <a:cubicBezTo>
                  <a:pt x="886578" y="120685"/>
                  <a:pt x="885590" y="120411"/>
                  <a:pt x="885779" y="120195"/>
                </a:cubicBezTo>
                <a:cubicBezTo>
                  <a:pt x="885779" y="126311"/>
                  <a:pt x="883915" y="129600"/>
                  <a:pt x="880187" y="130063"/>
                </a:cubicBezTo>
                <a:cubicBezTo>
                  <a:pt x="877736" y="135511"/>
                  <a:pt x="874218" y="140365"/>
                  <a:pt x="869633" y="144624"/>
                </a:cubicBezTo>
                <a:cubicBezTo>
                  <a:pt x="864563" y="157471"/>
                  <a:pt x="856412" y="167528"/>
                  <a:pt x="845180" y="174795"/>
                </a:cubicBezTo>
                <a:cubicBezTo>
                  <a:pt x="841888" y="183020"/>
                  <a:pt x="836277" y="189890"/>
                  <a:pt x="828347" y="195407"/>
                </a:cubicBezTo>
                <a:cubicBezTo>
                  <a:pt x="827832" y="196095"/>
                  <a:pt x="826507" y="197689"/>
                  <a:pt x="824372" y="200187"/>
                </a:cubicBezTo>
                <a:cubicBezTo>
                  <a:pt x="819376" y="206250"/>
                  <a:pt x="815706" y="210454"/>
                  <a:pt x="813360" y="212799"/>
                </a:cubicBezTo>
                <a:cubicBezTo>
                  <a:pt x="809443" y="219846"/>
                  <a:pt x="804678" y="223535"/>
                  <a:pt x="799068" y="223866"/>
                </a:cubicBezTo>
                <a:lnTo>
                  <a:pt x="792686" y="235343"/>
                </a:lnTo>
                <a:cubicBezTo>
                  <a:pt x="787265" y="241101"/>
                  <a:pt x="782592" y="246696"/>
                  <a:pt x="778669" y="252128"/>
                </a:cubicBezTo>
                <a:lnTo>
                  <a:pt x="776040" y="255012"/>
                </a:lnTo>
                <a:lnTo>
                  <a:pt x="784924" y="255828"/>
                </a:lnTo>
                <a:cubicBezTo>
                  <a:pt x="787522" y="256948"/>
                  <a:pt x="790975" y="256765"/>
                  <a:pt x="795281" y="255280"/>
                </a:cubicBezTo>
                <a:cubicBezTo>
                  <a:pt x="799588" y="253794"/>
                  <a:pt x="803479" y="254208"/>
                  <a:pt x="806955" y="256522"/>
                </a:cubicBezTo>
                <a:cubicBezTo>
                  <a:pt x="806782" y="256617"/>
                  <a:pt x="808365" y="256285"/>
                  <a:pt x="811704" y="255528"/>
                </a:cubicBezTo>
                <a:cubicBezTo>
                  <a:pt x="813755" y="255433"/>
                  <a:pt x="817877" y="254610"/>
                  <a:pt x="824072" y="253059"/>
                </a:cubicBezTo>
                <a:lnTo>
                  <a:pt x="836256" y="252172"/>
                </a:lnTo>
                <a:lnTo>
                  <a:pt x="836387" y="251712"/>
                </a:lnTo>
                <a:cubicBezTo>
                  <a:pt x="837927" y="250302"/>
                  <a:pt x="840400" y="249596"/>
                  <a:pt x="843808" y="249596"/>
                </a:cubicBezTo>
                <a:cubicBezTo>
                  <a:pt x="846064" y="251900"/>
                  <a:pt x="847546" y="252938"/>
                  <a:pt x="848256" y="252712"/>
                </a:cubicBezTo>
                <a:cubicBezTo>
                  <a:pt x="852968" y="252286"/>
                  <a:pt x="856673" y="252073"/>
                  <a:pt x="859370" y="252073"/>
                </a:cubicBezTo>
                <a:cubicBezTo>
                  <a:pt x="863325" y="250748"/>
                  <a:pt x="868092" y="250853"/>
                  <a:pt x="873671" y="252389"/>
                </a:cubicBezTo>
                <a:cubicBezTo>
                  <a:pt x="874860" y="252830"/>
                  <a:pt x="878541" y="252723"/>
                  <a:pt x="884714" y="252065"/>
                </a:cubicBezTo>
                <a:cubicBezTo>
                  <a:pt x="891366" y="255657"/>
                  <a:pt x="894692" y="260192"/>
                  <a:pt x="894692" y="265672"/>
                </a:cubicBezTo>
                <a:cubicBezTo>
                  <a:pt x="900303" y="274906"/>
                  <a:pt x="897587" y="283144"/>
                  <a:pt x="886544" y="290385"/>
                </a:cubicBezTo>
                <a:cubicBezTo>
                  <a:pt x="880334" y="290385"/>
                  <a:pt x="874229" y="289825"/>
                  <a:pt x="868229" y="288704"/>
                </a:cubicBezTo>
                <a:cubicBezTo>
                  <a:pt x="865967" y="287516"/>
                  <a:pt x="862686" y="287924"/>
                  <a:pt x="858384" y="289927"/>
                </a:cubicBezTo>
                <a:cubicBezTo>
                  <a:pt x="857238" y="291825"/>
                  <a:pt x="855181" y="292955"/>
                  <a:pt x="852212" y="293315"/>
                </a:cubicBezTo>
                <a:cubicBezTo>
                  <a:pt x="849244" y="293675"/>
                  <a:pt x="847255" y="292204"/>
                  <a:pt x="846245" y="288902"/>
                </a:cubicBezTo>
                <a:cubicBezTo>
                  <a:pt x="846245" y="288902"/>
                  <a:pt x="845406" y="288902"/>
                  <a:pt x="843729" y="288902"/>
                </a:cubicBezTo>
                <a:cubicBezTo>
                  <a:pt x="843566" y="287582"/>
                  <a:pt x="843131" y="287995"/>
                  <a:pt x="842423" y="290140"/>
                </a:cubicBezTo>
                <a:cubicBezTo>
                  <a:pt x="841716" y="292286"/>
                  <a:pt x="838623" y="293358"/>
                  <a:pt x="833143" y="293358"/>
                </a:cubicBezTo>
                <a:cubicBezTo>
                  <a:pt x="829115" y="290387"/>
                  <a:pt x="825029" y="289825"/>
                  <a:pt x="820885" y="291670"/>
                </a:cubicBezTo>
                <a:cubicBezTo>
                  <a:pt x="816516" y="292796"/>
                  <a:pt x="812298" y="292843"/>
                  <a:pt x="808233" y="291812"/>
                </a:cubicBezTo>
                <a:cubicBezTo>
                  <a:pt x="805641" y="291523"/>
                  <a:pt x="802764" y="291526"/>
                  <a:pt x="799604" y="291820"/>
                </a:cubicBezTo>
                <a:cubicBezTo>
                  <a:pt x="794882" y="292846"/>
                  <a:pt x="791432" y="293153"/>
                  <a:pt x="789255" y="292743"/>
                </a:cubicBezTo>
                <a:cubicBezTo>
                  <a:pt x="787925" y="292165"/>
                  <a:pt x="786031" y="292370"/>
                  <a:pt x="783576" y="293358"/>
                </a:cubicBezTo>
                <a:cubicBezTo>
                  <a:pt x="776093" y="292038"/>
                  <a:pt x="768999" y="291531"/>
                  <a:pt x="762294" y="291836"/>
                </a:cubicBezTo>
                <a:cubicBezTo>
                  <a:pt x="759959" y="292504"/>
                  <a:pt x="756535" y="293172"/>
                  <a:pt x="752020" y="293839"/>
                </a:cubicBezTo>
                <a:cubicBezTo>
                  <a:pt x="747506" y="294507"/>
                  <a:pt x="744470" y="294954"/>
                  <a:pt x="742914" y="295180"/>
                </a:cubicBezTo>
                <a:cubicBezTo>
                  <a:pt x="726775" y="296937"/>
                  <a:pt x="714078" y="290419"/>
                  <a:pt x="704823" y="275626"/>
                </a:cubicBezTo>
                <a:lnTo>
                  <a:pt x="716024" y="257508"/>
                </a:lnTo>
                <a:cubicBezTo>
                  <a:pt x="718916" y="258502"/>
                  <a:pt x="720120" y="259220"/>
                  <a:pt x="719636" y="259661"/>
                </a:cubicBezTo>
                <a:cubicBezTo>
                  <a:pt x="722050" y="255255"/>
                  <a:pt x="724608" y="253548"/>
                  <a:pt x="727311" y="254542"/>
                </a:cubicBezTo>
                <a:cubicBezTo>
                  <a:pt x="732680" y="248574"/>
                  <a:pt x="739511" y="242308"/>
                  <a:pt x="747804" y="235745"/>
                </a:cubicBezTo>
                <a:cubicBezTo>
                  <a:pt x="755797" y="230834"/>
                  <a:pt x="761981" y="223837"/>
                  <a:pt x="766356" y="214756"/>
                </a:cubicBezTo>
                <a:cubicBezTo>
                  <a:pt x="771347" y="212421"/>
                  <a:pt x="775498" y="208248"/>
                  <a:pt x="778811" y="202237"/>
                </a:cubicBezTo>
                <a:cubicBezTo>
                  <a:pt x="782350" y="197289"/>
                  <a:pt x="786576" y="192664"/>
                  <a:pt x="791487" y="188363"/>
                </a:cubicBezTo>
                <a:cubicBezTo>
                  <a:pt x="792465" y="185108"/>
                  <a:pt x="794645" y="182026"/>
                  <a:pt x="798026" y="179118"/>
                </a:cubicBezTo>
                <a:cubicBezTo>
                  <a:pt x="799888" y="178187"/>
                  <a:pt x="801308" y="176502"/>
                  <a:pt x="802286" y="174062"/>
                </a:cubicBezTo>
                <a:cubicBezTo>
                  <a:pt x="805304" y="169156"/>
                  <a:pt x="809067" y="164794"/>
                  <a:pt x="813573" y="160976"/>
                </a:cubicBezTo>
                <a:cubicBezTo>
                  <a:pt x="817091" y="156879"/>
                  <a:pt x="820315" y="152318"/>
                  <a:pt x="823244" y="147290"/>
                </a:cubicBezTo>
                <a:cubicBezTo>
                  <a:pt x="825531" y="146717"/>
                  <a:pt x="827142" y="145113"/>
                  <a:pt x="828075" y="142479"/>
                </a:cubicBezTo>
                <a:cubicBezTo>
                  <a:pt x="829009" y="139844"/>
                  <a:pt x="830840" y="137943"/>
                  <a:pt x="833569" y="136776"/>
                </a:cubicBezTo>
                <a:cubicBezTo>
                  <a:pt x="834836" y="134988"/>
                  <a:pt x="836488" y="133076"/>
                  <a:pt x="838523" y="131041"/>
                </a:cubicBezTo>
                <a:cubicBezTo>
                  <a:pt x="840184" y="130210"/>
                  <a:pt x="840684" y="128809"/>
                  <a:pt x="840021" y="126837"/>
                </a:cubicBezTo>
                <a:cubicBezTo>
                  <a:pt x="845706" y="122267"/>
                  <a:pt x="849755" y="117971"/>
                  <a:pt x="852169" y="113948"/>
                </a:cubicBezTo>
                <a:cubicBezTo>
                  <a:pt x="853320" y="109715"/>
                  <a:pt x="855216" y="106590"/>
                  <a:pt x="857856" y="104573"/>
                </a:cubicBezTo>
                <a:cubicBezTo>
                  <a:pt x="860496" y="102557"/>
                  <a:pt x="861816" y="99758"/>
                  <a:pt x="861816" y="96177"/>
                </a:cubicBezTo>
                <a:cubicBezTo>
                  <a:pt x="865870" y="92796"/>
                  <a:pt x="868034" y="89496"/>
                  <a:pt x="868307" y="86278"/>
                </a:cubicBezTo>
                <a:cubicBezTo>
                  <a:pt x="868812" y="84279"/>
                  <a:pt x="869371" y="81976"/>
                  <a:pt x="869984" y="79368"/>
                </a:cubicBezTo>
                <a:cubicBezTo>
                  <a:pt x="870596" y="76759"/>
                  <a:pt x="871428" y="74398"/>
                  <a:pt x="872480" y="72284"/>
                </a:cubicBezTo>
                <a:cubicBezTo>
                  <a:pt x="876924" y="69313"/>
                  <a:pt x="877923" y="65995"/>
                  <a:pt x="875477" y="62330"/>
                </a:cubicBezTo>
                <a:cubicBezTo>
                  <a:pt x="874910" y="60626"/>
                  <a:pt x="873655" y="57694"/>
                  <a:pt x="871715" y="53535"/>
                </a:cubicBezTo>
                <a:cubicBezTo>
                  <a:pt x="873366" y="53041"/>
                  <a:pt x="874079" y="53085"/>
                  <a:pt x="873853" y="53669"/>
                </a:cubicBezTo>
                <a:lnTo>
                  <a:pt x="865775" y="47737"/>
                </a:lnTo>
                <a:cubicBezTo>
                  <a:pt x="866764" y="46107"/>
                  <a:pt x="866853" y="45345"/>
                  <a:pt x="866044" y="45450"/>
                </a:cubicBezTo>
                <a:cubicBezTo>
                  <a:pt x="862831" y="44072"/>
                  <a:pt x="860480" y="42489"/>
                  <a:pt x="858992" y="40701"/>
                </a:cubicBezTo>
                <a:cubicBezTo>
                  <a:pt x="854611" y="39108"/>
                  <a:pt x="849716" y="38971"/>
                  <a:pt x="844305" y="40291"/>
                </a:cubicBezTo>
                <a:cubicBezTo>
                  <a:pt x="842206" y="36994"/>
                  <a:pt x="840074" y="35840"/>
                  <a:pt x="837907" y="36828"/>
                </a:cubicBezTo>
                <a:lnTo>
                  <a:pt x="816287" y="36828"/>
                </a:lnTo>
                <a:cubicBezTo>
                  <a:pt x="813805" y="36497"/>
                  <a:pt x="809119" y="37625"/>
                  <a:pt x="802231" y="40212"/>
                </a:cubicBezTo>
                <a:cubicBezTo>
                  <a:pt x="798234" y="40827"/>
                  <a:pt x="794976" y="41937"/>
                  <a:pt x="792457" y="43541"/>
                </a:cubicBezTo>
                <a:cubicBezTo>
                  <a:pt x="787546" y="47227"/>
                  <a:pt x="783494" y="49225"/>
                  <a:pt x="780302" y="49536"/>
                </a:cubicBezTo>
                <a:lnTo>
                  <a:pt x="772414" y="56643"/>
                </a:lnTo>
                <a:cubicBezTo>
                  <a:pt x="769743" y="59072"/>
                  <a:pt x="768736" y="61336"/>
                  <a:pt x="769393" y="63434"/>
                </a:cubicBezTo>
                <a:cubicBezTo>
                  <a:pt x="769393" y="70470"/>
                  <a:pt x="766422" y="75069"/>
                  <a:pt x="760480" y="77230"/>
                </a:cubicBezTo>
                <a:cubicBezTo>
                  <a:pt x="757356" y="77698"/>
                  <a:pt x="751480" y="76094"/>
                  <a:pt x="742851" y="72419"/>
                </a:cubicBezTo>
                <a:cubicBezTo>
                  <a:pt x="742477" y="69821"/>
                  <a:pt x="742369" y="68569"/>
                  <a:pt x="742527" y="68664"/>
                </a:cubicBezTo>
                <a:cubicBezTo>
                  <a:pt x="737531" y="66550"/>
                  <a:pt x="735528" y="63421"/>
                  <a:pt x="736517" y="59277"/>
                </a:cubicBezTo>
                <a:cubicBezTo>
                  <a:pt x="735528" y="55928"/>
                  <a:pt x="736285" y="52512"/>
                  <a:pt x="738788" y="49031"/>
                </a:cubicBezTo>
                <a:cubicBezTo>
                  <a:pt x="739256" y="48563"/>
                  <a:pt x="739490" y="46956"/>
                  <a:pt x="739490" y="44211"/>
                </a:cubicBezTo>
                <a:cubicBezTo>
                  <a:pt x="747094" y="34330"/>
                  <a:pt x="756029" y="26640"/>
                  <a:pt x="766293" y="21139"/>
                </a:cubicBezTo>
                <a:cubicBezTo>
                  <a:pt x="773066" y="19909"/>
                  <a:pt x="778896" y="16696"/>
                  <a:pt x="783781" y="11500"/>
                </a:cubicBezTo>
                <a:cubicBezTo>
                  <a:pt x="789691" y="8124"/>
                  <a:pt x="795103" y="6436"/>
                  <a:pt x="800014" y="6436"/>
                </a:cubicBezTo>
                <a:cubicBezTo>
                  <a:pt x="804926" y="6436"/>
                  <a:pt x="810003" y="5976"/>
                  <a:pt x="815246" y="5056"/>
                </a:cubicBezTo>
                <a:cubicBezTo>
                  <a:pt x="819116" y="3762"/>
                  <a:pt x="826015" y="2429"/>
                  <a:pt x="835943" y="1057"/>
                </a:cubicBezTo>
                <a:cubicBezTo>
                  <a:pt x="837837" y="788"/>
                  <a:pt x="839659" y="436"/>
                  <a:pt x="841410" y="0"/>
                </a:cubicBezTo>
                <a:close/>
              </a:path>
            </a:pathLst>
          </a:custGeom>
          <a:solidFill>
            <a:srgbClr val="E60013"/>
          </a:solidFill>
          <a:ln>
            <a:noFill/>
          </a:ln>
          <a:effectLst>
            <a:glow>
              <a:srgbClr val="000000"/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1219140" eaLnBrk="1" hangingPunct="1"/>
            <a:endParaRPr lang="zh-CN" altLang="en-US" sz="4000" b="1" dirty="0">
              <a:solidFill>
                <a:srgbClr val="E60013"/>
              </a:solidFill>
              <a:latin typeface="方正字迹-张建军硬笔楷体 简" panose="02000500000000000000" pitchFamily="2" charset="-122"/>
              <a:ea typeface="方正字迹-张建军硬笔楷体 简" panose="02000500000000000000" pitchFamily="2" charset="-122"/>
            </a:endParaRPr>
          </a:p>
        </p:txBody>
      </p: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A3EFE080-8DE8-782A-7349-052DA984098E}"/>
              </a:ext>
            </a:extLst>
          </p:cNvPr>
          <p:cNvGrpSpPr/>
          <p:nvPr/>
        </p:nvGrpSpPr>
        <p:grpSpPr>
          <a:xfrm>
            <a:off x="686221" y="5597984"/>
            <a:ext cx="4814835" cy="646331"/>
            <a:chOff x="1909053" y="5655958"/>
            <a:chExt cx="4814835" cy="646331"/>
          </a:xfrm>
        </p:grpSpPr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4E7571B0-7335-E981-1C73-0C96E8D03073}"/>
                </a:ext>
              </a:extLst>
            </p:cNvPr>
            <p:cNvSpPr txBox="1"/>
            <p:nvPr/>
          </p:nvSpPr>
          <p:spPr>
            <a:xfrm>
              <a:off x="1909053" y="5655958"/>
              <a:ext cx="481483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pPr marL="0" marR="0" lvl="0" indent="0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楷体" panose="02010609060101010101" pitchFamily="49" charset="-122"/>
                </a:rPr>
                <a:t>6×7=6×       +6×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</a:endParaRPr>
            </a:p>
          </p:txBody>
        </p:sp>
        <p:sp>
          <p:nvSpPr>
            <p:cNvPr id="108" name="矩形: 圆角 107">
              <a:extLst>
                <a:ext uri="{FF2B5EF4-FFF2-40B4-BE49-F238E27FC236}">
                  <a16:creationId xmlns:a16="http://schemas.microsoft.com/office/drawing/2014/main" id="{736FD7BA-3448-50BF-F4BE-D44527CAC70A}"/>
                </a:ext>
              </a:extLst>
            </p:cNvPr>
            <p:cNvSpPr/>
            <p:nvPr/>
          </p:nvSpPr>
          <p:spPr>
            <a:xfrm>
              <a:off x="3914913" y="5659692"/>
              <a:ext cx="638863" cy="638863"/>
            </a:xfrm>
            <a:prstGeom prst="roundRect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09" name="矩形: 圆角 108">
              <a:extLst>
                <a:ext uri="{FF2B5EF4-FFF2-40B4-BE49-F238E27FC236}">
                  <a16:creationId xmlns:a16="http://schemas.microsoft.com/office/drawing/2014/main" id="{5DE392F3-307F-2B1A-B6B6-EB8C9E9BD37C}"/>
                </a:ext>
              </a:extLst>
            </p:cNvPr>
            <p:cNvSpPr/>
            <p:nvPr/>
          </p:nvSpPr>
          <p:spPr>
            <a:xfrm>
              <a:off x="5639740" y="5659692"/>
              <a:ext cx="638863" cy="638863"/>
            </a:xfrm>
            <a:prstGeom prst="roundRect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</p:grpSp>
      <p:sp>
        <p:nvSpPr>
          <p:cNvPr id="110" name="文本框 109">
            <a:extLst>
              <a:ext uri="{FF2B5EF4-FFF2-40B4-BE49-F238E27FC236}">
                <a16:creationId xmlns:a16="http://schemas.microsoft.com/office/drawing/2014/main" id="{8780350A-27D1-46DF-DFED-6FDF7977A6DC}"/>
              </a:ext>
            </a:extLst>
          </p:cNvPr>
          <p:cNvSpPr txBox="1"/>
          <p:nvPr/>
        </p:nvSpPr>
        <p:spPr>
          <a:xfrm>
            <a:off x="2818407" y="5597984"/>
            <a:ext cx="5637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40"/>
            <a:r>
              <a:rPr lang="en-US" altLang="zh-CN" sz="3600" b="1" dirty="0">
                <a:solidFill>
                  <a:srgbClr val="E60013"/>
                </a:solidFill>
                <a:latin typeface="Times New Roman"/>
                <a:ea typeface="宋体" panose="02010600030101010101" pitchFamily="2" charset="-122"/>
              </a:rPr>
              <a:t>5</a:t>
            </a:r>
            <a:endParaRPr lang="zh-CN" altLang="en-US" sz="3600" b="1" dirty="0">
              <a:solidFill>
                <a:srgbClr val="E6001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CC024CE2-31FC-73F5-337C-7C67184EF827}"/>
              </a:ext>
            </a:extLst>
          </p:cNvPr>
          <p:cNvSpPr txBox="1"/>
          <p:nvPr/>
        </p:nvSpPr>
        <p:spPr>
          <a:xfrm>
            <a:off x="4540631" y="5597984"/>
            <a:ext cx="5637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40"/>
            <a:r>
              <a:rPr lang="en-US" altLang="zh-CN" sz="3600" b="1" dirty="0">
                <a:solidFill>
                  <a:srgbClr val="E60013"/>
                </a:solidFill>
                <a:latin typeface="Times New Roman"/>
                <a:ea typeface="宋体" panose="02010600030101010101" pitchFamily="2" charset="-122"/>
              </a:rPr>
              <a:t>2</a:t>
            </a:r>
            <a:endParaRPr lang="zh-CN" altLang="en-US" sz="3600" b="1" dirty="0">
              <a:solidFill>
                <a:srgbClr val="E6001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75" name="组合 174">
            <a:extLst>
              <a:ext uri="{FF2B5EF4-FFF2-40B4-BE49-F238E27FC236}">
                <a16:creationId xmlns:a16="http://schemas.microsoft.com/office/drawing/2014/main" id="{A6186195-5010-4861-2E71-9E6A57561F3E}"/>
              </a:ext>
            </a:extLst>
          </p:cNvPr>
          <p:cNvGrpSpPr/>
          <p:nvPr/>
        </p:nvGrpSpPr>
        <p:grpSpPr>
          <a:xfrm>
            <a:off x="6358323" y="1485143"/>
            <a:ext cx="2733470" cy="4206658"/>
            <a:chOff x="6315413" y="1495303"/>
            <a:chExt cx="2733470" cy="4206658"/>
          </a:xfrm>
        </p:grpSpPr>
        <p:grpSp>
          <p:nvGrpSpPr>
            <p:cNvPr id="112" name="组合 111">
              <a:extLst>
                <a:ext uri="{FF2B5EF4-FFF2-40B4-BE49-F238E27FC236}">
                  <a16:creationId xmlns:a16="http://schemas.microsoft.com/office/drawing/2014/main" id="{9D3B269C-B39C-C0AA-EC82-CFA29A9E986A}"/>
                </a:ext>
              </a:extLst>
            </p:cNvPr>
            <p:cNvGrpSpPr/>
            <p:nvPr/>
          </p:nvGrpSpPr>
          <p:grpSpPr>
            <a:xfrm>
              <a:off x="6315413" y="1977361"/>
              <a:ext cx="2733470" cy="350195"/>
              <a:chOff x="2071992" y="2166376"/>
              <a:chExt cx="2733470" cy="350195"/>
            </a:xfrm>
          </p:grpSpPr>
          <p:sp>
            <p:nvSpPr>
              <p:cNvPr id="113" name="椭圆 112">
                <a:extLst>
                  <a:ext uri="{FF2B5EF4-FFF2-40B4-BE49-F238E27FC236}">
                    <a16:creationId xmlns:a16="http://schemas.microsoft.com/office/drawing/2014/main" id="{15BB6B86-D07E-9DDA-36C4-DDF73A9A6AD3}"/>
                  </a:ext>
                </a:extLst>
              </p:cNvPr>
              <p:cNvSpPr/>
              <p:nvPr/>
            </p:nvSpPr>
            <p:spPr>
              <a:xfrm>
                <a:off x="2071992" y="2166376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14" name="椭圆 113">
                <a:extLst>
                  <a:ext uri="{FF2B5EF4-FFF2-40B4-BE49-F238E27FC236}">
                    <a16:creationId xmlns:a16="http://schemas.microsoft.com/office/drawing/2014/main" id="{943516C7-15FB-597C-88BF-1C86FCB5B042}"/>
                  </a:ext>
                </a:extLst>
              </p:cNvPr>
              <p:cNvSpPr/>
              <p:nvPr/>
            </p:nvSpPr>
            <p:spPr>
              <a:xfrm>
                <a:off x="2548647" y="2166376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15" name="椭圆 114">
                <a:extLst>
                  <a:ext uri="{FF2B5EF4-FFF2-40B4-BE49-F238E27FC236}">
                    <a16:creationId xmlns:a16="http://schemas.microsoft.com/office/drawing/2014/main" id="{B6AFDD04-448B-BC9A-C6B6-787F56C8EC55}"/>
                  </a:ext>
                </a:extLst>
              </p:cNvPr>
              <p:cNvSpPr/>
              <p:nvPr/>
            </p:nvSpPr>
            <p:spPr>
              <a:xfrm>
                <a:off x="3025302" y="2166376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16" name="椭圆 115">
                <a:extLst>
                  <a:ext uri="{FF2B5EF4-FFF2-40B4-BE49-F238E27FC236}">
                    <a16:creationId xmlns:a16="http://schemas.microsoft.com/office/drawing/2014/main" id="{47669CED-F79E-C67E-9FE9-A521EBBDEA51}"/>
                  </a:ext>
                </a:extLst>
              </p:cNvPr>
              <p:cNvSpPr/>
              <p:nvPr/>
            </p:nvSpPr>
            <p:spPr>
              <a:xfrm>
                <a:off x="3501957" y="2166376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17" name="椭圆 116">
                <a:extLst>
                  <a:ext uri="{FF2B5EF4-FFF2-40B4-BE49-F238E27FC236}">
                    <a16:creationId xmlns:a16="http://schemas.microsoft.com/office/drawing/2014/main" id="{898EF1FB-9BD8-1DA1-D847-F95E71370979}"/>
                  </a:ext>
                </a:extLst>
              </p:cNvPr>
              <p:cNvSpPr/>
              <p:nvPr/>
            </p:nvSpPr>
            <p:spPr>
              <a:xfrm>
                <a:off x="3978612" y="2166376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18" name="椭圆 117">
                <a:extLst>
                  <a:ext uri="{FF2B5EF4-FFF2-40B4-BE49-F238E27FC236}">
                    <a16:creationId xmlns:a16="http://schemas.microsoft.com/office/drawing/2014/main" id="{3AC10EF2-C964-C5DF-8CD9-FFE234EC004B}"/>
                  </a:ext>
                </a:extLst>
              </p:cNvPr>
              <p:cNvSpPr/>
              <p:nvPr/>
            </p:nvSpPr>
            <p:spPr>
              <a:xfrm>
                <a:off x="4455267" y="2166376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</p:grpSp>
        <p:grpSp>
          <p:nvGrpSpPr>
            <p:cNvPr id="119" name="组合 118">
              <a:extLst>
                <a:ext uri="{FF2B5EF4-FFF2-40B4-BE49-F238E27FC236}">
                  <a16:creationId xmlns:a16="http://schemas.microsoft.com/office/drawing/2014/main" id="{5ADC371E-FC2D-D08D-2E28-B86C24B6EF0F}"/>
                </a:ext>
              </a:extLst>
            </p:cNvPr>
            <p:cNvGrpSpPr/>
            <p:nvPr/>
          </p:nvGrpSpPr>
          <p:grpSpPr>
            <a:xfrm>
              <a:off x="6315413" y="2459419"/>
              <a:ext cx="2733470" cy="350195"/>
              <a:chOff x="2071992" y="2645923"/>
              <a:chExt cx="2733470" cy="350195"/>
            </a:xfrm>
          </p:grpSpPr>
          <p:sp>
            <p:nvSpPr>
              <p:cNvPr id="120" name="椭圆 119">
                <a:extLst>
                  <a:ext uri="{FF2B5EF4-FFF2-40B4-BE49-F238E27FC236}">
                    <a16:creationId xmlns:a16="http://schemas.microsoft.com/office/drawing/2014/main" id="{E121C4C6-1B60-ECD8-5AC7-7959DF27D4DB}"/>
                  </a:ext>
                </a:extLst>
              </p:cNvPr>
              <p:cNvSpPr/>
              <p:nvPr/>
            </p:nvSpPr>
            <p:spPr>
              <a:xfrm>
                <a:off x="2071992" y="2645923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21" name="椭圆 120">
                <a:extLst>
                  <a:ext uri="{FF2B5EF4-FFF2-40B4-BE49-F238E27FC236}">
                    <a16:creationId xmlns:a16="http://schemas.microsoft.com/office/drawing/2014/main" id="{5B004569-6E13-2D16-96F5-571893743FB7}"/>
                  </a:ext>
                </a:extLst>
              </p:cNvPr>
              <p:cNvSpPr/>
              <p:nvPr/>
            </p:nvSpPr>
            <p:spPr>
              <a:xfrm>
                <a:off x="2548647" y="2645923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22" name="椭圆 121">
                <a:extLst>
                  <a:ext uri="{FF2B5EF4-FFF2-40B4-BE49-F238E27FC236}">
                    <a16:creationId xmlns:a16="http://schemas.microsoft.com/office/drawing/2014/main" id="{67009FF0-574E-ADD7-6FBC-59DA4244B4DD}"/>
                  </a:ext>
                </a:extLst>
              </p:cNvPr>
              <p:cNvSpPr/>
              <p:nvPr/>
            </p:nvSpPr>
            <p:spPr>
              <a:xfrm>
                <a:off x="3025302" y="2645923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23" name="椭圆 122">
                <a:extLst>
                  <a:ext uri="{FF2B5EF4-FFF2-40B4-BE49-F238E27FC236}">
                    <a16:creationId xmlns:a16="http://schemas.microsoft.com/office/drawing/2014/main" id="{02202236-3718-2DE0-C35F-7EA6184615DE}"/>
                  </a:ext>
                </a:extLst>
              </p:cNvPr>
              <p:cNvSpPr/>
              <p:nvPr/>
            </p:nvSpPr>
            <p:spPr>
              <a:xfrm>
                <a:off x="3501957" y="2645923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24" name="椭圆 123">
                <a:extLst>
                  <a:ext uri="{FF2B5EF4-FFF2-40B4-BE49-F238E27FC236}">
                    <a16:creationId xmlns:a16="http://schemas.microsoft.com/office/drawing/2014/main" id="{9DF1CBD6-70B2-4261-F564-7801CAFB7AD5}"/>
                  </a:ext>
                </a:extLst>
              </p:cNvPr>
              <p:cNvSpPr/>
              <p:nvPr/>
            </p:nvSpPr>
            <p:spPr>
              <a:xfrm>
                <a:off x="3978612" y="2645923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25" name="椭圆 124">
                <a:extLst>
                  <a:ext uri="{FF2B5EF4-FFF2-40B4-BE49-F238E27FC236}">
                    <a16:creationId xmlns:a16="http://schemas.microsoft.com/office/drawing/2014/main" id="{9C5A24F3-B4BC-DDFC-F983-E2C66F7F8A4A}"/>
                  </a:ext>
                </a:extLst>
              </p:cNvPr>
              <p:cNvSpPr/>
              <p:nvPr/>
            </p:nvSpPr>
            <p:spPr>
              <a:xfrm>
                <a:off x="4455267" y="2645923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</p:grpSp>
        <p:grpSp>
          <p:nvGrpSpPr>
            <p:cNvPr id="126" name="组合 125">
              <a:extLst>
                <a:ext uri="{FF2B5EF4-FFF2-40B4-BE49-F238E27FC236}">
                  <a16:creationId xmlns:a16="http://schemas.microsoft.com/office/drawing/2014/main" id="{79805D0D-94A3-80A3-EE6F-DB53BDA087C5}"/>
                </a:ext>
              </a:extLst>
            </p:cNvPr>
            <p:cNvGrpSpPr/>
            <p:nvPr/>
          </p:nvGrpSpPr>
          <p:grpSpPr>
            <a:xfrm>
              <a:off x="6315413" y="2941477"/>
              <a:ext cx="2733470" cy="350195"/>
              <a:chOff x="2071992" y="3125470"/>
              <a:chExt cx="2733470" cy="350195"/>
            </a:xfrm>
          </p:grpSpPr>
          <p:sp>
            <p:nvSpPr>
              <p:cNvPr id="127" name="椭圆 126">
                <a:extLst>
                  <a:ext uri="{FF2B5EF4-FFF2-40B4-BE49-F238E27FC236}">
                    <a16:creationId xmlns:a16="http://schemas.microsoft.com/office/drawing/2014/main" id="{B7B9E96E-CB92-4171-FA49-3D9C0F61DA62}"/>
                  </a:ext>
                </a:extLst>
              </p:cNvPr>
              <p:cNvSpPr/>
              <p:nvPr/>
            </p:nvSpPr>
            <p:spPr>
              <a:xfrm>
                <a:off x="2071992" y="3125470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28" name="椭圆 127">
                <a:extLst>
                  <a:ext uri="{FF2B5EF4-FFF2-40B4-BE49-F238E27FC236}">
                    <a16:creationId xmlns:a16="http://schemas.microsoft.com/office/drawing/2014/main" id="{BC0A683C-0A8E-8023-B04D-59ADAFC8A27E}"/>
                  </a:ext>
                </a:extLst>
              </p:cNvPr>
              <p:cNvSpPr/>
              <p:nvPr/>
            </p:nvSpPr>
            <p:spPr>
              <a:xfrm>
                <a:off x="2548647" y="3125470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29" name="椭圆 128">
                <a:extLst>
                  <a:ext uri="{FF2B5EF4-FFF2-40B4-BE49-F238E27FC236}">
                    <a16:creationId xmlns:a16="http://schemas.microsoft.com/office/drawing/2014/main" id="{DC7ABEA3-C3DA-6C62-D574-82BE8A7B3905}"/>
                  </a:ext>
                </a:extLst>
              </p:cNvPr>
              <p:cNvSpPr/>
              <p:nvPr/>
            </p:nvSpPr>
            <p:spPr>
              <a:xfrm>
                <a:off x="3025302" y="3125470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30" name="椭圆 129">
                <a:extLst>
                  <a:ext uri="{FF2B5EF4-FFF2-40B4-BE49-F238E27FC236}">
                    <a16:creationId xmlns:a16="http://schemas.microsoft.com/office/drawing/2014/main" id="{2571B70B-F29C-81B0-B3FB-E0505DA24EF6}"/>
                  </a:ext>
                </a:extLst>
              </p:cNvPr>
              <p:cNvSpPr/>
              <p:nvPr/>
            </p:nvSpPr>
            <p:spPr>
              <a:xfrm>
                <a:off x="3501957" y="3125470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31" name="椭圆 130">
                <a:extLst>
                  <a:ext uri="{FF2B5EF4-FFF2-40B4-BE49-F238E27FC236}">
                    <a16:creationId xmlns:a16="http://schemas.microsoft.com/office/drawing/2014/main" id="{D51CC309-577B-B2C1-B263-53E2812A2928}"/>
                  </a:ext>
                </a:extLst>
              </p:cNvPr>
              <p:cNvSpPr/>
              <p:nvPr/>
            </p:nvSpPr>
            <p:spPr>
              <a:xfrm>
                <a:off x="3978612" y="3125470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32" name="椭圆 131">
                <a:extLst>
                  <a:ext uri="{FF2B5EF4-FFF2-40B4-BE49-F238E27FC236}">
                    <a16:creationId xmlns:a16="http://schemas.microsoft.com/office/drawing/2014/main" id="{82D000E5-C76A-9CF2-0875-365795DBDF0B}"/>
                  </a:ext>
                </a:extLst>
              </p:cNvPr>
              <p:cNvSpPr/>
              <p:nvPr/>
            </p:nvSpPr>
            <p:spPr>
              <a:xfrm>
                <a:off x="4455267" y="3125470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</p:grpSp>
        <p:grpSp>
          <p:nvGrpSpPr>
            <p:cNvPr id="133" name="组合 132">
              <a:extLst>
                <a:ext uri="{FF2B5EF4-FFF2-40B4-BE49-F238E27FC236}">
                  <a16:creationId xmlns:a16="http://schemas.microsoft.com/office/drawing/2014/main" id="{BA3ED668-923F-6BFE-05CE-9686B6E54E22}"/>
                </a:ext>
              </a:extLst>
            </p:cNvPr>
            <p:cNvGrpSpPr/>
            <p:nvPr/>
          </p:nvGrpSpPr>
          <p:grpSpPr>
            <a:xfrm>
              <a:off x="6315413" y="3423535"/>
              <a:ext cx="2733470" cy="350195"/>
              <a:chOff x="2071992" y="3605019"/>
              <a:chExt cx="2733470" cy="350195"/>
            </a:xfrm>
          </p:grpSpPr>
          <p:sp>
            <p:nvSpPr>
              <p:cNvPr id="134" name="椭圆 133">
                <a:extLst>
                  <a:ext uri="{FF2B5EF4-FFF2-40B4-BE49-F238E27FC236}">
                    <a16:creationId xmlns:a16="http://schemas.microsoft.com/office/drawing/2014/main" id="{7B952C4A-0B57-2D97-78D3-E38EFE43FA3D}"/>
                  </a:ext>
                </a:extLst>
              </p:cNvPr>
              <p:cNvSpPr/>
              <p:nvPr/>
            </p:nvSpPr>
            <p:spPr>
              <a:xfrm>
                <a:off x="2071992" y="3605019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35" name="椭圆 134">
                <a:extLst>
                  <a:ext uri="{FF2B5EF4-FFF2-40B4-BE49-F238E27FC236}">
                    <a16:creationId xmlns:a16="http://schemas.microsoft.com/office/drawing/2014/main" id="{06040FDB-5A20-0D8F-4893-AEC85182E880}"/>
                  </a:ext>
                </a:extLst>
              </p:cNvPr>
              <p:cNvSpPr/>
              <p:nvPr/>
            </p:nvSpPr>
            <p:spPr>
              <a:xfrm>
                <a:off x="2548647" y="3605019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36" name="椭圆 135">
                <a:extLst>
                  <a:ext uri="{FF2B5EF4-FFF2-40B4-BE49-F238E27FC236}">
                    <a16:creationId xmlns:a16="http://schemas.microsoft.com/office/drawing/2014/main" id="{F3BF0793-B865-3C2E-20A4-7CA3ED085A3C}"/>
                  </a:ext>
                </a:extLst>
              </p:cNvPr>
              <p:cNvSpPr/>
              <p:nvPr/>
            </p:nvSpPr>
            <p:spPr>
              <a:xfrm>
                <a:off x="3025302" y="3605019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37" name="椭圆 136">
                <a:extLst>
                  <a:ext uri="{FF2B5EF4-FFF2-40B4-BE49-F238E27FC236}">
                    <a16:creationId xmlns:a16="http://schemas.microsoft.com/office/drawing/2014/main" id="{520A831E-7D90-C032-B11C-28EC0C5E1113}"/>
                  </a:ext>
                </a:extLst>
              </p:cNvPr>
              <p:cNvSpPr/>
              <p:nvPr/>
            </p:nvSpPr>
            <p:spPr>
              <a:xfrm>
                <a:off x="3501957" y="3605019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38" name="椭圆 137">
                <a:extLst>
                  <a:ext uri="{FF2B5EF4-FFF2-40B4-BE49-F238E27FC236}">
                    <a16:creationId xmlns:a16="http://schemas.microsoft.com/office/drawing/2014/main" id="{F9971B54-877F-8912-4EEF-46F58A974A53}"/>
                  </a:ext>
                </a:extLst>
              </p:cNvPr>
              <p:cNvSpPr/>
              <p:nvPr/>
            </p:nvSpPr>
            <p:spPr>
              <a:xfrm>
                <a:off x="3978612" y="3605019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39" name="椭圆 138">
                <a:extLst>
                  <a:ext uri="{FF2B5EF4-FFF2-40B4-BE49-F238E27FC236}">
                    <a16:creationId xmlns:a16="http://schemas.microsoft.com/office/drawing/2014/main" id="{FCF5454C-7479-569E-B862-AC52F18CBAEA}"/>
                  </a:ext>
                </a:extLst>
              </p:cNvPr>
              <p:cNvSpPr/>
              <p:nvPr/>
            </p:nvSpPr>
            <p:spPr>
              <a:xfrm>
                <a:off x="4455267" y="3605019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</p:grpSp>
        <p:grpSp>
          <p:nvGrpSpPr>
            <p:cNvPr id="140" name="组合 139">
              <a:extLst>
                <a:ext uri="{FF2B5EF4-FFF2-40B4-BE49-F238E27FC236}">
                  <a16:creationId xmlns:a16="http://schemas.microsoft.com/office/drawing/2014/main" id="{78E36EE7-7F94-8342-86C7-955A7FF8ABAE}"/>
                </a:ext>
              </a:extLst>
            </p:cNvPr>
            <p:cNvGrpSpPr/>
            <p:nvPr/>
          </p:nvGrpSpPr>
          <p:grpSpPr>
            <a:xfrm>
              <a:off x="6315413" y="3905593"/>
              <a:ext cx="2733470" cy="350195"/>
              <a:chOff x="2071992" y="4084566"/>
              <a:chExt cx="2733470" cy="350195"/>
            </a:xfrm>
          </p:grpSpPr>
          <p:sp>
            <p:nvSpPr>
              <p:cNvPr id="141" name="椭圆 140">
                <a:extLst>
                  <a:ext uri="{FF2B5EF4-FFF2-40B4-BE49-F238E27FC236}">
                    <a16:creationId xmlns:a16="http://schemas.microsoft.com/office/drawing/2014/main" id="{A5A6D1E1-CBF3-3167-5474-25BD441CB2A5}"/>
                  </a:ext>
                </a:extLst>
              </p:cNvPr>
              <p:cNvSpPr/>
              <p:nvPr/>
            </p:nvSpPr>
            <p:spPr>
              <a:xfrm>
                <a:off x="2071992" y="4084566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42" name="椭圆 141">
                <a:extLst>
                  <a:ext uri="{FF2B5EF4-FFF2-40B4-BE49-F238E27FC236}">
                    <a16:creationId xmlns:a16="http://schemas.microsoft.com/office/drawing/2014/main" id="{A446BF97-9DA0-F46B-F210-FBBE1A89C9C9}"/>
                  </a:ext>
                </a:extLst>
              </p:cNvPr>
              <p:cNvSpPr/>
              <p:nvPr/>
            </p:nvSpPr>
            <p:spPr>
              <a:xfrm>
                <a:off x="2548647" y="4084566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43" name="椭圆 142">
                <a:extLst>
                  <a:ext uri="{FF2B5EF4-FFF2-40B4-BE49-F238E27FC236}">
                    <a16:creationId xmlns:a16="http://schemas.microsoft.com/office/drawing/2014/main" id="{0063E6A1-41AC-5CC5-CFC7-BEB6B47C1890}"/>
                  </a:ext>
                </a:extLst>
              </p:cNvPr>
              <p:cNvSpPr/>
              <p:nvPr/>
            </p:nvSpPr>
            <p:spPr>
              <a:xfrm>
                <a:off x="3025302" y="4084566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44" name="椭圆 143">
                <a:extLst>
                  <a:ext uri="{FF2B5EF4-FFF2-40B4-BE49-F238E27FC236}">
                    <a16:creationId xmlns:a16="http://schemas.microsoft.com/office/drawing/2014/main" id="{42E35E75-69E0-EDF9-75E7-3BC11A38AE02}"/>
                  </a:ext>
                </a:extLst>
              </p:cNvPr>
              <p:cNvSpPr/>
              <p:nvPr/>
            </p:nvSpPr>
            <p:spPr>
              <a:xfrm>
                <a:off x="3501957" y="4084566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45" name="椭圆 144">
                <a:extLst>
                  <a:ext uri="{FF2B5EF4-FFF2-40B4-BE49-F238E27FC236}">
                    <a16:creationId xmlns:a16="http://schemas.microsoft.com/office/drawing/2014/main" id="{45029749-9FBF-4CA1-F477-EE326C069B2F}"/>
                  </a:ext>
                </a:extLst>
              </p:cNvPr>
              <p:cNvSpPr/>
              <p:nvPr/>
            </p:nvSpPr>
            <p:spPr>
              <a:xfrm>
                <a:off x="3978612" y="4084566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46" name="椭圆 145">
                <a:extLst>
                  <a:ext uri="{FF2B5EF4-FFF2-40B4-BE49-F238E27FC236}">
                    <a16:creationId xmlns:a16="http://schemas.microsoft.com/office/drawing/2014/main" id="{304929C6-CBF9-73FB-93AE-26CF37E97398}"/>
                  </a:ext>
                </a:extLst>
              </p:cNvPr>
              <p:cNvSpPr/>
              <p:nvPr/>
            </p:nvSpPr>
            <p:spPr>
              <a:xfrm>
                <a:off x="4455267" y="4084566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</p:grpSp>
        <p:grpSp>
          <p:nvGrpSpPr>
            <p:cNvPr id="147" name="组合 146">
              <a:extLst>
                <a:ext uri="{FF2B5EF4-FFF2-40B4-BE49-F238E27FC236}">
                  <a16:creationId xmlns:a16="http://schemas.microsoft.com/office/drawing/2014/main" id="{B66DC9FC-3F70-ADCB-B14E-8332DEA804F0}"/>
                </a:ext>
              </a:extLst>
            </p:cNvPr>
            <p:cNvGrpSpPr/>
            <p:nvPr/>
          </p:nvGrpSpPr>
          <p:grpSpPr>
            <a:xfrm>
              <a:off x="6315413" y="4387651"/>
              <a:ext cx="2733470" cy="350195"/>
              <a:chOff x="2071992" y="4564113"/>
              <a:chExt cx="2733470" cy="350195"/>
            </a:xfrm>
          </p:grpSpPr>
          <p:sp>
            <p:nvSpPr>
              <p:cNvPr id="148" name="椭圆 147">
                <a:extLst>
                  <a:ext uri="{FF2B5EF4-FFF2-40B4-BE49-F238E27FC236}">
                    <a16:creationId xmlns:a16="http://schemas.microsoft.com/office/drawing/2014/main" id="{7798756B-921C-F03A-C765-A417C31FFB3D}"/>
                  </a:ext>
                </a:extLst>
              </p:cNvPr>
              <p:cNvSpPr/>
              <p:nvPr/>
            </p:nvSpPr>
            <p:spPr>
              <a:xfrm>
                <a:off x="2071992" y="4564113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49" name="椭圆 148">
                <a:extLst>
                  <a:ext uri="{FF2B5EF4-FFF2-40B4-BE49-F238E27FC236}">
                    <a16:creationId xmlns:a16="http://schemas.microsoft.com/office/drawing/2014/main" id="{8BB140D6-ED58-EB34-10E3-FF5B00FD352D}"/>
                  </a:ext>
                </a:extLst>
              </p:cNvPr>
              <p:cNvSpPr/>
              <p:nvPr/>
            </p:nvSpPr>
            <p:spPr>
              <a:xfrm>
                <a:off x="2548647" y="4564113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50" name="椭圆 149">
                <a:extLst>
                  <a:ext uri="{FF2B5EF4-FFF2-40B4-BE49-F238E27FC236}">
                    <a16:creationId xmlns:a16="http://schemas.microsoft.com/office/drawing/2014/main" id="{C87405AF-2ED3-385B-FDF6-A582B2EEC126}"/>
                  </a:ext>
                </a:extLst>
              </p:cNvPr>
              <p:cNvSpPr/>
              <p:nvPr/>
            </p:nvSpPr>
            <p:spPr>
              <a:xfrm>
                <a:off x="3025302" y="4564113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51" name="椭圆 150">
                <a:extLst>
                  <a:ext uri="{FF2B5EF4-FFF2-40B4-BE49-F238E27FC236}">
                    <a16:creationId xmlns:a16="http://schemas.microsoft.com/office/drawing/2014/main" id="{09A83917-63ED-DE1F-02BA-E53733DD40AF}"/>
                  </a:ext>
                </a:extLst>
              </p:cNvPr>
              <p:cNvSpPr/>
              <p:nvPr/>
            </p:nvSpPr>
            <p:spPr>
              <a:xfrm>
                <a:off x="3501957" y="4564113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52" name="椭圆 151">
                <a:extLst>
                  <a:ext uri="{FF2B5EF4-FFF2-40B4-BE49-F238E27FC236}">
                    <a16:creationId xmlns:a16="http://schemas.microsoft.com/office/drawing/2014/main" id="{4825B617-9B89-7CBF-21B1-EABB42E05A31}"/>
                  </a:ext>
                </a:extLst>
              </p:cNvPr>
              <p:cNvSpPr/>
              <p:nvPr/>
            </p:nvSpPr>
            <p:spPr>
              <a:xfrm>
                <a:off x="3978612" y="4564113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53" name="椭圆 152">
                <a:extLst>
                  <a:ext uri="{FF2B5EF4-FFF2-40B4-BE49-F238E27FC236}">
                    <a16:creationId xmlns:a16="http://schemas.microsoft.com/office/drawing/2014/main" id="{1684768D-62CE-9F68-E65E-8511ADCCACAC}"/>
                  </a:ext>
                </a:extLst>
              </p:cNvPr>
              <p:cNvSpPr/>
              <p:nvPr/>
            </p:nvSpPr>
            <p:spPr>
              <a:xfrm>
                <a:off x="4455267" y="4564113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</p:grpSp>
        <p:grpSp>
          <p:nvGrpSpPr>
            <p:cNvPr id="154" name="组合 153">
              <a:extLst>
                <a:ext uri="{FF2B5EF4-FFF2-40B4-BE49-F238E27FC236}">
                  <a16:creationId xmlns:a16="http://schemas.microsoft.com/office/drawing/2014/main" id="{B838CA18-27AA-3F0D-D222-BC8F78DED385}"/>
                </a:ext>
              </a:extLst>
            </p:cNvPr>
            <p:cNvGrpSpPr/>
            <p:nvPr/>
          </p:nvGrpSpPr>
          <p:grpSpPr>
            <a:xfrm>
              <a:off x="6315413" y="4869709"/>
              <a:ext cx="2733470" cy="350195"/>
              <a:chOff x="2071992" y="5043660"/>
              <a:chExt cx="2733470" cy="350195"/>
            </a:xfrm>
          </p:grpSpPr>
          <p:sp>
            <p:nvSpPr>
              <p:cNvPr id="155" name="椭圆 154">
                <a:extLst>
                  <a:ext uri="{FF2B5EF4-FFF2-40B4-BE49-F238E27FC236}">
                    <a16:creationId xmlns:a16="http://schemas.microsoft.com/office/drawing/2014/main" id="{E9187C53-3001-5866-CDFF-1A01557D1205}"/>
                  </a:ext>
                </a:extLst>
              </p:cNvPr>
              <p:cNvSpPr/>
              <p:nvPr/>
            </p:nvSpPr>
            <p:spPr>
              <a:xfrm>
                <a:off x="2071992" y="5043660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56" name="椭圆 155">
                <a:extLst>
                  <a:ext uri="{FF2B5EF4-FFF2-40B4-BE49-F238E27FC236}">
                    <a16:creationId xmlns:a16="http://schemas.microsoft.com/office/drawing/2014/main" id="{5E6DE213-9A69-5388-4747-C03111B91BBC}"/>
                  </a:ext>
                </a:extLst>
              </p:cNvPr>
              <p:cNvSpPr/>
              <p:nvPr/>
            </p:nvSpPr>
            <p:spPr>
              <a:xfrm>
                <a:off x="2548647" y="5043660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57" name="椭圆 156">
                <a:extLst>
                  <a:ext uri="{FF2B5EF4-FFF2-40B4-BE49-F238E27FC236}">
                    <a16:creationId xmlns:a16="http://schemas.microsoft.com/office/drawing/2014/main" id="{886565BD-1406-7E5B-D21F-EE4E75147599}"/>
                  </a:ext>
                </a:extLst>
              </p:cNvPr>
              <p:cNvSpPr/>
              <p:nvPr/>
            </p:nvSpPr>
            <p:spPr>
              <a:xfrm>
                <a:off x="3025302" y="5043660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58" name="椭圆 157">
                <a:extLst>
                  <a:ext uri="{FF2B5EF4-FFF2-40B4-BE49-F238E27FC236}">
                    <a16:creationId xmlns:a16="http://schemas.microsoft.com/office/drawing/2014/main" id="{42B4A38B-3E93-8F6E-146C-BF0AF5411AB8}"/>
                  </a:ext>
                </a:extLst>
              </p:cNvPr>
              <p:cNvSpPr/>
              <p:nvPr/>
            </p:nvSpPr>
            <p:spPr>
              <a:xfrm>
                <a:off x="3501957" y="5043660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59" name="椭圆 158">
                <a:extLst>
                  <a:ext uri="{FF2B5EF4-FFF2-40B4-BE49-F238E27FC236}">
                    <a16:creationId xmlns:a16="http://schemas.microsoft.com/office/drawing/2014/main" id="{5E34175E-4195-E063-F557-9663E1F9D1DD}"/>
                  </a:ext>
                </a:extLst>
              </p:cNvPr>
              <p:cNvSpPr/>
              <p:nvPr/>
            </p:nvSpPr>
            <p:spPr>
              <a:xfrm>
                <a:off x="3978612" y="5043660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60" name="椭圆 159">
                <a:extLst>
                  <a:ext uri="{FF2B5EF4-FFF2-40B4-BE49-F238E27FC236}">
                    <a16:creationId xmlns:a16="http://schemas.microsoft.com/office/drawing/2014/main" id="{F13BB7D5-890A-B8B0-ED34-7246F617134E}"/>
                  </a:ext>
                </a:extLst>
              </p:cNvPr>
              <p:cNvSpPr/>
              <p:nvPr/>
            </p:nvSpPr>
            <p:spPr>
              <a:xfrm>
                <a:off x="4455267" y="5043660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</p:grpSp>
        <p:grpSp>
          <p:nvGrpSpPr>
            <p:cNvPr id="161" name="组合 160">
              <a:extLst>
                <a:ext uri="{FF2B5EF4-FFF2-40B4-BE49-F238E27FC236}">
                  <a16:creationId xmlns:a16="http://schemas.microsoft.com/office/drawing/2014/main" id="{2CD3BF46-01B9-1D55-DF16-7D2D662D4899}"/>
                </a:ext>
              </a:extLst>
            </p:cNvPr>
            <p:cNvGrpSpPr/>
            <p:nvPr/>
          </p:nvGrpSpPr>
          <p:grpSpPr>
            <a:xfrm>
              <a:off x="6315413" y="1495303"/>
              <a:ext cx="2733470" cy="350195"/>
              <a:chOff x="2071992" y="5043660"/>
              <a:chExt cx="2733470" cy="350195"/>
            </a:xfrm>
          </p:grpSpPr>
          <p:sp>
            <p:nvSpPr>
              <p:cNvPr id="162" name="椭圆 161">
                <a:extLst>
                  <a:ext uri="{FF2B5EF4-FFF2-40B4-BE49-F238E27FC236}">
                    <a16:creationId xmlns:a16="http://schemas.microsoft.com/office/drawing/2014/main" id="{6AA8A9C9-7E17-B61D-1AC4-308722D9A649}"/>
                  </a:ext>
                </a:extLst>
              </p:cNvPr>
              <p:cNvSpPr/>
              <p:nvPr/>
            </p:nvSpPr>
            <p:spPr>
              <a:xfrm>
                <a:off x="2071992" y="5043660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63" name="椭圆 162">
                <a:extLst>
                  <a:ext uri="{FF2B5EF4-FFF2-40B4-BE49-F238E27FC236}">
                    <a16:creationId xmlns:a16="http://schemas.microsoft.com/office/drawing/2014/main" id="{7E3524E3-D5A8-065A-9F34-A608BF2742AD}"/>
                  </a:ext>
                </a:extLst>
              </p:cNvPr>
              <p:cNvSpPr/>
              <p:nvPr/>
            </p:nvSpPr>
            <p:spPr>
              <a:xfrm>
                <a:off x="2548647" y="5043660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64" name="椭圆 163">
                <a:extLst>
                  <a:ext uri="{FF2B5EF4-FFF2-40B4-BE49-F238E27FC236}">
                    <a16:creationId xmlns:a16="http://schemas.microsoft.com/office/drawing/2014/main" id="{3FCBD32C-1597-8C09-F2CA-60BA24871079}"/>
                  </a:ext>
                </a:extLst>
              </p:cNvPr>
              <p:cNvSpPr/>
              <p:nvPr/>
            </p:nvSpPr>
            <p:spPr>
              <a:xfrm>
                <a:off x="3025302" y="5043660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65" name="椭圆 164">
                <a:extLst>
                  <a:ext uri="{FF2B5EF4-FFF2-40B4-BE49-F238E27FC236}">
                    <a16:creationId xmlns:a16="http://schemas.microsoft.com/office/drawing/2014/main" id="{F513ACC0-74EA-4C99-FC01-1046126857E1}"/>
                  </a:ext>
                </a:extLst>
              </p:cNvPr>
              <p:cNvSpPr/>
              <p:nvPr/>
            </p:nvSpPr>
            <p:spPr>
              <a:xfrm>
                <a:off x="3501957" y="5043660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66" name="椭圆 165">
                <a:extLst>
                  <a:ext uri="{FF2B5EF4-FFF2-40B4-BE49-F238E27FC236}">
                    <a16:creationId xmlns:a16="http://schemas.microsoft.com/office/drawing/2014/main" id="{36B8A64E-195B-C40D-3553-06771269D6A7}"/>
                  </a:ext>
                </a:extLst>
              </p:cNvPr>
              <p:cNvSpPr/>
              <p:nvPr/>
            </p:nvSpPr>
            <p:spPr>
              <a:xfrm>
                <a:off x="3978612" y="5043660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67" name="椭圆 166">
                <a:extLst>
                  <a:ext uri="{FF2B5EF4-FFF2-40B4-BE49-F238E27FC236}">
                    <a16:creationId xmlns:a16="http://schemas.microsoft.com/office/drawing/2014/main" id="{729CE63D-7812-1D19-CFCB-C9D7DFD1995A}"/>
                  </a:ext>
                </a:extLst>
              </p:cNvPr>
              <p:cNvSpPr/>
              <p:nvPr/>
            </p:nvSpPr>
            <p:spPr>
              <a:xfrm>
                <a:off x="4455267" y="5043660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</p:grpSp>
        <p:grpSp>
          <p:nvGrpSpPr>
            <p:cNvPr id="168" name="组合 167">
              <a:extLst>
                <a:ext uri="{FF2B5EF4-FFF2-40B4-BE49-F238E27FC236}">
                  <a16:creationId xmlns:a16="http://schemas.microsoft.com/office/drawing/2014/main" id="{88D6177A-B692-A2BB-FAA9-34BFF90B0419}"/>
                </a:ext>
              </a:extLst>
            </p:cNvPr>
            <p:cNvGrpSpPr/>
            <p:nvPr/>
          </p:nvGrpSpPr>
          <p:grpSpPr>
            <a:xfrm>
              <a:off x="6315413" y="5351766"/>
              <a:ext cx="2733470" cy="350195"/>
              <a:chOff x="2071992" y="5043660"/>
              <a:chExt cx="2733470" cy="350195"/>
            </a:xfrm>
          </p:grpSpPr>
          <p:sp>
            <p:nvSpPr>
              <p:cNvPr id="169" name="椭圆 168">
                <a:extLst>
                  <a:ext uri="{FF2B5EF4-FFF2-40B4-BE49-F238E27FC236}">
                    <a16:creationId xmlns:a16="http://schemas.microsoft.com/office/drawing/2014/main" id="{63AD1F5F-FD58-6D58-943F-F0D9BE226C84}"/>
                  </a:ext>
                </a:extLst>
              </p:cNvPr>
              <p:cNvSpPr/>
              <p:nvPr/>
            </p:nvSpPr>
            <p:spPr>
              <a:xfrm>
                <a:off x="2071992" y="5043660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70" name="椭圆 169">
                <a:extLst>
                  <a:ext uri="{FF2B5EF4-FFF2-40B4-BE49-F238E27FC236}">
                    <a16:creationId xmlns:a16="http://schemas.microsoft.com/office/drawing/2014/main" id="{8CEBC313-EF0D-C53B-BEFB-177A57765397}"/>
                  </a:ext>
                </a:extLst>
              </p:cNvPr>
              <p:cNvSpPr/>
              <p:nvPr/>
            </p:nvSpPr>
            <p:spPr>
              <a:xfrm>
                <a:off x="2548647" y="5043660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71" name="椭圆 170">
                <a:extLst>
                  <a:ext uri="{FF2B5EF4-FFF2-40B4-BE49-F238E27FC236}">
                    <a16:creationId xmlns:a16="http://schemas.microsoft.com/office/drawing/2014/main" id="{85F7D370-B203-28FF-5731-3611025E0339}"/>
                  </a:ext>
                </a:extLst>
              </p:cNvPr>
              <p:cNvSpPr/>
              <p:nvPr/>
            </p:nvSpPr>
            <p:spPr>
              <a:xfrm>
                <a:off x="3025302" y="5043660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72" name="椭圆 171">
                <a:extLst>
                  <a:ext uri="{FF2B5EF4-FFF2-40B4-BE49-F238E27FC236}">
                    <a16:creationId xmlns:a16="http://schemas.microsoft.com/office/drawing/2014/main" id="{A8733531-4C20-0733-777D-B4EB9F3EFF9D}"/>
                  </a:ext>
                </a:extLst>
              </p:cNvPr>
              <p:cNvSpPr/>
              <p:nvPr/>
            </p:nvSpPr>
            <p:spPr>
              <a:xfrm>
                <a:off x="3501957" y="5043660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73" name="椭圆 172">
                <a:extLst>
                  <a:ext uri="{FF2B5EF4-FFF2-40B4-BE49-F238E27FC236}">
                    <a16:creationId xmlns:a16="http://schemas.microsoft.com/office/drawing/2014/main" id="{A6AF8F6B-A641-C8D0-C546-896B3C821978}"/>
                  </a:ext>
                </a:extLst>
              </p:cNvPr>
              <p:cNvSpPr/>
              <p:nvPr/>
            </p:nvSpPr>
            <p:spPr>
              <a:xfrm>
                <a:off x="3978612" y="5043660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sp>
            <p:nvSpPr>
              <p:cNvPr id="174" name="椭圆 173">
                <a:extLst>
                  <a:ext uri="{FF2B5EF4-FFF2-40B4-BE49-F238E27FC236}">
                    <a16:creationId xmlns:a16="http://schemas.microsoft.com/office/drawing/2014/main" id="{BC7A3A23-F2A3-3710-DA2A-79C224DE988F}"/>
                  </a:ext>
                </a:extLst>
              </p:cNvPr>
              <p:cNvSpPr/>
              <p:nvPr/>
            </p:nvSpPr>
            <p:spPr>
              <a:xfrm>
                <a:off x="4455267" y="5043660"/>
                <a:ext cx="350195" cy="350195"/>
              </a:xfrm>
              <a:prstGeom prst="ellipse">
                <a:avLst/>
              </a:prstGeom>
              <a:solidFill>
                <a:srgbClr val="6D737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</p:grpSp>
      </p:grpSp>
      <p:sp>
        <p:nvSpPr>
          <p:cNvPr id="176" name="矩形 175">
            <a:extLst>
              <a:ext uri="{FF2B5EF4-FFF2-40B4-BE49-F238E27FC236}">
                <a16:creationId xmlns:a16="http://schemas.microsoft.com/office/drawing/2014/main" id="{2A6516D0-C89E-A9B5-A6B7-A76C7BA0BCD1}"/>
              </a:ext>
            </a:extLst>
          </p:cNvPr>
          <p:cNvSpPr/>
          <p:nvPr/>
        </p:nvSpPr>
        <p:spPr>
          <a:xfrm>
            <a:off x="6251858" y="1392135"/>
            <a:ext cx="2946400" cy="2413000"/>
          </a:xfrm>
          <a:prstGeom prst="rect">
            <a:avLst/>
          </a:prstGeom>
          <a:noFill/>
          <a:ln w="19050" cap="flat" cmpd="sng" algn="ctr">
            <a:solidFill>
              <a:srgbClr val="E60013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689820584">
                  <a:custGeom>
                    <a:avLst/>
                    <a:gdLst>
                      <a:gd name="connsiteX0" fmla="*/ 0 w 2946400"/>
                      <a:gd name="connsiteY0" fmla="*/ 0 h 2413000"/>
                      <a:gd name="connsiteX1" fmla="*/ 530352 w 2946400"/>
                      <a:gd name="connsiteY1" fmla="*/ 0 h 2413000"/>
                      <a:gd name="connsiteX2" fmla="*/ 1178560 w 2946400"/>
                      <a:gd name="connsiteY2" fmla="*/ 0 h 2413000"/>
                      <a:gd name="connsiteX3" fmla="*/ 1797304 w 2946400"/>
                      <a:gd name="connsiteY3" fmla="*/ 0 h 2413000"/>
                      <a:gd name="connsiteX4" fmla="*/ 2298192 w 2946400"/>
                      <a:gd name="connsiteY4" fmla="*/ 0 h 2413000"/>
                      <a:gd name="connsiteX5" fmla="*/ 2946400 w 2946400"/>
                      <a:gd name="connsiteY5" fmla="*/ 0 h 2413000"/>
                      <a:gd name="connsiteX6" fmla="*/ 2946400 w 2946400"/>
                      <a:gd name="connsiteY6" fmla="*/ 603250 h 2413000"/>
                      <a:gd name="connsiteX7" fmla="*/ 2946400 w 2946400"/>
                      <a:gd name="connsiteY7" fmla="*/ 1254760 h 2413000"/>
                      <a:gd name="connsiteX8" fmla="*/ 2946400 w 2946400"/>
                      <a:gd name="connsiteY8" fmla="*/ 1785620 h 2413000"/>
                      <a:gd name="connsiteX9" fmla="*/ 2946400 w 2946400"/>
                      <a:gd name="connsiteY9" fmla="*/ 2413000 h 2413000"/>
                      <a:gd name="connsiteX10" fmla="*/ 2416048 w 2946400"/>
                      <a:gd name="connsiteY10" fmla="*/ 2413000 h 2413000"/>
                      <a:gd name="connsiteX11" fmla="*/ 1767840 w 2946400"/>
                      <a:gd name="connsiteY11" fmla="*/ 2413000 h 2413000"/>
                      <a:gd name="connsiteX12" fmla="*/ 1119632 w 2946400"/>
                      <a:gd name="connsiteY12" fmla="*/ 2413000 h 2413000"/>
                      <a:gd name="connsiteX13" fmla="*/ 559816 w 2946400"/>
                      <a:gd name="connsiteY13" fmla="*/ 2413000 h 2413000"/>
                      <a:gd name="connsiteX14" fmla="*/ 0 w 2946400"/>
                      <a:gd name="connsiteY14" fmla="*/ 2413000 h 2413000"/>
                      <a:gd name="connsiteX15" fmla="*/ 0 w 2946400"/>
                      <a:gd name="connsiteY15" fmla="*/ 1833880 h 2413000"/>
                      <a:gd name="connsiteX16" fmla="*/ 0 w 2946400"/>
                      <a:gd name="connsiteY16" fmla="*/ 1303020 h 2413000"/>
                      <a:gd name="connsiteX17" fmla="*/ 0 w 2946400"/>
                      <a:gd name="connsiteY17" fmla="*/ 723900 h 2413000"/>
                      <a:gd name="connsiteX18" fmla="*/ 0 w 2946400"/>
                      <a:gd name="connsiteY18" fmla="*/ 0 h 2413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2946400" h="2413000" extrusionOk="0">
                        <a:moveTo>
                          <a:pt x="0" y="0"/>
                        </a:moveTo>
                        <a:cubicBezTo>
                          <a:pt x="206360" y="13358"/>
                          <a:pt x="415581" y="-1808"/>
                          <a:pt x="530352" y="0"/>
                        </a:cubicBezTo>
                        <a:cubicBezTo>
                          <a:pt x="645123" y="1808"/>
                          <a:pt x="914011" y="19447"/>
                          <a:pt x="1178560" y="0"/>
                        </a:cubicBezTo>
                        <a:cubicBezTo>
                          <a:pt x="1443109" y="-19447"/>
                          <a:pt x="1666643" y="11952"/>
                          <a:pt x="1797304" y="0"/>
                        </a:cubicBezTo>
                        <a:cubicBezTo>
                          <a:pt x="1927965" y="-11952"/>
                          <a:pt x="2131916" y="-20176"/>
                          <a:pt x="2298192" y="0"/>
                        </a:cubicBezTo>
                        <a:cubicBezTo>
                          <a:pt x="2464468" y="20176"/>
                          <a:pt x="2788394" y="27480"/>
                          <a:pt x="2946400" y="0"/>
                        </a:cubicBezTo>
                        <a:cubicBezTo>
                          <a:pt x="2918385" y="186420"/>
                          <a:pt x="2931072" y="390104"/>
                          <a:pt x="2946400" y="603250"/>
                        </a:cubicBezTo>
                        <a:cubicBezTo>
                          <a:pt x="2961729" y="816396"/>
                          <a:pt x="2968278" y="1052991"/>
                          <a:pt x="2946400" y="1254760"/>
                        </a:cubicBezTo>
                        <a:cubicBezTo>
                          <a:pt x="2924523" y="1456529"/>
                          <a:pt x="2953240" y="1526192"/>
                          <a:pt x="2946400" y="1785620"/>
                        </a:cubicBezTo>
                        <a:cubicBezTo>
                          <a:pt x="2939560" y="2045048"/>
                          <a:pt x="2928376" y="2271082"/>
                          <a:pt x="2946400" y="2413000"/>
                        </a:cubicBezTo>
                        <a:cubicBezTo>
                          <a:pt x="2754980" y="2427996"/>
                          <a:pt x="2644503" y="2412915"/>
                          <a:pt x="2416048" y="2413000"/>
                        </a:cubicBezTo>
                        <a:cubicBezTo>
                          <a:pt x="2187593" y="2413085"/>
                          <a:pt x="2051488" y="2444090"/>
                          <a:pt x="1767840" y="2413000"/>
                        </a:cubicBezTo>
                        <a:cubicBezTo>
                          <a:pt x="1484192" y="2381910"/>
                          <a:pt x="1282974" y="2426032"/>
                          <a:pt x="1119632" y="2413000"/>
                        </a:cubicBezTo>
                        <a:cubicBezTo>
                          <a:pt x="956290" y="2399968"/>
                          <a:pt x="696771" y="2423847"/>
                          <a:pt x="559816" y="2413000"/>
                        </a:cubicBezTo>
                        <a:cubicBezTo>
                          <a:pt x="422861" y="2402153"/>
                          <a:pt x="163899" y="2395640"/>
                          <a:pt x="0" y="2413000"/>
                        </a:cubicBezTo>
                        <a:cubicBezTo>
                          <a:pt x="24429" y="2182132"/>
                          <a:pt x="24856" y="2116613"/>
                          <a:pt x="0" y="1833880"/>
                        </a:cubicBezTo>
                        <a:cubicBezTo>
                          <a:pt x="-24856" y="1551147"/>
                          <a:pt x="-3381" y="1554828"/>
                          <a:pt x="0" y="1303020"/>
                        </a:cubicBezTo>
                        <a:cubicBezTo>
                          <a:pt x="3381" y="1051212"/>
                          <a:pt x="12950" y="954106"/>
                          <a:pt x="0" y="723900"/>
                        </a:cubicBezTo>
                        <a:cubicBezTo>
                          <a:pt x="-12950" y="493694"/>
                          <a:pt x="-7163" y="28788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sp>
        <p:nvSpPr>
          <p:cNvPr id="177" name="矩形 176">
            <a:extLst>
              <a:ext uri="{FF2B5EF4-FFF2-40B4-BE49-F238E27FC236}">
                <a16:creationId xmlns:a16="http://schemas.microsoft.com/office/drawing/2014/main" id="{87546506-63A1-916A-075E-07944063284B}"/>
              </a:ext>
            </a:extLst>
          </p:cNvPr>
          <p:cNvSpPr/>
          <p:nvPr/>
        </p:nvSpPr>
        <p:spPr>
          <a:xfrm>
            <a:off x="6251858" y="3851490"/>
            <a:ext cx="2946400" cy="1909230"/>
          </a:xfrm>
          <a:prstGeom prst="rect">
            <a:avLst/>
          </a:prstGeom>
          <a:noFill/>
          <a:ln w="19050" cap="flat" cmpd="sng" algn="ctr">
            <a:solidFill>
              <a:srgbClr val="E60013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689820584">
                  <a:custGeom>
                    <a:avLst/>
                    <a:gdLst>
                      <a:gd name="connsiteX0" fmla="*/ 0 w 2946400"/>
                      <a:gd name="connsiteY0" fmla="*/ 0 h 2413000"/>
                      <a:gd name="connsiteX1" fmla="*/ 530352 w 2946400"/>
                      <a:gd name="connsiteY1" fmla="*/ 0 h 2413000"/>
                      <a:gd name="connsiteX2" fmla="*/ 1178560 w 2946400"/>
                      <a:gd name="connsiteY2" fmla="*/ 0 h 2413000"/>
                      <a:gd name="connsiteX3" fmla="*/ 1797304 w 2946400"/>
                      <a:gd name="connsiteY3" fmla="*/ 0 h 2413000"/>
                      <a:gd name="connsiteX4" fmla="*/ 2298192 w 2946400"/>
                      <a:gd name="connsiteY4" fmla="*/ 0 h 2413000"/>
                      <a:gd name="connsiteX5" fmla="*/ 2946400 w 2946400"/>
                      <a:gd name="connsiteY5" fmla="*/ 0 h 2413000"/>
                      <a:gd name="connsiteX6" fmla="*/ 2946400 w 2946400"/>
                      <a:gd name="connsiteY6" fmla="*/ 603250 h 2413000"/>
                      <a:gd name="connsiteX7" fmla="*/ 2946400 w 2946400"/>
                      <a:gd name="connsiteY7" fmla="*/ 1254760 h 2413000"/>
                      <a:gd name="connsiteX8" fmla="*/ 2946400 w 2946400"/>
                      <a:gd name="connsiteY8" fmla="*/ 1785620 h 2413000"/>
                      <a:gd name="connsiteX9" fmla="*/ 2946400 w 2946400"/>
                      <a:gd name="connsiteY9" fmla="*/ 2413000 h 2413000"/>
                      <a:gd name="connsiteX10" fmla="*/ 2416048 w 2946400"/>
                      <a:gd name="connsiteY10" fmla="*/ 2413000 h 2413000"/>
                      <a:gd name="connsiteX11" fmla="*/ 1767840 w 2946400"/>
                      <a:gd name="connsiteY11" fmla="*/ 2413000 h 2413000"/>
                      <a:gd name="connsiteX12" fmla="*/ 1119632 w 2946400"/>
                      <a:gd name="connsiteY12" fmla="*/ 2413000 h 2413000"/>
                      <a:gd name="connsiteX13" fmla="*/ 559816 w 2946400"/>
                      <a:gd name="connsiteY13" fmla="*/ 2413000 h 2413000"/>
                      <a:gd name="connsiteX14" fmla="*/ 0 w 2946400"/>
                      <a:gd name="connsiteY14" fmla="*/ 2413000 h 2413000"/>
                      <a:gd name="connsiteX15" fmla="*/ 0 w 2946400"/>
                      <a:gd name="connsiteY15" fmla="*/ 1833880 h 2413000"/>
                      <a:gd name="connsiteX16" fmla="*/ 0 w 2946400"/>
                      <a:gd name="connsiteY16" fmla="*/ 1303020 h 2413000"/>
                      <a:gd name="connsiteX17" fmla="*/ 0 w 2946400"/>
                      <a:gd name="connsiteY17" fmla="*/ 723900 h 2413000"/>
                      <a:gd name="connsiteX18" fmla="*/ 0 w 2946400"/>
                      <a:gd name="connsiteY18" fmla="*/ 0 h 2413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2946400" h="2413000" extrusionOk="0">
                        <a:moveTo>
                          <a:pt x="0" y="0"/>
                        </a:moveTo>
                        <a:cubicBezTo>
                          <a:pt x="206360" y="13358"/>
                          <a:pt x="415581" y="-1808"/>
                          <a:pt x="530352" y="0"/>
                        </a:cubicBezTo>
                        <a:cubicBezTo>
                          <a:pt x="645123" y="1808"/>
                          <a:pt x="914011" y="19447"/>
                          <a:pt x="1178560" y="0"/>
                        </a:cubicBezTo>
                        <a:cubicBezTo>
                          <a:pt x="1443109" y="-19447"/>
                          <a:pt x="1666643" y="11952"/>
                          <a:pt x="1797304" y="0"/>
                        </a:cubicBezTo>
                        <a:cubicBezTo>
                          <a:pt x="1927965" y="-11952"/>
                          <a:pt x="2131916" y="-20176"/>
                          <a:pt x="2298192" y="0"/>
                        </a:cubicBezTo>
                        <a:cubicBezTo>
                          <a:pt x="2464468" y="20176"/>
                          <a:pt x="2788394" y="27480"/>
                          <a:pt x="2946400" y="0"/>
                        </a:cubicBezTo>
                        <a:cubicBezTo>
                          <a:pt x="2918385" y="186420"/>
                          <a:pt x="2931072" y="390104"/>
                          <a:pt x="2946400" y="603250"/>
                        </a:cubicBezTo>
                        <a:cubicBezTo>
                          <a:pt x="2961729" y="816396"/>
                          <a:pt x="2968278" y="1052991"/>
                          <a:pt x="2946400" y="1254760"/>
                        </a:cubicBezTo>
                        <a:cubicBezTo>
                          <a:pt x="2924523" y="1456529"/>
                          <a:pt x="2953240" y="1526192"/>
                          <a:pt x="2946400" y="1785620"/>
                        </a:cubicBezTo>
                        <a:cubicBezTo>
                          <a:pt x="2939560" y="2045048"/>
                          <a:pt x="2928376" y="2271082"/>
                          <a:pt x="2946400" y="2413000"/>
                        </a:cubicBezTo>
                        <a:cubicBezTo>
                          <a:pt x="2754980" y="2427996"/>
                          <a:pt x="2644503" y="2412915"/>
                          <a:pt x="2416048" y="2413000"/>
                        </a:cubicBezTo>
                        <a:cubicBezTo>
                          <a:pt x="2187593" y="2413085"/>
                          <a:pt x="2051488" y="2444090"/>
                          <a:pt x="1767840" y="2413000"/>
                        </a:cubicBezTo>
                        <a:cubicBezTo>
                          <a:pt x="1484192" y="2381910"/>
                          <a:pt x="1282974" y="2426032"/>
                          <a:pt x="1119632" y="2413000"/>
                        </a:cubicBezTo>
                        <a:cubicBezTo>
                          <a:pt x="956290" y="2399968"/>
                          <a:pt x="696771" y="2423847"/>
                          <a:pt x="559816" y="2413000"/>
                        </a:cubicBezTo>
                        <a:cubicBezTo>
                          <a:pt x="422861" y="2402153"/>
                          <a:pt x="163899" y="2395640"/>
                          <a:pt x="0" y="2413000"/>
                        </a:cubicBezTo>
                        <a:cubicBezTo>
                          <a:pt x="24429" y="2182132"/>
                          <a:pt x="24856" y="2116613"/>
                          <a:pt x="0" y="1833880"/>
                        </a:cubicBezTo>
                        <a:cubicBezTo>
                          <a:pt x="-24856" y="1551147"/>
                          <a:pt x="-3381" y="1554828"/>
                          <a:pt x="0" y="1303020"/>
                        </a:cubicBezTo>
                        <a:cubicBezTo>
                          <a:pt x="3381" y="1051212"/>
                          <a:pt x="12950" y="954106"/>
                          <a:pt x="0" y="723900"/>
                        </a:cubicBezTo>
                        <a:cubicBezTo>
                          <a:pt x="-12950" y="493694"/>
                          <a:pt x="-7163" y="28788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sp>
        <p:nvSpPr>
          <p:cNvPr id="178" name="文本框 177">
            <a:extLst>
              <a:ext uri="{FF2B5EF4-FFF2-40B4-BE49-F238E27FC236}">
                <a16:creationId xmlns:a16="http://schemas.microsoft.com/office/drawing/2014/main" id="{482127AA-752E-8A45-7359-2B5304443FD4}"/>
              </a:ext>
            </a:extLst>
          </p:cNvPr>
          <p:cNvSpPr txBox="1"/>
          <p:nvPr/>
        </p:nvSpPr>
        <p:spPr>
          <a:xfrm>
            <a:off x="9324718" y="2383582"/>
            <a:ext cx="1201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6×5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79" name="文本框 178">
            <a:extLst>
              <a:ext uri="{FF2B5EF4-FFF2-40B4-BE49-F238E27FC236}">
                <a16:creationId xmlns:a16="http://schemas.microsoft.com/office/drawing/2014/main" id="{0B007CCC-F448-3C69-DC09-B66EEF1E87CE}"/>
              </a:ext>
            </a:extLst>
          </p:cNvPr>
          <p:cNvSpPr txBox="1"/>
          <p:nvPr/>
        </p:nvSpPr>
        <p:spPr>
          <a:xfrm>
            <a:off x="9324718" y="4513717"/>
            <a:ext cx="1201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</a:defRPr>
            </a:lvl1pPr>
          </a:lstStyle>
          <a:p>
            <a:r>
              <a:rPr lang="en-US" altLang="zh-CN" dirty="0"/>
              <a:t>6×4</a:t>
            </a:r>
            <a:endParaRPr lang="zh-CN" altLang="en-US" dirty="0"/>
          </a:p>
        </p:txBody>
      </p:sp>
      <p:sp>
        <p:nvSpPr>
          <p:cNvPr id="180" name="文本框 179">
            <a:extLst>
              <a:ext uri="{FF2B5EF4-FFF2-40B4-BE49-F238E27FC236}">
                <a16:creationId xmlns:a16="http://schemas.microsoft.com/office/drawing/2014/main" id="{38C8636A-63F6-9D32-E00E-8A4B0C3E6BD1}"/>
              </a:ext>
            </a:extLst>
          </p:cNvPr>
          <p:cNvSpPr txBox="1"/>
          <p:nvPr/>
        </p:nvSpPr>
        <p:spPr>
          <a:xfrm>
            <a:off x="6214217" y="5892582"/>
            <a:ext cx="3978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</a:defRPr>
            </a:lvl1pPr>
          </a:lstStyle>
          <a:p>
            <a:r>
              <a:rPr lang="en-US" altLang="zh-CN"/>
              <a:t>6×9=6×5+6×4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4101412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11" grpId="0"/>
      <p:bldP spid="176" grpId="0" animBg="1"/>
      <p:bldP spid="177" grpId="0" animBg="1"/>
      <p:bldP spid="178" grpId="0"/>
      <p:bldP spid="179" grpId="0"/>
      <p:bldP spid="18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407670" y="53467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</a:p>
        </p:txBody>
      </p:sp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7084060" y="3362008"/>
            <a:ext cx="2377440" cy="583565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200" b="1" dirty="0">
                <a:latin typeface="+mj-lt"/>
                <a:ea typeface="楷体" panose="02010609060101010101" pitchFamily="49" charset="-122"/>
              </a:rPr>
              <a:t>三</a:t>
            </a:r>
            <a:r>
              <a:rPr lang="zh-CN" altLang="en-US" sz="3200" b="1">
                <a:latin typeface="+mj-lt"/>
                <a:ea typeface="楷体" panose="02010609060101010101" pitchFamily="49" charset="-122"/>
                <a:sym typeface="+mn-ea"/>
              </a:rPr>
              <a:t>六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十八</a:t>
            </a:r>
            <a:r>
              <a:rPr lang="zh-CN" altLang="en-US" sz="3200" b="1" dirty="0">
                <a:latin typeface="+mj-lt"/>
                <a:ea typeface="楷体" panose="02010609060101010101" pitchFamily="49" charset="-122"/>
              </a:rPr>
              <a:t>    </a:t>
            </a: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7084060" y="4189413"/>
            <a:ext cx="2377440" cy="583565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latin typeface="+mj-lt"/>
                <a:ea typeface="楷体" panose="02010609060101010101" pitchFamily="49" charset="-122"/>
              </a:rPr>
              <a:t>四</a:t>
            </a:r>
            <a:r>
              <a:rPr lang="zh-CN" altLang="en-US" sz="3200" b="1">
                <a:latin typeface="+mj-lt"/>
                <a:ea typeface="楷体" panose="02010609060101010101" pitchFamily="49" charset="-122"/>
                <a:sym typeface="+mn-ea"/>
              </a:rPr>
              <a:t>六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二十四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084060" y="5035868"/>
            <a:ext cx="2377440" cy="583565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latin typeface="+mj-lt"/>
                <a:ea typeface="楷体" panose="02010609060101010101" pitchFamily="49" charset="-122"/>
              </a:rPr>
              <a:t>五</a:t>
            </a:r>
            <a:r>
              <a:rPr lang="zh-CN" altLang="en-US" sz="3200" b="1">
                <a:latin typeface="+mj-lt"/>
                <a:ea typeface="楷体" panose="02010609060101010101" pitchFamily="49" charset="-122"/>
                <a:sym typeface="+mn-ea"/>
              </a:rPr>
              <a:t>六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三十</a:t>
            </a: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7084060" y="2496503"/>
            <a:ext cx="2377440" cy="583565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latin typeface="+mj-lt"/>
                <a:ea typeface="楷体" panose="02010609060101010101" pitchFamily="49" charset="-122"/>
              </a:rPr>
              <a:t>二</a:t>
            </a:r>
            <a:r>
              <a:rPr lang="zh-CN" altLang="en-US" sz="3200" b="1">
                <a:latin typeface="+mj-lt"/>
                <a:ea typeface="楷体" panose="02010609060101010101" pitchFamily="49" charset="-122"/>
                <a:sym typeface="+mn-ea"/>
              </a:rPr>
              <a:t>六</a:t>
            </a:r>
            <a:r>
              <a:rPr lang="zh-CN" altLang="en-US" sz="3200" b="1">
                <a:latin typeface="+mj-lt"/>
                <a:ea typeface="楷体" panose="02010609060101010101" pitchFamily="49" charset="-122"/>
              </a:rPr>
              <a:t>十二</a:t>
            </a: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7084060" y="1650048"/>
            <a:ext cx="2377440" cy="583565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latin typeface="+mj-lt"/>
                <a:ea typeface="楷体" panose="02010609060101010101" pitchFamily="49" charset="-122"/>
              </a:rPr>
              <a:t>一六得</a:t>
            </a:r>
            <a:r>
              <a:rPr lang="zh-CN" altLang="en-US" sz="3200" b="1">
                <a:latin typeface="+mj-lt"/>
                <a:ea typeface="楷体" panose="02010609060101010101" pitchFamily="49" charset="-122"/>
                <a:sym typeface="+mn-ea"/>
              </a:rPr>
              <a:t>六</a:t>
            </a:r>
            <a:endParaRPr lang="zh-CN" altLang="en-US" sz="3200" b="1"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9" name="矩形 5"/>
          <p:cNvSpPr>
            <a:spLocks noChangeArrowheads="1"/>
          </p:cNvSpPr>
          <p:nvPr/>
        </p:nvSpPr>
        <p:spPr bwMode="auto">
          <a:xfrm>
            <a:off x="4467860" y="2505393"/>
            <a:ext cx="2143125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6×2 </a:t>
            </a:r>
            <a:r>
              <a:rPr lang="en-US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12</a:t>
            </a:r>
            <a:endParaRPr lang="en-US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5"/>
          <p:cNvSpPr>
            <a:spLocks noChangeArrowheads="1"/>
          </p:cNvSpPr>
          <p:nvPr/>
        </p:nvSpPr>
        <p:spPr bwMode="auto">
          <a:xfrm>
            <a:off x="4467860" y="4197668"/>
            <a:ext cx="2143125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6×4 </a:t>
            </a:r>
            <a:r>
              <a:rPr lang="en-US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24</a:t>
            </a:r>
            <a:endParaRPr lang="en-US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5"/>
          <p:cNvSpPr>
            <a:spLocks noChangeArrowheads="1"/>
          </p:cNvSpPr>
          <p:nvPr/>
        </p:nvSpPr>
        <p:spPr bwMode="auto">
          <a:xfrm>
            <a:off x="4467860" y="3356928"/>
            <a:ext cx="2143125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6×3 </a:t>
            </a:r>
            <a:r>
              <a:rPr lang="en-US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18</a:t>
            </a:r>
            <a:endParaRPr lang="en-US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TextBox 55"/>
          <p:cNvSpPr>
            <a:spLocks noChangeArrowheads="1"/>
          </p:cNvSpPr>
          <p:nvPr/>
        </p:nvSpPr>
        <p:spPr bwMode="auto">
          <a:xfrm>
            <a:off x="4467860" y="1653223"/>
            <a:ext cx="1841500" cy="5835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6×1 = 6</a:t>
            </a:r>
          </a:p>
        </p:txBody>
      </p:sp>
      <p:sp>
        <p:nvSpPr>
          <p:cNvPr id="17" name="矩形 5"/>
          <p:cNvSpPr>
            <a:spLocks noChangeArrowheads="1"/>
          </p:cNvSpPr>
          <p:nvPr/>
        </p:nvSpPr>
        <p:spPr bwMode="auto">
          <a:xfrm>
            <a:off x="2122170" y="2505393"/>
            <a:ext cx="2143125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2×6 </a:t>
            </a:r>
            <a:r>
              <a:rPr lang="en-US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矩形 5"/>
          <p:cNvSpPr>
            <a:spLocks noChangeArrowheads="1"/>
          </p:cNvSpPr>
          <p:nvPr/>
        </p:nvSpPr>
        <p:spPr bwMode="auto">
          <a:xfrm>
            <a:off x="2122170" y="4197668"/>
            <a:ext cx="2143125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4×6 </a:t>
            </a:r>
            <a:r>
              <a:rPr lang="en-US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24</a:t>
            </a:r>
            <a:endParaRPr lang="en-US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矩形 5"/>
          <p:cNvSpPr>
            <a:spLocks noChangeArrowheads="1"/>
          </p:cNvSpPr>
          <p:nvPr/>
        </p:nvSpPr>
        <p:spPr bwMode="auto">
          <a:xfrm>
            <a:off x="2122170" y="5038725"/>
            <a:ext cx="2143125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5×6 </a:t>
            </a:r>
            <a:r>
              <a:rPr lang="en-US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30</a:t>
            </a:r>
            <a:endParaRPr lang="en-US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TextBox 8"/>
          <p:cNvSpPr txBox="1">
            <a:spLocks noChangeArrowheads="1"/>
          </p:cNvSpPr>
          <p:nvPr/>
        </p:nvSpPr>
        <p:spPr bwMode="auto">
          <a:xfrm>
            <a:off x="2122170" y="1653223"/>
            <a:ext cx="1841500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1×6 = 6</a:t>
            </a:r>
          </a:p>
        </p:txBody>
      </p:sp>
      <p:sp>
        <p:nvSpPr>
          <p:cNvPr id="83" name="矩形 5"/>
          <p:cNvSpPr>
            <a:spLocks noChangeArrowheads="1"/>
          </p:cNvSpPr>
          <p:nvPr/>
        </p:nvSpPr>
        <p:spPr bwMode="auto">
          <a:xfrm>
            <a:off x="2122170" y="3356928"/>
            <a:ext cx="2143125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3×6 </a:t>
            </a:r>
            <a:r>
              <a:rPr lang="en-US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18</a:t>
            </a:r>
            <a:endParaRPr lang="en-US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4" name="Text Box 16"/>
          <p:cNvSpPr txBox="1">
            <a:spLocks noChangeArrowheads="1"/>
          </p:cNvSpPr>
          <p:nvPr/>
        </p:nvSpPr>
        <p:spPr bwMode="auto">
          <a:xfrm>
            <a:off x="4434597" y="873345"/>
            <a:ext cx="3322806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latinLnBrk="1" hangingPunct="1">
              <a:spcBef>
                <a:spcPct val="50000"/>
              </a:spcBef>
            </a:pPr>
            <a:r>
              <a:rPr lang="en-US" altLang="zh-CN" sz="3600" b="1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的乘法口诀</a:t>
            </a:r>
          </a:p>
        </p:txBody>
      </p:sp>
      <p:sp>
        <p:nvSpPr>
          <p:cNvPr id="85" name="矩形 5"/>
          <p:cNvSpPr>
            <a:spLocks noChangeArrowheads="1"/>
          </p:cNvSpPr>
          <p:nvPr/>
        </p:nvSpPr>
        <p:spPr bwMode="auto">
          <a:xfrm>
            <a:off x="2122170" y="5790565"/>
            <a:ext cx="2143125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6×6 </a:t>
            </a:r>
            <a:r>
              <a:rPr lang="en-US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36</a:t>
            </a:r>
            <a:endParaRPr lang="en-US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6" name="矩形 5"/>
          <p:cNvSpPr>
            <a:spLocks noChangeArrowheads="1"/>
          </p:cNvSpPr>
          <p:nvPr/>
        </p:nvSpPr>
        <p:spPr bwMode="auto">
          <a:xfrm>
            <a:off x="4467860" y="5038725"/>
            <a:ext cx="2143125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6×5 </a:t>
            </a:r>
            <a:r>
              <a:rPr lang="en-US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30</a:t>
            </a:r>
            <a:endParaRPr lang="en-US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7" name="TextBox 4"/>
          <p:cNvSpPr txBox="1">
            <a:spLocks noChangeArrowheads="1"/>
          </p:cNvSpPr>
          <p:nvPr/>
        </p:nvSpPr>
        <p:spPr bwMode="auto">
          <a:xfrm>
            <a:off x="7084060" y="5790565"/>
            <a:ext cx="2377440" cy="583565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latin typeface="+mj-lt"/>
                <a:ea typeface="楷体" panose="02010609060101010101" pitchFamily="49" charset="-122"/>
                <a:sym typeface="+mn-ea"/>
              </a:rPr>
              <a:t>六</a:t>
            </a:r>
            <a:r>
              <a:rPr lang="zh-CN" altLang="en-US" sz="3200" b="1">
                <a:latin typeface="+mj-lt"/>
                <a:ea typeface="楷体" panose="02010609060101010101" pitchFamily="49" charset="-122"/>
              </a:rPr>
              <a:t>六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三十六</a:t>
            </a: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246.1"/>
  <p:tag name="LEFT" val="402"/>
  <p:tag name="WIDTH" val="87.74866"/>
  <p:tag name="HEIGHT" val="55.73906"/>
  <p:tag name="SHADOWVISIBLE" val="0"/>
  <p:tag name="LINEVISIBLE" val="0"/>
  <p:tag name="REFLECTIONOFFSET" val="-2.147484E+09"/>
  <p:tag name="GLOWRADIUS" val="0"/>
  <p:tag name="SOFTEDGERADIUS" val="0"/>
  <p:tag name="THREEDVISIBLE" val="0"/>
  <p:tag name="HASTEXTFRAME" val="1"/>
  <p:tag name="TEXT" val="6×5"/>
  <p:tag name="FONTSIZE" val="40"/>
  <p:tag name="FONTCOLOR" val="System.__ComObject"/>
  <p:tag name="FONTBOLD" val="msoTrue"/>
  <p:tag name="FONTNAME" val="方正字迹-张建军硬笔楷体 简"/>
  <p:tag name="FONTNAMEASCII" val="方正字迹-张建军硬笔楷体 简"/>
  <p:tag name="FONTNAMECOMPLEXSCRIPT" val="+mn-cs"/>
  <p:tag name="FONTNAMEFAREAST" val="方正字迹-张建军硬笔楷体 简"/>
  <p:tag name="TEXTALIGNMENT" val="ppAlignLeft"/>
  <p:tag name="LINERULEAFTER" val="msoTrue"/>
  <p:tag name="MARGINBOTTOM" val="3.6"/>
  <p:tag name="MARGINLEFT" val="7.2"/>
  <p:tag name="MARGINRIGHT" val="7.2"/>
  <p:tag name="MARGINTOP" val="3.6"/>
  <p:tag name="T_HASTEXT" val="1"/>
  <p:tag name="T_LEFT" val="402"/>
  <p:tag name="T_TOP" val="246.1"/>
  <p:tag name="T_WIDTH" val="87.74866"/>
  <p:tag name="T_HEIGTH" val="System.__ComObject"/>
  <p:tag name="T_TEXT" val="6×5"/>
  <p:tag name="T_FONTCOLOR" val="System.__ComObject"/>
  <p:tag name="T_FONTNAME" val="方正字迹-张建军硬笔楷体 简"/>
  <p:tag name="T_FONTNAMEASCII" val="方正字迹-张建军硬笔楷体 简"/>
  <p:tag name="T_NAMECOMPLEXSCRIPT" val="+mn-cs"/>
  <p:tag name="T_NAMEFAREAST" val="方正字迹-张建军硬笔楷体 简"/>
  <p:tag name="T_FONTBOLD" val="msoTrue"/>
  <p:tag name="T_FONTSIZE" val="40"/>
  <p:tag name="T_FONTUNDERLINE" val="msoFalse"/>
  <p:tag name="T_FONTITALIC" val="msoFalse"/>
  <p:tag name="T_FONTSPACING" val="0"/>
  <p:tag name="T_MARGINTOP" val="3.6"/>
  <p:tag name="T_MARGINRIGHT" val="7.2"/>
  <p:tag name="T_MARGINBOTTOM" val="3.6"/>
  <p:tag name="T_MARGINLEFT" val="7.2"/>
  <p:tag name="T_TEXTLINEDASHSTYLE" val="msoLineDashStyleMixed"/>
  <p:tag name="T_TEXTLINEWEIGHT" val="-2.147484E+09"/>
  <p:tag name="T_TEXTLINEFORECOLOR" val="System.__ComObject"/>
  <p:tag name="T_TEXTLINEFILLBACKCOLOR" val="System.__ComObject"/>
  <p:tag name="T_TEXTLINEFILLTRANSPARENCY" val="0"/>
  <p:tag name="T_TEXTALIGNMENT" val="ppAlignLeft"/>
  <p:tag name="T_SPACEBEFORE" val="0"/>
  <p:tag name="T_SPACEWITHIN" val="1"/>
  <p:tag name="T_SPACEAFTER" val="0"/>
  <p:tag name="T_LINERULEBEFORE" val="msoTrue"/>
  <p:tag name="T_TEXTREFLECTION" val="0"/>
  <p:tag name="T_TEXTGLOW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311.434"/>
  <p:tag name="LEFT" val="371.2174"/>
  <p:tag name="WIDTH" val="89.13708"/>
  <p:tag name="HEIGHT" val="55.73906"/>
  <p:tag name="SHADOWVISIBLE" val="0"/>
  <p:tag name="LINEVISIBLE" val="0"/>
  <p:tag name="REFLECTIONOFFSET" val="-2.147484E+09"/>
  <p:tag name="GLOWRADIUS" val="0"/>
  <p:tag name="SOFTEDGERADIUS" val="0"/>
  <p:tag name="THREEDVISIBLE" val="0"/>
  <p:tag name="HASTEXTFRAME" val="1"/>
  <p:tag name="TEXT" val="6×2"/>
  <p:tag name="FONTSIZE" val="40"/>
  <p:tag name="FONTCOLOR" val="System.__ComObject"/>
  <p:tag name="FONTBOLD" val="msoTrue"/>
  <p:tag name="FONTNAME" val="方正字迹-张建军硬笔楷体 简"/>
  <p:tag name="FONTNAMEASCII" val="方正字迹-张建军硬笔楷体 简"/>
  <p:tag name="FONTNAMECOMPLEXSCRIPT" val="+mn-cs"/>
  <p:tag name="FONTNAMEFAREAST" val="方正字迹-张建军硬笔楷体 简"/>
  <p:tag name="TEXTALIGNMENT" val="ppAlignLeft"/>
  <p:tag name="LINERULEAFTER" val="msoTrue"/>
  <p:tag name="MARGINBOTTOM" val="3.6"/>
  <p:tag name="MARGINLEFT" val="7.2"/>
  <p:tag name="MARGINRIGHT" val="7.2"/>
  <p:tag name="MARGINTOP" val="3.6"/>
  <p:tag name="T_HASTEXT" val="1"/>
  <p:tag name="T_LEFT" val="371.2174"/>
  <p:tag name="T_TOP" val="311.434"/>
  <p:tag name="T_WIDTH" val="89.13708"/>
  <p:tag name="T_HEIGTH" val="System.__ComObject"/>
  <p:tag name="T_TEXT" val="6×2"/>
  <p:tag name="T_FONTCOLOR" val="System.__ComObject"/>
  <p:tag name="T_FONTNAME" val="方正字迹-张建军硬笔楷体 简"/>
  <p:tag name="T_FONTNAMEASCII" val="方正字迹-张建军硬笔楷体 简"/>
  <p:tag name="T_NAMECOMPLEXSCRIPT" val="+mn-cs"/>
  <p:tag name="T_NAMEFAREAST" val="方正字迹-张建军硬笔楷体 简"/>
  <p:tag name="T_FONTBOLD" val="msoTrue"/>
  <p:tag name="T_FONTSIZE" val="40"/>
  <p:tag name="T_FONTUNDERLINE" val="msoFalse"/>
  <p:tag name="T_FONTITALIC" val="msoFalse"/>
  <p:tag name="T_FONTSPACING" val="0"/>
  <p:tag name="T_MARGINTOP" val="3.6"/>
  <p:tag name="T_MARGINRIGHT" val="7.2"/>
  <p:tag name="T_MARGINBOTTOM" val="3.6"/>
  <p:tag name="T_MARGINLEFT" val="7.2"/>
  <p:tag name="T_TEXTLINEDASHSTYLE" val="msoLineDashStyleMixed"/>
  <p:tag name="T_TEXTLINEWEIGHT" val="-2.147484E+09"/>
  <p:tag name="T_TEXTLINEFORECOLOR" val="System.__ComObject"/>
  <p:tag name="T_TEXTLINEFILLBACKCOLOR" val="System.__ComObject"/>
  <p:tag name="T_TEXTLINEFILLTRANSPARENCY" val="0"/>
  <p:tag name="T_TEXTALIGNMENT" val="ppAlignLeft"/>
  <p:tag name="T_SPACEBEFORE" val="0"/>
  <p:tag name="T_SPACEWITHIN" val="1"/>
  <p:tag name="T_SPACEAFTER" val="0"/>
  <p:tag name="T_LINERULEBEFORE" val="msoTrue"/>
  <p:tag name="T_TEXTREFLECTION" val="0"/>
  <p:tag name="T_TEXTGLOW" val="0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617</Words>
  <Application>Microsoft Office PowerPoint</Application>
  <PresentationFormat>宽屏</PresentationFormat>
  <Paragraphs>228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等线</vt:lpstr>
      <vt:lpstr>等线 Light</vt:lpstr>
      <vt:lpstr>方正字迹-张建军硬笔楷体 简</vt:lpstr>
      <vt:lpstr>黑体</vt:lpstr>
      <vt:lpstr>华文琥珀</vt:lpstr>
      <vt:lpstr>楷体</vt:lpstr>
      <vt:lpstr>Arial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/>
  <cp:keywords>状元成才路</cp:keywords>
  <dc:description/>
  <cp:lastModifiedBy/>
  <cp:revision>1</cp:revision>
  <dcterms:created xsi:type="dcterms:W3CDTF">2025-06-25T07:46:04Z</dcterms:created>
  <dcterms:modified xsi:type="dcterms:W3CDTF">2025-10-13T03:49:42Z</dcterms:modified>
  <cp:category>状元成才路</cp:category>
  <cp:contentStatus>状元成才路</cp:contentStatus>
</cp:coreProperties>
</file>