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23"/>
  </p:notesMasterIdLst>
  <p:handoutMasterIdLst>
    <p:handoutMasterId r:id="rId24"/>
  </p:handoutMasterIdLst>
  <p:sldIdLst>
    <p:sldId id="256" r:id="rId2"/>
    <p:sldId id="570" r:id="rId3"/>
    <p:sldId id="579" r:id="rId4"/>
    <p:sldId id="583" r:id="rId5"/>
    <p:sldId id="552" r:id="rId6"/>
    <p:sldId id="586" r:id="rId7"/>
    <p:sldId id="574" r:id="rId8"/>
    <p:sldId id="585" r:id="rId9"/>
    <p:sldId id="572" r:id="rId10"/>
    <p:sldId id="544" r:id="rId11"/>
    <p:sldId id="575" r:id="rId12"/>
    <p:sldId id="547" r:id="rId13"/>
    <p:sldId id="587" r:id="rId14"/>
    <p:sldId id="588" r:id="rId15"/>
    <p:sldId id="589" r:id="rId16"/>
    <p:sldId id="528" r:id="rId17"/>
    <p:sldId id="590" r:id="rId18"/>
    <p:sldId id="548" r:id="rId19"/>
    <p:sldId id="382" r:id="rId20"/>
  </p:sldIdLst>
  <p:sldSz cx="12192000" cy="6858000"/>
  <p:notesSz cx="6858000" cy="9144000"/>
  <p:custDataLst>
    <p:tags r:id="rId2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E1D23"/>
    <a:srgbClr val="FDF6E3"/>
    <a:srgbClr val="C1DEE3"/>
    <a:srgbClr val="FED2B8"/>
    <a:srgbClr val="70B9C7"/>
    <a:srgbClr val="6EB7C8"/>
    <a:srgbClr val="67B6BE"/>
    <a:srgbClr val="FFFFFF"/>
    <a:srgbClr val="6CB1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755" autoAdjust="0"/>
    <p:restoredTop sz="95026" autoAdjust="0"/>
  </p:normalViewPr>
  <p:slideViewPr>
    <p:cSldViewPr snapToGrid="0">
      <p:cViewPr varScale="1">
        <p:scale>
          <a:sx n="79" d="100"/>
          <a:sy n="79" d="100"/>
        </p:scale>
        <p:origin x="92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BF417E-1351-5D95-E0C1-6517EC274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DB5497-CB00-8CDD-C3C1-8BE11AE0C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2025/7/29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BFFDA2-5735-8F5A-1F29-8818F5224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0946A-BAD8-48EF-0A95-8FE7569C13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3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CE4070-D2FE-980F-ADFF-E4CC3B9F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6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2D34AA-2093-BCCD-CDA4-8CED66652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5899FF-F0A9-71A3-FCFB-7EA4B9348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85C8D1C9-4268-09B5-9CDC-B2D9299AC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CEA67C-B615-DA20-1DFC-A4B04D6A0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/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  <a:extLst>
              <a:ext uri="{C807C97D-BFC1-408E-A445-0C87EB9F89A2}">
                <ask:lineSketchStyleProps xmlns:ask="http://schemas.microsoft.com/office/drawing/2018/sketchyshapes" sd="388884573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5075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21" r:id="rId2"/>
    <p:sldLayoutId id="2147484519" r:id="rId3"/>
    <p:sldLayoutId id="21474845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8A9F0511-0277-244E-97DD-A8E6C21B8682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48">
            <a:extLst>
              <a:ext uri="{FF2B5EF4-FFF2-40B4-BE49-F238E27FC236}">
                <a16:creationId xmlns:a16="http://schemas.microsoft.com/office/drawing/2014/main" id="{B3A0667D-C274-F3C1-B257-82084AAF29A4}"/>
              </a:ext>
            </a:extLst>
          </p:cNvPr>
          <p:cNvSpPr txBox="1"/>
          <p:nvPr/>
        </p:nvSpPr>
        <p:spPr>
          <a:xfrm>
            <a:off x="1265980" y="2954568"/>
            <a:ext cx="9660041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整理与复习（</a:t>
            </a:r>
            <a:r>
              <a:rPr lang="en-US" altLang="zh-CN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r>
              <a:rPr lang="zh-CN" altLang="en-US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）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0077E46D-415A-6A7D-3E41-2D19082EAA4B}"/>
              </a:ext>
            </a:extLst>
          </p:cNvPr>
          <p:cNvGrpSpPr/>
          <p:nvPr/>
        </p:nvGrpSpPr>
        <p:grpSpPr>
          <a:xfrm>
            <a:off x="1996975" y="1313251"/>
            <a:ext cx="8198051" cy="1260000"/>
            <a:chOff x="950553" y="1163960"/>
            <a:chExt cx="8198051" cy="1260000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149E5407-D4C0-6D8E-6730-61D7B1FDBB1E}"/>
                </a:ext>
              </a:extLst>
            </p:cNvPr>
            <p:cNvSpPr txBox="1"/>
            <p:nvPr/>
          </p:nvSpPr>
          <p:spPr>
            <a:xfrm>
              <a:off x="2210553" y="1332295"/>
              <a:ext cx="693805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7</a:t>
              </a:r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~</a:t>
              </a:r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9</a:t>
              </a:r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的表内乘、除法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7AA1BCBC-FDAA-D606-FE85-162B6A0481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终止 1">
            <a:extLst>
              <a:ext uri="{FF2B5EF4-FFF2-40B4-BE49-F238E27FC236}">
                <a16:creationId xmlns:a16="http://schemas.microsoft.com/office/drawing/2014/main" id="{ED36D97D-B9E1-3055-E41B-5AB7EBD7CC7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整体回顾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FB4199B0-A132-D047-3250-7EF128AD3A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372" y="2791481"/>
            <a:ext cx="1372315" cy="1372315"/>
          </a:xfrm>
          <a:prstGeom prst="rect">
            <a:avLst/>
          </a:prstGeom>
        </p:spPr>
      </p:pic>
      <p:sp>
        <p:nvSpPr>
          <p:cNvPr id="39" name="对话气泡: 圆角矩形 38">
            <a:extLst>
              <a:ext uri="{FF2B5EF4-FFF2-40B4-BE49-F238E27FC236}">
                <a16:creationId xmlns:a16="http://schemas.microsoft.com/office/drawing/2014/main" id="{B3D12444-ED86-7962-2BD5-4D1C6A58AC47}"/>
              </a:ext>
            </a:extLst>
          </p:cNvPr>
          <p:cNvSpPr/>
          <p:nvPr/>
        </p:nvSpPr>
        <p:spPr>
          <a:xfrm>
            <a:off x="2644768" y="1979480"/>
            <a:ext cx="3451232" cy="1905124"/>
          </a:xfrm>
          <a:prstGeom prst="wedgeRoundRectCallout">
            <a:avLst>
              <a:gd name="adj1" fmla="val -64549"/>
              <a:gd name="adj2" fmla="val 3719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我会背乘法口诀了，并会用口诀计算乘、除法。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2B0283C8-4850-E3B7-F32F-71EACBD4FC04}"/>
              </a:ext>
            </a:extLst>
          </p:cNvPr>
          <p:cNvGrpSpPr/>
          <p:nvPr/>
        </p:nvGrpSpPr>
        <p:grpSpPr>
          <a:xfrm>
            <a:off x="6989806" y="2209241"/>
            <a:ext cx="2570480" cy="715779"/>
            <a:chOff x="7771474" y="1939910"/>
            <a:chExt cx="2570480" cy="715779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68A671EC-0806-26E8-14A2-53E62C6CE783}"/>
                </a:ext>
              </a:extLst>
            </p:cNvPr>
            <p:cNvSpPr txBox="1"/>
            <p:nvPr/>
          </p:nvSpPr>
          <p:spPr>
            <a:xfrm>
              <a:off x="7771474" y="1974635"/>
              <a:ext cx="25704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54÷9=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F60BA83B-AAF2-0BAD-CA1F-3C530F801C82}"/>
                </a:ext>
              </a:extLst>
            </p:cNvPr>
            <p:cNvSpPr/>
            <p:nvPr/>
          </p:nvSpPr>
          <p:spPr>
            <a:xfrm>
              <a:off x="9354220" y="1939910"/>
              <a:ext cx="715779" cy="71577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4FD3B16D-608D-7A05-0F70-DA5F7A2DE799}"/>
              </a:ext>
            </a:extLst>
          </p:cNvPr>
          <p:cNvSpPr txBox="1"/>
          <p:nvPr/>
        </p:nvSpPr>
        <p:spPr>
          <a:xfrm>
            <a:off x="6450041" y="3167268"/>
            <a:ext cx="496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ea typeface="楷体" panose="02010609060101010101" pitchFamily="49" charset="-122"/>
              </a:rPr>
              <a:t>口诀：</a:t>
            </a:r>
            <a:r>
              <a:rPr lang="en-US" altLang="zh-CN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en-US" altLang="zh-CN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九五十四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9D93B8EA-A1E8-E2DE-C654-FB365E98F049}"/>
              </a:ext>
            </a:extLst>
          </p:cNvPr>
          <p:cNvSpPr txBox="1"/>
          <p:nvPr/>
        </p:nvSpPr>
        <p:spPr>
          <a:xfrm>
            <a:off x="750698" y="1194691"/>
            <a:ext cx="82862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通过本单元的学习，你有哪些收获？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A67B8EFD-2931-5F88-8A6D-708EA3854D47}"/>
              </a:ext>
            </a:extLst>
          </p:cNvPr>
          <p:cNvSpPr txBox="1"/>
          <p:nvPr/>
        </p:nvSpPr>
        <p:spPr>
          <a:xfrm>
            <a:off x="1621066" y="4149626"/>
            <a:ext cx="3038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六七四十二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46A5745B-E319-86DB-448D-1981EAC6B5E7}"/>
              </a:ext>
            </a:extLst>
          </p:cNvPr>
          <p:cNvSpPr txBox="1"/>
          <p:nvPr/>
        </p:nvSpPr>
        <p:spPr>
          <a:xfrm>
            <a:off x="1621066" y="4998211"/>
            <a:ext cx="3038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六八四十八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26CF138D-26BC-F6DD-66D0-890DB64EBD8B}"/>
              </a:ext>
            </a:extLst>
          </p:cNvPr>
          <p:cNvSpPr txBox="1"/>
          <p:nvPr/>
        </p:nvSpPr>
        <p:spPr>
          <a:xfrm>
            <a:off x="1621066" y="5846796"/>
            <a:ext cx="3038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六九五十四</a:t>
            </a:r>
          </a:p>
        </p:txBody>
      </p:sp>
      <p:sp>
        <p:nvSpPr>
          <p:cNvPr id="52" name="箭头: 右弧形 51">
            <a:extLst>
              <a:ext uri="{FF2B5EF4-FFF2-40B4-BE49-F238E27FC236}">
                <a16:creationId xmlns:a16="http://schemas.microsoft.com/office/drawing/2014/main" id="{437133BF-049B-57D9-0C1F-B563B4726826}"/>
              </a:ext>
            </a:extLst>
          </p:cNvPr>
          <p:cNvSpPr/>
          <p:nvPr/>
        </p:nvSpPr>
        <p:spPr>
          <a:xfrm>
            <a:off x="4134253" y="4396902"/>
            <a:ext cx="389107" cy="935848"/>
          </a:xfrm>
          <a:prstGeom prst="curved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3" name="箭头: 右弧形 52">
            <a:extLst>
              <a:ext uri="{FF2B5EF4-FFF2-40B4-BE49-F238E27FC236}">
                <a16:creationId xmlns:a16="http://schemas.microsoft.com/office/drawing/2014/main" id="{03E4CE0D-64A7-2D6E-BDCD-EA5A6FE7123A}"/>
              </a:ext>
            </a:extLst>
          </p:cNvPr>
          <p:cNvSpPr/>
          <p:nvPr/>
        </p:nvSpPr>
        <p:spPr>
          <a:xfrm flipV="1">
            <a:off x="4134253" y="5378872"/>
            <a:ext cx="389107" cy="935848"/>
          </a:xfrm>
          <a:prstGeom prst="curvedLef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C39C9184-FFC0-88C6-EC2D-08D67C190975}"/>
              </a:ext>
            </a:extLst>
          </p:cNvPr>
          <p:cNvSpPr txBox="1"/>
          <p:nvPr/>
        </p:nvSpPr>
        <p:spPr>
          <a:xfrm>
            <a:off x="4598415" y="4491668"/>
            <a:ext cx="678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+6</a:t>
            </a:r>
            <a:endParaRPr lang="zh-CN" altLang="en-US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89717A06-D514-35EE-C1FF-E1C1A53C64A6}"/>
              </a:ext>
            </a:extLst>
          </p:cNvPr>
          <p:cNvSpPr txBox="1"/>
          <p:nvPr/>
        </p:nvSpPr>
        <p:spPr>
          <a:xfrm>
            <a:off x="4598415" y="5480041"/>
            <a:ext cx="678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C4FF5B44-6B7D-0382-00A2-F754E5003B9E}"/>
              </a:ext>
            </a:extLst>
          </p:cNvPr>
          <p:cNvSpPr txBox="1"/>
          <p:nvPr/>
        </p:nvSpPr>
        <p:spPr>
          <a:xfrm>
            <a:off x="8722692" y="2239777"/>
            <a:ext cx="41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843BBD05-F711-B6F1-F01D-9EB42BF58CA4}"/>
              </a:ext>
            </a:extLst>
          </p:cNvPr>
          <p:cNvSpPr txBox="1"/>
          <p:nvPr/>
        </p:nvSpPr>
        <p:spPr>
          <a:xfrm>
            <a:off x="8175941" y="3163079"/>
            <a:ext cx="812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</a:t>
            </a:r>
          </a:p>
        </p:txBody>
      </p:sp>
      <p:pic>
        <p:nvPicPr>
          <p:cNvPr id="58" name="图片 57">
            <a:extLst>
              <a:ext uri="{FF2B5EF4-FFF2-40B4-BE49-F238E27FC236}">
                <a16:creationId xmlns:a16="http://schemas.microsoft.com/office/drawing/2014/main" id="{B9CD3448-3309-2BF8-586A-0585ADB9F2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5755" y="4795957"/>
            <a:ext cx="1372315" cy="1372315"/>
          </a:xfrm>
          <a:prstGeom prst="rect">
            <a:avLst/>
          </a:prstGeom>
        </p:spPr>
      </p:pic>
      <p:sp>
        <p:nvSpPr>
          <p:cNvPr id="59" name="对话气泡: 圆角矩形 58">
            <a:extLst>
              <a:ext uri="{FF2B5EF4-FFF2-40B4-BE49-F238E27FC236}">
                <a16:creationId xmlns:a16="http://schemas.microsoft.com/office/drawing/2014/main" id="{D5F88FE6-8A66-C664-CB0E-2D0B4A840CAB}"/>
              </a:ext>
            </a:extLst>
          </p:cNvPr>
          <p:cNvSpPr/>
          <p:nvPr/>
        </p:nvSpPr>
        <p:spPr>
          <a:xfrm>
            <a:off x="5535037" y="4254356"/>
            <a:ext cx="4182894" cy="1905124"/>
          </a:xfrm>
          <a:prstGeom prst="wedgeRoundRectCallout">
            <a:avLst>
              <a:gd name="adj1" fmla="val 59811"/>
              <a:gd name="adj2" fmla="val 2723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用记住的口诀和加、减法可以帮助我们找到忘记的口诀。</a:t>
            </a:r>
          </a:p>
        </p:txBody>
      </p:sp>
    </p:spTree>
    <p:extLst>
      <p:ext uri="{BB962C8B-B14F-4D97-AF65-F5344CB8AC3E}">
        <p14:creationId xmlns:p14="http://schemas.microsoft.com/office/powerpoint/2010/main" val="256312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3" grpId="0"/>
      <p:bldP spid="49" grpId="0"/>
      <p:bldP spid="50" grpId="0"/>
      <p:bldP spid="51" grpId="0"/>
      <p:bldP spid="52" grpId="0" animBg="1"/>
      <p:bldP spid="53" grpId="0" animBg="1"/>
      <p:bldP spid="54" grpId="0"/>
      <p:bldP spid="55" grpId="0"/>
      <p:bldP spid="56" grpId="0"/>
      <p:bldP spid="57" grpId="0"/>
      <p:bldP spid="5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0973219-0B82-6C6F-CBDE-2DE59E82451A}"/>
              </a:ext>
            </a:extLst>
          </p:cNvPr>
          <p:cNvSpPr txBox="1"/>
          <p:nvPr/>
        </p:nvSpPr>
        <p:spPr>
          <a:xfrm>
            <a:off x="557255" y="3456744"/>
            <a:ext cx="2222680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rgbClr val="FD91A5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7~9</a:t>
            </a:r>
            <a:r>
              <a:rPr lang="zh-CN" altLang="en-US" sz="3200" b="1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的表内乘、除法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462E894-BC49-AD69-C127-A624D7571ADC}"/>
              </a:ext>
            </a:extLst>
          </p:cNvPr>
          <p:cNvSpPr txBox="1"/>
          <p:nvPr/>
        </p:nvSpPr>
        <p:spPr>
          <a:xfrm>
            <a:off x="3227151" y="4149241"/>
            <a:ext cx="2604106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FD91A5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用 </a:t>
            </a:r>
            <a:r>
              <a:rPr lang="en-US" altLang="zh-CN" dirty="0"/>
              <a:t>7~9</a:t>
            </a:r>
            <a:r>
              <a:rPr lang="zh-CN" altLang="en-US" dirty="0"/>
              <a:t>的乘法口诀求商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148A85E-8010-7F52-EBCC-51EDDD523173}"/>
              </a:ext>
            </a:extLst>
          </p:cNvPr>
          <p:cNvSpPr txBox="1"/>
          <p:nvPr/>
        </p:nvSpPr>
        <p:spPr>
          <a:xfrm>
            <a:off x="3326622" y="1481728"/>
            <a:ext cx="2405164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FD91A5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en-US" altLang="zh-CN" dirty="0"/>
              <a:t>7~9</a:t>
            </a:r>
            <a:r>
              <a:rPr lang="zh-CN" altLang="en-US" dirty="0"/>
              <a:t>的乘法口诀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2BD6966-4F28-28FB-8864-37272E6C760F}"/>
              </a:ext>
            </a:extLst>
          </p:cNvPr>
          <p:cNvSpPr txBox="1"/>
          <p:nvPr/>
        </p:nvSpPr>
        <p:spPr>
          <a:xfrm>
            <a:off x="6141178" y="498499"/>
            <a:ext cx="4623072" cy="954107"/>
          </a:xfrm>
          <a:prstGeom prst="rect">
            <a:avLst/>
          </a:prstGeom>
          <a:solidFill>
            <a:schemeClr val="bg1"/>
          </a:solidFill>
          <a:ln w="19050">
            <a:solidFill>
              <a:srgbClr val="FD91A5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的乘法口诀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有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句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，每相邻两句口诀的得数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相差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A073307-EA8B-2556-6B4D-0B674F71D6BB}"/>
              </a:ext>
            </a:extLst>
          </p:cNvPr>
          <p:cNvSpPr txBox="1"/>
          <p:nvPr/>
        </p:nvSpPr>
        <p:spPr>
          <a:xfrm>
            <a:off x="3227151" y="5648500"/>
            <a:ext cx="2604107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FD91A5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解决问题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0A9E599-958F-7CAC-B400-2F50B1E520E5}"/>
              </a:ext>
            </a:extLst>
          </p:cNvPr>
          <p:cNvSpPr txBox="1"/>
          <p:nvPr/>
        </p:nvSpPr>
        <p:spPr>
          <a:xfrm>
            <a:off x="6141178" y="1543282"/>
            <a:ext cx="4623072" cy="954107"/>
          </a:xfrm>
          <a:prstGeom prst="rect">
            <a:avLst/>
          </a:prstGeom>
          <a:solidFill>
            <a:schemeClr val="bg1"/>
          </a:solidFill>
          <a:ln w="19050">
            <a:solidFill>
              <a:srgbClr val="FD91A5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8 </a:t>
            </a:r>
            <a:r>
              <a:rPr lang="zh-CN" altLang="en-US" dirty="0">
                <a:solidFill>
                  <a:srgbClr val="FF0000"/>
                </a:solidFill>
              </a:rPr>
              <a:t>的乘法口诀</a:t>
            </a:r>
            <a:r>
              <a:rPr lang="zh-CN" altLang="en-US" dirty="0"/>
              <a:t>有 </a:t>
            </a:r>
            <a:r>
              <a:rPr lang="en-US" altLang="zh-CN" dirty="0">
                <a:solidFill>
                  <a:srgbClr val="FF0000"/>
                </a:solidFill>
              </a:rPr>
              <a:t>8 </a:t>
            </a:r>
            <a:r>
              <a:rPr lang="zh-CN" altLang="en-US" dirty="0">
                <a:solidFill>
                  <a:srgbClr val="FF0000"/>
                </a:solidFill>
              </a:rPr>
              <a:t>句</a:t>
            </a:r>
            <a:r>
              <a:rPr lang="zh-CN" altLang="en-US" dirty="0"/>
              <a:t>，每相邻两句口诀的得数</a:t>
            </a:r>
            <a:r>
              <a:rPr lang="zh-CN" altLang="en-US" dirty="0">
                <a:solidFill>
                  <a:srgbClr val="FF0000"/>
                </a:solidFill>
              </a:rPr>
              <a:t>相差</a:t>
            </a:r>
            <a:r>
              <a:rPr lang="en-US" altLang="zh-CN" dirty="0">
                <a:solidFill>
                  <a:srgbClr val="FF0000"/>
                </a:solidFill>
              </a:rPr>
              <a:t>8</a:t>
            </a:r>
            <a:r>
              <a:rPr lang="zh-CN" altLang="en-US" dirty="0"/>
              <a:t>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2AE566F-7427-79A5-7576-A14320BEC04C}"/>
              </a:ext>
            </a:extLst>
          </p:cNvPr>
          <p:cNvSpPr txBox="1"/>
          <p:nvPr/>
        </p:nvSpPr>
        <p:spPr>
          <a:xfrm>
            <a:off x="6141178" y="2595451"/>
            <a:ext cx="4623072" cy="954107"/>
          </a:xfrm>
          <a:prstGeom prst="rect">
            <a:avLst/>
          </a:prstGeom>
          <a:solidFill>
            <a:schemeClr val="bg1"/>
          </a:solidFill>
          <a:ln w="19050">
            <a:solidFill>
              <a:srgbClr val="FD91A5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9 </a:t>
            </a:r>
            <a:r>
              <a:rPr lang="zh-CN" altLang="en-US" dirty="0">
                <a:solidFill>
                  <a:srgbClr val="FF0000"/>
                </a:solidFill>
              </a:rPr>
              <a:t>的乘法口诀</a:t>
            </a:r>
            <a:r>
              <a:rPr lang="zh-CN" altLang="en-US" dirty="0"/>
              <a:t>有 </a:t>
            </a:r>
            <a:r>
              <a:rPr lang="en-US" altLang="zh-CN" dirty="0">
                <a:solidFill>
                  <a:srgbClr val="FF0000"/>
                </a:solidFill>
              </a:rPr>
              <a:t>9 </a:t>
            </a:r>
            <a:r>
              <a:rPr lang="zh-CN" altLang="en-US" dirty="0">
                <a:solidFill>
                  <a:srgbClr val="FF0000"/>
                </a:solidFill>
              </a:rPr>
              <a:t>句</a:t>
            </a:r>
            <a:r>
              <a:rPr lang="zh-CN" altLang="en-US" dirty="0"/>
              <a:t>，每相邻两句口诀的得数</a:t>
            </a:r>
            <a:r>
              <a:rPr lang="zh-CN" altLang="en-US" dirty="0">
                <a:solidFill>
                  <a:srgbClr val="FF0000"/>
                </a:solidFill>
              </a:rPr>
              <a:t>相差</a:t>
            </a:r>
            <a:r>
              <a:rPr lang="en-US" altLang="zh-CN" dirty="0">
                <a:solidFill>
                  <a:srgbClr val="FF0000"/>
                </a:solidFill>
              </a:rPr>
              <a:t>9</a:t>
            </a:r>
            <a:r>
              <a:rPr lang="zh-CN" altLang="en-US" dirty="0"/>
              <a:t>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2736E18-235B-345D-5C09-B53208ABA3EA}"/>
              </a:ext>
            </a:extLst>
          </p:cNvPr>
          <p:cNvSpPr txBox="1"/>
          <p:nvPr/>
        </p:nvSpPr>
        <p:spPr>
          <a:xfrm>
            <a:off x="6785854" y="3888349"/>
            <a:ext cx="4623073" cy="1592167"/>
          </a:xfrm>
          <a:prstGeom prst="rect">
            <a:avLst/>
          </a:prstGeom>
          <a:solidFill>
            <a:schemeClr val="bg1"/>
          </a:solidFill>
          <a:ln w="19050">
            <a:solidFill>
              <a:srgbClr val="FD91A5"/>
            </a:solidFill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800" b="1" dirty="0"/>
              <a:t>除数是</a:t>
            </a:r>
            <a:r>
              <a:rPr lang="zh-CN" altLang="en-US" sz="2800" b="1" dirty="0">
                <a:solidFill>
                  <a:srgbClr val="FF0000"/>
                </a:solidFill>
              </a:rPr>
              <a:t>几</a:t>
            </a:r>
            <a:r>
              <a:rPr lang="zh-CN" altLang="en-US" sz="2800" b="1" dirty="0"/>
              <a:t>，就想</a:t>
            </a:r>
            <a:r>
              <a:rPr lang="zh-CN" altLang="en-US" sz="2800" b="1" dirty="0">
                <a:solidFill>
                  <a:srgbClr val="FF0000"/>
                </a:solidFill>
              </a:rPr>
              <a:t>几</a:t>
            </a:r>
            <a:r>
              <a:rPr lang="zh-CN" altLang="en-US" sz="2800" b="1" dirty="0"/>
              <a:t>的乘法口诀；除数和几相乘得被除数，商就是几。</a:t>
            </a:r>
          </a:p>
        </p:txBody>
      </p:sp>
      <p:sp>
        <p:nvSpPr>
          <p:cNvPr id="15" name="左大括号 14">
            <a:extLst>
              <a:ext uri="{FF2B5EF4-FFF2-40B4-BE49-F238E27FC236}">
                <a16:creationId xmlns:a16="http://schemas.microsoft.com/office/drawing/2014/main" id="{9D7DE487-4875-566A-B1DC-3CC6BE58259D}"/>
              </a:ext>
            </a:extLst>
          </p:cNvPr>
          <p:cNvSpPr/>
          <p:nvPr/>
        </p:nvSpPr>
        <p:spPr>
          <a:xfrm>
            <a:off x="2867227" y="2020337"/>
            <a:ext cx="287223" cy="3950031"/>
          </a:xfrm>
          <a:prstGeom prst="leftBrace">
            <a:avLst>
              <a:gd name="adj1" fmla="val 39039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7CCECD76-0174-00B9-381C-232377BEB69B}"/>
              </a:ext>
            </a:extLst>
          </p:cNvPr>
          <p:cNvSpPr/>
          <p:nvPr/>
        </p:nvSpPr>
        <p:spPr>
          <a:xfrm>
            <a:off x="5831257" y="892384"/>
            <a:ext cx="226296" cy="2255905"/>
          </a:xfrm>
          <a:prstGeom prst="leftBrace">
            <a:avLst>
              <a:gd name="adj1" fmla="val 49199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箭头: 右 16">
            <a:extLst>
              <a:ext uri="{FF2B5EF4-FFF2-40B4-BE49-F238E27FC236}">
                <a16:creationId xmlns:a16="http://schemas.microsoft.com/office/drawing/2014/main" id="{0975F27F-B098-685E-2E11-E4BA708F183B}"/>
              </a:ext>
            </a:extLst>
          </p:cNvPr>
          <p:cNvSpPr/>
          <p:nvPr/>
        </p:nvSpPr>
        <p:spPr>
          <a:xfrm>
            <a:off x="5936176" y="4469253"/>
            <a:ext cx="729574" cy="43719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箭头: 右 17">
            <a:extLst>
              <a:ext uri="{FF2B5EF4-FFF2-40B4-BE49-F238E27FC236}">
                <a16:creationId xmlns:a16="http://schemas.microsoft.com/office/drawing/2014/main" id="{0FE8AB11-7A78-899E-597A-872226B707FF}"/>
              </a:ext>
            </a:extLst>
          </p:cNvPr>
          <p:cNvSpPr/>
          <p:nvPr/>
        </p:nvSpPr>
        <p:spPr>
          <a:xfrm>
            <a:off x="5936176" y="5722290"/>
            <a:ext cx="729574" cy="43719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AE0D42F-DF2A-3ED7-5BE7-020834DA3C2C}"/>
              </a:ext>
            </a:extLst>
          </p:cNvPr>
          <p:cNvSpPr txBox="1"/>
          <p:nvPr/>
        </p:nvSpPr>
        <p:spPr>
          <a:xfrm>
            <a:off x="6785854" y="5661867"/>
            <a:ext cx="4623073" cy="558038"/>
          </a:xfrm>
          <a:prstGeom prst="rect">
            <a:avLst/>
          </a:prstGeom>
          <a:solidFill>
            <a:schemeClr val="bg1"/>
          </a:solidFill>
          <a:ln w="19050">
            <a:solidFill>
              <a:srgbClr val="FD91A5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2800" b="1"/>
            </a:lvl1pPr>
          </a:lstStyle>
          <a:p>
            <a:r>
              <a:rPr lang="zh-CN" altLang="en-US" dirty="0"/>
              <a:t>用乘、除法的知识解决问题</a:t>
            </a:r>
          </a:p>
        </p:txBody>
      </p:sp>
    </p:spTree>
    <p:extLst>
      <p:ext uri="{BB962C8B-B14F-4D97-AF65-F5344CB8AC3E}">
        <p14:creationId xmlns:p14="http://schemas.microsoft.com/office/powerpoint/2010/main" val="233719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终止 6">
            <a:extLst>
              <a:ext uri="{FF2B5EF4-FFF2-40B4-BE49-F238E27FC236}">
                <a16:creationId xmlns:a16="http://schemas.microsoft.com/office/drawing/2014/main" id="{F1DAB2D6-37C4-EDDA-92FC-FB373FA6F14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知识梳理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3AF5866-7DB4-7F8B-AD1A-EDC0E4FE49E1}"/>
              </a:ext>
            </a:extLst>
          </p:cNvPr>
          <p:cNvSpPr txBox="1"/>
          <p:nvPr/>
        </p:nvSpPr>
        <p:spPr>
          <a:xfrm>
            <a:off x="651754" y="1702342"/>
            <a:ext cx="27574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小组合作：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7496E51-B4A1-8F53-ED60-96889C1036C4}"/>
              </a:ext>
            </a:extLst>
          </p:cNvPr>
          <p:cNvSpPr txBox="1"/>
          <p:nvPr/>
        </p:nvSpPr>
        <p:spPr>
          <a:xfrm>
            <a:off x="1303912" y="2700773"/>
            <a:ext cx="95841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1.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在卡片上写</a:t>
            </a:r>
            <a:r>
              <a:rPr kumimoji="0" lang="zh-CN" altLang="en-US" sz="36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出学过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的乘法口诀并进行整理；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84D9253-41D3-6F7C-169A-88606A425F65}"/>
              </a:ext>
            </a:extLst>
          </p:cNvPr>
          <p:cNvSpPr txBox="1"/>
          <p:nvPr/>
        </p:nvSpPr>
        <p:spPr>
          <a:xfrm>
            <a:off x="1303912" y="3637649"/>
            <a:ext cx="95841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2.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说一说自己是怎样整理的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。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859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8D9F41C-AFDF-26BC-23ED-DA57C1ADE48E}"/>
              </a:ext>
            </a:extLst>
          </p:cNvPr>
          <p:cNvSpPr txBox="1"/>
          <p:nvPr/>
        </p:nvSpPr>
        <p:spPr>
          <a:xfrm>
            <a:off x="609600" y="613878"/>
            <a:ext cx="10615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下表是小丽整理的乘法口诀表。请你把它补完整。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FC12F3F-C864-A2A9-62A7-9CE20EF20C97}"/>
              </a:ext>
            </a:extLst>
          </p:cNvPr>
          <p:cNvSpPr/>
          <p:nvPr/>
        </p:nvSpPr>
        <p:spPr>
          <a:xfrm>
            <a:off x="609600" y="1447097"/>
            <a:ext cx="1219200" cy="511648"/>
          </a:xfrm>
          <a:prstGeom prst="rect">
            <a:avLst/>
          </a:prstGeom>
          <a:solidFill>
            <a:srgbClr val="DAE9E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一一得一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57996DC-4E24-D496-EDA0-AA6A8C9133A9}"/>
              </a:ext>
            </a:extLst>
          </p:cNvPr>
          <p:cNvSpPr/>
          <p:nvPr/>
        </p:nvSpPr>
        <p:spPr>
          <a:xfrm>
            <a:off x="609600" y="1958745"/>
            <a:ext cx="1219200" cy="511648"/>
          </a:xfrm>
          <a:prstGeom prst="rect">
            <a:avLst/>
          </a:prstGeom>
          <a:solidFill>
            <a:srgbClr val="C1DE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一二得二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38FCE19-8312-56F5-A6E7-3BBB97A2B630}"/>
              </a:ext>
            </a:extLst>
          </p:cNvPr>
          <p:cNvSpPr/>
          <p:nvPr/>
        </p:nvSpPr>
        <p:spPr>
          <a:xfrm>
            <a:off x="609600" y="2471190"/>
            <a:ext cx="1219200" cy="511648"/>
          </a:xfrm>
          <a:prstGeom prst="rect">
            <a:avLst/>
          </a:prstGeom>
          <a:solidFill>
            <a:srgbClr val="AED5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一三得三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0C2EDC6-FCDC-39FE-4F6C-770EA333B1E5}"/>
              </a:ext>
            </a:extLst>
          </p:cNvPr>
          <p:cNvSpPr/>
          <p:nvPr/>
        </p:nvSpPr>
        <p:spPr>
          <a:xfrm>
            <a:off x="609600" y="2982041"/>
            <a:ext cx="1219200" cy="511648"/>
          </a:xfrm>
          <a:prstGeom prst="rect">
            <a:avLst/>
          </a:prstGeom>
          <a:solidFill>
            <a:srgbClr val="9FCDD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一四得四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E8A4092-89FB-F63C-F8E6-8BD8CC3BFA02}"/>
              </a:ext>
            </a:extLst>
          </p:cNvPr>
          <p:cNvSpPr/>
          <p:nvPr/>
        </p:nvSpPr>
        <p:spPr>
          <a:xfrm>
            <a:off x="609600" y="3492892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一五得五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1DF5F8B-77C4-7851-0C57-077843222E3B}"/>
              </a:ext>
            </a:extLst>
          </p:cNvPr>
          <p:cNvSpPr/>
          <p:nvPr/>
        </p:nvSpPr>
        <p:spPr>
          <a:xfrm>
            <a:off x="609600" y="4003743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一六得六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983F04B-9C08-77F3-D39A-84434023B23F}"/>
              </a:ext>
            </a:extLst>
          </p:cNvPr>
          <p:cNvSpPr/>
          <p:nvPr/>
        </p:nvSpPr>
        <p:spPr>
          <a:xfrm>
            <a:off x="609600" y="4514594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一七得七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012E721-3E4F-A987-72F9-F5757D25BB39}"/>
              </a:ext>
            </a:extLst>
          </p:cNvPr>
          <p:cNvSpPr/>
          <p:nvPr/>
        </p:nvSpPr>
        <p:spPr>
          <a:xfrm>
            <a:off x="609600" y="5025445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一八得八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5270DF6-38DE-3B43-730A-1E7F65FCD8C8}"/>
              </a:ext>
            </a:extLst>
          </p:cNvPr>
          <p:cNvSpPr/>
          <p:nvPr/>
        </p:nvSpPr>
        <p:spPr>
          <a:xfrm>
            <a:off x="609600" y="5536296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一九得九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14DADE8-EAF2-3E21-F047-72C583244F12}"/>
              </a:ext>
            </a:extLst>
          </p:cNvPr>
          <p:cNvSpPr/>
          <p:nvPr/>
        </p:nvSpPr>
        <p:spPr>
          <a:xfrm>
            <a:off x="1828800" y="1958745"/>
            <a:ext cx="1219200" cy="511648"/>
          </a:xfrm>
          <a:prstGeom prst="rect">
            <a:avLst/>
          </a:prstGeom>
          <a:solidFill>
            <a:srgbClr val="C1DE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二二得四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02470B1-9AC9-01D8-56C1-2FC8983CBBA3}"/>
              </a:ext>
            </a:extLst>
          </p:cNvPr>
          <p:cNvSpPr/>
          <p:nvPr/>
        </p:nvSpPr>
        <p:spPr>
          <a:xfrm>
            <a:off x="1828800" y="2471190"/>
            <a:ext cx="1219200" cy="511648"/>
          </a:xfrm>
          <a:prstGeom prst="rect">
            <a:avLst/>
          </a:prstGeom>
          <a:solidFill>
            <a:srgbClr val="AED5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二三得六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5B4AECD-8FF7-4985-B7F8-3C72BBFA8CC1}"/>
              </a:ext>
            </a:extLst>
          </p:cNvPr>
          <p:cNvSpPr/>
          <p:nvPr/>
        </p:nvSpPr>
        <p:spPr>
          <a:xfrm>
            <a:off x="1828800" y="2982041"/>
            <a:ext cx="1219200" cy="511648"/>
          </a:xfrm>
          <a:prstGeom prst="rect">
            <a:avLst/>
          </a:prstGeom>
          <a:solidFill>
            <a:srgbClr val="9FCDD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二四得八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ED653C3-9DBE-0D10-4199-0443D6E97F02}"/>
              </a:ext>
            </a:extLst>
          </p:cNvPr>
          <p:cNvSpPr/>
          <p:nvPr/>
        </p:nvSpPr>
        <p:spPr>
          <a:xfrm>
            <a:off x="1828800" y="3492892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二五一十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444D1B09-C19E-2562-1FF7-1725460DDF95}"/>
              </a:ext>
            </a:extLst>
          </p:cNvPr>
          <p:cNvSpPr/>
          <p:nvPr/>
        </p:nvSpPr>
        <p:spPr>
          <a:xfrm>
            <a:off x="1828800" y="4003743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二六十二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C8ED8D8-8A52-2EAC-2EB1-38B871AFD560}"/>
              </a:ext>
            </a:extLst>
          </p:cNvPr>
          <p:cNvSpPr/>
          <p:nvPr/>
        </p:nvSpPr>
        <p:spPr>
          <a:xfrm>
            <a:off x="1828800" y="4514594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二七十四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933581B8-4FBA-A0CF-5C27-201C7B797603}"/>
              </a:ext>
            </a:extLst>
          </p:cNvPr>
          <p:cNvSpPr/>
          <p:nvPr/>
        </p:nvSpPr>
        <p:spPr>
          <a:xfrm>
            <a:off x="1828800" y="5025445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二八十六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8EEC131D-8341-522E-A889-4F4DDED26EFE}"/>
              </a:ext>
            </a:extLst>
          </p:cNvPr>
          <p:cNvSpPr/>
          <p:nvPr/>
        </p:nvSpPr>
        <p:spPr>
          <a:xfrm>
            <a:off x="1828800" y="5536296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二九十八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8FB330D-D87C-F936-1C8C-523FDE5C0A6C}"/>
              </a:ext>
            </a:extLst>
          </p:cNvPr>
          <p:cNvSpPr/>
          <p:nvPr/>
        </p:nvSpPr>
        <p:spPr>
          <a:xfrm>
            <a:off x="3048000" y="2471190"/>
            <a:ext cx="1219200" cy="511648"/>
          </a:xfrm>
          <a:prstGeom prst="rect">
            <a:avLst/>
          </a:prstGeom>
          <a:solidFill>
            <a:srgbClr val="AED5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三三得九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D6BA6B5-29C6-5810-19FE-C1467BAEFD87}"/>
              </a:ext>
            </a:extLst>
          </p:cNvPr>
          <p:cNvSpPr/>
          <p:nvPr/>
        </p:nvSpPr>
        <p:spPr>
          <a:xfrm>
            <a:off x="3048000" y="2982041"/>
            <a:ext cx="1219200" cy="511648"/>
          </a:xfrm>
          <a:prstGeom prst="rect">
            <a:avLst/>
          </a:prstGeom>
          <a:solidFill>
            <a:srgbClr val="9FCDD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三四十二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505D10C-7D29-F9ED-0B03-97BEC4878898}"/>
              </a:ext>
            </a:extLst>
          </p:cNvPr>
          <p:cNvSpPr/>
          <p:nvPr/>
        </p:nvSpPr>
        <p:spPr>
          <a:xfrm>
            <a:off x="3048000" y="3492892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三五十五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352B5559-A931-10D3-8B5B-8FEBD901C652}"/>
              </a:ext>
            </a:extLst>
          </p:cNvPr>
          <p:cNvSpPr/>
          <p:nvPr/>
        </p:nvSpPr>
        <p:spPr>
          <a:xfrm>
            <a:off x="3048000" y="4003743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三六十八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0360B472-973B-BBDB-4D40-B22FD985464C}"/>
              </a:ext>
            </a:extLst>
          </p:cNvPr>
          <p:cNvSpPr/>
          <p:nvPr/>
        </p:nvSpPr>
        <p:spPr>
          <a:xfrm>
            <a:off x="3048000" y="4514594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三七二十一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DF680C2E-8DE2-51E8-57E3-7A821759D0F5}"/>
              </a:ext>
            </a:extLst>
          </p:cNvPr>
          <p:cNvSpPr/>
          <p:nvPr/>
        </p:nvSpPr>
        <p:spPr>
          <a:xfrm>
            <a:off x="3048000" y="5025445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___________</a:t>
            </a:r>
            <a:endParaRPr lang="zh-CN" altLang="en-US" b="1" spc="-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26115F1-F10C-D6E9-15A3-A5486AEEC97D}"/>
              </a:ext>
            </a:extLst>
          </p:cNvPr>
          <p:cNvSpPr/>
          <p:nvPr/>
        </p:nvSpPr>
        <p:spPr>
          <a:xfrm>
            <a:off x="3048000" y="5536296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三九二十七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2CBE9066-1020-49E2-1712-40EF8FD8857A}"/>
              </a:ext>
            </a:extLst>
          </p:cNvPr>
          <p:cNvSpPr/>
          <p:nvPr/>
        </p:nvSpPr>
        <p:spPr>
          <a:xfrm>
            <a:off x="4267200" y="2982041"/>
            <a:ext cx="1219200" cy="511648"/>
          </a:xfrm>
          <a:prstGeom prst="rect">
            <a:avLst/>
          </a:prstGeom>
          <a:solidFill>
            <a:srgbClr val="9FCDD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四四十六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E0662584-1A7D-4879-9F5D-64FF0688208F}"/>
              </a:ext>
            </a:extLst>
          </p:cNvPr>
          <p:cNvSpPr/>
          <p:nvPr/>
        </p:nvSpPr>
        <p:spPr>
          <a:xfrm>
            <a:off x="4267200" y="3492892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四五二十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B7F5942C-4B71-3E3F-DB26-E289EB0BD55F}"/>
              </a:ext>
            </a:extLst>
          </p:cNvPr>
          <p:cNvSpPr/>
          <p:nvPr/>
        </p:nvSpPr>
        <p:spPr>
          <a:xfrm>
            <a:off x="4267200" y="4003743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四六二十四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3F8EBDFB-302F-246D-4713-C120BAB9BA12}"/>
              </a:ext>
            </a:extLst>
          </p:cNvPr>
          <p:cNvSpPr/>
          <p:nvPr/>
        </p:nvSpPr>
        <p:spPr>
          <a:xfrm>
            <a:off x="4267200" y="4514594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__</a:t>
            </a:r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</a:t>
            </a:r>
            <a:r>
              <a:rPr lang="en-US" altLang="zh-CN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_______</a:t>
            </a:r>
            <a:endParaRPr lang="zh-CN" altLang="en-US" b="1" spc="-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6797CD3E-0284-B383-52A4-3836B99AF396}"/>
              </a:ext>
            </a:extLst>
          </p:cNvPr>
          <p:cNvSpPr/>
          <p:nvPr/>
        </p:nvSpPr>
        <p:spPr>
          <a:xfrm>
            <a:off x="4267200" y="5025445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四八三十二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44179300-C77C-EA9F-343C-5D0C3C548922}"/>
              </a:ext>
            </a:extLst>
          </p:cNvPr>
          <p:cNvSpPr/>
          <p:nvPr/>
        </p:nvSpPr>
        <p:spPr>
          <a:xfrm>
            <a:off x="4267200" y="5536296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___________</a:t>
            </a:r>
            <a:endParaRPr lang="zh-CN" altLang="en-US" b="1" spc="-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98ACD4DE-E0EA-D75E-6F66-6AE18A3E4A8C}"/>
              </a:ext>
            </a:extLst>
          </p:cNvPr>
          <p:cNvSpPr/>
          <p:nvPr/>
        </p:nvSpPr>
        <p:spPr>
          <a:xfrm>
            <a:off x="5486400" y="3492892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五五二十五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E64FBFAD-EE59-28FE-C27F-8A32AD21A15A}"/>
              </a:ext>
            </a:extLst>
          </p:cNvPr>
          <p:cNvSpPr/>
          <p:nvPr/>
        </p:nvSpPr>
        <p:spPr>
          <a:xfrm>
            <a:off x="5486400" y="4003743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五六三十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3AE97C8C-D9B2-7068-74E7-FE3296A2FB6C}"/>
              </a:ext>
            </a:extLst>
          </p:cNvPr>
          <p:cNvSpPr/>
          <p:nvPr/>
        </p:nvSpPr>
        <p:spPr>
          <a:xfrm>
            <a:off x="5486400" y="4514594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五七三十五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60AA3706-C0D8-CE1D-3BEA-4018E66DF5D4}"/>
              </a:ext>
            </a:extLst>
          </p:cNvPr>
          <p:cNvSpPr/>
          <p:nvPr/>
        </p:nvSpPr>
        <p:spPr>
          <a:xfrm>
            <a:off x="5486400" y="5025445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五八</a:t>
            </a:r>
            <a:r>
              <a:rPr lang="en-US" altLang="zh-CN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______</a:t>
            </a:r>
            <a:endParaRPr lang="zh-CN" altLang="en-US" b="1" spc="-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683572D1-33E7-4665-231E-EF4352EA1C91}"/>
              </a:ext>
            </a:extLst>
          </p:cNvPr>
          <p:cNvSpPr/>
          <p:nvPr/>
        </p:nvSpPr>
        <p:spPr>
          <a:xfrm>
            <a:off x="5486400" y="5536296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五九四十五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20E478DD-9B9B-3733-16B6-9ECC07E1B4FD}"/>
              </a:ext>
            </a:extLst>
          </p:cNvPr>
          <p:cNvSpPr/>
          <p:nvPr/>
        </p:nvSpPr>
        <p:spPr>
          <a:xfrm>
            <a:off x="6705600" y="4003743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六六三十六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89A35137-ECCB-39C1-F06C-51DEC9E8D0C6}"/>
              </a:ext>
            </a:extLst>
          </p:cNvPr>
          <p:cNvSpPr/>
          <p:nvPr/>
        </p:nvSpPr>
        <p:spPr>
          <a:xfrm>
            <a:off x="6705600" y="4514594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六七四十二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9D90CE3F-536B-D7A2-3372-E1B1231AEAE6}"/>
              </a:ext>
            </a:extLst>
          </p:cNvPr>
          <p:cNvSpPr/>
          <p:nvPr/>
        </p:nvSpPr>
        <p:spPr>
          <a:xfrm>
            <a:off x="6705600" y="5025445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六八四十八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BD5AC5B6-EC62-0830-E75C-8582EA1A61C4}"/>
              </a:ext>
            </a:extLst>
          </p:cNvPr>
          <p:cNvSpPr/>
          <p:nvPr/>
        </p:nvSpPr>
        <p:spPr>
          <a:xfrm>
            <a:off x="6705600" y="5536296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六九五十四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D686B489-5248-5A85-F44C-3A5ED8145920}"/>
              </a:ext>
            </a:extLst>
          </p:cNvPr>
          <p:cNvSpPr/>
          <p:nvPr/>
        </p:nvSpPr>
        <p:spPr>
          <a:xfrm>
            <a:off x="7924800" y="4514594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七七四十九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E60C98AD-303A-92F4-6BDA-5E054DEFC92E}"/>
              </a:ext>
            </a:extLst>
          </p:cNvPr>
          <p:cNvSpPr/>
          <p:nvPr/>
        </p:nvSpPr>
        <p:spPr>
          <a:xfrm>
            <a:off x="7924800" y="5025445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七八五十六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52359DCC-E071-D018-91D5-870A70261DCC}"/>
              </a:ext>
            </a:extLst>
          </p:cNvPr>
          <p:cNvSpPr/>
          <p:nvPr/>
        </p:nvSpPr>
        <p:spPr>
          <a:xfrm>
            <a:off x="7924800" y="5536296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七九六十三</a:t>
            </a: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C594347E-4F25-E57B-2804-F6D8A21C1524}"/>
              </a:ext>
            </a:extLst>
          </p:cNvPr>
          <p:cNvSpPr/>
          <p:nvPr/>
        </p:nvSpPr>
        <p:spPr>
          <a:xfrm>
            <a:off x="9144000" y="5025445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八八六十四</a:t>
            </a: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439368A4-D85F-3AA8-BB8C-3FD480578EC2}"/>
              </a:ext>
            </a:extLst>
          </p:cNvPr>
          <p:cNvSpPr/>
          <p:nvPr/>
        </p:nvSpPr>
        <p:spPr>
          <a:xfrm>
            <a:off x="9144000" y="5536296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八九七十二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66471D83-DC4F-69D3-28BD-3D0029EF39DF}"/>
              </a:ext>
            </a:extLst>
          </p:cNvPr>
          <p:cNvSpPr/>
          <p:nvPr/>
        </p:nvSpPr>
        <p:spPr>
          <a:xfrm>
            <a:off x="10363200" y="5536296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九九八十一</a:t>
            </a: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1242704A-09EE-D101-FD48-3E882C42172B}"/>
              </a:ext>
            </a:extLst>
          </p:cNvPr>
          <p:cNvSpPr/>
          <p:nvPr/>
        </p:nvSpPr>
        <p:spPr>
          <a:xfrm>
            <a:off x="4267200" y="4513797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</a:t>
            </a:r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</a:t>
            </a:r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二十八</a:t>
            </a: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435934F2-4397-CD47-A531-E5C3729EF1E5}"/>
              </a:ext>
            </a:extLst>
          </p:cNvPr>
          <p:cNvSpPr/>
          <p:nvPr/>
        </p:nvSpPr>
        <p:spPr>
          <a:xfrm>
            <a:off x="3048000" y="5025445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三八二十四</a:t>
            </a: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08A1F364-2FB1-3261-074F-01E631728869}"/>
              </a:ext>
            </a:extLst>
          </p:cNvPr>
          <p:cNvSpPr/>
          <p:nvPr/>
        </p:nvSpPr>
        <p:spPr>
          <a:xfrm>
            <a:off x="5486400" y="5025445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五八</a:t>
            </a:r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四十</a:t>
            </a: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00826068-077E-9AC7-C1EC-0420AEF7E7B1}"/>
              </a:ext>
            </a:extLst>
          </p:cNvPr>
          <p:cNvSpPr/>
          <p:nvPr/>
        </p:nvSpPr>
        <p:spPr>
          <a:xfrm>
            <a:off x="4267200" y="5536296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四九三十六</a:t>
            </a:r>
          </a:p>
        </p:txBody>
      </p:sp>
    </p:spTree>
    <p:extLst>
      <p:ext uri="{BB962C8B-B14F-4D97-AF65-F5344CB8AC3E}">
        <p14:creationId xmlns:p14="http://schemas.microsoft.com/office/powerpoint/2010/main" val="46941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0" grpId="0" animBg="1"/>
      <p:bldP spid="45" grpId="0" animBg="1"/>
      <p:bldP spid="51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319F89E-F07E-B718-26C9-31317D56ADBC}"/>
              </a:ext>
            </a:extLst>
          </p:cNvPr>
          <p:cNvSpPr/>
          <p:nvPr/>
        </p:nvSpPr>
        <p:spPr>
          <a:xfrm>
            <a:off x="609600" y="367325"/>
            <a:ext cx="1219200" cy="511648"/>
          </a:xfrm>
          <a:prstGeom prst="rect">
            <a:avLst/>
          </a:prstGeom>
          <a:solidFill>
            <a:srgbClr val="DAE9E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一一得一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207EA1E-177B-0D7B-8D1E-1380809A8D44}"/>
              </a:ext>
            </a:extLst>
          </p:cNvPr>
          <p:cNvSpPr/>
          <p:nvPr/>
        </p:nvSpPr>
        <p:spPr>
          <a:xfrm>
            <a:off x="609600" y="878973"/>
            <a:ext cx="1219200" cy="511648"/>
          </a:xfrm>
          <a:prstGeom prst="rect">
            <a:avLst/>
          </a:prstGeom>
          <a:solidFill>
            <a:srgbClr val="C1DE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一二得二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88A300E-03A7-73A7-B9C6-55C298890645}"/>
              </a:ext>
            </a:extLst>
          </p:cNvPr>
          <p:cNvSpPr/>
          <p:nvPr/>
        </p:nvSpPr>
        <p:spPr>
          <a:xfrm>
            <a:off x="609600" y="1391418"/>
            <a:ext cx="1219200" cy="511648"/>
          </a:xfrm>
          <a:prstGeom prst="rect">
            <a:avLst/>
          </a:prstGeom>
          <a:solidFill>
            <a:srgbClr val="AED5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一三得三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BBB8810-0B29-F7E4-FBBD-633B4F2B9828}"/>
              </a:ext>
            </a:extLst>
          </p:cNvPr>
          <p:cNvSpPr/>
          <p:nvPr/>
        </p:nvSpPr>
        <p:spPr>
          <a:xfrm>
            <a:off x="609600" y="1902269"/>
            <a:ext cx="1219200" cy="511648"/>
          </a:xfrm>
          <a:prstGeom prst="rect">
            <a:avLst/>
          </a:prstGeom>
          <a:solidFill>
            <a:srgbClr val="9FCDD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一四得四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9A97934-2123-EB90-C601-A4B3FC9C4779}"/>
              </a:ext>
            </a:extLst>
          </p:cNvPr>
          <p:cNvSpPr/>
          <p:nvPr/>
        </p:nvSpPr>
        <p:spPr>
          <a:xfrm>
            <a:off x="609600" y="2413120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一五得五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4EE7EBD-3A9E-78AC-4645-145CEEE0E56B}"/>
              </a:ext>
            </a:extLst>
          </p:cNvPr>
          <p:cNvSpPr/>
          <p:nvPr/>
        </p:nvSpPr>
        <p:spPr>
          <a:xfrm>
            <a:off x="6096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一六得六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A348789-EF68-5105-7FE2-014C37E517E8}"/>
              </a:ext>
            </a:extLst>
          </p:cNvPr>
          <p:cNvSpPr/>
          <p:nvPr/>
        </p:nvSpPr>
        <p:spPr>
          <a:xfrm>
            <a:off x="609600" y="3434822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一七得七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1823393-E3DE-12AC-42A0-6E43DB206D1F}"/>
              </a:ext>
            </a:extLst>
          </p:cNvPr>
          <p:cNvSpPr/>
          <p:nvPr/>
        </p:nvSpPr>
        <p:spPr>
          <a:xfrm>
            <a:off x="609600" y="3945673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一八得八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BDF25DD-A0E2-9F63-AA83-BFF9BE40CA0C}"/>
              </a:ext>
            </a:extLst>
          </p:cNvPr>
          <p:cNvSpPr/>
          <p:nvPr/>
        </p:nvSpPr>
        <p:spPr>
          <a:xfrm>
            <a:off x="6096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一九得九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1B71726-6948-21F9-81C0-0E583139F129}"/>
              </a:ext>
            </a:extLst>
          </p:cNvPr>
          <p:cNvSpPr/>
          <p:nvPr/>
        </p:nvSpPr>
        <p:spPr>
          <a:xfrm>
            <a:off x="1828800" y="878973"/>
            <a:ext cx="1219200" cy="511648"/>
          </a:xfrm>
          <a:prstGeom prst="rect">
            <a:avLst/>
          </a:prstGeom>
          <a:solidFill>
            <a:srgbClr val="C1DE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二二得四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1FF84A0-BF7B-38A1-AFC1-373D2D95505A}"/>
              </a:ext>
            </a:extLst>
          </p:cNvPr>
          <p:cNvSpPr/>
          <p:nvPr/>
        </p:nvSpPr>
        <p:spPr>
          <a:xfrm>
            <a:off x="1828800" y="1391418"/>
            <a:ext cx="1219200" cy="511648"/>
          </a:xfrm>
          <a:prstGeom prst="rect">
            <a:avLst/>
          </a:prstGeom>
          <a:solidFill>
            <a:srgbClr val="AED5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二三得六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39700AB-2558-8A17-5AF8-5C69A612F352}"/>
              </a:ext>
            </a:extLst>
          </p:cNvPr>
          <p:cNvSpPr/>
          <p:nvPr/>
        </p:nvSpPr>
        <p:spPr>
          <a:xfrm>
            <a:off x="1828800" y="1902269"/>
            <a:ext cx="1219200" cy="511648"/>
          </a:xfrm>
          <a:prstGeom prst="rect">
            <a:avLst/>
          </a:prstGeom>
          <a:solidFill>
            <a:srgbClr val="9FCDD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二四得八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8DB1E05-D258-41DC-4151-1943FAD08E39}"/>
              </a:ext>
            </a:extLst>
          </p:cNvPr>
          <p:cNvSpPr/>
          <p:nvPr/>
        </p:nvSpPr>
        <p:spPr>
          <a:xfrm>
            <a:off x="1828800" y="2413120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二五一十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A692DF3-F2CA-7728-D939-9345EA9AF9C6}"/>
              </a:ext>
            </a:extLst>
          </p:cNvPr>
          <p:cNvSpPr/>
          <p:nvPr/>
        </p:nvSpPr>
        <p:spPr>
          <a:xfrm>
            <a:off x="18288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二六十二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61A8A92-6E12-21B1-5CC3-A5E964322CB9}"/>
              </a:ext>
            </a:extLst>
          </p:cNvPr>
          <p:cNvSpPr/>
          <p:nvPr/>
        </p:nvSpPr>
        <p:spPr>
          <a:xfrm>
            <a:off x="1828800" y="3434822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二七十四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8223F86-6973-2EAD-A17D-2A419EAD0AC9}"/>
              </a:ext>
            </a:extLst>
          </p:cNvPr>
          <p:cNvSpPr/>
          <p:nvPr/>
        </p:nvSpPr>
        <p:spPr>
          <a:xfrm>
            <a:off x="1828800" y="3945673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二八十六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5FE62F3-F1DA-AA1C-3380-4476C5E16277}"/>
              </a:ext>
            </a:extLst>
          </p:cNvPr>
          <p:cNvSpPr/>
          <p:nvPr/>
        </p:nvSpPr>
        <p:spPr>
          <a:xfrm>
            <a:off x="18288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二九十八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DD85D65-4B52-291C-85DC-FD4727A69D50}"/>
              </a:ext>
            </a:extLst>
          </p:cNvPr>
          <p:cNvSpPr/>
          <p:nvPr/>
        </p:nvSpPr>
        <p:spPr>
          <a:xfrm>
            <a:off x="3048000" y="1391418"/>
            <a:ext cx="1219200" cy="511648"/>
          </a:xfrm>
          <a:prstGeom prst="rect">
            <a:avLst/>
          </a:prstGeom>
          <a:solidFill>
            <a:srgbClr val="AED5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三三得九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D020F24-8C2B-1840-F393-3710C0F353E5}"/>
              </a:ext>
            </a:extLst>
          </p:cNvPr>
          <p:cNvSpPr/>
          <p:nvPr/>
        </p:nvSpPr>
        <p:spPr>
          <a:xfrm>
            <a:off x="3048000" y="1902269"/>
            <a:ext cx="1219200" cy="511648"/>
          </a:xfrm>
          <a:prstGeom prst="rect">
            <a:avLst/>
          </a:prstGeom>
          <a:solidFill>
            <a:srgbClr val="9FCDD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三四十二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6FD90DD-F6A4-FC0C-8CDB-0C0211DED9E2}"/>
              </a:ext>
            </a:extLst>
          </p:cNvPr>
          <p:cNvSpPr/>
          <p:nvPr/>
        </p:nvSpPr>
        <p:spPr>
          <a:xfrm>
            <a:off x="3048000" y="2413120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三五十五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37DD5E5-A2C2-AFA9-9D93-A021F392EE6E}"/>
              </a:ext>
            </a:extLst>
          </p:cNvPr>
          <p:cNvSpPr/>
          <p:nvPr/>
        </p:nvSpPr>
        <p:spPr>
          <a:xfrm>
            <a:off x="30480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三六十八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5DF63512-63A3-0297-7DC7-0547550093D1}"/>
              </a:ext>
            </a:extLst>
          </p:cNvPr>
          <p:cNvSpPr/>
          <p:nvPr/>
        </p:nvSpPr>
        <p:spPr>
          <a:xfrm>
            <a:off x="3048000" y="3434822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三七二十一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E1530BAB-85CD-6C18-2A22-6685EA5E240E}"/>
              </a:ext>
            </a:extLst>
          </p:cNvPr>
          <p:cNvSpPr/>
          <p:nvPr/>
        </p:nvSpPr>
        <p:spPr>
          <a:xfrm>
            <a:off x="30480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三九二十七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F12FCCE-4413-0FDF-0208-05A9D7ED80BE}"/>
              </a:ext>
            </a:extLst>
          </p:cNvPr>
          <p:cNvSpPr/>
          <p:nvPr/>
        </p:nvSpPr>
        <p:spPr>
          <a:xfrm>
            <a:off x="4267200" y="1902269"/>
            <a:ext cx="1219200" cy="511648"/>
          </a:xfrm>
          <a:prstGeom prst="rect">
            <a:avLst/>
          </a:prstGeom>
          <a:solidFill>
            <a:srgbClr val="9FCDD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四四十六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DD32468-A449-A76B-3C5C-D59463AA718B}"/>
              </a:ext>
            </a:extLst>
          </p:cNvPr>
          <p:cNvSpPr/>
          <p:nvPr/>
        </p:nvSpPr>
        <p:spPr>
          <a:xfrm>
            <a:off x="4267200" y="2413120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四五二十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8069374-5009-D64F-8114-82472DB925C9}"/>
              </a:ext>
            </a:extLst>
          </p:cNvPr>
          <p:cNvSpPr/>
          <p:nvPr/>
        </p:nvSpPr>
        <p:spPr>
          <a:xfrm>
            <a:off x="42672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四六二十四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754D315-F279-2C24-3B15-38B34BD4FA41}"/>
              </a:ext>
            </a:extLst>
          </p:cNvPr>
          <p:cNvSpPr/>
          <p:nvPr/>
        </p:nvSpPr>
        <p:spPr>
          <a:xfrm>
            <a:off x="4267200" y="3945673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四八三十二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2EE4A18D-00CB-BDD0-92EA-DA2F44DFF694}"/>
              </a:ext>
            </a:extLst>
          </p:cNvPr>
          <p:cNvSpPr/>
          <p:nvPr/>
        </p:nvSpPr>
        <p:spPr>
          <a:xfrm>
            <a:off x="5486400" y="2413120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五五二十五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8BF12E4-2273-B12D-0EDF-D258E150259B}"/>
              </a:ext>
            </a:extLst>
          </p:cNvPr>
          <p:cNvSpPr/>
          <p:nvPr/>
        </p:nvSpPr>
        <p:spPr>
          <a:xfrm>
            <a:off x="54864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五六三十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D154ECBE-EECC-D2AF-F3C3-2E97D52032E5}"/>
              </a:ext>
            </a:extLst>
          </p:cNvPr>
          <p:cNvSpPr/>
          <p:nvPr/>
        </p:nvSpPr>
        <p:spPr>
          <a:xfrm>
            <a:off x="5486400" y="3434822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五七三十五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97855A44-F91E-472F-64C9-0064CF677372}"/>
              </a:ext>
            </a:extLst>
          </p:cNvPr>
          <p:cNvSpPr/>
          <p:nvPr/>
        </p:nvSpPr>
        <p:spPr>
          <a:xfrm>
            <a:off x="54864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五九四十五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4E1D6D39-60BC-EB52-21DB-BE6B353B6D9A}"/>
              </a:ext>
            </a:extLst>
          </p:cNvPr>
          <p:cNvSpPr/>
          <p:nvPr/>
        </p:nvSpPr>
        <p:spPr>
          <a:xfrm>
            <a:off x="67056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六六三十六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73641B0F-F2D1-91A2-0B68-CE589B0DFD06}"/>
              </a:ext>
            </a:extLst>
          </p:cNvPr>
          <p:cNvSpPr/>
          <p:nvPr/>
        </p:nvSpPr>
        <p:spPr>
          <a:xfrm>
            <a:off x="6705600" y="3434822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六七四十二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16E1F87-0DB0-532E-6EEE-5198EBDF4E7B}"/>
              </a:ext>
            </a:extLst>
          </p:cNvPr>
          <p:cNvSpPr/>
          <p:nvPr/>
        </p:nvSpPr>
        <p:spPr>
          <a:xfrm>
            <a:off x="6705600" y="3945673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六八四十八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FB3E540F-AA78-605C-B952-A4C46869BC46}"/>
              </a:ext>
            </a:extLst>
          </p:cNvPr>
          <p:cNvSpPr/>
          <p:nvPr/>
        </p:nvSpPr>
        <p:spPr>
          <a:xfrm>
            <a:off x="6705600" y="4456524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六九五十四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A33C5C91-E746-D450-A903-FCA132EAE3BD}"/>
              </a:ext>
            </a:extLst>
          </p:cNvPr>
          <p:cNvSpPr/>
          <p:nvPr/>
        </p:nvSpPr>
        <p:spPr>
          <a:xfrm>
            <a:off x="7924800" y="3434822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七七四十九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C5C9CD8B-2CB6-E1B9-E84E-FF5E6841B876}"/>
              </a:ext>
            </a:extLst>
          </p:cNvPr>
          <p:cNvSpPr/>
          <p:nvPr/>
        </p:nvSpPr>
        <p:spPr>
          <a:xfrm>
            <a:off x="7924800" y="3945673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七八五十六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A35AA16F-E20F-82C7-52DA-17DC56E1D7B0}"/>
              </a:ext>
            </a:extLst>
          </p:cNvPr>
          <p:cNvSpPr/>
          <p:nvPr/>
        </p:nvSpPr>
        <p:spPr>
          <a:xfrm>
            <a:off x="79248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七九六十三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466609EA-8A61-1DA5-305B-86140779C9E9}"/>
              </a:ext>
            </a:extLst>
          </p:cNvPr>
          <p:cNvSpPr/>
          <p:nvPr/>
        </p:nvSpPr>
        <p:spPr>
          <a:xfrm>
            <a:off x="9144000" y="3945673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八八六十四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4D6AD87F-10D8-D43E-B492-F81D15B76C59}"/>
              </a:ext>
            </a:extLst>
          </p:cNvPr>
          <p:cNvSpPr/>
          <p:nvPr/>
        </p:nvSpPr>
        <p:spPr>
          <a:xfrm>
            <a:off x="91440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八九七十二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98CB7323-A3AE-5F50-D7E4-8A7697F296D4}"/>
              </a:ext>
            </a:extLst>
          </p:cNvPr>
          <p:cNvSpPr/>
          <p:nvPr/>
        </p:nvSpPr>
        <p:spPr>
          <a:xfrm>
            <a:off x="103632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九九八十一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60E913BC-7233-3FFF-3388-656F8C93B2C5}"/>
              </a:ext>
            </a:extLst>
          </p:cNvPr>
          <p:cNvSpPr/>
          <p:nvPr/>
        </p:nvSpPr>
        <p:spPr>
          <a:xfrm>
            <a:off x="4267200" y="3434025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</a:t>
            </a:r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</a:t>
            </a:r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二十八</a:t>
            </a: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26EFD1C8-29C6-DCCF-558B-1EAC7BD71CD0}"/>
              </a:ext>
            </a:extLst>
          </p:cNvPr>
          <p:cNvSpPr/>
          <p:nvPr/>
        </p:nvSpPr>
        <p:spPr>
          <a:xfrm>
            <a:off x="3048000" y="3945673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三八二十四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C0C3AF08-C24C-6076-1CF9-EC1B21554B4D}"/>
              </a:ext>
            </a:extLst>
          </p:cNvPr>
          <p:cNvSpPr/>
          <p:nvPr/>
        </p:nvSpPr>
        <p:spPr>
          <a:xfrm>
            <a:off x="5486400" y="3945673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五八</a:t>
            </a:r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四十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2C8AD29E-BEE0-1A4E-4698-956317A70852}"/>
              </a:ext>
            </a:extLst>
          </p:cNvPr>
          <p:cNvSpPr/>
          <p:nvPr/>
        </p:nvSpPr>
        <p:spPr>
          <a:xfrm>
            <a:off x="4267200" y="4456524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四九三十六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29CE9285-18F9-B477-58C2-14CAD72D4FF9}"/>
              </a:ext>
            </a:extLst>
          </p:cNvPr>
          <p:cNvSpPr txBox="1"/>
          <p:nvPr/>
        </p:nvSpPr>
        <p:spPr>
          <a:xfrm>
            <a:off x="609600" y="5088560"/>
            <a:ext cx="106153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）上面的乘法口诀表一共有多少句口诀？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6AF73A8A-D471-67EA-C6AE-AC0858E8BA42}"/>
              </a:ext>
            </a:extLst>
          </p:cNvPr>
          <p:cNvSpPr txBox="1"/>
          <p:nvPr/>
        </p:nvSpPr>
        <p:spPr>
          <a:xfrm>
            <a:off x="3048000" y="5793723"/>
            <a:ext cx="6505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1+2+3+4+5+6+7+8+9=45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句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978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60107D2D-4362-82E0-AA3A-56FEC26E9955}"/>
              </a:ext>
            </a:extLst>
          </p:cNvPr>
          <p:cNvSpPr/>
          <p:nvPr/>
        </p:nvSpPr>
        <p:spPr>
          <a:xfrm>
            <a:off x="609600" y="367325"/>
            <a:ext cx="1219200" cy="511648"/>
          </a:xfrm>
          <a:prstGeom prst="rect">
            <a:avLst/>
          </a:prstGeom>
          <a:solidFill>
            <a:srgbClr val="DAE9E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一一得一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5ECD580-DA76-A0BF-20EA-B0220BB0DDE5}"/>
              </a:ext>
            </a:extLst>
          </p:cNvPr>
          <p:cNvSpPr/>
          <p:nvPr/>
        </p:nvSpPr>
        <p:spPr>
          <a:xfrm>
            <a:off x="609600" y="878973"/>
            <a:ext cx="1219200" cy="511648"/>
          </a:xfrm>
          <a:prstGeom prst="rect">
            <a:avLst/>
          </a:prstGeom>
          <a:solidFill>
            <a:srgbClr val="C1DE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一二得二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A2069A0-2ACD-4090-9D57-994D90C8E268}"/>
              </a:ext>
            </a:extLst>
          </p:cNvPr>
          <p:cNvSpPr/>
          <p:nvPr/>
        </p:nvSpPr>
        <p:spPr>
          <a:xfrm>
            <a:off x="609600" y="1391418"/>
            <a:ext cx="1219200" cy="511648"/>
          </a:xfrm>
          <a:prstGeom prst="rect">
            <a:avLst/>
          </a:prstGeom>
          <a:solidFill>
            <a:srgbClr val="AED5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一三得三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99F75FF-1AC0-C795-AD7E-89655FF88FC2}"/>
              </a:ext>
            </a:extLst>
          </p:cNvPr>
          <p:cNvSpPr/>
          <p:nvPr/>
        </p:nvSpPr>
        <p:spPr>
          <a:xfrm>
            <a:off x="609600" y="1902269"/>
            <a:ext cx="1219200" cy="511648"/>
          </a:xfrm>
          <a:prstGeom prst="rect">
            <a:avLst/>
          </a:prstGeom>
          <a:solidFill>
            <a:srgbClr val="9FCDD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一四得四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764DEA8-F5E0-35FD-9E74-4365070F9330}"/>
              </a:ext>
            </a:extLst>
          </p:cNvPr>
          <p:cNvSpPr/>
          <p:nvPr/>
        </p:nvSpPr>
        <p:spPr>
          <a:xfrm>
            <a:off x="609600" y="2413120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一五得五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6CB5AA5-5228-B49C-472B-0720BB0A75EC}"/>
              </a:ext>
            </a:extLst>
          </p:cNvPr>
          <p:cNvSpPr/>
          <p:nvPr/>
        </p:nvSpPr>
        <p:spPr>
          <a:xfrm>
            <a:off x="6096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一六得六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8E3DD3B-4C93-4378-1280-662BBA364C45}"/>
              </a:ext>
            </a:extLst>
          </p:cNvPr>
          <p:cNvSpPr/>
          <p:nvPr/>
        </p:nvSpPr>
        <p:spPr>
          <a:xfrm>
            <a:off x="609600" y="3434822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一七得七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7839C7C-0710-C64B-A814-E9D16655727B}"/>
              </a:ext>
            </a:extLst>
          </p:cNvPr>
          <p:cNvSpPr/>
          <p:nvPr/>
        </p:nvSpPr>
        <p:spPr>
          <a:xfrm>
            <a:off x="609600" y="3945673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一八得八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E7F93E8-43E5-49E1-FB6F-A6976F214694}"/>
              </a:ext>
            </a:extLst>
          </p:cNvPr>
          <p:cNvSpPr/>
          <p:nvPr/>
        </p:nvSpPr>
        <p:spPr>
          <a:xfrm>
            <a:off x="6096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一九得九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60D0164-06C4-804F-E2DB-4233375382FA}"/>
              </a:ext>
            </a:extLst>
          </p:cNvPr>
          <p:cNvSpPr/>
          <p:nvPr/>
        </p:nvSpPr>
        <p:spPr>
          <a:xfrm>
            <a:off x="1828800" y="878973"/>
            <a:ext cx="1219200" cy="511648"/>
          </a:xfrm>
          <a:prstGeom prst="rect">
            <a:avLst/>
          </a:prstGeom>
          <a:solidFill>
            <a:srgbClr val="C1DE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二二得四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D8942B6-1DB0-2CFE-DBD5-058097F0F780}"/>
              </a:ext>
            </a:extLst>
          </p:cNvPr>
          <p:cNvSpPr/>
          <p:nvPr/>
        </p:nvSpPr>
        <p:spPr>
          <a:xfrm>
            <a:off x="1828800" y="1391418"/>
            <a:ext cx="1219200" cy="511648"/>
          </a:xfrm>
          <a:prstGeom prst="rect">
            <a:avLst/>
          </a:prstGeom>
          <a:solidFill>
            <a:srgbClr val="AED5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二三得六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2234725-1B27-513C-668E-A72456C046EA}"/>
              </a:ext>
            </a:extLst>
          </p:cNvPr>
          <p:cNvSpPr/>
          <p:nvPr/>
        </p:nvSpPr>
        <p:spPr>
          <a:xfrm>
            <a:off x="1828800" y="1902269"/>
            <a:ext cx="1219200" cy="511648"/>
          </a:xfrm>
          <a:prstGeom prst="rect">
            <a:avLst/>
          </a:prstGeom>
          <a:solidFill>
            <a:srgbClr val="9FCDD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二四得八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F86B971-AD12-A1E4-6E0E-81224C0C04E1}"/>
              </a:ext>
            </a:extLst>
          </p:cNvPr>
          <p:cNvSpPr/>
          <p:nvPr/>
        </p:nvSpPr>
        <p:spPr>
          <a:xfrm>
            <a:off x="1828800" y="2413120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二五一十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3F8A4A0-B724-57E0-3EFC-4B7CF4BCC232}"/>
              </a:ext>
            </a:extLst>
          </p:cNvPr>
          <p:cNvSpPr/>
          <p:nvPr/>
        </p:nvSpPr>
        <p:spPr>
          <a:xfrm>
            <a:off x="18288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二六十二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BE8BA78-0DF6-5494-A98B-6103D7E37A05}"/>
              </a:ext>
            </a:extLst>
          </p:cNvPr>
          <p:cNvSpPr/>
          <p:nvPr/>
        </p:nvSpPr>
        <p:spPr>
          <a:xfrm>
            <a:off x="1828800" y="3434822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二七十四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FA0D2B4-6F50-D9D1-5548-AE7D5BFA8AFF}"/>
              </a:ext>
            </a:extLst>
          </p:cNvPr>
          <p:cNvSpPr/>
          <p:nvPr/>
        </p:nvSpPr>
        <p:spPr>
          <a:xfrm>
            <a:off x="1828800" y="3945673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二八十六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594BF59-F6EB-06BC-9A52-F85D68046F4F}"/>
              </a:ext>
            </a:extLst>
          </p:cNvPr>
          <p:cNvSpPr/>
          <p:nvPr/>
        </p:nvSpPr>
        <p:spPr>
          <a:xfrm>
            <a:off x="18288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二九十八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56BCCFE-E0DC-23CB-30EC-3F2F70946629}"/>
              </a:ext>
            </a:extLst>
          </p:cNvPr>
          <p:cNvSpPr/>
          <p:nvPr/>
        </p:nvSpPr>
        <p:spPr>
          <a:xfrm>
            <a:off x="3048000" y="1391418"/>
            <a:ext cx="1219200" cy="511648"/>
          </a:xfrm>
          <a:prstGeom prst="rect">
            <a:avLst/>
          </a:prstGeom>
          <a:solidFill>
            <a:srgbClr val="AED5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三三得九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2822563-9D1E-314D-F3C2-36E74555536E}"/>
              </a:ext>
            </a:extLst>
          </p:cNvPr>
          <p:cNvSpPr/>
          <p:nvPr/>
        </p:nvSpPr>
        <p:spPr>
          <a:xfrm>
            <a:off x="3048000" y="1902269"/>
            <a:ext cx="1219200" cy="511648"/>
          </a:xfrm>
          <a:prstGeom prst="rect">
            <a:avLst/>
          </a:prstGeom>
          <a:solidFill>
            <a:srgbClr val="9FCDD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三四十二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EEE9D8A-57F7-01E1-27F8-C7D705E98330}"/>
              </a:ext>
            </a:extLst>
          </p:cNvPr>
          <p:cNvSpPr/>
          <p:nvPr/>
        </p:nvSpPr>
        <p:spPr>
          <a:xfrm>
            <a:off x="3048000" y="2413120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三五十五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B958D01-32B7-CA0B-F159-BC8E286EB9E2}"/>
              </a:ext>
            </a:extLst>
          </p:cNvPr>
          <p:cNvSpPr/>
          <p:nvPr/>
        </p:nvSpPr>
        <p:spPr>
          <a:xfrm>
            <a:off x="30480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三六十八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FC9AFA0-5764-62D0-FE34-520FA7008090}"/>
              </a:ext>
            </a:extLst>
          </p:cNvPr>
          <p:cNvSpPr/>
          <p:nvPr/>
        </p:nvSpPr>
        <p:spPr>
          <a:xfrm>
            <a:off x="3048000" y="3434822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三七二十一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EDA9DC7B-40A0-EDFF-5FF0-1E7A7028A36E}"/>
              </a:ext>
            </a:extLst>
          </p:cNvPr>
          <p:cNvSpPr/>
          <p:nvPr/>
        </p:nvSpPr>
        <p:spPr>
          <a:xfrm>
            <a:off x="30480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三九二十七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D474402-044A-FB72-F5F5-C73352BD97F9}"/>
              </a:ext>
            </a:extLst>
          </p:cNvPr>
          <p:cNvSpPr/>
          <p:nvPr/>
        </p:nvSpPr>
        <p:spPr>
          <a:xfrm>
            <a:off x="4267200" y="1902269"/>
            <a:ext cx="1219200" cy="511648"/>
          </a:xfrm>
          <a:prstGeom prst="rect">
            <a:avLst/>
          </a:prstGeom>
          <a:solidFill>
            <a:srgbClr val="9FCDD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四四十六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8E5084C-B144-2A02-3313-3CE4854B5979}"/>
              </a:ext>
            </a:extLst>
          </p:cNvPr>
          <p:cNvSpPr/>
          <p:nvPr/>
        </p:nvSpPr>
        <p:spPr>
          <a:xfrm>
            <a:off x="4267200" y="2413120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四五二十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656928A8-F317-A505-955A-EFCFBD497503}"/>
              </a:ext>
            </a:extLst>
          </p:cNvPr>
          <p:cNvSpPr/>
          <p:nvPr/>
        </p:nvSpPr>
        <p:spPr>
          <a:xfrm>
            <a:off x="42672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四六二十四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7B075705-6DB4-AD98-881A-53F38DCB6176}"/>
              </a:ext>
            </a:extLst>
          </p:cNvPr>
          <p:cNvSpPr/>
          <p:nvPr/>
        </p:nvSpPr>
        <p:spPr>
          <a:xfrm>
            <a:off x="4267200" y="3945673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四八三十二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CB6B0BE-1782-4860-A228-8B76BD1FAC4F}"/>
              </a:ext>
            </a:extLst>
          </p:cNvPr>
          <p:cNvSpPr/>
          <p:nvPr/>
        </p:nvSpPr>
        <p:spPr>
          <a:xfrm>
            <a:off x="5486400" y="2413120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五五二十五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4731F65-B280-C522-31EF-D8ACD8C49D03}"/>
              </a:ext>
            </a:extLst>
          </p:cNvPr>
          <p:cNvSpPr/>
          <p:nvPr/>
        </p:nvSpPr>
        <p:spPr>
          <a:xfrm>
            <a:off x="54864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五六三十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C52F7E1-CCF9-C5FE-60BC-522355BD3F25}"/>
              </a:ext>
            </a:extLst>
          </p:cNvPr>
          <p:cNvSpPr/>
          <p:nvPr/>
        </p:nvSpPr>
        <p:spPr>
          <a:xfrm>
            <a:off x="5486400" y="3434822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五七三十五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745A41D8-AA0B-9086-ADB5-E59F8560CA79}"/>
              </a:ext>
            </a:extLst>
          </p:cNvPr>
          <p:cNvSpPr/>
          <p:nvPr/>
        </p:nvSpPr>
        <p:spPr>
          <a:xfrm>
            <a:off x="54864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五九四十五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75A2FDCB-4C2A-3DA5-1E65-2EA20AE558B1}"/>
              </a:ext>
            </a:extLst>
          </p:cNvPr>
          <p:cNvSpPr/>
          <p:nvPr/>
        </p:nvSpPr>
        <p:spPr>
          <a:xfrm>
            <a:off x="67056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六六三十六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C83AB414-C2E6-8F29-3B6C-EE4B7BBA3D3E}"/>
              </a:ext>
            </a:extLst>
          </p:cNvPr>
          <p:cNvSpPr/>
          <p:nvPr/>
        </p:nvSpPr>
        <p:spPr>
          <a:xfrm>
            <a:off x="6705600" y="3434822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六七四十二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F1AB7A10-1716-2A9D-30D1-C553483C145E}"/>
              </a:ext>
            </a:extLst>
          </p:cNvPr>
          <p:cNvSpPr/>
          <p:nvPr/>
        </p:nvSpPr>
        <p:spPr>
          <a:xfrm>
            <a:off x="6705600" y="3945673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六八四十八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2441397B-CD5A-50F7-B7FE-CA6B393CB106}"/>
              </a:ext>
            </a:extLst>
          </p:cNvPr>
          <p:cNvSpPr/>
          <p:nvPr/>
        </p:nvSpPr>
        <p:spPr>
          <a:xfrm>
            <a:off x="6705600" y="4456524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六九五十四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1C7AA1E2-A0AC-9A4D-5C21-E327EFC014B9}"/>
              </a:ext>
            </a:extLst>
          </p:cNvPr>
          <p:cNvSpPr/>
          <p:nvPr/>
        </p:nvSpPr>
        <p:spPr>
          <a:xfrm>
            <a:off x="7924800" y="3434822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七七四十九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827863D7-0EB5-D3A5-5D81-CC4090239A34}"/>
              </a:ext>
            </a:extLst>
          </p:cNvPr>
          <p:cNvSpPr/>
          <p:nvPr/>
        </p:nvSpPr>
        <p:spPr>
          <a:xfrm>
            <a:off x="7924800" y="3945673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七八五十六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3B937B85-8AC5-874F-7D69-559057307B10}"/>
              </a:ext>
            </a:extLst>
          </p:cNvPr>
          <p:cNvSpPr/>
          <p:nvPr/>
        </p:nvSpPr>
        <p:spPr>
          <a:xfrm>
            <a:off x="79248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七九六十三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CB7DB713-91B2-B6CD-52EC-F87A7074A703}"/>
              </a:ext>
            </a:extLst>
          </p:cNvPr>
          <p:cNvSpPr/>
          <p:nvPr/>
        </p:nvSpPr>
        <p:spPr>
          <a:xfrm>
            <a:off x="9144000" y="3945673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八八六十四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6D7D3BF1-4190-A611-669A-3BBC91CE1377}"/>
              </a:ext>
            </a:extLst>
          </p:cNvPr>
          <p:cNvSpPr/>
          <p:nvPr/>
        </p:nvSpPr>
        <p:spPr>
          <a:xfrm>
            <a:off x="91440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八九七十二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299685C5-4F8B-B031-69B8-5FCC47AC5050}"/>
              </a:ext>
            </a:extLst>
          </p:cNvPr>
          <p:cNvSpPr/>
          <p:nvPr/>
        </p:nvSpPr>
        <p:spPr>
          <a:xfrm>
            <a:off x="103632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九九八十一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1D5F9B07-C1E3-F7F3-0E30-100BA4C1D83E}"/>
              </a:ext>
            </a:extLst>
          </p:cNvPr>
          <p:cNvSpPr/>
          <p:nvPr/>
        </p:nvSpPr>
        <p:spPr>
          <a:xfrm>
            <a:off x="4267200" y="3434025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</a:t>
            </a:r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</a:t>
            </a:r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二十八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4965C3AE-8058-7BDC-B19C-71E3B5E8363C}"/>
              </a:ext>
            </a:extLst>
          </p:cNvPr>
          <p:cNvSpPr/>
          <p:nvPr/>
        </p:nvSpPr>
        <p:spPr>
          <a:xfrm>
            <a:off x="3048000" y="3945673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三八二十四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E5CE37C1-263B-C6B8-AC46-D9DACB14B816}"/>
              </a:ext>
            </a:extLst>
          </p:cNvPr>
          <p:cNvSpPr/>
          <p:nvPr/>
        </p:nvSpPr>
        <p:spPr>
          <a:xfrm>
            <a:off x="5486400" y="3945673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五八</a:t>
            </a:r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四十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30E65C4A-F452-0E30-E957-A23BA004E55F}"/>
              </a:ext>
            </a:extLst>
          </p:cNvPr>
          <p:cNvSpPr/>
          <p:nvPr/>
        </p:nvSpPr>
        <p:spPr>
          <a:xfrm>
            <a:off x="4267200" y="4456524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四九三十六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F88CE1A9-8646-C787-32CE-DBD6F98686F3}"/>
              </a:ext>
            </a:extLst>
          </p:cNvPr>
          <p:cNvSpPr txBox="1"/>
          <p:nvPr/>
        </p:nvSpPr>
        <p:spPr>
          <a:xfrm>
            <a:off x="609600" y="5224751"/>
            <a:ext cx="106153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）读一读白色格中的乘法口诀，你发现了什么？</a:t>
            </a:r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id="{756B4095-6796-1E57-A39C-94171D24C6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3200" y="2413120"/>
            <a:ext cx="1357200" cy="1357200"/>
          </a:xfrm>
          <a:prstGeom prst="rect">
            <a:avLst/>
          </a:prstGeom>
        </p:spPr>
      </p:pic>
      <p:sp>
        <p:nvSpPr>
          <p:cNvPr id="53" name="对话气泡: 圆角矩形 52">
            <a:extLst>
              <a:ext uri="{FF2B5EF4-FFF2-40B4-BE49-F238E27FC236}">
                <a16:creationId xmlns:a16="http://schemas.microsoft.com/office/drawing/2014/main" id="{4ADA4D5E-B6D8-9FC6-2D5D-FE2A89D28767}"/>
              </a:ext>
            </a:extLst>
          </p:cNvPr>
          <p:cNvSpPr/>
          <p:nvPr/>
        </p:nvSpPr>
        <p:spPr>
          <a:xfrm>
            <a:off x="6919468" y="407816"/>
            <a:ext cx="3644770" cy="1965610"/>
          </a:xfrm>
          <a:prstGeom prst="wedgeRoundRectCallout">
            <a:avLst>
              <a:gd name="adj1" fmla="val 37604"/>
              <a:gd name="adj2" fmla="val 7435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我发现：其中一个乘数是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，另一个乘数是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1~9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73986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3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6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9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8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1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4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7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0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3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6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indefinit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9" dur="indefinite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2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indefinit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5" dur="indefinite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8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1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4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7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0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indefinit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3" dur="indefinite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6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9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2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32" grpId="0" animBg="1"/>
      <p:bldP spid="33" grpId="0" animBg="1"/>
      <p:bldP spid="39" grpId="0" animBg="1"/>
      <p:bldP spid="40" grpId="0" animBg="1"/>
      <p:bldP spid="41" grpId="0" animBg="1"/>
      <p:bldP spid="43" grpId="0" animBg="1"/>
      <p:bldP spid="44" grpId="0" animBg="1"/>
      <p:bldP spid="45" grpId="0" animBg="1"/>
      <p:bldP spid="47" grpId="0" animBg="1"/>
      <p:bldP spid="48" grpId="0" animBg="1"/>
      <p:bldP spid="49" grpId="0" animBg="1"/>
      <p:bldP spid="50" grpId="0" animBg="1"/>
      <p:bldP spid="5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FF66C07-3CEF-C672-06CD-5F474877CA76}"/>
              </a:ext>
            </a:extLst>
          </p:cNvPr>
          <p:cNvSpPr/>
          <p:nvPr/>
        </p:nvSpPr>
        <p:spPr>
          <a:xfrm>
            <a:off x="609600" y="367325"/>
            <a:ext cx="1219200" cy="511648"/>
          </a:xfrm>
          <a:prstGeom prst="rect">
            <a:avLst/>
          </a:prstGeom>
          <a:solidFill>
            <a:srgbClr val="DAE9E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一一得一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060E10B-9D75-0618-C965-2725C3F58D67}"/>
              </a:ext>
            </a:extLst>
          </p:cNvPr>
          <p:cNvSpPr/>
          <p:nvPr/>
        </p:nvSpPr>
        <p:spPr>
          <a:xfrm>
            <a:off x="609600" y="878973"/>
            <a:ext cx="1219200" cy="511648"/>
          </a:xfrm>
          <a:prstGeom prst="rect">
            <a:avLst/>
          </a:prstGeom>
          <a:solidFill>
            <a:srgbClr val="C1DE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一二得二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3D5F3C0-C2E5-3231-625A-28FFA7EFA80B}"/>
              </a:ext>
            </a:extLst>
          </p:cNvPr>
          <p:cNvSpPr/>
          <p:nvPr/>
        </p:nvSpPr>
        <p:spPr>
          <a:xfrm>
            <a:off x="609600" y="1391418"/>
            <a:ext cx="1219200" cy="511648"/>
          </a:xfrm>
          <a:prstGeom prst="rect">
            <a:avLst/>
          </a:prstGeom>
          <a:solidFill>
            <a:srgbClr val="AED5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一三得三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9332D9B-48C0-CA46-9D5B-4C3FA955C596}"/>
              </a:ext>
            </a:extLst>
          </p:cNvPr>
          <p:cNvSpPr/>
          <p:nvPr/>
        </p:nvSpPr>
        <p:spPr>
          <a:xfrm>
            <a:off x="609600" y="1902269"/>
            <a:ext cx="1219200" cy="511648"/>
          </a:xfrm>
          <a:prstGeom prst="rect">
            <a:avLst/>
          </a:prstGeom>
          <a:solidFill>
            <a:srgbClr val="9FCDD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一四得四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DC8AC76-5F0E-A0FB-3693-653A12092531}"/>
              </a:ext>
            </a:extLst>
          </p:cNvPr>
          <p:cNvSpPr/>
          <p:nvPr/>
        </p:nvSpPr>
        <p:spPr>
          <a:xfrm>
            <a:off x="609600" y="2413120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一五得五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CD924FF-1BFA-D3C6-0535-BC9F145C2047}"/>
              </a:ext>
            </a:extLst>
          </p:cNvPr>
          <p:cNvSpPr/>
          <p:nvPr/>
        </p:nvSpPr>
        <p:spPr>
          <a:xfrm>
            <a:off x="6096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一六得六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45B872D-91AD-786A-12CE-8814FFD72B4D}"/>
              </a:ext>
            </a:extLst>
          </p:cNvPr>
          <p:cNvSpPr/>
          <p:nvPr/>
        </p:nvSpPr>
        <p:spPr>
          <a:xfrm>
            <a:off x="609600" y="3434822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一七得七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C1B392D-0199-BC2D-A48B-88CA7A236A77}"/>
              </a:ext>
            </a:extLst>
          </p:cNvPr>
          <p:cNvSpPr/>
          <p:nvPr/>
        </p:nvSpPr>
        <p:spPr>
          <a:xfrm>
            <a:off x="609600" y="3945673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一八得八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09E18D7-8A2B-640D-6B74-A2B917E8B694}"/>
              </a:ext>
            </a:extLst>
          </p:cNvPr>
          <p:cNvSpPr/>
          <p:nvPr/>
        </p:nvSpPr>
        <p:spPr>
          <a:xfrm>
            <a:off x="6096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一九得九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C0BC4DE-B012-4D01-4632-02981D79C293}"/>
              </a:ext>
            </a:extLst>
          </p:cNvPr>
          <p:cNvSpPr/>
          <p:nvPr/>
        </p:nvSpPr>
        <p:spPr>
          <a:xfrm>
            <a:off x="1828800" y="878973"/>
            <a:ext cx="1219200" cy="511648"/>
          </a:xfrm>
          <a:prstGeom prst="rect">
            <a:avLst/>
          </a:prstGeom>
          <a:solidFill>
            <a:srgbClr val="C1DE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二二得四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12B2300-43BF-4C5A-70C1-67CE6652BA16}"/>
              </a:ext>
            </a:extLst>
          </p:cNvPr>
          <p:cNvSpPr/>
          <p:nvPr/>
        </p:nvSpPr>
        <p:spPr>
          <a:xfrm>
            <a:off x="1828800" y="1391418"/>
            <a:ext cx="1219200" cy="511648"/>
          </a:xfrm>
          <a:prstGeom prst="rect">
            <a:avLst/>
          </a:prstGeom>
          <a:solidFill>
            <a:srgbClr val="AED5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二三得六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009BFF2-AB17-57D3-1982-4CE78B21363E}"/>
              </a:ext>
            </a:extLst>
          </p:cNvPr>
          <p:cNvSpPr/>
          <p:nvPr/>
        </p:nvSpPr>
        <p:spPr>
          <a:xfrm>
            <a:off x="1828800" y="1902269"/>
            <a:ext cx="1219200" cy="511648"/>
          </a:xfrm>
          <a:prstGeom prst="rect">
            <a:avLst/>
          </a:prstGeom>
          <a:solidFill>
            <a:srgbClr val="9FCDD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二四得八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DB0F0F2-E6CB-0D16-B205-E8BDC2B5FC77}"/>
              </a:ext>
            </a:extLst>
          </p:cNvPr>
          <p:cNvSpPr/>
          <p:nvPr/>
        </p:nvSpPr>
        <p:spPr>
          <a:xfrm>
            <a:off x="1828800" y="2413120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二五一十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DC29818-3069-740A-58C5-1E55CC653228}"/>
              </a:ext>
            </a:extLst>
          </p:cNvPr>
          <p:cNvSpPr/>
          <p:nvPr/>
        </p:nvSpPr>
        <p:spPr>
          <a:xfrm>
            <a:off x="18288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二六十二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AA09FDD-5D2B-D667-73CA-3EB0DD38A014}"/>
              </a:ext>
            </a:extLst>
          </p:cNvPr>
          <p:cNvSpPr/>
          <p:nvPr/>
        </p:nvSpPr>
        <p:spPr>
          <a:xfrm>
            <a:off x="1828800" y="3434822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二七十四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7E55187-1132-DC33-43B2-5B15E8299679}"/>
              </a:ext>
            </a:extLst>
          </p:cNvPr>
          <p:cNvSpPr/>
          <p:nvPr/>
        </p:nvSpPr>
        <p:spPr>
          <a:xfrm>
            <a:off x="1828800" y="3945673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二八十六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B9131A7-88D1-D1E0-3F01-C5AF54329B16}"/>
              </a:ext>
            </a:extLst>
          </p:cNvPr>
          <p:cNvSpPr/>
          <p:nvPr/>
        </p:nvSpPr>
        <p:spPr>
          <a:xfrm>
            <a:off x="18288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二九十八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D300102-D7CA-639B-4CCD-AC00A507215A}"/>
              </a:ext>
            </a:extLst>
          </p:cNvPr>
          <p:cNvSpPr/>
          <p:nvPr/>
        </p:nvSpPr>
        <p:spPr>
          <a:xfrm>
            <a:off x="3048000" y="1391418"/>
            <a:ext cx="1219200" cy="511648"/>
          </a:xfrm>
          <a:prstGeom prst="rect">
            <a:avLst/>
          </a:prstGeom>
          <a:solidFill>
            <a:srgbClr val="AED5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三三得九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BB4AA21-E277-CF7F-E0FA-3A94FDFF449D}"/>
              </a:ext>
            </a:extLst>
          </p:cNvPr>
          <p:cNvSpPr/>
          <p:nvPr/>
        </p:nvSpPr>
        <p:spPr>
          <a:xfrm>
            <a:off x="3048000" y="1902269"/>
            <a:ext cx="1219200" cy="511648"/>
          </a:xfrm>
          <a:prstGeom prst="rect">
            <a:avLst/>
          </a:prstGeom>
          <a:solidFill>
            <a:srgbClr val="9FCDD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三四十二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7230392-A268-24E2-030A-2D6870881D30}"/>
              </a:ext>
            </a:extLst>
          </p:cNvPr>
          <p:cNvSpPr/>
          <p:nvPr/>
        </p:nvSpPr>
        <p:spPr>
          <a:xfrm>
            <a:off x="3048000" y="2413120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三五十五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2B368B4A-74FF-284B-BF03-5E122B2017B1}"/>
              </a:ext>
            </a:extLst>
          </p:cNvPr>
          <p:cNvSpPr/>
          <p:nvPr/>
        </p:nvSpPr>
        <p:spPr>
          <a:xfrm>
            <a:off x="30480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三六十八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F336D88-AA5C-A7C7-046A-F9E2A5347E4F}"/>
              </a:ext>
            </a:extLst>
          </p:cNvPr>
          <p:cNvSpPr/>
          <p:nvPr/>
        </p:nvSpPr>
        <p:spPr>
          <a:xfrm>
            <a:off x="3048000" y="3434822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三七二十一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DF47127-C639-4E54-86F2-79A6C7857BC7}"/>
              </a:ext>
            </a:extLst>
          </p:cNvPr>
          <p:cNvSpPr/>
          <p:nvPr/>
        </p:nvSpPr>
        <p:spPr>
          <a:xfrm>
            <a:off x="30480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三九二十七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77DEC04B-8264-9898-382A-27704FAD00A8}"/>
              </a:ext>
            </a:extLst>
          </p:cNvPr>
          <p:cNvSpPr/>
          <p:nvPr/>
        </p:nvSpPr>
        <p:spPr>
          <a:xfrm>
            <a:off x="4267200" y="1902269"/>
            <a:ext cx="1219200" cy="511648"/>
          </a:xfrm>
          <a:prstGeom prst="rect">
            <a:avLst/>
          </a:prstGeom>
          <a:solidFill>
            <a:srgbClr val="9FCDD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四四十六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6C6C47A6-49F1-BB68-B3D6-ABA1132E67DD}"/>
              </a:ext>
            </a:extLst>
          </p:cNvPr>
          <p:cNvSpPr/>
          <p:nvPr/>
        </p:nvSpPr>
        <p:spPr>
          <a:xfrm>
            <a:off x="4267200" y="2413120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四五二十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886404D4-71CF-7260-B219-8B8C4556AC08}"/>
              </a:ext>
            </a:extLst>
          </p:cNvPr>
          <p:cNvSpPr/>
          <p:nvPr/>
        </p:nvSpPr>
        <p:spPr>
          <a:xfrm>
            <a:off x="42672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四六二十四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7118AFC-6147-153A-8442-4FEEBA69DAE5}"/>
              </a:ext>
            </a:extLst>
          </p:cNvPr>
          <p:cNvSpPr/>
          <p:nvPr/>
        </p:nvSpPr>
        <p:spPr>
          <a:xfrm>
            <a:off x="4267200" y="3945673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四八三十二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FD94DD97-8996-CAA6-5885-D35A503F5792}"/>
              </a:ext>
            </a:extLst>
          </p:cNvPr>
          <p:cNvSpPr/>
          <p:nvPr/>
        </p:nvSpPr>
        <p:spPr>
          <a:xfrm>
            <a:off x="5486400" y="2413120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五五二十五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E245C5F-4EE0-C4CB-E3C8-89E21E7C1AF5}"/>
              </a:ext>
            </a:extLst>
          </p:cNvPr>
          <p:cNvSpPr/>
          <p:nvPr/>
        </p:nvSpPr>
        <p:spPr>
          <a:xfrm>
            <a:off x="54864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五六三十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C0309D6-E7EA-3A96-0101-3AF3C261E6EA}"/>
              </a:ext>
            </a:extLst>
          </p:cNvPr>
          <p:cNvSpPr/>
          <p:nvPr/>
        </p:nvSpPr>
        <p:spPr>
          <a:xfrm>
            <a:off x="5486400" y="3434822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五七三十五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3D65265-9024-A7CA-EE13-80858D6397CD}"/>
              </a:ext>
            </a:extLst>
          </p:cNvPr>
          <p:cNvSpPr/>
          <p:nvPr/>
        </p:nvSpPr>
        <p:spPr>
          <a:xfrm>
            <a:off x="54864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五九四十五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C5C234E4-2DCB-6852-CE44-8CABCEB51450}"/>
              </a:ext>
            </a:extLst>
          </p:cNvPr>
          <p:cNvSpPr/>
          <p:nvPr/>
        </p:nvSpPr>
        <p:spPr>
          <a:xfrm>
            <a:off x="67056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六六三十六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7669BE11-0FFE-8360-D1F7-8618835D0657}"/>
              </a:ext>
            </a:extLst>
          </p:cNvPr>
          <p:cNvSpPr/>
          <p:nvPr/>
        </p:nvSpPr>
        <p:spPr>
          <a:xfrm>
            <a:off x="6705600" y="3434822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六七四十二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D735BD6E-5603-8CF2-5DAD-A2E168FB2CB8}"/>
              </a:ext>
            </a:extLst>
          </p:cNvPr>
          <p:cNvSpPr/>
          <p:nvPr/>
        </p:nvSpPr>
        <p:spPr>
          <a:xfrm>
            <a:off x="6705600" y="3945673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六八四十八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A97F91FA-0458-AD23-91E5-408C05344A52}"/>
              </a:ext>
            </a:extLst>
          </p:cNvPr>
          <p:cNvSpPr/>
          <p:nvPr/>
        </p:nvSpPr>
        <p:spPr>
          <a:xfrm>
            <a:off x="6705600" y="4456524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六九五十四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CBAFE2C4-4119-4B99-B1EB-DB5F636010A7}"/>
              </a:ext>
            </a:extLst>
          </p:cNvPr>
          <p:cNvSpPr/>
          <p:nvPr/>
        </p:nvSpPr>
        <p:spPr>
          <a:xfrm>
            <a:off x="7924800" y="3434822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七七四十九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17866EB8-F73A-00A0-352D-8FBA4AF81B30}"/>
              </a:ext>
            </a:extLst>
          </p:cNvPr>
          <p:cNvSpPr/>
          <p:nvPr/>
        </p:nvSpPr>
        <p:spPr>
          <a:xfrm>
            <a:off x="7924800" y="3945673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七八五十六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7F1C4AE8-8DE6-96F1-AA3E-593304185201}"/>
              </a:ext>
            </a:extLst>
          </p:cNvPr>
          <p:cNvSpPr/>
          <p:nvPr/>
        </p:nvSpPr>
        <p:spPr>
          <a:xfrm>
            <a:off x="79248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七九六十三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A96E3AB8-3D2C-85E1-C47C-6AE14C2FA6F4}"/>
              </a:ext>
            </a:extLst>
          </p:cNvPr>
          <p:cNvSpPr/>
          <p:nvPr/>
        </p:nvSpPr>
        <p:spPr>
          <a:xfrm>
            <a:off x="9144000" y="3945673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八八六十四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214659DE-571F-E622-8255-86D9CAB2F05B}"/>
              </a:ext>
            </a:extLst>
          </p:cNvPr>
          <p:cNvSpPr/>
          <p:nvPr/>
        </p:nvSpPr>
        <p:spPr>
          <a:xfrm>
            <a:off x="91440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八九七十二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DB26E7CF-36B1-6CBC-4C37-60D9BBE587E9}"/>
              </a:ext>
            </a:extLst>
          </p:cNvPr>
          <p:cNvSpPr/>
          <p:nvPr/>
        </p:nvSpPr>
        <p:spPr>
          <a:xfrm>
            <a:off x="103632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九九八十一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0710EFB6-CDD6-8A15-A4C4-CCD798C153C0}"/>
              </a:ext>
            </a:extLst>
          </p:cNvPr>
          <p:cNvSpPr/>
          <p:nvPr/>
        </p:nvSpPr>
        <p:spPr>
          <a:xfrm>
            <a:off x="4267200" y="3434025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</a:t>
            </a:r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</a:t>
            </a:r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二十八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7A36647-6692-E9DD-9B6A-ECD0A44A47CF}"/>
              </a:ext>
            </a:extLst>
          </p:cNvPr>
          <p:cNvSpPr/>
          <p:nvPr/>
        </p:nvSpPr>
        <p:spPr>
          <a:xfrm>
            <a:off x="3048000" y="3945673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三八二十四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FBB40D19-B9CB-9C1C-9D81-BE33948E3E44}"/>
              </a:ext>
            </a:extLst>
          </p:cNvPr>
          <p:cNvSpPr/>
          <p:nvPr/>
        </p:nvSpPr>
        <p:spPr>
          <a:xfrm>
            <a:off x="5486400" y="3945673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五八</a:t>
            </a:r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四十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146AD6B0-9309-5079-EC57-E52B9F4AD595}"/>
              </a:ext>
            </a:extLst>
          </p:cNvPr>
          <p:cNvSpPr/>
          <p:nvPr/>
        </p:nvSpPr>
        <p:spPr>
          <a:xfrm>
            <a:off x="4267200" y="4456524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四九三十六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2F81011C-D005-0DBF-01D9-F8582EE8ACD0}"/>
              </a:ext>
            </a:extLst>
          </p:cNvPr>
          <p:cNvSpPr txBox="1"/>
          <p:nvPr/>
        </p:nvSpPr>
        <p:spPr>
          <a:xfrm>
            <a:off x="609600" y="5059379"/>
            <a:ext cx="1121923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eaLnBrk="1" hangingPunct="1"/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）上面的乘法口诀表俗称“小九九”。如果把每个数的乘法口诀补充完整（补上二一得二、三一得三、三二得六</a:t>
            </a:r>
            <a:r>
              <a:rPr lang="en-US" altLang="zh-CN" dirty="0">
                <a:latin typeface="楷体" panose="02010609060101010101" pitchFamily="49" charset="-122"/>
              </a:rPr>
              <a:t>……</a:t>
            </a:r>
            <a:r>
              <a:rPr lang="zh-CN" altLang="en-US" dirty="0"/>
              <a:t>），就得到“大九九”。你能把“小九九”变成“大九九”吗？</a:t>
            </a:r>
          </a:p>
        </p:txBody>
      </p: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1E2F7F86-D4E1-140B-1445-7CB0DBA40E72}"/>
              </a:ext>
            </a:extLst>
          </p:cNvPr>
          <p:cNvGrpSpPr/>
          <p:nvPr/>
        </p:nvGrpSpPr>
        <p:grpSpPr>
          <a:xfrm>
            <a:off x="1828800" y="366130"/>
            <a:ext cx="9753600" cy="4091191"/>
            <a:chOff x="1828800" y="366130"/>
            <a:chExt cx="9753600" cy="4091191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1F0F312B-46F9-F30E-7A74-1BB8791D7810}"/>
                </a:ext>
              </a:extLst>
            </p:cNvPr>
            <p:cNvSpPr/>
            <p:nvPr/>
          </p:nvSpPr>
          <p:spPr>
            <a:xfrm>
              <a:off x="1828800" y="366130"/>
              <a:ext cx="1219200" cy="511648"/>
            </a:xfrm>
            <a:prstGeom prst="rect">
              <a:avLst/>
            </a:prstGeom>
            <a:solidFill>
              <a:srgbClr val="DAE9EC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二一得二</a:t>
              </a:r>
            </a:p>
          </p:txBody>
        </p:sp>
        <p:grpSp>
          <p:nvGrpSpPr>
            <p:cNvPr id="90" name="组合 89">
              <a:extLst>
                <a:ext uri="{FF2B5EF4-FFF2-40B4-BE49-F238E27FC236}">
                  <a16:creationId xmlns:a16="http://schemas.microsoft.com/office/drawing/2014/main" id="{356A9C74-3E6C-4F92-C7CE-C400D5287AF7}"/>
                </a:ext>
              </a:extLst>
            </p:cNvPr>
            <p:cNvGrpSpPr/>
            <p:nvPr/>
          </p:nvGrpSpPr>
          <p:grpSpPr>
            <a:xfrm>
              <a:off x="3048000" y="366130"/>
              <a:ext cx="1219200" cy="1023894"/>
              <a:chOff x="3048000" y="366130"/>
              <a:chExt cx="1219200" cy="1023894"/>
            </a:xfrm>
          </p:grpSpPr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B58B7F89-AE6B-B4A1-8131-DED558B97895}"/>
                  </a:ext>
                </a:extLst>
              </p:cNvPr>
              <p:cNvSpPr/>
              <p:nvPr/>
            </p:nvSpPr>
            <p:spPr>
              <a:xfrm>
                <a:off x="3048000" y="366130"/>
                <a:ext cx="1219200" cy="511648"/>
              </a:xfrm>
              <a:prstGeom prst="rect">
                <a:avLst/>
              </a:prstGeom>
              <a:solidFill>
                <a:srgbClr val="DAE9EC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三一得三</a:t>
                </a:r>
              </a:p>
            </p:txBody>
          </p:sp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B47CADE1-9CC1-F1DF-7153-6E23BCE6FC9A}"/>
                  </a:ext>
                </a:extLst>
              </p:cNvPr>
              <p:cNvSpPr/>
              <p:nvPr/>
            </p:nvSpPr>
            <p:spPr>
              <a:xfrm>
                <a:off x="3048000" y="878376"/>
                <a:ext cx="1219200" cy="511648"/>
              </a:xfrm>
              <a:prstGeom prst="rect">
                <a:avLst/>
              </a:prstGeom>
              <a:solidFill>
                <a:srgbClr val="C1DEE3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三二得六</a:t>
                </a:r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5F10FA9E-CFF9-E2CC-6C8A-2552CAE8EB3C}"/>
                </a:ext>
              </a:extLst>
            </p:cNvPr>
            <p:cNvGrpSpPr/>
            <p:nvPr/>
          </p:nvGrpSpPr>
          <p:grpSpPr>
            <a:xfrm>
              <a:off x="4267200" y="366130"/>
              <a:ext cx="1219200" cy="1536936"/>
              <a:chOff x="4267200" y="366130"/>
              <a:chExt cx="1219200" cy="1536936"/>
            </a:xfrm>
          </p:grpSpPr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09222CEF-9189-1193-9BC6-68F839014F81}"/>
                  </a:ext>
                </a:extLst>
              </p:cNvPr>
              <p:cNvSpPr/>
              <p:nvPr/>
            </p:nvSpPr>
            <p:spPr>
              <a:xfrm>
                <a:off x="4267200" y="1391418"/>
                <a:ext cx="1219200" cy="511648"/>
              </a:xfrm>
              <a:prstGeom prst="rect">
                <a:avLst/>
              </a:prstGeom>
              <a:solidFill>
                <a:srgbClr val="AED5DC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四三十二</a:t>
                </a:r>
              </a:p>
            </p:txBody>
          </p:sp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7873AA7E-8673-B6AA-FD2B-732C88E80A64}"/>
                  </a:ext>
                </a:extLst>
              </p:cNvPr>
              <p:cNvSpPr/>
              <p:nvPr/>
            </p:nvSpPr>
            <p:spPr>
              <a:xfrm>
                <a:off x="4267200" y="366130"/>
                <a:ext cx="1219200" cy="511648"/>
              </a:xfrm>
              <a:prstGeom prst="rect">
                <a:avLst/>
              </a:prstGeom>
              <a:solidFill>
                <a:srgbClr val="DAE9EC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四一得四</a:t>
                </a:r>
              </a:p>
            </p:txBody>
          </p:sp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59BE4E60-F20B-F508-EABE-153BF57D6523}"/>
                  </a:ext>
                </a:extLst>
              </p:cNvPr>
              <p:cNvSpPr/>
              <p:nvPr/>
            </p:nvSpPr>
            <p:spPr>
              <a:xfrm>
                <a:off x="4267200" y="878376"/>
                <a:ext cx="1219200" cy="511648"/>
              </a:xfrm>
              <a:prstGeom prst="rect">
                <a:avLst/>
              </a:prstGeom>
              <a:solidFill>
                <a:srgbClr val="C1DEE3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四二得八</a:t>
                </a:r>
              </a:p>
            </p:txBody>
          </p:sp>
        </p:grp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1C19766E-F50D-3782-9112-B2845EA98321}"/>
                </a:ext>
              </a:extLst>
            </p:cNvPr>
            <p:cNvGrpSpPr/>
            <p:nvPr/>
          </p:nvGrpSpPr>
          <p:grpSpPr>
            <a:xfrm>
              <a:off x="5486400" y="366130"/>
              <a:ext cx="1219200" cy="2047787"/>
              <a:chOff x="5486400" y="366130"/>
              <a:chExt cx="1219200" cy="2047787"/>
            </a:xfrm>
          </p:grpSpPr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5C83F632-9B75-1421-7EC1-452F3761227B}"/>
                  </a:ext>
                </a:extLst>
              </p:cNvPr>
              <p:cNvSpPr/>
              <p:nvPr/>
            </p:nvSpPr>
            <p:spPr>
              <a:xfrm>
                <a:off x="5486400" y="1902269"/>
                <a:ext cx="1219200" cy="511648"/>
              </a:xfrm>
              <a:prstGeom prst="rect">
                <a:avLst/>
              </a:prstGeom>
              <a:solidFill>
                <a:srgbClr val="9FCDD5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五四二十</a:t>
                </a:r>
              </a:p>
            </p:txBody>
          </p:sp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7CED6154-2197-1D2B-B7EB-783B9ECAB2B6}"/>
                  </a:ext>
                </a:extLst>
              </p:cNvPr>
              <p:cNvSpPr/>
              <p:nvPr/>
            </p:nvSpPr>
            <p:spPr>
              <a:xfrm>
                <a:off x="5486400" y="1391418"/>
                <a:ext cx="1219200" cy="511648"/>
              </a:xfrm>
              <a:prstGeom prst="rect">
                <a:avLst/>
              </a:prstGeom>
              <a:solidFill>
                <a:srgbClr val="AED5DC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五三十五</a:t>
                </a:r>
              </a:p>
            </p:txBody>
          </p:sp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id="{E6B8BED9-A23B-CEFF-9486-51103EA4D674}"/>
                  </a:ext>
                </a:extLst>
              </p:cNvPr>
              <p:cNvSpPr/>
              <p:nvPr/>
            </p:nvSpPr>
            <p:spPr>
              <a:xfrm>
                <a:off x="5486400" y="366130"/>
                <a:ext cx="1219200" cy="511648"/>
              </a:xfrm>
              <a:prstGeom prst="rect">
                <a:avLst/>
              </a:prstGeom>
              <a:solidFill>
                <a:srgbClr val="DAE9EC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五一得五</a:t>
                </a:r>
              </a:p>
            </p:txBody>
          </p:sp>
          <p:sp>
            <p:nvSpPr>
              <p:cNvPr id="57" name="矩形 56">
                <a:extLst>
                  <a:ext uri="{FF2B5EF4-FFF2-40B4-BE49-F238E27FC236}">
                    <a16:creationId xmlns:a16="http://schemas.microsoft.com/office/drawing/2014/main" id="{9765AFD4-5517-56F5-E13F-04C18A42DCA5}"/>
                  </a:ext>
                </a:extLst>
              </p:cNvPr>
              <p:cNvSpPr/>
              <p:nvPr/>
            </p:nvSpPr>
            <p:spPr>
              <a:xfrm>
                <a:off x="5486400" y="878376"/>
                <a:ext cx="1219200" cy="511648"/>
              </a:xfrm>
              <a:prstGeom prst="rect">
                <a:avLst/>
              </a:prstGeom>
              <a:solidFill>
                <a:srgbClr val="C1DEE3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五二一十</a:t>
                </a:r>
              </a:p>
            </p:txBody>
          </p:sp>
        </p:grpSp>
        <p:grpSp>
          <p:nvGrpSpPr>
            <p:cNvPr id="87" name="组合 86">
              <a:extLst>
                <a:ext uri="{FF2B5EF4-FFF2-40B4-BE49-F238E27FC236}">
                  <a16:creationId xmlns:a16="http://schemas.microsoft.com/office/drawing/2014/main" id="{3835E676-336D-A567-15FE-C5F7747FF228}"/>
                </a:ext>
              </a:extLst>
            </p:cNvPr>
            <p:cNvGrpSpPr/>
            <p:nvPr/>
          </p:nvGrpSpPr>
          <p:grpSpPr>
            <a:xfrm>
              <a:off x="6705600" y="366130"/>
              <a:ext cx="1219200" cy="2558638"/>
              <a:chOff x="6705600" y="366130"/>
              <a:chExt cx="1219200" cy="2558638"/>
            </a:xfrm>
          </p:grpSpPr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3C2061F5-1AF2-2423-EFB9-FA24404C6C6B}"/>
                  </a:ext>
                </a:extLst>
              </p:cNvPr>
              <p:cNvSpPr/>
              <p:nvPr/>
            </p:nvSpPr>
            <p:spPr>
              <a:xfrm>
                <a:off x="6705600" y="2413120"/>
                <a:ext cx="1219200" cy="51164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六五三十</a:t>
                </a:r>
              </a:p>
            </p:txBody>
          </p:sp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78FF6D45-980D-D93A-4FB9-01711324821E}"/>
                  </a:ext>
                </a:extLst>
              </p:cNvPr>
              <p:cNvSpPr/>
              <p:nvPr/>
            </p:nvSpPr>
            <p:spPr>
              <a:xfrm>
                <a:off x="6705600" y="1902269"/>
                <a:ext cx="1219200" cy="51164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六四二十四</a:t>
                </a:r>
              </a:p>
            </p:txBody>
          </p:sp>
          <p:sp>
            <p:nvSpPr>
              <p:cNvPr id="60" name="矩形 59">
                <a:extLst>
                  <a:ext uri="{FF2B5EF4-FFF2-40B4-BE49-F238E27FC236}">
                    <a16:creationId xmlns:a16="http://schemas.microsoft.com/office/drawing/2014/main" id="{BD864BC2-8072-D8DD-5CC3-8902A9E664AC}"/>
                  </a:ext>
                </a:extLst>
              </p:cNvPr>
              <p:cNvSpPr/>
              <p:nvPr/>
            </p:nvSpPr>
            <p:spPr>
              <a:xfrm>
                <a:off x="6705600" y="1391418"/>
                <a:ext cx="1219200" cy="51164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六三十八</a:t>
                </a:r>
              </a:p>
            </p:txBody>
          </p:sp>
          <p:sp>
            <p:nvSpPr>
              <p:cNvPr id="61" name="矩形 60">
                <a:extLst>
                  <a:ext uri="{FF2B5EF4-FFF2-40B4-BE49-F238E27FC236}">
                    <a16:creationId xmlns:a16="http://schemas.microsoft.com/office/drawing/2014/main" id="{D232CEA0-9C53-11FA-1C5F-D930F05DC8E4}"/>
                  </a:ext>
                </a:extLst>
              </p:cNvPr>
              <p:cNvSpPr/>
              <p:nvPr/>
            </p:nvSpPr>
            <p:spPr>
              <a:xfrm>
                <a:off x="6705600" y="366130"/>
                <a:ext cx="1219200" cy="51164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六一得六</a:t>
                </a:r>
              </a:p>
            </p:txBody>
          </p: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3381C198-9D9E-073D-78D3-1171B6D8B952}"/>
                  </a:ext>
                </a:extLst>
              </p:cNvPr>
              <p:cNvSpPr/>
              <p:nvPr/>
            </p:nvSpPr>
            <p:spPr>
              <a:xfrm>
                <a:off x="6705600" y="878376"/>
                <a:ext cx="1219200" cy="51164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六二十二</a:t>
                </a:r>
              </a:p>
            </p:txBody>
          </p:sp>
        </p:grpSp>
        <p:grpSp>
          <p:nvGrpSpPr>
            <p:cNvPr id="86" name="组合 85">
              <a:extLst>
                <a:ext uri="{FF2B5EF4-FFF2-40B4-BE49-F238E27FC236}">
                  <a16:creationId xmlns:a16="http://schemas.microsoft.com/office/drawing/2014/main" id="{65C80078-605B-CC98-B6B1-DB3391836CD6}"/>
                </a:ext>
              </a:extLst>
            </p:cNvPr>
            <p:cNvGrpSpPr/>
            <p:nvPr/>
          </p:nvGrpSpPr>
          <p:grpSpPr>
            <a:xfrm>
              <a:off x="7924800" y="366130"/>
              <a:ext cx="1219200" cy="3069489"/>
              <a:chOff x="7924800" y="366130"/>
              <a:chExt cx="1219200" cy="3069489"/>
            </a:xfrm>
          </p:grpSpPr>
          <p:sp>
            <p:nvSpPr>
              <p:cNvPr id="63" name="矩形 62">
                <a:extLst>
                  <a:ext uri="{FF2B5EF4-FFF2-40B4-BE49-F238E27FC236}">
                    <a16:creationId xmlns:a16="http://schemas.microsoft.com/office/drawing/2014/main" id="{7BACAC6A-3D75-1D64-DA9E-A137AF9A6C1D}"/>
                  </a:ext>
                </a:extLst>
              </p:cNvPr>
              <p:cNvSpPr/>
              <p:nvPr/>
            </p:nvSpPr>
            <p:spPr>
              <a:xfrm>
                <a:off x="7924800" y="2413120"/>
                <a:ext cx="1219200" cy="511648"/>
              </a:xfrm>
              <a:prstGeom prst="rect">
                <a:avLst/>
              </a:prstGeom>
              <a:solidFill>
                <a:srgbClr val="89C3CB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七五三十五</a:t>
                </a:r>
              </a:p>
            </p:txBody>
          </p:sp>
          <p:sp>
            <p:nvSpPr>
              <p:cNvPr id="64" name="矩形 63">
                <a:extLst>
                  <a:ext uri="{FF2B5EF4-FFF2-40B4-BE49-F238E27FC236}">
                    <a16:creationId xmlns:a16="http://schemas.microsoft.com/office/drawing/2014/main" id="{A2D77BD2-E498-D9B1-3B16-CD60C360A2CC}"/>
                  </a:ext>
                </a:extLst>
              </p:cNvPr>
              <p:cNvSpPr/>
              <p:nvPr/>
            </p:nvSpPr>
            <p:spPr>
              <a:xfrm>
                <a:off x="7924800" y="2923971"/>
                <a:ext cx="1219200" cy="51164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七六四十二</a:t>
                </a:r>
              </a:p>
            </p:txBody>
          </p:sp>
          <p:sp>
            <p:nvSpPr>
              <p:cNvPr id="65" name="矩形 64">
                <a:extLst>
                  <a:ext uri="{FF2B5EF4-FFF2-40B4-BE49-F238E27FC236}">
                    <a16:creationId xmlns:a16="http://schemas.microsoft.com/office/drawing/2014/main" id="{BBA24277-5072-E101-D663-5728B5BCC733}"/>
                  </a:ext>
                </a:extLst>
              </p:cNvPr>
              <p:cNvSpPr/>
              <p:nvPr/>
            </p:nvSpPr>
            <p:spPr>
              <a:xfrm>
                <a:off x="7924800" y="1902269"/>
                <a:ext cx="1219200" cy="511648"/>
              </a:xfrm>
              <a:prstGeom prst="rect">
                <a:avLst/>
              </a:prstGeom>
              <a:solidFill>
                <a:srgbClr val="9FCDD5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七四二十八</a:t>
                </a:r>
              </a:p>
            </p:txBody>
          </p:sp>
          <p:sp>
            <p:nvSpPr>
              <p:cNvPr id="66" name="矩形 65">
                <a:extLst>
                  <a:ext uri="{FF2B5EF4-FFF2-40B4-BE49-F238E27FC236}">
                    <a16:creationId xmlns:a16="http://schemas.microsoft.com/office/drawing/2014/main" id="{BC38ADE4-980C-8E78-20EA-C9951C955E8B}"/>
                  </a:ext>
                </a:extLst>
              </p:cNvPr>
              <p:cNvSpPr/>
              <p:nvPr/>
            </p:nvSpPr>
            <p:spPr>
              <a:xfrm>
                <a:off x="7924800" y="1391418"/>
                <a:ext cx="1219200" cy="511648"/>
              </a:xfrm>
              <a:prstGeom prst="rect">
                <a:avLst/>
              </a:prstGeom>
              <a:solidFill>
                <a:srgbClr val="AED5DC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七三二十一</a:t>
                </a:r>
              </a:p>
            </p:txBody>
          </p:sp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id="{9C8E7D25-67B2-A243-3EA0-297EDAC4A37A}"/>
                  </a:ext>
                </a:extLst>
              </p:cNvPr>
              <p:cNvSpPr/>
              <p:nvPr/>
            </p:nvSpPr>
            <p:spPr>
              <a:xfrm>
                <a:off x="7924800" y="366130"/>
                <a:ext cx="1219200" cy="511648"/>
              </a:xfrm>
              <a:prstGeom prst="rect">
                <a:avLst/>
              </a:prstGeom>
              <a:solidFill>
                <a:srgbClr val="DAE9EC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七一得七</a:t>
                </a:r>
              </a:p>
            </p:txBody>
          </p:sp>
          <p:sp>
            <p:nvSpPr>
              <p:cNvPr id="68" name="矩形 67">
                <a:extLst>
                  <a:ext uri="{FF2B5EF4-FFF2-40B4-BE49-F238E27FC236}">
                    <a16:creationId xmlns:a16="http://schemas.microsoft.com/office/drawing/2014/main" id="{C1B24FA4-0C1F-A30B-9E71-9F042389AE99}"/>
                  </a:ext>
                </a:extLst>
              </p:cNvPr>
              <p:cNvSpPr/>
              <p:nvPr/>
            </p:nvSpPr>
            <p:spPr>
              <a:xfrm>
                <a:off x="7924800" y="878376"/>
                <a:ext cx="1219200" cy="511648"/>
              </a:xfrm>
              <a:prstGeom prst="rect">
                <a:avLst/>
              </a:prstGeom>
              <a:solidFill>
                <a:srgbClr val="C1DEE3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七二十四</a:t>
                </a:r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F623C08E-F0EF-7DE3-6CD2-FC96B3D5526D}"/>
                </a:ext>
              </a:extLst>
            </p:cNvPr>
            <p:cNvGrpSpPr/>
            <p:nvPr/>
          </p:nvGrpSpPr>
          <p:grpSpPr>
            <a:xfrm>
              <a:off x="9144000" y="366130"/>
              <a:ext cx="1219200" cy="3580340"/>
              <a:chOff x="9144000" y="366130"/>
              <a:chExt cx="1219200" cy="3580340"/>
            </a:xfrm>
          </p:grpSpPr>
          <p:sp>
            <p:nvSpPr>
              <p:cNvPr id="69" name="矩形 68">
                <a:extLst>
                  <a:ext uri="{FF2B5EF4-FFF2-40B4-BE49-F238E27FC236}">
                    <a16:creationId xmlns:a16="http://schemas.microsoft.com/office/drawing/2014/main" id="{AF9F5679-CF13-D769-291E-60FE3CC69B38}"/>
                  </a:ext>
                </a:extLst>
              </p:cNvPr>
              <p:cNvSpPr/>
              <p:nvPr/>
            </p:nvSpPr>
            <p:spPr>
              <a:xfrm>
                <a:off x="9144000" y="3434822"/>
                <a:ext cx="1219200" cy="511648"/>
              </a:xfrm>
              <a:prstGeom prst="rect">
                <a:avLst/>
              </a:prstGeom>
              <a:solidFill>
                <a:srgbClr val="70B9C7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八七五十六</a:t>
                </a:r>
              </a:p>
            </p:txBody>
          </p:sp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1ACD8359-48CD-E884-158E-B32F18584694}"/>
                  </a:ext>
                </a:extLst>
              </p:cNvPr>
              <p:cNvSpPr/>
              <p:nvPr/>
            </p:nvSpPr>
            <p:spPr>
              <a:xfrm>
                <a:off x="9144000" y="2413120"/>
                <a:ext cx="1219200" cy="511648"/>
              </a:xfrm>
              <a:prstGeom prst="rect">
                <a:avLst/>
              </a:prstGeom>
              <a:solidFill>
                <a:srgbClr val="89C3CB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八五四十</a:t>
                </a:r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5C8CF6D7-A172-8DCE-7539-B57217875213}"/>
                  </a:ext>
                </a:extLst>
              </p:cNvPr>
              <p:cNvSpPr/>
              <p:nvPr/>
            </p:nvSpPr>
            <p:spPr>
              <a:xfrm>
                <a:off x="9144000" y="2923971"/>
                <a:ext cx="1219200" cy="51164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八六四十八</a:t>
                </a:r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A114EAE2-A529-AEB6-0DE8-44057A73B0CC}"/>
                  </a:ext>
                </a:extLst>
              </p:cNvPr>
              <p:cNvSpPr/>
              <p:nvPr/>
            </p:nvSpPr>
            <p:spPr>
              <a:xfrm>
                <a:off x="9144000" y="1902269"/>
                <a:ext cx="1219200" cy="511648"/>
              </a:xfrm>
              <a:prstGeom prst="rect">
                <a:avLst/>
              </a:prstGeom>
              <a:solidFill>
                <a:srgbClr val="9FCDD5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八四三十二</a:t>
                </a:r>
              </a:p>
            </p:txBody>
          </p:sp>
          <p:sp>
            <p:nvSpPr>
              <p:cNvPr id="73" name="矩形 72">
                <a:extLst>
                  <a:ext uri="{FF2B5EF4-FFF2-40B4-BE49-F238E27FC236}">
                    <a16:creationId xmlns:a16="http://schemas.microsoft.com/office/drawing/2014/main" id="{B3B08472-B7FD-E827-532F-659FEF1EE280}"/>
                  </a:ext>
                </a:extLst>
              </p:cNvPr>
              <p:cNvSpPr/>
              <p:nvPr/>
            </p:nvSpPr>
            <p:spPr>
              <a:xfrm>
                <a:off x="9144000" y="1391418"/>
                <a:ext cx="1219200" cy="511648"/>
              </a:xfrm>
              <a:prstGeom prst="rect">
                <a:avLst/>
              </a:prstGeom>
              <a:solidFill>
                <a:srgbClr val="AED5DC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八三二十四</a:t>
                </a:r>
              </a:p>
            </p:txBody>
          </p:sp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02789098-7B71-1903-6408-6C2EE5B39727}"/>
                  </a:ext>
                </a:extLst>
              </p:cNvPr>
              <p:cNvSpPr/>
              <p:nvPr/>
            </p:nvSpPr>
            <p:spPr>
              <a:xfrm>
                <a:off x="9144000" y="366130"/>
                <a:ext cx="1219200" cy="511648"/>
              </a:xfrm>
              <a:prstGeom prst="rect">
                <a:avLst/>
              </a:prstGeom>
              <a:solidFill>
                <a:srgbClr val="DAE9EC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八一得八</a:t>
                </a:r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1BB6A181-575E-908A-B41F-14C6122C6FB3}"/>
                  </a:ext>
                </a:extLst>
              </p:cNvPr>
              <p:cNvSpPr/>
              <p:nvPr/>
            </p:nvSpPr>
            <p:spPr>
              <a:xfrm>
                <a:off x="9144000" y="878376"/>
                <a:ext cx="1219200" cy="511648"/>
              </a:xfrm>
              <a:prstGeom prst="rect">
                <a:avLst/>
              </a:prstGeom>
              <a:solidFill>
                <a:srgbClr val="C1DEE3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八二十六</a:t>
                </a:r>
              </a:p>
            </p:txBody>
          </p:sp>
        </p:grpSp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B7A4299A-3993-FF53-911F-F0068966F222}"/>
                </a:ext>
              </a:extLst>
            </p:cNvPr>
            <p:cNvGrpSpPr/>
            <p:nvPr/>
          </p:nvGrpSpPr>
          <p:grpSpPr>
            <a:xfrm>
              <a:off x="10363200" y="366130"/>
              <a:ext cx="1219200" cy="4091191"/>
              <a:chOff x="10363200" y="366130"/>
              <a:chExt cx="1219200" cy="4091191"/>
            </a:xfrm>
          </p:grpSpPr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111AE72-61CC-87E8-A6A5-2E4550F4226B}"/>
                  </a:ext>
                </a:extLst>
              </p:cNvPr>
              <p:cNvSpPr/>
              <p:nvPr/>
            </p:nvSpPr>
            <p:spPr>
              <a:xfrm>
                <a:off x="10363200" y="3945673"/>
                <a:ext cx="1219200" cy="511648"/>
              </a:xfrm>
              <a:prstGeom prst="rect">
                <a:avLst/>
              </a:prstGeom>
              <a:solidFill>
                <a:srgbClr val="6EB7C8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九八七十二</a:t>
                </a:r>
              </a:p>
            </p:txBody>
          </p:sp>
          <p:sp>
            <p:nvSpPr>
              <p:cNvPr id="77" name="矩形 76">
                <a:extLst>
                  <a:ext uri="{FF2B5EF4-FFF2-40B4-BE49-F238E27FC236}">
                    <a16:creationId xmlns:a16="http://schemas.microsoft.com/office/drawing/2014/main" id="{AA318213-44D8-A6F3-FD70-F14F5F4D7659}"/>
                  </a:ext>
                </a:extLst>
              </p:cNvPr>
              <p:cNvSpPr/>
              <p:nvPr/>
            </p:nvSpPr>
            <p:spPr>
              <a:xfrm>
                <a:off x="10363200" y="3434822"/>
                <a:ext cx="1219200" cy="511648"/>
              </a:xfrm>
              <a:prstGeom prst="rect">
                <a:avLst/>
              </a:prstGeom>
              <a:solidFill>
                <a:srgbClr val="70B9C7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九七六十三</a:t>
                </a:r>
              </a:p>
            </p:txBody>
          </p:sp>
          <p:sp>
            <p:nvSpPr>
              <p:cNvPr id="78" name="矩形 77">
                <a:extLst>
                  <a:ext uri="{FF2B5EF4-FFF2-40B4-BE49-F238E27FC236}">
                    <a16:creationId xmlns:a16="http://schemas.microsoft.com/office/drawing/2014/main" id="{4BC83143-28D2-65F3-14C1-2DBE2AD843E2}"/>
                  </a:ext>
                </a:extLst>
              </p:cNvPr>
              <p:cNvSpPr/>
              <p:nvPr/>
            </p:nvSpPr>
            <p:spPr>
              <a:xfrm>
                <a:off x="10363200" y="2413120"/>
                <a:ext cx="1219200" cy="511648"/>
              </a:xfrm>
              <a:prstGeom prst="rect">
                <a:avLst/>
              </a:prstGeom>
              <a:solidFill>
                <a:srgbClr val="89C3CB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九五四十五</a:t>
                </a:r>
              </a:p>
            </p:txBody>
          </p:sp>
          <p:sp>
            <p:nvSpPr>
              <p:cNvPr id="79" name="矩形 78">
                <a:extLst>
                  <a:ext uri="{FF2B5EF4-FFF2-40B4-BE49-F238E27FC236}">
                    <a16:creationId xmlns:a16="http://schemas.microsoft.com/office/drawing/2014/main" id="{1DA23520-9200-EE90-4997-13960219598F}"/>
                  </a:ext>
                </a:extLst>
              </p:cNvPr>
              <p:cNvSpPr/>
              <p:nvPr/>
            </p:nvSpPr>
            <p:spPr>
              <a:xfrm>
                <a:off x="10363200" y="2923971"/>
                <a:ext cx="1219200" cy="51164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九六五十四</a:t>
                </a:r>
              </a:p>
            </p:txBody>
          </p:sp>
          <p:sp>
            <p:nvSpPr>
              <p:cNvPr id="80" name="矩形 79">
                <a:extLst>
                  <a:ext uri="{FF2B5EF4-FFF2-40B4-BE49-F238E27FC236}">
                    <a16:creationId xmlns:a16="http://schemas.microsoft.com/office/drawing/2014/main" id="{4B3BD2DB-887F-D9AF-C877-7101CD40DDE8}"/>
                  </a:ext>
                </a:extLst>
              </p:cNvPr>
              <p:cNvSpPr/>
              <p:nvPr/>
            </p:nvSpPr>
            <p:spPr>
              <a:xfrm>
                <a:off x="10363200" y="1902269"/>
                <a:ext cx="1219200" cy="511648"/>
              </a:xfrm>
              <a:prstGeom prst="rect">
                <a:avLst/>
              </a:prstGeom>
              <a:solidFill>
                <a:srgbClr val="9FCDD5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九四三十六</a:t>
                </a:r>
              </a:p>
            </p:txBody>
          </p:sp>
          <p:sp>
            <p:nvSpPr>
              <p:cNvPr id="81" name="矩形 80">
                <a:extLst>
                  <a:ext uri="{FF2B5EF4-FFF2-40B4-BE49-F238E27FC236}">
                    <a16:creationId xmlns:a16="http://schemas.microsoft.com/office/drawing/2014/main" id="{BC26E6FA-3288-EB71-1D05-A675328A611D}"/>
                  </a:ext>
                </a:extLst>
              </p:cNvPr>
              <p:cNvSpPr/>
              <p:nvPr/>
            </p:nvSpPr>
            <p:spPr>
              <a:xfrm>
                <a:off x="10363200" y="1391418"/>
                <a:ext cx="1219200" cy="511648"/>
              </a:xfrm>
              <a:prstGeom prst="rect">
                <a:avLst/>
              </a:prstGeom>
              <a:solidFill>
                <a:srgbClr val="AED5DC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九三二十七</a:t>
                </a:r>
              </a:p>
            </p:txBody>
          </p:sp>
          <p:sp>
            <p:nvSpPr>
              <p:cNvPr id="82" name="矩形 81">
                <a:extLst>
                  <a:ext uri="{FF2B5EF4-FFF2-40B4-BE49-F238E27FC236}">
                    <a16:creationId xmlns:a16="http://schemas.microsoft.com/office/drawing/2014/main" id="{F36A9515-8853-69F3-33AF-045CCDF38146}"/>
                  </a:ext>
                </a:extLst>
              </p:cNvPr>
              <p:cNvSpPr/>
              <p:nvPr/>
            </p:nvSpPr>
            <p:spPr>
              <a:xfrm>
                <a:off x="10363200" y="366130"/>
                <a:ext cx="1219200" cy="511648"/>
              </a:xfrm>
              <a:prstGeom prst="rect">
                <a:avLst/>
              </a:prstGeom>
              <a:solidFill>
                <a:srgbClr val="DAE9EC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九一得九</a:t>
                </a:r>
              </a:p>
            </p:txBody>
          </p:sp>
          <p:sp>
            <p:nvSpPr>
              <p:cNvPr id="83" name="矩形 82">
                <a:extLst>
                  <a:ext uri="{FF2B5EF4-FFF2-40B4-BE49-F238E27FC236}">
                    <a16:creationId xmlns:a16="http://schemas.microsoft.com/office/drawing/2014/main" id="{79EC7A6E-C9BF-FAE7-2ECC-BB600E5AD53E}"/>
                  </a:ext>
                </a:extLst>
              </p:cNvPr>
              <p:cNvSpPr/>
              <p:nvPr/>
            </p:nvSpPr>
            <p:spPr>
              <a:xfrm>
                <a:off x="10363200" y="878376"/>
                <a:ext cx="1219200" cy="511648"/>
              </a:xfrm>
              <a:prstGeom prst="rect">
                <a:avLst/>
              </a:prstGeom>
              <a:solidFill>
                <a:srgbClr val="C1DEE3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九二十八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7128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90919C5-4685-7D71-E530-90AABABD9A94}"/>
              </a:ext>
            </a:extLst>
          </p:cNvPr>
          <p:cNvSpPr/>
          <p:nvPr/>
        </p:nvSpPr>
        <p:spPr>
          <a:xfrm>
            <a:off x="609600" y="367325"/>
            <a:ext cx="1219200" cy="511648"/>
          </a:xfrm>
          <a:prstGeom prst="rect">
            <a:avLst/>
          </a:prstGeom>
          <a:solidFill>
            <a:srgbClr val="DAE9E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一一得一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BA58AEF-B375-5CAE-5CA1-2508AFC8D750}"/>
              </a:ext>
            </a:extLst>
          </p:cNvPr>
          <p:cNvSpPr/>
          <p:nvPr/>
        </p:nvSpPr>
        <p:spPr>
          <a:xfrm>
            <a:off x="609600" y="878973"/>
            <a:ext cx="1219200" cy="511648"/>
          </a:xfrm>
          <a:prstGeom prst="rect">
            <a:avLst/>
          </a:prstGeom>
          <a:solidFill>
            <a:srgbClr val="C1DE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一二得二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A696427-8A4E-3B4B-9E22-6FFD3933A116}"/>
              </a:ext>
            </a:extLst>
          </p:cNvPr>
          <p:cNvSpPr/>
          <p:nvPr/>
        </p:nvSpPr>
        <p:spPr>
          <a:xfrm>
            <a:off x="609600" y="1391418"/>
            <a:ext cx="1219200" cy="511648"/>
          </a:xfrm>
          <a:prstGeom prst="rect">
            <a:avLst/>
          </a:prstGeom>
          <a:solidFill>
            <a:srgbClr val="AED5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一三得三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7D37D1A-C49C-AFFA-BCF7-A64E90CB6019}"/>
              </a:ext>
            </a:extLst>
          </p:cNvPr>
          <p:cNvSpPr/>
          <p:nvPr/>
        </p:nvSpPr>
        <p:spPr>
          <a:xfrm>
            <a:off x="609600" y="1902269"/>
            <a:ext cx="1219200" cy="511648"/>
          </a:xfrm>
          <a:prstGeom prst="rect">
            <a:avLst/>
          </a:prstGeom>
          <a:solidFill>
            <a:srgbClr val="9FCDD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一四得四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F1259C6-9D95-6CCB-A3E3-BFD24B0B7E54}"/>
              </a:ext>
            </a:extLst>
          </p:cNvPr>
          <p:cNvSpPr/>
          <p:nvPr/>
        </p:nvSpPr>
        <p:spPr>
          <a:xfrm>
            <a:off x="609600" y="2413120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一五得五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EA689E5-48BE-C17C-D29F-B3AC91EB2EDD}"/>
              </a:ext>
            </a:extLst>
          </p:cNvPr>
          <p:cNvSpPr/>
          <p:nvPr/>
        </p:nvSpPr>
        <p:spPr>
          <a:xfrm>
            <a:off x="6096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一六得六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BB51992-8BAF-87DA-99AB-BDD136CA965B}"/>
              </a:ext>
            </a:extLst>
          </p:cNvPr>
          <p:cNvSpPr/>
          <p:nvPr/>
        </p:nvSpPr>
        <p:spPr>
          <a:xfrm>
            <a:off x="609600" y="3434822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一七得七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D60DB1D-C93B-A078-D849-0543F2595826}"/>
              </a:ext>
            </a:extLst>
          </p:cNvPr>
          <p:cNvSpPr/>
          <p:nvPr/>
        </p:nvSpPr>
        <p:spPr>
          <a:xfrm>
            <a:off x="609600" y="3945673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一八得八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9636350-7CF4-D1B4-92C4-8576DD01C0C2}"/>
              </a:ext>
            </a:extLst>
          </p:cNvPr>
          <p:cNvSpPr/>
          <p:nvPr/>
        </p:nvSpPr>
        <p:spPr>
          <a:xfrm>
            <a:off x="6096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一九得九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7A583ED-65BE-1C75-775E-F964B245386E}"/>
              </a:ext>
            </a:extLst>
          </p:cNvPr>
          <p:cNvSpPr/>
          <p:nvPr/>
        </p:nvSpPr>
        <p:spPr>
          <a:xfrm>
            <a:off x="1828800" y="878973"/>
            <a:ext cx="1219200" cy="511648"/>
          </a:xfrm>
          <a:prstGeom prst="rect">
            <a:avLst/>
          </a:prstGeom>
          <a:solidFill>
            <a:srgbClr val="C1DE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二二得四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B1954C8-60E2-5DDF-EB59-2DA3DF39F693}"/>
              </a:ext>
            </a:extLst>
          </p:cNvPr>
          <p:cNvSpPr/>
          <p:nvPr/>
        </p:nvSpPr>
        <p:spPr>
          <a:xfrm>
            <a:off x="1828800" y="1391418"/>
            <a:ext cx="1219200" cy="511648"/>
          </a:xfrm>
          <a:prstGeom prst="rect">
            <a:avLst/>
          </a:prstGeom>
          <a:solidFill>
            <a:srgbClr val="AED5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二三得六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F4D5A67-7473-C1D8-3774-A021193BFEC2}"/>
              </a:ext>
            </a:extLst>
          </p:cNvPr>
          <p:cNvSpPr/>
          <p:nvPr/>
        </p:nvSpPr>
        <p:spPr>
          <a:xfrm>
            <a:off x="1828800" y="1902269"/>
            <a:ext cx="1219200" cy="511648"/>
          </a:xfrm>
          <a:prstGeom prst="rect">
            <a:avLst/>
          </a:prstGeom>
          <a:solidFill>
            <a:srgbClr val="9FCDD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二四得八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D38CAC5-7389-19D3-906C-89C7CE3C6FA3}"/>
              </a:ext>
            </a:extLst>
          </p:cNvPr>
          <p:cNvSpPr/>
          <p:nvPr/>
        </p:nvSpPr>
        <p:spPr>
          <a:xfrm>
            <a:off x="1828800" y="2413120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二五一十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9F30A7F-503C-CBE5-B608-2407D778E71C}"/>
              </a:ext>
            </a:extLst>
          </p:cNvPr>
          <p:cNvSpPr/>
          <p:nvPr/>
        </p:nvSpPr>
        <p:spPr>
          <a:xfrm>
            <a:off x="18288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二六十二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C213311-B656-9600-A42B-5C1597632B5A}"/>
              </a:ext>
            </a:extLst>
          </p:cNvPr>
          <p:cNvSpPr/>
          <p:nvPr/>
        </p:nvSpPr>
        <p:spPr>
          <a:xfrm>
            <a:off x="1828800" y="3434822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二七十四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82F822A-8BD8-B301-C3B8-8AADC8F6DE14}"/>
              </a:ext>
            </a:extLst>
          </p:cNvPr>
          <p:cNvSpPr/>
          <p:nvPr/>
        </p:nvSpPr>
        <p:spPr>
          <a:xfrm>
            <a:off x="1828800" y="3945673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二八十六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E724AC0-B209-3D3A-C296-1B9F4D46FCC6}"/>
              </a:ext>
            </a:extLst>
          </p:cNvPr>
          <p:cNvSpPr/>
          <p:nvPr/>
        </p:nvSpPr>
        <p:spPr>
          <a:xfrm>
            <a:off x="18288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二九十八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83D24C5-C2D5-6B11-B7A7-46F7E88A17C2}"/>
              </a:ext>
            </a:extLst>
          </p:cNvPr>
          <p:cNvSpPr/>
          <p:nvPr/>
        </p:nvSpPr>
        <p:spPr>
          <a:xfrm>
            <a:off x="3048000" y="1391418"/>
            <a:ext cx="1219200" cy="511648"/>
          </a:xfrm>
          <a:prstGeom prst="rect">
            <a:avLst/>
          </a:prstGeom>
          <a:solidFill>
            <a:srgbClr val="AED5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三三得九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863BE37-33E1-E293-FB80-B102C1CD667B}"/>
              </a:ext>
            </a:extLst>
          </p:cNvPr>
          <p:cNvSpPr/>
          <p:nvPr/>
        </p:nvSpPr>
        <p:spPr>
          <a:xfrm>
            <a:off x="3048000" y="1902269"/>
            <a:ext cx="1219200" cy="511648"/>
          </a:xfrm>
          <a:prstGeom prst="rect">
            <a:avLst/>
          </a:prstGeom>
          <a:solidFill>
            <a:srgbClr val="9FCDD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三四十二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88DE34EB-9708-7773-F48B-929A3E3422F0}"/>
              </a:ext>
            </a:extLst>
          </p:cNvPr>
          <p:cNvSpPr/>
          <p:nvPr/>
        </p:nvSpPr>
        <p:spPr>
          <a:xfrm>
            <a:off x="3048000" y="2413120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三五十五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1F6F6F0-C65F-1BE3-0B98-A07CDC83856E}"/>
              </a:ext>
            </a:extLst>
          </p:cNvPr>
          <p:cNvSpPr/>
          <p:nvPr/>
        </p:nvSpPr>
        <p:spPr>
          <a:xfrm>
            <a:off x="30480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三六十八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5A254F8-6B52-487B-E9C6-AE0B1C494647}"/>
              </a:ext>
            </a:extLst>
          </p:cNvPr>
          <p:cNvSpPr/>
          <p:nvPr/>
        </p:nvSpPr>
        <p:spPr>
          <a:xfrm>
            <a:off x="3048000" y="3434822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三七二十一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A0A5FFE-EB8B-12C8-E566-8D47180578D1}"/>
              </a:ext>
            </a:extLst>
          </p:cNvPr>
          <p:cNvSpPr/>
          <p:nvPr/>
        </p:nvSpPr>
        <p:spPr>
          <a:xfrm>
            <a:off x="30480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三九二十七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0F95831-583B-E214-A992-20FBA4051B22}"/>
              </a:ext>
            </a:extLst>
          </p:cNvPr>
          <p:cNvSpPr/>
          <p:nvPr/>
        </p:nvSpPr>
        <p:spPr>
          <a:xfrm>
            <a:off x="4267200" y="1902269"/>
            <a:ext cx="1219200" cy="511648"/>
          </a:xfrm>
          <a:prstGeom prst="rect">
            <a:avLst/>
          </a:prstGeom>
          <a:solidFill>
            <a:srgbClr val="9FCDD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四四十六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EC913A83-0F09-EF53-9522-E3FA4A9023C5}"/>
              </a:ext>
            </a:extLst>
          </p:cNvPr>
          <p:cNvSpPr/>
          <p:nvPr/>
        </p:nvSpPr>
        <p:spPr>
          <a:xfrm>
            <a:off x="4267200" y="2413120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四五二十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6A8B8FE-BE21-D43C-34DE-49F0531AFDB1}"/>
              </a:ext>
            </a:extLst>
          </p:cNvPr>
          <p:cNvSpPr/>
          <p:nvPr/>
        </p:nvSpPr>
        <p:spPr>
          <a:xfrm>
            <a:off x="42672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四六二十四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CC1CD45-0A2F-9895-4188-7F0FCAAB12D1}"/>
              </a:ext>
            </a:extLst>
          </p:cNvPr>
          <p:cNvSpPr/>
          <p:nvPr/>
        </p:nvSpPr>
        <p:spPr>
          <a:xfrm>
            <a:off x="4267200" y="3945673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四八三十二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D33AB4D-66D0-FACF-D368-34C1E9917E21}"/>
              </a:ext>
            </a:extLst>
          </p:cNvPr>
          <p:cNvSpPr/>
          <p:nvPr/>
        </p:nvSpPr>
        <p:spPr>
          <a:xfrm>
            <a:off x="5486400" y="2413120"/>
            <a:ext cx="1219200" cy="511648"/>
          </a:xfrm>
          <a:prstGeom prst="rect">
            <a:avLst/>
          </a:prstGeom>
          <a:solidFill>
            <a:srgbClr val="89C3CB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五五二十五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07BA7AB-BF5B-07C2-923B-7AA1339B70EA}"/>
              </a:ext>
            </a:extLst>
          </p:cNvPr>
          <p:cNvSpPr/>
          <p:nvPr/>
        </p:nvSpPr>
        <p:spPr>
          <a:xfrm>
            <a:off x="54864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五六三十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6F85EA45-50B4-ADE3-1E3F-7D57198582F4}"/>
              </a:ext>
            </a:extLst>
          </p:cNvPr>
          <p:cNvSpPr/>
          <p:nvPr/>
        </p:nvSpPr>
        <p:spPr>
          <a:xfrm>
            <a:off x="5486400" y="3434822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五七三十五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B289E0D-B835-FB2A-FD91-4E1DF40AE3E8}"/>
              </a:ext>
            </a:extLst>
          </p:cNvPr>
          <p:cNvSpPr/>
          <p:nvPr/>
        </p:nvSpPr>
        <p:spPr>
          <a:xfrm>
            <a:off x="54864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五九四十五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373686DB-2CF7-D288-33AC-61C969DD639A}"/>
              </a:ext>
            </a:extLst>
          </p:cNvPr>
          <p:cNvSpPr/>
          <p:nvPr/>
        </p:nvSpPr>
        <p:spPr>
          <a:xfrm>
            <a:off x="6705600" y="2923971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六六三十六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6319B9B-E89A-FD09-97FE-B4E9E19E7617}"/>
              </a:ext>
            </a:extLst>
          </p:cNvPr>
          <p:cNvSpPr/>
          <p:nvPr/>
        </p:nvSpPr>
        <p:spPr>
          <a:xfrm>
            <a:off x="6705600" y="3434822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六七四十二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13DA4634-DFCE-BB5E-E46F-2451E39C5D3B}"/>
              </a:ext>
            </a:extLst>
          </p:cNvPr>
          <p:cNvSpPr/>
          <p:nvPr/>
        </p:nvSpPr>
        <p:spPr>
          <a:xfrm>
            <a:off x="6705600" y="3945673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六八四十八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931825D7-1A17-0D57-4CF7-3CBC3E21CE34}"/>
              </a:ext>
            </a:extLst>
          </p:cNvPr>
          <p:cNvSpPr/>
          <p:nvPr/>
        </p:nvSpPr>
        <p:spPr>
          <a:xfrm>
            <a:off x="6705600" y="4456524"/>
            <a:ext cx="1219200" cy="51164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六九五十四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6E67740A-2125-EEA8-DB62-9F795CC70EDE}"/>
              </a:ext>
            </a:extLst>
          </p:cNvPr>
          <p:cNvSpPr/>
          <p:nvPr/>
        </p:nvSpPr>
        <p:spPr>
          <a:xfrm>
            <a:off x="7924800" y="3434822"/>
            <a:ext cx="1219200" cy="511648"/>
          </a:xfrm>
          <a:prstGeom prst="rect">
            <a:avLst/>
          </a:prstGeom>
          <a:solidFill>
            <a:srgbClr val="70B9C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七七四十九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9719964F-3235-CC06-5F9D-7467DE1E624B}"/>
              </a:ext>
            </a:extLst>
          </p:cNvPr>
          <p:cNvSpPr/>
          <p:nvPr/>
        </p:nvSpPr>
        <p:spPr>
          <a:xfrm>
            <a:off x="7924800" y="3945673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七八五十六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D27B140D-70CA-F7BC-1A73-F4CA77CDB971}"/>
              </a:ext>
            </a:extLst>
          </p:cNvPr>
          <p:cNvSpPr/>
          <p:nvPr/>
        </p:nvSpPr>
        <p:spPr>
          <a:xfrm>
            <a:off x="79248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七九六十三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7DD4E383-1B6D-198A-7391-4CEDACEADD98}"/>
              </a:ext>
            </a:extLst>
          </p:cNvPr>
          <p:cNvSpPr/>
          <p:nvPr/>
        </p:nvSpPr>
        <p:spPr>
          <a:xfrm>
            <a:off x="9144000" y="3945673"/>
            <a:ext cx="1219200" cy="511648"/>
          </a:xfrm>
          <a:prstGeom prst="rect">
            <a:avLst/>
          </a:prstGeom>
          <a:solidFill>
            <a:srgbClr val="6EB7C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八八六十四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BC7B00A7-9FEE-EFF3-CC03-8943E8E6E381}"/>
              </a:ext>
            </a:extLst>
          </p:cNvPr>
          <p:cNvSpPr/>
          <p:nvPr/>
        </p:nvSpPr>
        <p:spPr>
          <a:xfrm>
            <a:off x="91440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八九七十二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B624C2B4-38CD-826D-BFF7-77C376F2FE9C}"/>
              </a:ext>
            </a:extLst>
          </p:cNvPr>
          <p:cNvSpPr/>
          <p:nvPr/>
        </p:nvSpPr>
        <p:spPr>
          <a:xfrm>
            <a:off x="10363200" y="4456524"/>
            <a:ext cx="1219200" cy="511648"/>
          </a:xfrm>
          <a:prstGeom prst="rect">
            <a:avLst/>
          </a:prstGeom>
          <a:solidFill>
            <a:srgbClr val="67B6B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九九八十一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5CB5753D-1F8D-B773-60F4-49DCD07D30D2}"/>
              </a:ext>
            </a:extLst>
          </p:cNvPr>
          <p:cNvSpPr/>
          <p:nvPr/>
        </p:nvSpPr>
        <p:spPr>
          <a:xfrm>
            <a:off x="4267200" y="3434025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</a:t>
            </a:r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</a:t>
            </a:r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二十八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E775EA08-9D51-AF9E-B49F-2D7E4932DBC8}"/>
              </a:ext>
            </a:extLst>
          </p:cNvPr>
          <p:cNvSpPr/>
          <p:nvPr/>
        </p:nvSpPr>
        <p:spPr>
          <a:xfrm>
            <a:off x="3048000" y="3945673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三八二十四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8E7D03E7-F99C-C77E-D225-6ED5A750198B}"/>
              </a:ext>
            </a:extLst>
          </p:cNvPr>
          <p:cNvSpPr/>
          <p:nvPr/>
        </p:nvSpPr>
        <p:spPr>
          <a:xfrm>
            <a:off x="5486400" y="3945673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五八</a:t>
            </a:r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四十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102A24E7-3E1E-4817-F00A-3A76D0CF7B9D}"/>
              </a:ext>
            </a:extLst>
          </p:cNvPr>
          <p:cNvSpPr/>
          <p:nvPr/>
        </p:nvSpPr>
        <p:spPr>
          <a:xfrm>
            <a:off x="4267200" y="4456524"/>
            <a:ext cx="1219200" cy="511648"/>
          </a:xfrm>
          <a:prstGeom prst="rect">
            <a:avLst/>
          </a:prstGeom>
          <a:solidFill>
            <a:srgbClr val="FED2B8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四九三十六</a:t>
            </a: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A8F33344-0917-65F7-6070-D1A5E54382DD}"/>
              </a:ext>
            </a:extLst>
          </p:cNvPr>
          <p:cNvGrpSpPr/>
          <p:nvPr/>
        </p:nvGrpSpPr>
        <p:grpSpPr>
          <a:xfrm>
            <a:off x="1828800" y="366130"/>
            <a:ext cx="9753600" cy="4091191"/>
            <a:chOff x="1828800" y="366130"/>
            <a:chExt cx="9753600" cy="4091191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524B5F1E-3BA7-2255-0A3D-048336253E25}"/>
                </a:ext>
              </a:extLst>
            </p:cNvPr>
            <p:cNvSpPr/>
            <p:nvPr/>
          </p:nvSpPr>
          <p:spPr>
            <a:xfrm>
              <a:off x="1828800" y="366130"/>
              <a:ext cx="1219200" cy="511648"/>
            </a:xfrm>
            <a:prstGeom prst="rect">
              <a:avLst/>
            </a:prstGeom>
            <a:solidFill>
              <a:srgbClr val="DAE9EC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二一得二</a:t>
              </a:r>
            </a:p>
          </p:txBody>
        </p:sp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71D9B8C4-CE8B-D50A-53C8-E80C6DC95F35}"/>
                </a:ext>
              </a:extLst>
            </p:cNvPr>
            <p:cNvGrpSpPr/>
            <p:nvPr/>
          </p:nvGrpSpPr>
          <p:grpSpPr>
            <a:xfrm>
              <a:off x="3048000" y="366130"/>
              <a:ext cx="1219200" cy="1023894"/>
              <a:chOff x="3048000" y="366130"/>
              <a:chExt cx="1219200" cy="1023894"/>
            </a:xfrm>
          </p:grpSpPr>
          <p:sp>
            <p:nvSpPr>
              <p:cNvPr id="89" name="矩形 88">
                <a:extLst>
                  <a:ext uri="{FF2B5EF4-FFF2-40B4-BE49-F238E27FC236}">
                    <a16:creationId xmlns:a16="http://schemas.microsoft.com/office/drawing/2014/main" id="{0D7116F5-8DAC-41C5-395D-AA7F62F0E8CE}"/>
                  </a:ext>
                </a:extLst>
              </p:cNvPr>
              <p:cNvSpPr/>
              <p:nvPr/>
            </p:nvSpPr>
            <p:spPr>
              <a:xfrm>
                <a:off x="3048000" y="366130"/>
                <a:ext cx="1219200" cy="511648"/>
              </a:xfrm>
              <a:prstGeom prst="rect">
                <a:avLst/>
              </a:prstGeom>
              <a:solidFill>
                <a:srgbClr val="DAE9EC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三一得三</a:t>
                </a:r>
              </a:p>
            </p:txBody>
          </p:sp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6B9013FA-2BAF-76EF-4248-1D5B471FF734}"/>
                  </a:ext>
                </a:extLst>
              </p:cNvPr>
              <p:cNvSpPr/>
              <p:nvPr/>
            </p:nvSpPr>
            <p:spPr>
              <a:xfrm>
                <a:off x="3048000" y="878376"/>
                <a:ext cx="1219200" cy="511648"/>
              </a:xfrm>
              <a:prstGeom prst="rect">
                <a:avLst/>
              </a:prstGeom>
              <a:solidFill>
                <a:srgbClr val="C1DEE3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三二得六</a:t>
                </a:r>
              </a:p>
            </p:txBody>
          </p:sp>
        </p:grp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30A2B6E2-93A4-C87F-FE66-31D61CBF8BFF}"/>
                </a:ext>
              </a:extLst>
            </p:cNvPr>
            <p:cNvGrpSpPr/>
            <p:nvPr/>
          </p:nvGrpSpPr>
          <p:grpSpPr>
            <a:xfrm>
              <a:off x="4267200" y="366130"/>
              <a:ext cx="1219200" cy="1536936"/>
              <a:chOff x="4267200" y="366130"/>
              <a:chExt cx="1219200" cy="1536936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9CA9A567-38BB-A363-3830-4905917E7484}"/>
                  </a:ext>
                </a:extLst>
              </p:cNvPr>
              <p:cNvSpPr/>
              <p:nvPr/>
            </p:nvSpPr>
            <p:spPr>
              <a:xfrm>
                <a:off x="4267200" y="1391418"/>
                <a:ext cx="1219200" cy="511648"/>
              </a:xfrm>
              <a:prstGeom prst="rect">
                <a:avLst/>
              </a:prstGeom>
              <a:solidFill>
                <a:srgbClr val="AED5DC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四三十二</a:t>
                </a:r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354D11BC-777F-7367-0244-87D841DF0011}"/>
                  </a:ext>
                </a:extLst>
              </p:cNvPr>
              <p:cNvSpPr/>
              <p:nvPr/>
            </p:nvSpPr>
            <p:spPr>
              <a:xfrm>
                <a:off x="4267200" y="366130"/>
                <a:ext cx="1219200" cy="511648"/>
              </a:xfrm>
              <a:prstGeom prst="rect">
                <a:avLst/>
              </a:prstGeom>
              <a:solidFill>
                <a:srgbClr val="DAE9EC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四一得四</a:t>
                </a:r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D1FE75E4-E124-CA4F-DEF6-EEEABAB4E6D6}"/>
                  </a:ext>
                </a:extLst>
              </p:cNvPr>
              <p:cNvSpPr/>
              <p:nvPr/>
            </p:nvSpPr>
            <p:spPr>
              <a:xfrm>
                <a:off x="4267200" y="878376"/>
                <a:ext cx="1219200" cy="511648"/>
              </a:xfrm>
              <a:prstGeom prst="rect">
                <a:avLst/>
              </a:prstGeom>
              <a:solidFill>
                <a:srgbClr val="C1DEE3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四二得八</a:t>
                </a:r>
              </a:p>
            </p:txBody>
          </p:sp>
        </p:grp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E9BF3D10-6E0F-2AE5-C87C-C8C882C7A8AE}"/>
                </a:ext>
              </a:extLst>
            </p:cNvPr>
            <p:cNvGrpSpPr/>
            <p:nvPr/>
          </p:nvGrpSpPr>
          <p:grpSpPr>
            <a:xfrm>
              <a:off x="5486400" y="366130"/>
              <a:ext cx="1219200" cy="2047787"/>
              <a:chOff x="5486400" y="366130"/>
              <a:chExt cx="1219200" cy="2047787"/>
            </a:xfrm>
          </p:grpSpPr>
          <p:sp>
            <p:nvSpPr>
              <p:cNvPr id="82" name="矩形 81">
                <a:extLst>
                  <a:ext uri="{FF2B5EF4-FFF2-40B4-BE49-F238E27FC236}">
                    <a16:creationId xmlns:a16="http://schemas.microsoft.com/office/drawing/2014/main" id="{C7ADF7FF-9B92-A11F-3679-288997DFF094}"/>
                  </a:ext>
                </a:extLst>
              </p:cNvPr>
              <p:cNvSpPr/>
              <p:nvPr/>
            </p:nvSpPr>
            <p:spPr>
              <a:xfrm>
                <a:off x="5486400" y="1902269"/>
                <a:ext cx="1219200" cy="511648"/>
              </a:xfrm>
              <a:prstGeom prst="rect">
                <a:avLst/>
              </a:prstGeom>
              <a:solidFill>
                <a:srgbClr val="9FCDD5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五四二十</a:t>
                </a:r>
              </a:p>
            </p:txBody>
          </p:sp>
          <p:sp>
            <p:nvSpPr>
              <p:cNvPr id="83" name="矩形 82">
                <a:extLst>
                  <a:ext uri="{FF2B5EF4-FFF2-40B4-BE49-F238E27FC236}">
                    <a16:creationId xmlns:a16="http://schemas.microsoft.com/office/drawing/2014/main" id="{BE64059F-7C7C-AC1F-147B-B364B22A8D1C}"/>
                  </a:ext>
                </a:extLst>
              </p:cNvPr>
              <p:cNvSpPr/>
              <p:nvPr/>
            </p:nvSpPr>
            <p:spPr>
              <a:xfrm>
                <a:off x="5486400" y="1391418"/>
                <a:ext cx="1219200" cy="511648"/>
              </a:xfrm>
              <a:prstGeom prst="rect">
                <a:avLst/>
              </a:prstGeom>
              <a:solidFill>
                <a:srgbClr val="AED5DC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五三十五</a:t>
                </a:r>
              </a:p>
            </p:txBody>
          </p:sp>
          <p:sp>
            <p:nvSpPr>
              <p:cNvPr id="84" name="矩形 83">
                <a:extLst>
                  <a:ext uri="{FF2B5EF4-FFF2-40B4-BE49-F238E27FC236}">
                    <a16:creationId xmlns:a16="http://schemas.microsoft.com/office/drawing/2014/main" id="{CF73D7C6-72C3-AEA3-4F09-190C6868341B}"/>
                  </a:ext>
                </a:extLst>
              </p:cNvPr>
              <p:cNvSpPr/>
              <p:nvPr/>
            </p:nvSpPr>
            <p:spPr>
              <a:xfrm>
                <a:off x="5486400" y="366130"/>
                <a:ext cx="1219200" cy="511648"/>
              </a:xfrm>
              <a:prstGeom prst="rect">
                <a:avLst/>
              </a:prstGeom>
              <a:solidFill>
                <a:srgbClr val="DAE9EC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五一得五</a:t>
                </a:r>
              </a:p>
            </p:txBody>
          </p:sp>
          <p:sp>
            <p:nvSpPr>
              <p:cNvPr id="85" name="矩形 84">
                <a:extLst>
                  <a:ext uri="{FF2B5EF4-FFF2-40B4-BE49-F238E27FC236}">
                    <a16:creationId xmlns:a16="http://schemas.microsoft.com/office/drawing/2014/main" id="{534673E8-48D7-5997-49B0-78DC07450D2B}"/>
                  </a:ext>
                </a:extLst>
              </p:cNvPr>
              <p:cNvSpPr/>
              <p:nvPr/>
            </p:nvSpPr>
            <p:spPr>
              <a:xfrm>
                <a:off x="5486400" y="878376"/>
                <a:ext cx="1219200" cy="511648"/>
              </a:xfrm>
              <a:prstGeom prst="rect">
                <a:avLst/>
              </a:prstGeom>
              <a:solidFill>
                <a:srgbClr val="C1DEE3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五二一十</a:t>
                </a:r>
              </a:p>
            </p:txBody>
          </p:sp>
        </p:grp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A78DF784-F0B5-7C28-2BAC-9289EE6649C2}"/>
                </a:ext>
              </a:extLst>
            </p:cNvPr>
            <p:cNvGrpSpPr/>
            <p:nvPr/>
          </p:nvGrpSpPr>
          <p:grpSpPr>
            <a:xfrm>
              <a:off x="6705600" y="366130"/>
              <a:ext cx="1219200" cy="2558638"/>
              <a:chOff x="6705600" y="366130"/>
              <a:chExt cx="1219200" cy="2558638"/>
            </a:xfrm>
          </p:grpSpPr>
          <p:sp>
            <p:nvSpPr>
              <p:cNvPr id="77" name="矩形 76">
                <a:extLst>
                  <a:ext uri="{FF2B5EF4-FFF2-40B4-BE49-F238E27FC236}">
                    <a16:creationId xmlns:a16="http://schemas.microsoft.com/office/drawing/2014/main" id="{19C6671C-B045-272F-9EB0-B7437E1B91A4}"/>
                  </a:ext>
                </a:extLst>
              </p:cNvPr>
              <p:cNvSpPr/>
              <p:nvPr/>
            </p:nvSpPr>
            <p:spPr>
              <a:xfrm>
                <a:off x="6705600" y="2413120"/>
                <a:ext cx="1219200" cy="51164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六五三十</a:t>
                </a:r>
              </a:p>
            </p:txBody>
          </p:sp>
          <p:sp>
            <p:nvSpPr>
              <p:cNvPr id="78" name="矩形 77">
                <a:extLst>
                  <a:ext uri="{FF2B5EF4-FFF2-40B4-BE49-F238E27FC236}">
                    <a16:creationId xmlns:a16="http://schemas.microsoft.com/office/drawing/2014/main" id="{17E6056D-13BD-8055-1C97-B470EA352A95}"/>
                  </a:ext>
                </a:extLst>
              </p:cNvPr>
              <p:cNvSpPr/>
              <p:nvPr/>
            </p:nvSpPr>
            <p:spPr>
              <a:xfrm>
                <a:off x="6705600" y="1902269"/>
                <a:ext cx="1219200" cy="51164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六四二十四</a:t>
                </a:r>
              </a:p>
            </p:txBody>
          </p:sp>
          <p:sp>
            <p:nvSpPr>
              <p:cNvPr id="79" name="矩形 78">
                <a:extLst>
                  <a:ext uri="{FF2B5EF4-FFF2-40B4-BE49-F238E27FC236}">
                    <a16:creationId xmlns:a16="http://schemas.microsoft.com/office/drawing/2014/main" id="{3224A094-13F7-5E5B-9342-8FB9D4A344D7}"/>
                  </a:ext>
                </a:extLst>
              </p:cNvPr>
              <p:cNvSpPr/>
              <p:nvPr/>
            </p:nvSpPr>
            <p:spPr>
              <a:xfrm>
                <a:off x="6705600" y="1391418"/>
                <a:ext cx="1219200" cy="51164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六三十八</a:t>
                </a:r>
              </a:p>
            </p:txBody>
          </p:sp>
          <p:sp>
            <p:nvSpPr>
              <p:cNvPr id="80" name="矩形 79">
                <a:extLst>
                  <a:ext uri="{FF2B5EF4-FFF2-40B4-BE49-F238E27FC236}">
                    <a16:creationId xmlns:a16="http://schemas.microsoft.com/office/drawing/2014/main" id="{444221E1-68E3-101F-EF4B-1B793CB85BA9}"/>
                  </a:ext>
                </a:extLst>
              </p:cNvPr>
              <p:cNvSpPr/>
              <p:nvPr/>
            </p:nvSpPr>
            <p:spPr>
              <a:xfrm>
                <a:off x="6705600" y="366130"/>
                <a:ext cx="1219200" cy="51164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六一得六</a:t>
                </a:r>
              </a:p>
            </p:txBody>
          </p:sp>
          <p:sp>
            <p:nvSpPr>
              <p:cNvPr id="81" name="矩形 80">
                <a:extLst>
                  <a:ext uri="{FF2B5EF4-FFF2-40B4-BE49-F238E27FC236}">
                    <a16:creationId xmlns:a16="http://schemas.microsoft.com/office/drawing/2014/main" id="{0B8417D8-9A3F-FD33-3746-958AB210A752}"/>
                  </a:ext>
                </a:extLst>
              </p:cNvPr>
              <p:cNvSpPr/>
              <p:nvPr/>
            </p:nvSpPr>
            <p:spPr>
              <a:xfrm>
                <a:off x="6705600" y="878376"/>
                <a:ext cx="1219200" cy="51164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六二十二</a:t>
                </a:r>
              </a:p>
            </p:txBody>
          </p:sp>
        </p:grp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2D67CC1A-D7B9-B699-BB22-BCF819F84C7B}"/>
                </a:ext>
              </a:extLst>
            </p:cNvPr>
            <p:cNvGrpSpPr/>
            <p:nvPr/>
          </p:nvGrpSpPr>
          <p:grpSpPr>
            <a:xfrm>
              <a:off x="7924800" y="366130"/>
              <a:ext cx="1219200" cy="3069489"/>
              <a:chOff x="7924800" y="366130"/>
              <a:chExt cx="1219200" cy="3069489"/>
            </a:xfrm>
          </p:grpSpPr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EF9FFF7E-C25D-AF34-AAD2-90EEC02EA20C}"/>
                  </a:ext>
                </a:extLst>
              </p:cNvPr>
              <p:cNvSpPr/>
              <p:nvPr/>
            </p:nvSpPr>
            <p:spPr>
              <a:xfrm>
                <a:off x="7924800" y="2413120"/>
                <a:ext cx="1219200" cy="511648"/>
              </a:xfrm>
              <a:prstGeom prst="rect">
                <a:avLst/>
              </a:prstGeom>
              <a:solidFill>
                <a:srgbClr val="89C3CB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七五三十五</a:t>
                </a:r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A52E0D2-ACF9-EE03-91EC-4B1CC400133C}"/>
                  </a:ext>
                </a:extLst>
              </p:cNvPr>
              <p:cNvSpPr/>
              <p:nvPr/>
            </p:nvSpPr>
            <p:spPr>
              <a:xfrm>
                <a:off x="7924800" y="2923971"/>
                <a:ext cx="1219200" cy="51164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七六四十二</a:t>
                </a:r>
              </a:p>
            </p:txBody>
          </p:sp>
          <p:sp>
            <p:nvSpPr>
              <p:cNvPr id="73" name="矩形 72">
                <a:extLst>
                  <a:ext uri="{FF2B5EF4-FFF2-40B4-BE49-F238E27FC236}">
                    <a16:creationId xmlns:a16="http://schemas.microsoft.com/office/drawing/2014/main" id="{3311BCF6-0390-0D05-957A-939FD4E11307}"/>
                  </a:ext>
                </a:extLst>
              </p:cNvPr>
              <p:cNvSpPr/>
              <p:nvPr/>
            </p:nvSpPr>
            <p:spPr>
              <a:xfrm>
                <a:off x="7924800" y="1902269"/>
                <a:ext cx="1219200" cy="511648"/>
              </a:xfrm>
              <a:prstGeom prst="rect">
                <a:avLst/>
              </a:prstGeom>
              <a:solidFill>
                <a:srgbClr val="9FCDD5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七四二十八</a:t>
                </a:r>
              </a:p>
            </p:txBody>
          </p:sp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304F8575-3A13-31E6-4A7B-CE2C693BAE83}"/>
                  </a:ext>
                </a:extLst>
              </p:cNvPr>
              <p:cNvSpPr/>
              <p:nvPr/>
            </p:nvSpPr>
            <p:spPr>
              <a:xfrm>
                <a:off x="7924800" y="1391418"/>
                <a:ext cx="1219200" cy="511648"/>
              </a:xfrm>
              <a:prstGeom prst="rect">
                <a:avLst/>
              </a:prstGeom>
              <a:solidFill>
                <a:srgbClr val="AED5DC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七三二十一</a:t>
                </a:r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F92B98D-A3D7-2061-902F-FBBEDA2782FB}"/>
                  </a:ext>
                </a:extLst>
              </p:cNvPr>
              <p:cNvSpPr/>
              <p:nvPr/>
            </p:nvSpPr>
            <p:spPr>
              <a:xfrm>
                <a:off x="7924800" y="366130"/>
                <a:ext cx="1219200" cy="511648"/>
              </a:xfrm>
              <a:prstGeom prst="rect">
                <a:avLst/>
              </a:prstGeom>
              <a:solidFill>
                <a:srgbClr val="DAE9EC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七一得七</a:t>
                </a:r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2E04652C-168C-E1C3-8410-F2F0AF044F6B}"/>
                  </a:ext>
                </a:extLst>
              </p:cNvPr>
              <p:cNvSpPr/>
              <p:nvPr/>
            </p:nvSpPr>
            <p:spPr>
              <a:xfrm>
                <a:off x="7924800" y="878376"/>
                <a:ext cx="1219200" cy="511648"/>
              </a:xfrm>
              <a:prstGeom prst="rect">
                <a:avLst/>
              </a:prstGeom>
              <a:solidFill>
                <a:srgbClr val="C1DEE3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七二十四</a:t>
                </a:r>
              </a:p>
            </p:txBody>
          </p:sp>
        </p:grpSp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D193FA23-29BD-8E68-6042-FBC75CF45899}"/>
                </a:ext>
              </a:extLst>
            </p:cNvPr>
            <p:cNvGrpSpPr/>
            <p:nvPr/>
          </p:nvGrpSpPr>
          <p:grpSpPr>
            <a:xfrm>
              <a:off x="9144000" y="366130"/>
              <a:ext cx="1219200" cy="3580340"/>
              <a:chOff x="9144000" y="366130"/>
              <a:chExt cx="1219200" cy="3580340"/>
            </a:xfrm>
          </p:grpSpPr>
          <p:sp>
            <p:nvSpPr>
              <p:cNvPr id="64" name="矩形 63">
                <a:extLst>
                  <a:ext uri="{FF2B5EF4-FFF2-40B4-BE49-F238E27FC236}">
                    <a16:creationId xmlns:a16="http://schemas.microsoft.com/office/drawing/2014/main" id="{CA1F4CE1-9F6A-C8E8-27D7-013D59895813}"/>
                  </a:ext>
                </a:extLst>
              </p:cNvPr>
              <p:cNvSpPr/>
              <p:nvPr/>
            </p:nvSpPr>
            <p:spPr>
              <a:xfrm>
                <a:off x="9144000" y="3434822"/>
                <a:ext cx="1219200" cy="511648"/>
              </a:xfrm>
              <a:prstGeom prst="rect">
                <a:avLst/>
              </a:prstGeom>
              <a:solidFill>
                <a:srgbClr val="70B9C7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八七五十六</a:t>
                </a:r>
              </a:p>
            </p:txBody>
          </p:sp>
          <p:sp>
            <p:nvSpPr>
              <p:cNvPr id="65" name="矩形 64">
                <a:extLst>
                  <a:ext uri="{FF2B5EF4-FFF2-40B4-BE49-F238E27FC236}">
                    <a16:creationId xmlns:a16="http://schemas.microsoft.com/office/drawing/2014/main" id="{38251697-1444-3482-9CA9-3C12AF9D3C1E}"/>
                  </a:ext>
                </a:extLst>
              </p:cNvPr>
              <p:cNvSpPr/>
              <p:nvPr/>
            </p:nvSpPr>
            <p:spPr>
              <a:xfrm>
                <a:off x="9144000" y="2413120"/>
                <a:ext cx="1219200" cy="511648"/>
              </a:xfrm>
              <a:prstGeom prst="rect">
                <a:avLst/>
              </a:prstGeom>
              <a:solidFill>
                <a:srgbClr val="89C3CB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八五四十</a:t>
                </a:r>
              </a:p>
            </p:txBody>
          </p:sp>
          <p:sp>
            <p:nvSpPr>
              <p:cNvPr id="66" name="矩形 65">
                <a:extLst>
                  <a:ext uri="{FF2B5EF4-FFF2-40B4-BE49-F238E27FC236}">
                    <a16:creationId xmlns:a16="http://schemas.microsoft.com/office/drawing/2014/main" id="{B98A1B39-035F-6A68-4D6E-A3F6D7600B86}"/>
                  </a:ext>
                </a:extLst>
              </p:cNvPr>
              <p:cNvSpPr/>
              <p:nvPr/>
            </p:nvSpPr>
            <p:spPr>
              <a:xfrm>
                <a:off x="9144000" y="2923971"/>
                <a:ext cx="1219200" cy="51164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八六四十八</a:t>
                </a:r>
              </a:p>
            </p:txBody>
          </p:sp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id="{70573E2D-9569-A2E9-2951-4F256A87F614}"/>
                  </a:ext>
                </a:extLst>
              </p:cNvPr>
              <p:cNvSpPr/>
              <p:nvPr/>
            </p:nvSpPr>
            <p:spPr>
              <a:xfrm>
                <a:off x="9144000" y="1902269"/>
                <a:ext cx="1219200" cy="511648"/>
              </a:xfrm>
              <a:prstGeom prst="rect">
                <a:avLst/>
              </a:prstGeom>
              <a:solidFill>
                <a:srgbClr val="9FCDD5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八四三十二</a:t>
                </a:r>
              </a:p>
            </p:txBody>
          </p:sp>
          <p:sp>
            <p:nvSpPr>
              <p:cNvPr id="68" name="矩形 67">
                <a:extLst>
                  <a:ext uri="{FF2B5EF4-FFF2-40B4-BE49-F238E27FC236}">
                    <a16:creationId xmlns:a16="http://schemas.microsoft.com/office/drawing/2014/main" id="{C68396CF-40A0-EE53-F943-393712467B01}"/>
                  </a:ext>
                </a:extLst>
              </p:cNvPr>
              <p:cNvSpPr/>
              <p:nvPr/>
            </p:nvSpPr>
            <p:spPr>
              <a:xfrm>
                <a:off x="9144000" y="1391418"/>
                <a:ext cx="1219200" cy="511648"/>
              </a:xfrm>
              <a:prstGeom prst="rect">
                <a:avLst/>
              </a:prstGeom>
              <a:solidFill>
                <a:srgbClr val="AED5DC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八三二十四</a:t>
                </a:r>
              </a:p>
            </p:txBody>
          </p:sp>
          <p:sp>
            <p:nvSpPr>
              <p:cNvPr id="69" name="矩形 68">
                <a:extLst>
                  <a:ext uri="{FF2B5EF4-FFF2-40B4-BE49-F238E27FC236}">
                    <a16:creationId xmlns:a16="http://schemas.microsoft.com/office/drawing/2014/main" id="{8C2C3091-681E-1C0F-4CAF-E0446FF543A3}"/>
                  </a:ext>
                </a:extLst>
              </p:cNvPr>
              <p:cNvSpPr/>
              <p:nvPr/>
            </p:nvSpPr>
            <p:spPr>
              <a:xfrm>
                <a:off x="9144000" y="366130"/>
                <a:ext cx="1219200" cy="511648"/>
              </a:xfrm>
              <a:prstGeom prst="rect">
                <a:avLst/>
              </a:prstGeom>
              <a:solidFill>
                <a:srgbClr val="DAE9EC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八一得八</a:t>
                </a:r>
              </a:p>
            </p:txBody>
          </p:sp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39F35E6C-83D5-1D94-5AA8-F561188AC141}"/>
                  </a:ext>
                </a:extLst>
              </p:cNvPr>
              <p:cNvSpPr/>
              <p:nvPr/>
            </p:nvSpPr>
            <p:spPr>
              <a:xfrm>
                <a:off x="9144000" y="878376"/>
                <a:ext cx="1219200" cy="511648"/>
              </a:xfrm>
              <a:prstGeom prst="rect">
                <a:avLst/>
              </a:prstGeom>
              <a:solidFill>
                <a:srgbClr val="C1DEE3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八二十六</a:t>
                </a:r>
              </a:p>
            </p:txBody>
          </p:sp>
        </p:grp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1A26FD53-FD4C-DF7F-8A0A-76EBCFA45024}"/>
                </a:ext>
              </a:extLst>
            </p:cNvPr>
            <p:cNvGrpSpPr/>
            <p:nvPr/>
          </p:nvGrpSpPr>
          <p:grpSpPr>
            <a:xfrm>
              <a:off x="10363200" y="366130"/>
              <a:ext cx="1219200" cy="4091191"/>
              <a:chOff x="10363200" y="366130"/>
              <a:chExt cx="1219200" cy="4091191"/>
            </a:xfrm>
          </p:grpSpPr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id="{1F43163F-BD45-37C8-2BDB-8CC631706D99}"/>
                  </a:ext>
                </a:extLst>
              </p:cNvPr>
              <p:cNvSpPr/>
              <p:nvPr/>
            </p:nvSpPr>
            <p:spPr>
              <a:xfrm>
                <a:off x="10363200" y="3945673"/>
                <a:ext cx="1219200" cy="511648"/>
              </a:xfrm>
              <a:prstGeom prst="rect">
                <a:avLst/>
              </a:prstGeom>
              <a:solidFill>
                <a:srgbClr val="6EB7C8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九八七十二</a:t>
                </a:r>
              </a:p>
            </p:txBody>
          </p:sp>
          <p:sp>
            <p:nvSpPr>
              <p:cNvPr id="57" name="矩形 56">
                <a:extLst>
                  <a:ext uri="{FF2B5EF4-FFF2-40B4-BE49-F238E27FC236}">
                    <a16:creationId xmlns:a16="http://schemas.microsoft.com/office/drawing/2014/main" id="{B664808A-E6E4-9649-FBD9-6FCBF5FA02C6}"/>
                  </a:ext>
                </a:extLst>
              </p:cNvPr>
              <p:cNvSpPr/>
              <p:nvPr/>
            </p:nvSpPr>
            <p:spPr>
              <a:xfrm>
                <a:off x="10363200" y="3434822"/>
                <a:ext cx="1219200" cy="511648"/>
              </a:xfrm>
              <a:prstGeom prst="rect">
                <a:avLst/>
              </a:prstGeom>
              <a:solidFill>
                <a:srgbClr val="70B9C7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九七六十三</a:t>
                </a:r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D02F82AE-03F4-8995-3E2A-374F631303BD}"/>
                  </a:ext>
                </a:extLst>
              </p:cNvPr>
              <p:cNvSpPr/>
              <p:nvPr/>
            </p:nvSpPr>
            <p:spPr>
              <a:xfrm>
                <a:off x="10363200" y="2413120"/>
                <a:ext cx="1219200" cy="511648"/>
              </a:xfrm>
              <a:prstGeom prst="rect">
                <a:avLst/>
              </a:prstGeom>
              <a:solidFill>
                <a:srgbClr val="89C3CB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九五四十五</a:t>
                </a:r>
              </a:p>
            </p:txBody>
          </p:sp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0B151346-6D40-4BE6-2404-6CCE1C12EC4C}"/>
                  </a:ext>
                </a:extLst>
              </p:cNvPr>
              <p:cNvSpPr/>
              <p:nvPr/>
            </p:nvSpPr>
            <p:spPr>
              <a:xfrm>
                <a:off x="10363200" y="2923971"/>
                <a:ext cx="1219200" cy="51164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九六五十四</a:t>
                </a:r>
              </a:p>
            </p:txBody>
          </p:sp>
          <p:sp>
            <p:nvSpPr>
              <p:cNvPr id="60" name="矩形 59">
                <a:extLst>
                  <a:ext uri="{FF2B5EF4-FFF2-40B4-BE49-F238E27FC236}">
                    <a16:creationId xmlns:a16="http://schemas.microsoft.com/office/drawing/2014/main" id="{477423C2-6DEF-67D3-CDF6-FAA9A2398E12}"/>
                  </a:ext>
                </a:extLst>
              </p:cNvPr>
              <p:cNvSpPr/>
              <p:nvPr/>
            </p:nvSpPr>
            <p:spPr>
              <a:xfrm>
                <a:off x="10363200" y="1902269"/>
                <a:ext cx="1219200" cy="511648"/>
              </a:xfrm>
              <a:prstGeom prst="rect">
                <a:avLst/>
              </a:prstGeom>
              <a:solidFill>
                <a:srgbClr val="9FCDD5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九四三十六</a:t>
                </a:r>
              </a:p>
            </p:txBody>
          </p:sp>
          <p:sp>
            <p:nvSpPr>
              <p:cNvPr id="61" name="矩形 60">
                <a:extLst>
                  <a:ext uri="{FF2B5EF4-FFF2-40B4-BE49-F238E27FC236}">
                    <a16:creationId xmlns:a16="http://schemas.microsoft.com/office/drawing/2014/main" id="{E6A1C45F-824E-8A49-88EC-B55A53826378}"/>
                  </a:ext>
                </a:extLst>
              </p:cNvPr>
              <p:cNvSpPr/>
              <p:nvPr/>
            </p:nvSpPr>
            <p:spPr>
              <a:xfrm>
                <a:off x="10363200" y="1391418"/>
                <a:ext cx="1219200" cy="511648"/>
              </a:xfrm>
              <a:prstGeom prst="rect">
                <a:avLst/>
              </a:prstGeom>
              <a:solidFill>
                <a:srgbClr val="AED5DC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spc="-200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九三二十七</a:t>
                </a:r>
              </a:p>
            </p:txBody>
          </p: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60187633-7159-3BE2-8125-F8708FBB24D3}"/>
                  </a:ext>
                </a:extLst>
              </p:cNvPr>
              <p:cNvSpPr/>
              <p:nvPr/>
            </p:nvSpPr>
            <p:spPr>
              <a:xfrm>
                <a:off x="10363200" y="366130"/>
                <a:ext cx="1219200" cy="511648"/>
              </a:xfrm>
              <a:prstGeom prst="rect">
                <a:avLst/>
              </a:prstGeom>
              <a:solidFill>
                <a:srgbClr val="DAE9EC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九一得九</a:t>
                </a:r>
              </a:p>
            </p:txBody>
          </p:sp>
          <p:sp>
            <p:nvSpPr>
              <p:cNvPr id="63" name="矩形 62">
                <a:extLst>
                  <a:ext uri="{FF2B5EF4-FFF2-40B4-BE49-F238E27FC236}">
                    <a16:creationId xmlns:a16="http://schemas.microsoft.com/office/drawing/2014/main" id="{2A013074-DB12-FFA5-E32E-D5B917F573D1}"/>
                  </a:ext>
                </a:extLst>
              </p:cNvPr>
              <p:cNvSpPr/>
              <p:nvPr/>
            </p:nvSpPr>
            <p:spPr>
              <a:xfrm>
                <a:off x="10363200" y="878376"/>
                <a:ext cx="1219200" cy="511648"/>
              </a:xfrm>
              <a:prstGeom prst="rect">
                <a:avLst/>
              </a:prstGeom>
              <a:solidFill>
                <a:srgbClr val="C1DEE3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九二十八</a:t>
                </a:r>
              </a:p>
            </p:txBody>
          </p:sp>
        </p:grpSp>
      </p:grpSp>
      <p:sp>
        <p:nvSpPr>
          <p:cNvPr id="92" name="文本框 91">
            <a:extLst>
              <a:ext uri="{FF2B5EF4-FFF2-40B4-BE49-F238E27FC236}">
                <a16:creationId xmlns:a16="http://schemas.microsoft.com/office/drawing/2014/main" id="{27051BF5-D590-D074-2775-4CF5FF834EFC}"/>
              </a:ext>
            </a:extLst>
          </p:cNvPr>
          <p:cNvSpPr txBox="1"/>
          <p:nvPr/>
        </p:nvSpPr>
        <p:spPr>
          <a:xfrm>
            <a:off x="856438" y="5478226"/>
            <a:ext cx="106870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任意指一句乘法口诀，说出用它计算的乘法算式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04078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0B3890B-A2DC-6133-2536-5E2BE9833A40}"/>
              </a:ext>
            </a:extLst>
          </p:cNvPr>
          <p:cNvSpPr txBox="1"/>
          <p:nvPr/>
        </p:nvSpPr>
        <p:spPr>
          <a:xfrm>
            <a:off x="651754" y="1361873"/>
            <a:ext cx="27574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小组合作：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89A9B6E-DCA1-D80B-E115-F6CF6FCF4EDC}"/>
              </a:ext>
            </a:extLst>
          </p:cNvPr>
          <p:cNvSpPr txBox="1"/>
          <p:nvPr/>
        </p:nvSpPr>
        <p:spPr>
          <a:xfrm>
            <a:off x="1303912" y="2281308"/>
            <a:ext cx="9584177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1.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在卡片上写</a:t>
            </a:r>
            <a:r>
              <a:rPr kumimoji="0" lang="zh-CN" altLang="en-US" sz="36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出所有用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乘法口诀计算的除法算式，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再按一定的顺序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整理；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ED6D0B-1A2F-3781-B23B-4DDFFC138FCE}"/>
              </a:ext>
            </a:extLst>
          </p:cNvPr>
          <p:cNvSpPr txBox="1"/>
          <p:nvPr/>
        </p:nvSpPr>
        <p:spPr>
          <a:xfrm>
            <a:off x="1303912" y="3851178"/>
            <a:ext cx="95841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2.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说一说你是按什么规律整理的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。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715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B89AD34-591C-9B4D-10A4-585211961BCC}"/>
              </a:ext>
            </a:extLst>
          </p:cNvPr>
          <p:cNvSpPr txBox="1"/>
          <p:nvPr/>
        </p:nvSpPr>
        <p:spPr>
          <a:xfrm>
            <a:off x="424775" y="438781"/>
            <a:ext cx="73378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你能像下面这样整理除法算式吗？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9CB026A2-E912-5406-B0D0-EF11AF0ACC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867874"/>
              </p:ext>
            </p:extLst>
          </p:nvPr>
        </p:nvGraphicFramePr>
        <p:xfrm>
          <a:off x="696612" y="1185153"/>
          <a:ext cx="10798776" cy="51864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58650">
                  <a:extLst>
                    <a:ext uri="{9D8B030D-6E8A-4147-A177-3AD203B41FA5}">
                      <a16:colId xmlns:a16="http://schemas.microsoft.com/office/drawing/2014/main" val="522041777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1697239620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3615598010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693347845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777063429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3505270501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3007935230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2059231914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1185912162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485123330"/>
                    </a:ext>
                  </a:extLst>
                </a:gridCol>
              </a:tblGrid>
              <a:tr h="864411"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139211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3046757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12÷6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14÷7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4165353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21÷7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27÷9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9107680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28÷7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0610224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35÷7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40÷8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45÷9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46512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30÷5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42÷7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48÷8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54÷9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9661905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14÷2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21÷3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28÷4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42÷6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49÷7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56÷8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3666044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40÷5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48÷6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56÷7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64÷8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0841003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27÷3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54÷6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81÷9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9632064"/>
                  </a:ext>
                </a:extLst>
              </a:tr>
            </a:tbl>
          </a:graphicData>
        </a:graphic>
      </p:graphicFrame>
      <p:pic>
        <p:nvPicPr>
          <p:cNvPr id="7" name="图片 6">
            <a:extLst>
              <a:ext uri="{FF2B5EF4-FFF2-40B4-BE49-F238E27FC236}">
                <a16:creationId xmlns:a16="http://schemas.microsoft.com/office/drawing/2014/main" id="{1D8443E5-EFB2-8EA6-8152-E6338FE10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468" y="2074575"/>
            <a:ext cx="902422" cy="42097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73B7AE0-2503-7C7F-E4FF-DE2211389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468" y="2555853"/>
            <a:ext cx="902422" cy="42097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46C533B-DE92-2943-C13E-D61AC6439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468" y="3037131"/>
            <a:ext cx="902422" cy="42097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2B15C4A-BE11-59B8-7404-59D2B2C23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468" y="3519066"/>
            <a:ext cx="902422" cy="42097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94487D0-E8B3-1CC3-1772-BCB68C821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468" y="4000344"/>
            <a:ext cx="902422" cy="42097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820F844-53F3-54C0-9B13-B49F85653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468" y="4474002"/>
            <a:ext cx="902422" cy="42097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5C475AF-3970-27C3-62F9-2658A39D2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468" y="4955280"/>
            <a:ext cx="902422" cy="42097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BDCC922-6C05-86D9-8FD8-740849DE0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468" y="5436558"/>
            <a:ext cx="902422" cy="42097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4990EB8C-5F6E-A86D-FD40-659E020BC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468" y="5917836"/>
            <a:ext cx="902422" cy="42097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179C45F9-52B8-2352-91E1-7F31239C1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239" y="2074575"/>
            <a:ext cx="902422" cy="420975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9E302B59-45A1-D602-273D-6E6A6762C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239" y="2555853"/>
            <a:ext cx="902422" cy="420975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02B23325-2F32-B38C-BCBE-DCE9CF874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239" y="3037131"/>
            <a:ext cx="902422" cy="420975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8E85B004-5EFF-CE5F-99D8-DCA2A80D0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239" y="3519066"/>
            <a:ext cx="902422" cy="420975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BFD2E521-BE07-C90B-8600-49D107C1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239" y="4000344"/>
            <a:ext cx="902422" cy="420975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082DE71A-4BC3-9B0C-6CE7-B2473C91B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239" y="4474002"/>
            <a:ext cx="902422" cy="420975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798C389E-0023-509A-E3DE-E61601202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239" y="4955280"/>
            <a:ext cx="902422" cy="420975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CD625F33-57F7-696A-A901-E74EB178D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239" y="5436558"/>
            <a:ext cx="902422" cy="420975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100328EE-7852-F22A-A01A-A805BEA3D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239" y="5917836"/>
            <a:ext cx="902422" cy="420975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EE6041EC-7CA3-0D2F-D408-994A5ADCE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740" y="2074575"/>
            <a:ext cx="902422" cy="420975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B6472DF0-EF07-3AF1-4D2E-77E400336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740" y="2555853"/>
            <a:ext cx="902422" cy="420975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AF6A57B5-A9BA-6983-E3D2-70792B698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740" y="3037131"/>
            <a:ext cx="902422" cy="420975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3068C70A-FCC4-8570-4470-C7717CFF3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740" y="3519066"/>
            <a:ext cx="902422" cy="420975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57CC78A9-E86D-A1CD-3432-B962BDD8C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740" y="4000344"/>
            <a:ext cx="902422" cy="420975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DFA013D2-6110-5F2C-8EFB-7B94F5469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740" y="4474002"/>
            <a:ext cx="902422" cy="420975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028B891D-5F15-D052-87F0-662EAC7A4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740" y="4955280"/>
            <a:ext cx="902422" cy="420975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B356F760-AB8F-9B2B-CB5C-45337CFA3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740" y="5436558"/>
            <a:ext cx="902422" cy="420975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12340CCB-F9BE-FA46-706D-366C5E919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740" y="5917836"/>
            <a:ext cx="902422" cy="420975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28FE78F1-6771-14BB-C810-897BF37F0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4324" y="2074575"/>
            <a:ext cx="902422" cy="420975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E036C31E-32D8-6677-D1A7-198C58364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4324" y="2555853"/>
            <a:ext cx="902422" cy="42097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DF1F5F56-FC83-8660-52D1-E101AE7141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4324" y="3037131"/>
            <a:ext cx="902422" cy="420975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A77AC4FC-C412-DC85-220E-02C093CBEF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4324" y="3519066"/>
            <a:ext cx="902422" cy="420975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2A4E6C93-760C-A3A9-F07E-871A258B1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4324" y="4000344"/>
            <a:ext cx="902422" cy="420975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79324D58-0EDC-7DAC-6F2D-5A12353C4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4324" y="4474002"/>
            <a:ext cx="902422" cy="420975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5EA3DFA5-6C60-294F-212F-B99F92EC1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4324" y="4955280"/>
            <a:ext cx="902422" cy="420975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57E16A03-459C-44FB-3DD6-9D1550912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4324" y="5436558"/>
            <a:ext cx="902422" cy="420975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F97E99AE-BD7A-F657-38F9-849E9453D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4324" y="5917836"/>
            <a:ext cx="902422" cy="420975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4C99BBA7-DCD6-B09B-FF0F-0457A01A4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1683" y="2074575"/>
            <a:ext cx="902422" cy="420975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E240A63E-1ECC-BF44-990A-908C192D4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1683" y="2555853"/>
            <a:ext cx="902422" cy="420975"/>
          </a:xfrm>
          <a:prstGeom prst="rect">
            <a:avLst/>
          </a:prstGeom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id="{BBD9A926-5777-A5F4-A7AA-8BE976033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1683" y="3037131"/>
            <a:ext cx="902422" cy="420975"/>
          </a:xfrm>
          <a:prstGeom prst="rect">
            <a:avLst/>
          </a:prstGeom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8F89F21B-5299-99C2-DE9C-CBB315F30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1683" y="3519066"/>
            <a:ext cx="902422" cy="420975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3145FE34-E580-11E3-3394-C1D008BB7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1683" y="4000344"/>
            <a:ext cx="902422" cy="420975"/>
          </a:xfrm>
          <a:prstGeom prst="rect">
            <a:avLst/>
          </a:prstGeom>
        </p:spPr>
      </p:pic>
      <p:pic>
        <p:nvPicPr>
          <p:cNvPr id="58" name="图片 57">
            <a:extLst>
              <a:ext uri="{FF2B5EF4-FFF2-40B4-BE49-F238E27FC236}">
                <a16:creationId xmlns:a16="http://schemas.microsoft.com/office/drawing/2014/main" id="{A16047AE-2FC8-B95D-F5C3-0A11B69CD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1683" y="4955280"/>
            <a:ext cx="902422" cy="420975"/>
          </a:xfrm>
          <a:prstGeom prst="rect">
            <a:avLst/>
          </a:prstGeom>
        </p:spPr>
      </p:pic>
      <p:pic>
        <p:nvPicPr>
          <p:cNvPr id="59" name="图片 58">
            <a:extLst>
              <a:ext uri="{FF2B5EF4-FFF2-40B4-BE49-F238E27FC236}">
                <a16:creationId xmlns:a16="http://schemas.microsoft.com/office/drawing/2014/main" id="{8384DA98-F1A0-F871-1894-03D16F53B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1683" y="5436558"/>
            <a:ext cx="902422" cy="420975"/>
          </a:xfrm>
          <a:prstGeom prst="rect">
            <a:avLst/>
          </a:prstGeom>
        </p:spPr>
      </p:pic>
      <p:pic>
        <p:nvPicPr>
          <p:cNvPr id="60" name="图片 59">
            <a:extLst>
              <a:ext uri="{FF2B5EF4-FFF2-40B4-BE49-F238E27FC236}">
                <a16:creationId xmlns:a16="http://schemas.microsoft.com/office/drawing/2014/main" id="{6B5BB7FD-6AC1-450E-AE17-542A56DD1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1683" y="5917836"/>
            <a:ext cx="902422" cy="420975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4ABF202F-2CBE-271C-E8BF-53F0C8541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6053" y="2074575"/>
            <a:ext cx="902422" cy="420975"/>
          </a:xfrm>
          <a:prstGeom prst="rect">
            <a:avLst/>
          </a:prstGeom>
        </p:spPr>
      </p:pic>
      <p:pic>
        <p:nvPicPr>
          <p:cNvPr id="62" name="图片 61">
            <a:extLst>
              <a:ext uri="{FF2B5EF4-FFF2-40B4-BE49-F238E27FC236}">
                <a16:creationId xmlns:a16="http://schemas.microsoft.com/office/drawing/2014/main" id="{97E2C669-ED3A-F24F-EC5E-48CFAE1D0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6053" y="2555853"/>
            <a:ext cx="902422" cy="420975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id="{4B02D5CA-E131-BB38-95F0-AFB0020C6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6053" y="3037131"/>
            <a:ext cx="902422" cy="420975"/>
          </a:xfrm>
          <a:prstGeom prst="rect">
            <a:avLst/>
          </a:prstGeom>
        </p:spPr>
      </p:pic>
      <p:pic>
        <p:nvPicPr>
          <p:cNvPr id="64" name="图片 63">
            <a:extLst>
              <a:ext uri="{FF2B5EF4-FFF2-40B4-BE49-F238E27FC236}">
                <a16:creationId xmlns:a16="http://schemas.microsoft.com/office/drawing/2014/main" id="{926792F9-39B2-2F4E-D756-F3C4757F4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6053" y="3519066"/>
            <a:ext cx="902422" cy="420975"/>
          </a:xfrm>
          <a:prstGeom prst="rect">
            <a:avLst/>
          </a:prstGeom>
        </p:spPr>
      </p:pic>
      <p:pic>
        <p:nvPicPr>
          <p:cNvPr id="65" name="图片 64">
            <a:extLst>
              <a:ext uri="{FF2B5EF4-FFF2-40B4-BE49-F238E27FC236}">
                <a16:creationId xmlns:a16="http://schemas.microsoft.com/office/drawing/2014/main" id="{A7E505D8-7C51-E053-706B-DC3745D00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6053" y="4000344"/>
            <a:ext cx="902422" cy="420975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:a16="http://schemas.microsoft.com/office/drawing/2014/main" id="{3B123EEB-7629-C0FE-8F84-C6D25ACD7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6053" y="4474002"/>
            <a:ext cx="902422" cy="420975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:a16="http://schemas.microsoft.com/office/drawing/2014/main" id="{7D103500-0D4D-B0B4-0865-3BA6BF852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6053" y="4955280"/>
            <a:ext cx="902422" cy="420975"/>
          </a:xfrm>
          <a:prstGeom prst="rect">
            <a:avLst/>
          </a:prstGeom>
        </p:spPr>
      </p:pic>
      <p:pic>
        <p:nvPicPr>
          <p:cNvPr id="68" name="图片 67">
            <a:extLst>
              <a:ext uri="{FF2B5EF4-FFF2-40B4-BE49-F238E27FC236}">
                <a16:creationId xmlns:a16="http://schemas.microsoft.com/office/drawing/2014/main" id="{4D1717DB-51F8-F819-4C69-2FC84A4E8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6053" y="5436558"/>
            <a:ext cx="902422" cy="420975"/>
          </a:xfrm>
          <a:prstGeom prst="rect">
            <a:avLst/>
          </a:prstGeom>
        </p:spPr>
      </p:pic>
      <p:pic>
        <p:nvPicPr>
          <p:cNvPr id="69" name="图片 68">
            <a:extLst>
              <a:ext uri="{FF2B5EF4-FFF2-40B4-BE49-F238E27FC236}">
                <a16:creationId xmlns:a16="http://schemas.microsoft.com/office/drawing/2014/main" id="{EBB7E41A-0703-FD6B-6163-A8599261D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6053" y="5917836"/>
            <a:ext cx="902422" cy="420975"/>
          </a:xfrm>
          <a:prstGeom prst="rect">
            <a:avLst/>
          </a:prstGeom>
        </p:spPr>
      </p:pic>
      <p:pic>
        <p:nvPicPr>
          <p:cNvPr id="70" name="图片 69">
            <a:extLst>
              <a:ext uri="{FF2B5EF4-FFF2-40B4-BE49-F238E27FC236}">
                <a16:creationId xmlns:a16="http://schemas.microsoft.com/office/drawing/2014/main" id="{B87726F3-62E9-9992-C0C7-C3D5D3518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6290" y="2074575"/>
            <a:ext cx="902422" cy="420975"/>
          </a:xfrm>
          <a:prstGeom prst="rect">
            <a:avLst/>
          </a:prstGeom>
        </p:spPr>
      </p:pic>
      <p:pic>
        <p:nvPicPr>
          <p:cNvPr id="71" name="图片 70">
            <a:extLst>
              <a:ext uri="{FF2B5EF4-FFF2-40B4-BE49-F238E27FC236}">
                <a16:creationId xmlns:a16="http://schemas.microsoft.com/office/drawing/2014/main" id="{C6031DD2-1179-3E2D-2EE5-3D9C433BD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6290" y="2555853"/>
            <a:ext cx="902422" cy="420975"/>
          </a:xfrm>
          <a:prstGeom prst="rect">
            <a:avLst/>
          </a:prstGeom>
        </p:spPr>
      </p:pic>
      <p:pic>
        <p:nvPicPr>
          <p:cNvPr id="72" name="图片 71">
            <a:extLst>
              <a:ext uri="{FF2B5EF4-FFF2-40B4-BE49-F238E27FC236}">
                <a16:creationId xmlns:a16="http://schemas.microsoft.com/office/drawing/2014/main" id="{9AF84360-A6C9-A395-4549-286E8EF82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6290" y="3037131"/>
            <a:ext cx="902422" cy="420975"/>
          </a:xfrm>
          <a:prstGeom prst="rect">
            <a:avLst/>
          </a:prstGeom>
        </p:spPr>
      </p:pic>
      <p:pic>
        <p:nvPicPr>
          <p:cNvPr id="73" name="图片 72">
            <a:extLst>
              <a:ext uri="{FF2B5EF4-FFF2-40B4-BE49-F238E27FC236}">
                <a16:creationId xmlns:a16="http://schemas.microsoft.com/office/drawing/2014/main" id="{07C42CAC-EED2-AADF-1669-45BF990B8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6290" y="3519066"/>
            <a:ext cx="902422" cy="420975"/>
          </a:xfrm>
          <a:prstGeom prst="rect">
            <a:avLst/>
          </a:prstGeom>
        </p:spPr>
      </p:pic>
      <p:pic>
        <p:nvPicPr>
          <p:cNvPr id="74" name="图片 73">
            <a:extLst>
              <a:ext uri="{FF2B5EF4-FFF2-40B4-BE49-F238E27FC236}">
                <a16:creationId xmlns:a16="http://schemas.microsoft.com/office/drawing/2014/main" id="{C0FF2EC8-0442-7FA7-5EDA-990761E6F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6290" y="4000344"/>
            <a:ext cx="902422" cy="420975"/>
          </a:xfrm>
          <a:prstGeom prst="rect">
            <a:avLst/>
          </a:pr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98BBFC89-3443-0572-A2FF-AFFB9B44E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6290" y="4474002"/>
            <a:ext cx="902422" cy="420975"/>
          </a:xfrm>
          <a:prstGeom prst="rect">
            <a:avLst/>
          </a:prstGeom>
        </p:spPr>
      </p:pic>
      <p:pic>
        <p:nvPicPr>
          <p:cNvPr id="76" name="图片 75">
            <a:extLst>
              <a:ext uri="{FF2B5EF4-FFF2-40B4-BE49-F238E27FC236}">
                <a16:creationId xmlns:a16="http://schemas.microsoft.com/office/drawing/2014/main" id="{630D7619-4150-9525-7619-D7C2BC029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6290" y="4955280"/>
            <a:ext cx="902422" cy="420975"/>
          </a:xfrm>
          <a:prstGeom prst="rect">
            <a:avLst/>
          </a:prstGeom>
        </p:spPr>
      </p:pic>
      <p:pic>
        <p:nvPicPr>
          <p:cNvPr id="77" name="图片 76">
            <a:extLst>
              <a:ext uri="{FF2B5EF4-FFF2-40B4-BE49-F238E27FC236}">
                <a16:creationId xmlns:a16="http://schemas.microsoft.com/office/drawing/2014/main" id="{850FC060-F570-EF58-6C1F-29047EBD7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6290" y="5436558"/>
            <a:ext cx="902422" cy="420975"/>
          </a:xfrm>
          <a:prstGeom prst="rect">
            <a:avLst/>
          </a:prstGeom>
        </p:spPr>
      </p:pic>
      <p:pic>
        <p:nvPicPr>
          <p:cNvPr id="78" name="图片 77">
            <a:extLst>
              <a:ext uri="{FF2B5EF4-FFF2-40B4-BE49-F238E27FC236}">
                <a16:creationId xmlns:a16="http://schemas.microsoft.com/office/drawing/2014/main" id="{13A83621-08F9-0D59-3D15-251D8D5E1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6290" y="5917836"/>
            <a:ext cx="902422" cy="420975"/>
          </a:xfrm>
          <a:prstGeom prst="rect">
            <a:avLst/>
          </a:prstGeom>
        </p:spPr>
      </p:pic>
      <p:pic>
        <p:nvPicPr>
          <p:cNvPr id="79" name="图片 78">
            <a:extLst>
              <a:ext uri="{FF2B5EF4-FFF2-40B4-BE49-F238E27FC236}">
                <a16:creationId xmlns:a16="http://schemas.microsoft.com/office/drawing/2014/main" id="{ABDA1C87-E56B-F9C7-088B-664CF784A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360" y="2074575"/>
            <a:ext cx="902422" cy="420975"/>
          </a:xfrm>
          <a:prstGeom prst="rect">
            <a:avLst/>
          </a:prstGeom>
        </p:spPr>
      </p:pic>
      <p:pic>
        <p:nvPicPr>
          <p:cNvPr id="80" name="图片 79">
            <a:extLst>
              <a:ext uri="{FF2B5EF4-FFF2-40B4-BE49-F238E27FC236}">
                <a16:creationId xmlns:a16="http://schemas.microsoft.com/office/drawing/2014/main" id="{4B1731B3-7E29-8E54-DF42-39DEAC148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360" y="2555853"/>
            <a:ext cx="902422" cy="420975"/>
          </a:xfrm>
          <a:prstGeom prst="rect">
            <a:avLst/>
          </a:prstGeom>
        </p:spPr>
      </p:pic>
      <p:pic>
        <p:nvPicPr>
          <p:cNvPr id="81" name="图片 80">
            <a:extLst>
              <a:ext uri="{FF2B5EF4-FFF2-40B4-BE49-F238E27FC236}">
                <a16:creationId xmlns:a16="http://schemas.microsoft.com/office/drawing/2014/main" id="{46DE7921-EC9E-6B50-060C-1A1C32A8F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360" y="3037131"/>
            <a:ext cx="902422" cy="420975"/>
          </a:xfrm>
          <a:prstGeom prst="rect">
            <a:avLst/>
          </a:prstGeom>
        </p:spPr>
      </p:pic>
      <p:pic>
        <p:nvPicPr>
          <p:cNvPr id="82" name="图片 81">
            <a:extLst>
              <a:ext uri="{FF2B5EF4-FFF2-40B4-BE49-F238E27FC236}">
                <a16:creationId xmlns:a16="http://schemas.microsoft.com/office/drawing/2014/main" id="{2A2D1EE0-1A79-663D-13CB-29E845586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360" y="3519066"/>
            <a:ext cx="902422" cy="420975"/>
          </a:xfrm>
          <a:prstGeom prst="rect">
            <a:avLst/>
          </a:prstGeom>
        </p:spPr>
      </p:pic>
      <p:pic>
        <p:nvPicPr>
          <p:cNvPr id="83" name="图片 82">
            <a:extLst>
              <a:ext uri="{FF2B5EF4-FFF2-40B4-BE49-F238E27FC236}">
                <a16:creationId xmlns:a16="http://schemas.microsoft.com/office/drawing/2014/main" id="{44529ABD-805C-B981-5B91-ECA6CC922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360" y="4000344"/>
            <a:ext cx="902422" cy="420975"/>
          </a:xfrm>
          <a:prstGeom prst="rect">
            <a:avLst/>
          </a:prstGeom>
        </p:spPr>
      </p:pic>
      <p:pic>
        <p:nvPicPr>
          <p:cNvPr id="84" name="图片 83">
            <a:extLst>
              <a:ext uri="{FF2B5EF4-FFF2-40B4-BE49-F238E27FC236}">
                <a16:creationId xmlns:a16="http://schemas.microsoft.com/office/drawing/2014/main" id="{FCD89D46-5520-08FA-FBDE-2DC4D1C9C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360" y="4474002"/>
            <a:ext cx="902422" cy="420975"/>
          </a:xfrm>
          <a:prstGeom prst="rect">
            <a:avLst/>
          </a:prstGeom>
        </p:spPr>
      </p:pic>
      <p:pic>
        <p:nvPicPr>
          <p:cNvPr id="85" name="图片 84">
            <a:extLst>
              <a:ext uri="{FF2B5EF4-FFF2-40B4-BE49-F238E27FC236}">
                <a16:creationId xmlns:a16="http://schemas.microsoft.com/office/drawing/2014/main" id="{CB0791A3-D9C3-D83E-A409-4BB2A66A0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360" y="4955280"/>
            <a:ext cx="902422" cy="420975"/>
          </a:xfrm>
          <a:prstGeom prst="rect">
            <a:avLst/>
          </a:prstGeom>
        </p:spPr>
      </p:pic>
      <p:pic>
        <p:nvPicPr>
          <p:cNvPr id="86" name="图片 85">
            <a:extLst>
              <a:ext uri="{FF2B5EF4-FFF2-40B4-BE49-F238E27FC236}">
                <a16:creationId xmlns:a16="http://schemas.microsoft.com/office/drawing/2014/main" id="{F9EA7854-34B5-A606-A627-561BEC2E3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360" y="5436558"/>
            <a:ext cx="902422" cy="420975"/>
          </a:xfrm>
          <a:prstGeom prst="rect">
            <a:avLst/>
          </a:prstGeom>
        </p:spPr>
      </p:pic>
      <p:pic>
        <p:nvPicPr>
          <p:cNvPr id="87" name="图片 86">
            <a:extLst>
              <a:ext uri="{FF2B5EF4-FFF2-40B4-BE49-F238E27FC236}">
                <a16:creationId xmlns:a16="http://schemas.microsoft.com/office/drawing/2014/main" id="{08205DFD-2D37-F9F5-8F1B-4ED4638F3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360" y="5917836"/>
            <a:ext cx="902422" cy="420975"/>
          </a:xfrm>
          <a:prstGeom prst="rect">
            <a:avLst/>
          </a:prstGeom>
        </p:spPr>
      </p:pic>
      <p:pic>
        <p:nvPicPr>
          <p:cNvPr id="88" name="图片 87">
            <a:extLst>
              <a:ext uri="{FF2B5EF4-FFF2-40B4-BE49-F238E27FC236}">
                <a16:creationId xmlns:a16="http://schemas.microsoft.com/office/drawing/2014/main" id="{07F8E74C-B316-E488-D08C-BC953248F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5414" y="2074575"/>
            <a:ext cx="902422" cy="420975"/>
          </a:xfrm>
          <a:prstGeom prst="rect">
            <a:avLst/>
          </a:prstGeom>
        </p:spPr>
      </p:pic>
      <p:pic>
        <p:nvPicPr>
          <p:cNvPr id="89" name="图片 88">
            <a:extLst>
              <a:ext uri="{FF2B5EF4-FFF2-40B4-BE49-F238E27FC236}">
                <a16:creationId xmlns:a16="http://schemas.microsoft.com/office/drawing/2014/main" id="{A0984B65-0289-215A-2064-A358233B1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5414" y="2555853"/>
            <a:ext cx="902422" cy="420975"/>
          </a:xfrm>
          <a:prstGeom prst="rect">
            <a:avLst/>
          </a:prstGeom>
        </p:spPr>
      </p:pic>
      <p:pic>
        <p:nvPicPr>
          <p:cNvPr id="90" name="图片 89">
            <a:extLst>
              <a:ext uri="{FF2B5EF4-FFF2-40B4-BE49-F238E27FC236}">
                <a16:creationId xmlns:a16="http://schemas.microsoft.com/office/drawing/2014/main" id="{1DC86D88-361A-57F6-B54E-40DB73DB3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5414" y="3037131"/>
            <a:ext cx="902422" cy="420975"/>
          </a:xfrm>
          <a:prstGeom prst="rect">
            <a:avLst/>
          </a:prstGeom>
        </p:spPr>
      </p:pic>
      <p:pic>
        <p:nvPicPr>
          <p:cNvPr id="91" name="图片 90">
            <a:extLst>
              <a:ext uri="{FF2B5EF4-FFF2-40B4-BE49-F238E27FC236}">
                <a16:creationId xmlns:a16="http://schemas.microsoft.com/office/drawing/2014/main" id="{A88F445F-642A-73E0-87CB-CF23FA777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5414" y="3519066"/>
            <a:ext cx="902422" cy="420975"/>
          </a:xfrm>
          <a:prstGeom prst="rect">
            <a:avLst/>
          </a:prstGeom>
        </p:spPr>
      </p:pic>
      <p:pic>
        <p:nvPicPr>
          <p:cNvPr id="92" name="图片 91">
            <a:extLst>
              <a:ext uri="{FF2B5EF4-FFF2-40B4-BE49-F238E27FC236}">
                <a16:creationId xmlns:a16="http://schemas.microsoft.com/office/drawing/2014/main" id="{BF6F69CB-7592-1AFC-44C2-66E1A8A1B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5414" y="4000344"/>
            <a:ext cx="902422" cy="420975"/>
          </a:xfrm>
          <a:prstGeom prst="rect">
            <a:avLst/>
          </a:prstGeom>
        </p:spPr>
      </p:pic>
      <p:pic>
        <p:nvPicPr>
          <p:cNvPr id="93" name="图片 92">
            <a:extLst>
              <a:ext uri="{FF2B5EF4-FFF2-40B4-BE49-F238E27FC236}">
                <a16:creationId xmlns:a16="http://schemas.microsoft.com/office/drawing/2014/main" id="{F2A483FD-1752-81A7-5A9B-BA0EA54F9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5414" y="4474002"/>
            <a:ext cx="902422" cy="420975"/>
          </a:xfrm>
          <a:prstGeom prst="rect">
            <a:avLst/>
          </a:prstGeom>
        </p:spPr>
      </p:pic>
      <p:pic>
        <p:nvPicPr>
          <p:cNvPr id="94" name="图片 93">
            <a:extLst>
              <a:ext uri="{FF2B5EF4-FFF2-40B4-BE49-F238E27FC236}">
                <a16:creationId xmlns:a16="http://schemas.microsoft.com/office/drawing/2014/main" id="{4A89B7AC-5486-2C37-A1F6-FE0C90981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5414" y="4955280"/>
            <a:ext cx="902422" cy="420975"/>
          </a:xfrm>
          <a:prstGeom prst="rect">
            <a:avLst/>
          </a:prstGeom>
        </p:spPr>
      </p:pic>
      <p:pic>
        <p:nvPicPr>
          <p:cNvPr id="95" name="图片 94">
            <a:extLst>
              <a:ext uri="{FF2B5EF4-FFF2-40B4-BE49-F238E27FC236}">
                <a16:creationId xmlns:a16="http://schemas.microsoft.com/office/drawing/2014/main" id="{D6D73D84-DAE2-8051-9A05-913A6A819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5414" y="5436558"/>
            <a:ext cx="902422" cy="420975"/>
          </a:xfrm>
          <a:prstGeom prst="rect">
            <a:avLst/>
          </a:prstGeom>
        </p:spPr>
      </p:pic>
      <p:pic>
        <p:nvPicPr>
          <p:cNvPr id="96" name="图片 95">
            <a:extLst>
              <a:ext uri="{FF2B5EF4-FFF2-40B4-BE49-F238E27FC236}">
                <a16:creationId xmlns:a16="http://schemas.microsoft.com/office/drawing/2014/main" id="{56266B6E-FC5B-9CB1-399E-BA42DA123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5414" y="5917836"/>
            <a:ext cx="902422" cy="42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3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68012C76-18EA-20D6-D15B-12793883FA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319961"/>
              </p:ext>
            </p:extLst>
          </p:nvPr>
        </p:nvGraphicFramePr>
        <p:xfrm>
          <a:off x="696612" y="1185153"/>
          <a:ext cx="10798776" cy="51864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58650">
                  <a:extLst>
                    <a:ext uri="{9D8B030D-6E8A-4147-A177-3AD203B41FA5}">
                      <a16:colId xmlns:a16="http://schemas.microsoft.com/office/drawing/2014/main" val="522041777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1697239620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3615598010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693347845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777063429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3505270501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3007935230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2059231914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1185912162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485123330"/>
                    </a:ext>
                  </a:extLst>
                </a:gridCol>
              </a:tblGrid>
              <a:tr h="864411"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139211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3046757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12÷6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14÷7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4165353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21÷7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27÷9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9107680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28÷7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0610224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35÷7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40÷8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45÷9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46512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30÷5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42÷7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48÷8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54÷9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9661905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14÷2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21÷3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28÷4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42÷6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49÷7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56÷8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3666044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40÷5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48÷6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56÷7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64÷8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0841003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27÷3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54÷6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81÷9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9632064"/>
                  </a:ext>
                </a:extLst>
              </a:tr>
            </a:tbl>
          </a:graphicData>
        </a:graphic>
      </p:graphicFrame>
      <p:sp>
        <p:nvSpPr>
          <p:cNvPr id="84" name="文本框 83">
            <a:extLst>
              <a:ext uri="{FF2B5EF4-FFF2-40B4-BE49-F238E27FC236}">
                <a16:creationId xmlns:a16="http://schemas.microsoft.com/office/drawing/2014/main" id="{FA201AB9-22F9-4078-686C-3C3450F74EB5}"/>
              </a:ext>
            </a:extLst>
          </p:cNvPr>
          <p:cNvSpPr txBox="1"/>
          <p:nvPr/>
        </p:nvSpPr>
        <p:spPr>
          <a:xfrm>
            <a:off x="424775" y="438781"/>
            <a:ext cx="73378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观察下表，你发现了什么规律？</a:t>
            </a:r>
          </a:p>
        </p:txBody>
      </p:sp>
    </p:spTree>
    <p:extLst>
      <p:ext uri="{BB962C8B-B14F-4D97-AF65-F5344CB8AC3E}">
        <p14:creationId xmlns:p14="http://schemas.microsoft.com/office/powerpoint/2010/main" val="1157625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04C2C8FB-0B13-891E-E0E3-85384456CA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11176"/>
              </p:ext>
            </p:extLst>
          </p:nvPr>
        </p:nvGraphicFramePr>
        <p:xfrm>
          <a:off x="696612" y="1185153"/>
          <a:ext cx="10798776" cy="51864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58650">
                  <a:extLst>
                    <a:ext uri="{9D8B030D-6E8A-4147-A177-3AD203B41FA5}">
                      <a16:colId xmlns:a16="http://schemas.microsoft.com/office/drawing/2014/main" val="522041777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1697239620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3615598010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693347845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777063429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3505270501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3007935230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2059231914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1185912162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485123330"/>
                    </a:ext>
                  </a:extLst>
                </a:gridCol>
              </a:tblGrid>
              <a:tr h="864411"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139211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3046757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12÷6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14÷7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4165353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21÷7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27÷9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9107680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28÷7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0610224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35÷7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40÷8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45÷9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46512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30÷5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42÷7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48÷8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54÷9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9661905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14÷2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21÷3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28÷4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42÷6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49÷7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56÷8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3666044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40÷5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48÷6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56÷7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64÷8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0841003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27÷3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54÷6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81÷9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9632064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28980EFA-7DA0-8267-1D2E-3D853A938E29}"/>
              </a:ext>
            </a:extLst>
          </p:cNvPr>
          <p:cNvSpPr txBox="1"/>
          <p:nvPr/>
        </p:nvSpPr>
        <p:spPr>
          <a:xfrm>
            <a:off x="11449455" y="2062263"/>
            <a:ext cx="593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B184FF8-8618-A776-63D8-AD08CC4A73DC}"/>
              </a:ext>
            </a:extLst>
          </p:cNvPr>
          <p:cNvSpPr txBox="1"/>
          <p:nvPr/>
        </p:nvSpPr>
        <p:spPr>
          <a:xfrm>
            <a:off x="11449455" y="2540257"/>
            <a:ext cx="593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D60F75E-32E5-45D0-26BA-D5074B6E6BF2}"/>
              </a:ext>
            </a:extLst>
          </p:cNvPr>
          <p:cNvSpPr txBox="1"/>
          <p:nvPr/>
        </p:nvSpPr>
        <p:spPr>
          <a:xfrm>
            <a:off x="11449455" y="3018251"/>
            <a:ext cx="593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29F4F73-3421-A29A-CF97-A7845F10C499}"/>
              </a:ext>
            </a:extLst>
          </p:cNvPr>
          <p:cNvSpPr txBox="1"/>
          <p:nvPr/>
        </p:nvSpPr>
        <p:spPr>
          <a:xfrm>
            <a:off x="11449455" y="3496245"/>
            <a:ext cx="593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A9BC78B-02F9-8052-0DFE-683C2B40E5F0}"/>
              </a:ext>
            </a:extLst>
          </p:cNvPr>
          <p:cNvSpPr txBox="1"/>
          <p:nvPr/>
        </p:nvSpPr>
        <p:spPr>
          <a:xfrm>
            <a:off x="11449455" y="3974239"/>
            <a:ext cx="593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A721851-8A8B-5AF8-0D56-E8C1311E7E61}"/>
              </a:ext>
            </a:extLst>
          </p:cNvPr>
          <p:cNvSpPr txBox="1"/>
          <p:nvPr/>
        </p:nvSpPr>
        <p:spPr>
          <a:xfrm>
            <a:off x="11449455" y="4452233"/>
            <a:ext cx="593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=6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5BD1FC9-AB80-10DF-F506-C01272002ED5}"/>
              </a:ext>
            </a:extLst>
          </p:cNvPr>
          <p:cNvSpPr txBox="1"/>
          <p:nvPr/>
        </p:nvSpPr>
        <p:spPr>
          <a:xfrm>
            <a:off x="11449455" y="4930227"/>
            <a:ext cx="593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=7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28D4A8F-9F32-A7FE-2128-AFDDCA433E0D}"/>
              </a:ext>
            </a:extLst>
          </p:cNvPr>
          <p:cNvSpPr txBox="1"/>
          <p:nvPr/>
        </p:nvSpPr>
        <p:spPr>
          <a:xfrm>
            <a:off x="11449455" y="5408221"/>
            <a:ext cx="593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=8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1CDA41A-29E1-7AA8-3738-B22BDBAC913A}"/>
              </a:ext>
            </a:extLst>
          </p:cNvPr>
          <p:cNvSpPr txBox="1"/>
          <p:nvPr/>
        </p:nvSpPr>
        <p:spPr>
          <a:xfrm>
            <a:off x="11449455" y="5886218"/>
            <a:ext cx="593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=9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E3238D5-2FD7-CC94-D950-DAA8C6CDB434}"/>
              </a:ext>
            </a:extLst>
          </p:cNvPr>
          <p:cNvSpPr txBox="1"/>
          <p:nvPr/>
        </p:nvSpPr>
        <p:spPr>
          <a:xfrm>
            <a:off x="1596552" y="408563"/>
            <a:ext cx="89988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1592F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①每行的得数相同，是第几行，得数就是几；</a:t>
            </a:r>
            <a:endParaRPr lang="zh-CN" altLang="en-US" sz="4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489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3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176EE60-7630-928C-05EB-ED696ADD35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100441"/>
              </p:ext>
            </p:extLst>
          </p:nvPr>
        </p:nvGraphicFramePr>
        <p:xfrm>
          <a:off x="696612" y="1185153"/>
          <a:ext cx="10798776" cy="51864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58650">
                  <a:extLst>
                    <a:ext uri="{9D8B030D-6E8A-4147-A177-3AD203B41FA5}">
                      <a16:colId xmlns:a16="http://schemas.microsoft.com/office/drawing/2014/main" val="522041777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1697239620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3615598010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693347845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777063429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3505270501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3007935230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2059231914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1185912162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485123330"/>
                    </a:ext>
                  </a:extLst>
                </a:gridCol>
              </a:tblGrid>
              <a:tr h="864411"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139211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3046757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12÷6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14÷7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4165353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21÷7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27÷9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9107680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28÷7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0610224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35÷7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40÷8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45÷9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46512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30÷5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42÷7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48÷8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54÷9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9661905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14÷2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21÷3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28÷4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42÷6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49÷7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56÷8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3666044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40÷5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48÷6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56÷7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64÷8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0841003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27÷3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54÷6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81÷9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9632064"/>
                  </a:ext>
                </a:extLst>
              </a:tr>
            </a:tbl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616C01B4-B8FE-B3AC-708B-0C1494821333}"/>
              </a:ext>
            </a:extLst>
          </p:cNvPr>
          <p:cNvSpPr/>
          <p:nvPr/>
        </p:nvSpPr>
        <p:spPr>
          <a:xfrm>
            <a:off x="2587557" y="2130357"/>
            <a:ext cx="243192" cy="4182894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BB6D208-BC05-F9F4-C6B7-4B19B2227D62}"/>
              </a:ext>
            </a:extLst>
          </p:cNvPr>
          <p:cNvSpPr/>
          <p:nvPr/>
        </p:nvSpPr>
        <p:spPr>
          <a:xfrm>
            <a:off x="3686783" y="2130357"/>
            <a:ext cx="311285" cy="4182894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5CAE790-3F72-6A21-70CC-56CAA47503D6}"/>
              </a:ext>
            </a:extLst>
          </p:cNvPr>
          <p:cNvSpPr/>
          <p:nvPr/>
        </p:nvSpPr>
        <p:spPr>
          <a:xfrm>
            <a:off x="4717914" y="2130357"/>
            <a:ext cx="311285" cy="4182894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367CB32-4988-B4D9-7A41-CCABDE90D81A}"/>
              </a:ext>
            </a:extLst>
          </p:cNvPr>
          <p:cNvSpPr/>
          <p:nvPr/>
        </p:nvSpPr>
        <p:spPr>
          <a:xfrm>
            <a:off x="5784715" y="2130357"/>
            <a:ext cx="311285" cy="4182894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F9EAB82-57F3-AF71-4F09-E926B4059938}"/>
              </a:ext>
            </a:extLst>
          </p:cNvPr>
          <p:cNvSpPr/>
          <p:nvPr/>
        </p:nvSpPr>
        <p:spPr>
          <a:xfrm>
            <a:off x="6835303" y="2130357"/>
            <a:ext cx="311285" cy="4182894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81BA067-6D10-FD2B-ADEC-6A57F8605E15}"/>
              </a:ext>
            </a:extLst>
          </p:cNvPr>
          <p:cNvSpPr/>
          <p:nvPr/>
        </p:nvSpPr>
        <p:spPr>
          <a:xfrm>
            <a:off x="7902105" y="2130357"/>
            <a:ext cx="311285" cy="4182894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444D2DC-A9E2-D214-5296-1FCCF0B86F3A}"/>
              </a:ext>
            </a:extLst>
          </p:cNvPr>
          <p:cNvSpPr/>
          <p:nvPr/>
        </p:nvSpPr>
        <p:spPr>
          <a:xfrm>
            <a:off x="8972152" y="2130357"/>
            <a:ext cx="311285" cy="4182894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EDA8ABA-88E0-5126-C420-52D9D2D11628}"/>
              </a:ext>
            </a:extLst>
          </p:cNvPr>
          <p:cNvSpPr/>
          <p:nvPr/>
        </p:nvSpPr>
        <p:spPr>
          <a:xfrm>
            <a:off x="10022743" y="2130357"/>
            <a:ext cx="311285" cy="4182894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129108E-83F2-DA93-BA8B-DFFF6C416926}"/>
              </a:ext>
            </a:extLst>
          </p:cNvPr>
          <p:cNvSpPr/>
          <p:nvPr/>
        </p:nvSpPr>
        <p:spPr>
          <a:xfrm>
            <a:off x="11076588" y="2130357"/>
            <a:ext cx="311285" cy="4182894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C8E21F6-454B-00DD-30C2-3A5494A2719C}"/>
              </a:ext>
            </a:extLst>
          </p:cNvPr>
          <p:cNvSpPr txBox="1"/>
          <p:nvPr/>
        </p:nvSpPr>
        <p:spPr>
          <a:xfrm>
            <a:off x="11391087" y="2062263"/>
            <a:ext cx="593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1085EF8-15E1-3413-5440-7F0EC926F226}"/>
              </a:ext>
            </a:extLst>
          </p:cNvPr>
          <p:cNvSpPr txBox="1"/>
          <p:nvPr/>
        </p:nvSpPr>
        <p:spPr>
          <a:xfrm>
            <a:off x="11391087" y="2540257"/>
            <a:ext cx="593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E4D0637-5164-5330-15FF-0EB5B5DC2B56}"/>
              </a:ext>
            </a:extLst>
          </p:cNvPr>
          <p:cNvSpPr txBox="1"/>
          <p:nvPr/>
        </p:nvSpPr>
        <p:spPr>
          <a:xfrm>
            <a:off x="11391087" y="3018251"/>
            <a:ext cx="593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B20AFB9-548A-7242-F737-94B5402C85C6}"/>
              </a:ext>
            </a:extLst>
          </p:cNvPr>
          <p:cNvSpPr txBox="1"/>
          <p:nvPr/>
        </p:nvSpPr>
        <p:spPr>
          <a:xfrm>
            <a:off x="11391087" y="3496245"/>
            <a:ext cx="593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0851C2C-3FC9-C411-AE81-DF2D86E5FB36}"/>
              </a:ext>
            </a:extLst>
          </p:cNvPr>
          <p:cNvSpPr txBox="1"/>
          <p:nvPr/>
        </p:nvSpPr>
        <p:spPr>
          <a:xfrm>
            <a:off x="11391087" y="3974239"/>
            <a:ext cx="593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8848C60-F328-C331-2B08-BFC109411CD3}"/>
              </a:ext>
            </a:extLst>
          </p:cNvPr>
          <p:cNvSpPr txBox="1"/>
          <p:nvPr/>
        </p:nvSpPr>
        <p:spPr>
          <a:xfrm>
            <a:off x="11391087" y="4452233"/>
            <a:ext cx="593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=6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C60E883-CD3F-051C-A070-402C8794F090}"/>
              </a:ext>
            </a:extLst>
          </p:cNvPr>
          <p:cNvSpPr txBox="1"/>
          <p:nvPr/>
        </p:nvSpPr>
        <p:spPr>
          <a:xfrm>
            <a:off x="11391087" y="4930227"/>
            <a:ext cx="593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=7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4BD0097-99DC-735C-063D-C5A9816B4617}"/>
              </a:ext>
            </a:extLst>
          </p:cNvPr>
          <p:cNvSpPr txBox="1"/>
          <p:nvPr/>
        </p:nvSpPr>
        <p:spPr>
          <a:xfrm>
            <a:off x="11391087" y="5408221"/>
            <a:ext cx="593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=8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3DEB723-B838-1937-F49C-C72710BD732E}"/>
              </a:ext>
            </a:extLst>
          </p:cNvPr>
          <p:cNvSpPr txBox="1"/>
          <p:nvPr/>
        </p:nvSpPr>
        <p:spPr>
          <a:xfrm>
            <a:off x="11391087" y="5886218"/>
            <a:ext cx="593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=9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211B04C-14AF-4F42-BB54-31171EABDA50}"/>
              </a:ext>
            </a:extLst>
          </p:cNvPr>
          <p:cNvSpPr txBox="1"/>
          <p:nvPr/>
        </p:nvSpPr>
        <p:spPr>
          <a:xfrm>
            <a:off x="1278161" y="182409"/>
            <a:ext cx="963567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1592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②每列的除数相同，是第几列，除数就是几，并且每一列从上到下的得数都是从 </a:t>
            </a:r>
            <a:r>
              <a:rPr lang="en-US" altLang="zh-CN" sz="2800" b="1" dirty="0">
                <a:solidFill>
                  <a:srgbClr val="F1592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2800" b="1" dirty="0">
                <a:solidFill>
                  <a:srgbClr val="F1592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到 </a:t>
            </a:r>
            <a:r>
              <a:rPr lang="en-US" altLang="zh-CN" sz="2800" b="1" dirty="0">
                <a:solidFill>
                  <a:srgbClr val="F1592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solidFill>
                  <a:srgbClr val="F1592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4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843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0A6DFBDD-87B5-06C8-7819-EFA8562D4C60}"/>
              </a:ext>
            </a:extLst>
          </p:cNvPr>
          <p:cNvSpPr/>
          <p:nvPr/>
        </p:nvSpPr>
        <p:spPr>
          <a:xfrm>
            <a:off x="5135880" y="3970020"/>
            <a:ext cx="3177540" cy="1442720"/>
          </a:xfrm>
          <a:custGeom>
            <a:avLst/>
            <a:gdLst>
              <a:gd name="connsiteX0" fmla="*/ 1059180 w 3177540"/>
              <a:gd name="connsiteY0" fmla="*/ 0 h 1442720"/>
              <a:gd name="connsiteX1" fmla="*/ 2118360 w 3177540"/>
              <a:gd name="connsiteY1" fmla="*/ 0 h 1442720"/>
              <a:gd name="connsiteX2" fmla="*/ 2118360 w 3177540"/>
              <a:gd name="connsiteY2" fmla="*/ 477520 h 1442720"/>
              <a:gd name="connsiteX3" fmla="*/ 3177540 w 3177540"/>
              <a:gd name="connsiteY3" fmla="*/ 477520 h 1442720"/>
              <a:gd name="connsiteX4" fmla="*/ 3177540 w 3177540"/>
              <a:gd name="connsiteY4" fmla="*/ 960120 h 1442720"/>
              <a:gd name="connsiteX5" fmla="*/ 2118360 w 3177540"/>
              <a:gd name="connsiteY5" fmla="*/ 960120 h 1442720"/>
              <a:gd name="connsiteX6" fmla="*/ 2118360 w 3177540"/>
              <a:gd name="connsiteY6" fmla="*/ 1442720 h 1442720"/>
              <a:gd name="connsiteX7" fmla="*/ 1059180 w 3177540"/>
              <a:gd name="connsiteY7" fmla="*/ 1442720 h 1442720"/>
              <a:gd name="connsiteX8" fmla="*/ 1059180 w 3177540"/>
              <a:gd name="connsiteY8" fmla="*/ 960120 h 1442720"/>
              <a:gd name="connsiteX9" fmla="*/ 0 w 3177540"/>
              <a:gd name="connsiteY9" fmla="*/ 960120 h 1442720"/>
              <a:gd name="connsiteX10" fmla="*/ 0 w 3177540"/>
              <a:gd name="connsiteY10" fmla="*/ 477520 h 1442720"/>
              <a:gd name="connsiteX11" fmla="*/ 1059180 w 3177540"/>
              <a:gd name="connsiteY11" fmla="*/ 477520 h 144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77540" h="1442720">
                <a:moveTo>
                  <a:pt x="1059180" y="0"/>
                </a:moveTo>
                <a:lnTo>
                  <a:pt x="2118360" y="0"/>
                </a:lnTo>
                <a:lnTo>
                  <a:pt x="2118360" y="477520"/>
                </a:lnTo>
                <a:lnTo>
                  <a:pt x="3177540" y="477520"/>
                </a:lnTo>
                <a:lnTo>
                  <a:pt x="3177540" y="960120"/>
                </a:lnTo>
                <a:lnTo>
                  <a:pt x="2118360" y="960120"/>
                </a:lnTo>
                <a:lnTo>
                  <a:pt x="2118360" y="1442720"/>
                </a:lnTo>
                <a:lnTo>
                  <a:pt x="1059180" y="1442720"/>
                </a:lnTo>
                <a:lnTo>
                  <a:pt x="1059180" y="960120"/>
                </a:lnTo>
                <a:lnTo>
                  <a:pt x="0" y="960120"/>
                </a:lnTo>
                <a:lnTo>
                  <a:pt x="0" y="477520"/>
                </a:lnTo>
                <a:lnTo>
                  <a:pt x="1059180" y="47752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8F5E8212-5C2C-4013-4884-8092FB46D5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773168"/>
              </p:ext>
            </p:extLst>
          </p:nvPr>
        </p:nvGraphicFramePr>
        <p:xfrm>
          <a:off x="696612" y="1185153"/>
          <a:ext cx="10798776" cy="51864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58650">
                  <a:extLst>
                    <a:ext uri="{9D8B030D-6E8A-4147-A177-3AD203B41FA5}">
                      <a16:colId xmlns:a16="http://schemas.microsoft.com/office/drawing/2014/main" val="522041777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1697239620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3615598010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693347845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777063429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3505270501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3007935230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2059231914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1185912162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485123330"/>
                    </a:ext>
                  </a:extLst>
                </a:gridCol>
              </a:tblGrid>
              <a:tr h="864411"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139211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3046757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12÷6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14÷7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4165353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21÷7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27÷9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9107680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28÷7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0610224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35÷7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40÷8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45÷9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46512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30÷5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42÷7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48÷8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54÷9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9661905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14÷2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21÷3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28÷4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42÷6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49÷7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56÷8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3666044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40÷5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48÷6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56÷7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64÷8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0841003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27÷3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54÷6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81÷9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9632064"/>
                  </a:ext>
                </a:extLst>
              </a:tr>
            </a:tbl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C6F89D93-C58C-9DFB-E3FC-71C05248834E}"/>
              </a:ext>
            </a:extLst>
          </p:cNvPr>
          <p:cNvSpPr txBox="1"/>
          <p:nvPr/>
        </p:nvSpPr>
        <p:spPr>
          <a:xfrm>
            <a:off x="424774" y="156680"/>
            <a:ext cx="107987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在下表中任意圈出“十”字形的五个算式，它们分别用哪句乘法口诀计算？它们的商有什么规律？</a:t>
            </a:r>
          </a:p>
        </p:txBody>
      </p:sp>
    </p:spTree>
    <p:extLst>
      <p:ext uri="{BB962C8B-B14F-4D97-AF65-F5344CB8AC3E}">
        <p14:creationId xmlns:p14="http://schemas.microsoft.com/office/powerpoint/2010/main" val="3014484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6BB0ECE4-2C5D-9CC6-A800-B06128759881}"/>
              </a:ext>
            </a:extLst>
          </p:cNvPr>
          <p:cNvGrpSpPr/>
          <p:nvPr/>
        </p:nvGrpSpPr>
        <p:grpSpPr>
          <a:xfrm>
            <a:off x="3832953" y="1285753"/>
            <a:ext cx="4526094" cy="2045727"/>
            <a:chOff x="3520908" y="1229332"/>
            <a:chExt cx="4526094" cy="2045727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E0E5523-8561-D45C-FE1F-2F05739ED501}"/>
                </a:ext>
              </a:extLst>
            </p:cNvPr>
            <p:cNvSpPr/>
            <p:nvPr/>
          </p:nvSpPr>
          <p:spPr>
            <a:xfrm>
              <a:off x="5029606" y="1911241"/>
              <a:ext cx="1508698" cy="68190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30÷5</a:t>
              </a:r>
              <a:endPara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41D7F797-65E9-AE38-7045-C4AE816E6BFF}"/>
                </a:ext>
              </a:extLst>
            </p:cNvPr>
            <p:cNvSpPr/>
            <p:nvPr/>
          </p:nvSpPr>
          <p:spPr>
            <a:xfrm>
              <a:off x="5029606" y="2593150"/>
              <a:ext cx="1508698" cy="68190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35÷5</a:t>
              </a:r>
              <a:endPara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007152B3-A312-7EE7-A580-9DCDD8B0DC25}"/>
                </a:ext>
              </a:extLst>
            </p:cNvPr>
            <p:cNvSpPr/>
            <p:nvPr/>
          </p:nvSpPr>
          <p:spPr>
            <a:xfrm>
              <a:off x="5029606" y="1229332"/>
              <a:ext cx="1508698" cy="68190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25÷5</a:t>
              </a:r>
              <a:endPara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4FB0F7A-255C-344B-768D-18E3183D0527}"/>
                </a:ext>
              </a:extLst>
            </p:cNvPr>
            <p:cNvSpPr/>
            <p:nvPr/>
          </p:nvSpPr>
          <p:spPr>
            <a:xfrm>
              <a:off x="3520908" y="1911241"/>
              <a:ext cx="1508698" cy="68190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24÷4</a:t>
              </a:r>
              <a:endPara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1008663A-E7CD-AEE0-7DE4-E0CAA6DB20A4}"/>
                </a:ext>
              </a:extLst>
            </p:cNvPr>
            <p:cNvSpPr/>
            <p:nvPr/>
          </p:nvSpPr>
          <p:spPr>
            <a:xfrm>
              <a:off x="6538304" y="1911241"/>
              <a:ext cx="1508698" cy="68190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36÷6</a:t>
              </a:r>
              <a:endPara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3932F2E5-3F10-96EC-5E2D-FC76CBA031A2}"/>
              </a:ext>
            </a:extLst>
          </p:cNvPr>
          <p:cNvSpPr txBox="1"/>
          <p:nvPr/>
        </p:nvSpPr>
        <p:spPr>
          <a:xfrm>
            <a:off x="7041610" y="1126942"/>
            <a:ext cx="28720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EE1D2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口诀：五六三十</a:t>
            </a:r>
            <a:endParaRPr lang="zh-CN" altLang="en-US" sz="4000" b="1" dirty="0">
              <a:solidFill>
                <a:srgbClr val="EE1D2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9E17F71-A301-4432-45FA-F29E79839CC6}"/>
              </a:ext>
            </a:extLst>
          </p:cNvPr>
          <p:cNvSpPr txBox="1"/>
          <p:nvPr/>
        </p:nvSpPr>
        <p:spPr>
          <a:xfrm>
            <a:off x="3832953" y="614418"/>
            <a:ext cx="34448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EE1D2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口诀：五五二十五</a:t>
            </a:r>
            <a:endParaRPr lang="zh-CN" altLang="en-US" sz="4000" b="1" dirty="0">
              <a:solidFill>
                <a:srgbClr val="EE1D2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2F037F2-6360-F4D6-7B59-32FB381C4306}"/>
              </a:ext>
            </a:extLst>
          </p:cNvPr>
          <p:cNvSpPr txBox="1"/>
          <p:nvPr/>
        </p:nvSpPr>
        <p:spPr>
          <a:xfrm>
            <a:off x="4803031" y="3669957"/>
            <a:ext cx="34071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EE1D2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口诀：五七三十五</a:t>
            </a:r>
            <a:endParaRPr lang="zh-CN" altLang="en-US" sz="4000" b="1" dirty="0">
              <a:solidFill>
                <a:srgbClr val="EE1D2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496BB44-1475-82E6-C65C-B51685904DD0}"/>
              </a:ext>
            </a:extLst>
          </p:cNvPr>
          <p:cNvSpPr txBox="1"/>
          <p:nvPr/>
        </p:nvSpPr>
        <p:spPr>
          <a:xfrm>
            <a:off x="698519" y="2728915"/>
            <a:ext cx="34071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EE1D2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口诀：四六二十四</a:t>
            </a:r>
            <a:endParaRPr lang="zh-CN" altLang="en-US" sz="4000" b="1" dirty="0">
              <a:solidFill>
                <a:srgbClr val="EE1D2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28B7D34-E4AD-0D2E-5885-1881E4E53262}"/>
              </a:ext>
            </a:extLst>
          </p:cNvPr>
          <p:cNvSpPr txBox="1"/>
          <p:nvPr/>
        </p:nvSpPr>
        <p:spPr>
          <a:xfrm>
            <a:off x="8210145" y="2728915"/>
            <a:ext cx="34071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EE1D2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口诀：六六三十六</a:t>
            </a:r>
            <a:endParaRPr lang="zh-CN" altLang="en-US" sz="4000" b="1" dirty="0">
              <a:solidFill>
                <a:srgbClr val="EE1D2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AF2754D0-3220-6A17-5DE2-0C5F99B2D651}"/>
              </a:ext>
            </a:extLst>
          </p:cNvPr>
          <p:cNvCxnSpPr/>
          <p:nvPr/>
        </p:nvCxnSpPr>
        <p:spPr>
          <a:xfrm flipH="1" flipV="1">
            <a:off x="5262664" y="1137638"/>
            <a:ext cx="272374" cy="290382"/>
          </a:xfrm>
          <a:prstGeom prst="straightConnector1">
            <a:avLst/>
          </a:prstGeom>
          <a:ln w="28575">
            <a:solidFill>
              <a:srgbClr val="EE1D2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E09F5A35-995A-7894-80FE-747026A9F16C}"/>
              </a:ext>
            </a:extLst>
          </p:cNvPr>
          <p:cNvCxnSpPr>
            <a:cxnSpLocks/>
          </p:cNvCxnSpPr>
          <p:nvPr/>
        </p:nvCxnSpPr>
        <p:spPr>
          <a:xfrm flipH="1">
            <a:off x="3234221" y="2396647"/>
            <a:ext cx="793591" cy="332268"/>
          </a:xfrm>
          <a:prstGeom prst="straightConnector1">
            <a:avLst/>
          </a:prstGeom>
          <a:ln w="28575">
            <a:solidFill>
              <a:srgbClr val="EE1D2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13444A6D-2366-9CAD-628F-3CC991B73BA9}"/>
              </a:ext>
            </a:extLst>
          </p:cNvPr>
          <p:cNvCxnSpPr>
            <a:cxnSpLocks/>
          </p:cNvCxnSpPr>
          <p:nvPr/>
        </p:nvCxnSpPr>
        <p:spPr>
          <a:xfrm flipV="1">
            <a:off x="6684056" y="1626707"/>
            <a:ext cx="593755" cy="491955"/>
          </a:xfrm>
          <a:prstGeom prst="straightConnector1">
            <a:avLst/>
          </a:prstGeom>
          <a:ln w="28575">
            <a:solidFill>
              <a:srgbClr val="EE1D2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A691F523-11E5-E9B7-0EE4-62E6C67A54ED}"/>
              </a:ext>
            </a:extLst>
          </p:cNvPr>
          <p:cNvCxnSpPr>
            <a:cxnSpLocks/>
          </p:cNvCxnSpPr>
          <p:nvPr/>
        </p:nvCxnSpPr>
        <p:spPr>
          <a:xfrm>
            <a:off x="8160661" y="2432707"/>
            <a:ext cx="459555" cy="364979"/>
          </a:xfrm>
          <a:prstGeom prst="straightConnector1">
            <a:avLst/>
          </a:prstGeom>
          <a:ln w="28575">
            <a:solidFill>
              <a:srgbClr val="EE1D2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66670FFD-D5CF-CD3F-EF01-73B784524D4A}"/>
              </a:ext>
            </a:extLst>
          </p:cNvPr>
          <p:cNvCxnSpPr>
            <a:cxnSpLocks/>
          </p:cNvCxnSpPr>
          <p:nvPr/>
        </p:nvCxnSpPr>
        <p:spPr>
          <a:xfrm>
            <a:off x="6276810" y="3223048"/>
            <a:ext cx="0" cy="513094"/>
          </a:xfrm>
          <a:prstGeom prst="straightConnector1">
            <a:avLst/>
          </a:prstGeom>
          <a:ln w="28575">
            <a:solidFill>
              <a:srgbClr val="EE1D2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图片 30">
            <a:extLst>
              <a:ext uri="{FF2B5EF4-FFF2-40B4-BE49-F238E27FC236}">
                <a16:creationId xmlns:a16="http://schemas.microsoft.com/office/drawing/2014/main" id="{7C5AF276-F7FC-C967-B67A-72DE6C0AB5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94081" y="4903724"/>
            <a:ext cx="1357200" cy="1357200"/>
          </a:xfrm>
          <a:prstGeom prst="rect">
            <a:avLst/>
          </a:prstGeom>
        </p:spPr>
      </p:pic>
      <p:sp>
        <p:nvSpPr>
          <p:cNvPr id="32" name="对话气泡: 圆角矩形 31">
            <a:extLst>
              <a:ext uri="{FF2B5EF4-FFF2-40B4-BE49-F238E27FC236}">
                <a16:creationId xmlns:a16="http://schemas.microsoft.com/office/drawing/2014/main" id="{5DD39DEF-DDDC-64B2-06D0-2DC0BBC6E2BC}"/>
              </a:ext>
            </a:extLst>
          </p:cNvPr>
          <p:cNvSpPr/>
          <p:nvPr/>
        </p:nvSpPr>
        <p:spPr>
          <a:xfrm>
            <a:off x="4291235" y="4549006"/>
            <a:ext cx="5379396" cy="1340290"/>
          </a:xfrm>
          <a:prstGeom prst="wedgeRoundRectCallout">
            <a:avLst>
              <a:gd name="adj1" fmla="val 58770"/>
              <a:gd name="adj2" fmla="val 2479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“十”字形中的算式，从左往右横着看，商都是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320B7DC-2A65-1E43-EB23-D1463F740655}"/>
              </a:ext>
            </a:extLst>
          </p:cNvPr>
          <p:cNvSpPr/>
          <p:nvPr/>
        </p:nvSpPr>
        <p:spPr>
          <a:xfrm>
            <a:off x="3832952" y="1967662"/>
            <a:ext cx="4526095" cy="681909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对话气泡: 圆角矩形 35">
            <a:extLst>
              <a:ext uri="{FF2B5EF4-FFF2-40B4-BE49-F238E27FC236}">
                <a16:creationId xmlns:a16="http://schemas.microsoft.com/office/drawing/2014/main" id="{B391C5D8-C399-7088-4ABF-9944FFB76DCA}"/>
              </a:ext>
            </a:extLst>
          </p:cNvPr>
          <p:cNvSpPr/>
          <p:nvPr/>
        </p:nvSpPr>
        <p:spPr>
          <a:xfrm>
            <a:off x="1101151" y="4901724"/>
            <a:ext cx="8595399" cy="731483"/>
          </a:xfrm>
          <a:prstGeom prst="wedgeRoundRectCallout">
            <a:avLst>
              <a:gd name="adj1" fmla="val 54306"/>
              <a:gd name="adj2" fmla="val 37004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从上往下竖着看，除数相同，商依次增加 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DAB43918-437B-7953-3876-28F784B1EAAE}"/>
              </a:ext>
            </a:extLst>
          </p:cNvPr>
          <p:cNvSpPr/>
          <p:nvPr/>
        </p:nvSpPr>
        <p:spPr>
          <a:xfrm>
            <a:off x="5341650" y="1283970"/>
            <a:ext cx="1508730" cy="2047509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21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7" grpId="0"/>
      <p:bldP spid="32" grpId="0" animBg="1"/>
      <p:bldP spid="32" grpId="1" animBg="1"/>
      <p:bldP spid="35" grpId="0" animBg="1"/>
      <p:bldP spid="35" grpId="1" animBg="1"/>
      <p:bldP spid="36" grpId="0" animBg="1"/>
      <p:bldP spid="3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201CF46-7DD3-A8B5-E133-255BCC7DFEA7}"/>
              </a:ext>
            </a:extLst>
          </p:cNvPr>
          <p:cNvSpPr txBox="1"/>
          <p:nvPr/>
        </p:nvSpPr>
        <p:spPr>
          <a:xfrm>
            <a:off x="384134" y="438781"/>
            <a:ext cx="100095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利用你整理的除法算式表设计一个游戏，再玩一玩。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70568C67-16C7-A2E9-3C17-CEBC352E6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9187528"/>
              </p:ext>
            </p:extLst>
          </p:nvPr>
        </p:nvGraphicFramePr>
        <p:xfrm>
          <a:off x="696612" y="1185153"/>
          <a:ext cx="10798776" cy="51864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58650">
                  <a:extLst>
                    <a:ext uri="{9D8B030D-6E8A-4147-A177-3AD203B41FA5}">
                      <a16:colId xmlns:a16="http://schemas.microsoft.com/office/drawing/2014/main" val="522041777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1697239620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3615598010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693347845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777063429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3505270501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3007935230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2059231914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1185912162"/>
                    </a:ext>
                  </a:extLst>
                </a:gridCol>
                <a:gridCol w="1060014">
                  <a:extLst>
                    <a:ext uri="{9D8B030D-6E8A-4147-A177-3AD203B41FA5}">
                      <a16:colId xmlns:a16="http://schemas.microsoft.com/office/drawing/2014/main" val="485123330"/>
                    </a:ext>
                  </a:extLst>
                </a:gridCol>
              </a:tblGrid>
              <a:tr h="864411"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139211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3046757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12÷6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14÷7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4165353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21÷7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27÷9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9107680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28÷7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0610224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35÷7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40÷8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45÷9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46512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30÷5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42÷7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48÷8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54÷9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9661905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14÷2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21÷3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28÷4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42÷6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49÷7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56÷8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3666044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40÷5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48÷6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56÷7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64÷8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0841003"/>
                  </a:ext>
                </a:extLst>
              </a:tr>
              <a:tr h="4802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的口诀</a:t>
                      </a:r>
                    </a:p>
                  </a:txBody>
                  <a:tcPr anchor="ctr"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9÷1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18÷2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27÷3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36÷4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45÷5</a:t>
                      </a:r>
                      <a:endParaRPr lang="zh-CN" altLang="en-US" sz="24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54÷6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63÷7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72÷8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81÷9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96320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182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D9E37A59-0B9A-71B1-53E1-F053D94253B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E52DF5E-D805-614E-5E92-59A618B776AA}"/>
              </a:ext>
            </a:extLst>
          </p:cNvPr>
          <p:cNvSpPr txBox="1"/>
          <p:nvPr/>
        </p:nvSpPr>
        <p:spPr>
          <a:xfrm>
            <a:off x="1128615" y="2616758"/>
            <a:ext cx="9934771" cy="1624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通过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本节课</a:t>
            </a:r>
            <a:r>
              <a: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的整理和复习，你有什么收获？还有什么想研究的问题？</a:t>
            </a:r>
          </a:p>
        </p:txBody>
      </p:sp>
    </p:spTree>
    <p:extLst>
      <p:ext uri="{BB962C8B-B14F-4D97-AF65-F5344CB8AC3E}">
        <p14:creationId xmlns:p14="http://schemas.microsoft.com/office/powerpoint/2010/main" val="642932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6E0B79-0FFA-850C-6E28-D0F540C05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DF0A8F12-0260-4A50-6224-F821F27FF68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0" name="TextBox 48">
            <a:extLst>
              <a:ext uri="{FF2B5EF4-FFF2-40B4-BE49-F238E27FC236}">
                <a16:creationId xmlns:a16="http://schemas.microsoft.com/office/drawing/2014/main" id="{2A961E23-9B6B-19FC-16A3-A5362859C467}"/>
              </a:ext>
            </a:extLst>
          </p:cNvPr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4955</TotalTime>
  <Words>1893</Words>
  <Application>Microsoft Office PowerPoint</Application>
  <PresentationFormat>宽屏</PresentationFormat>
  <Paragraphs>1029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542</cp:revision>
  <dcterms:created xsi:type="dcterms:W3CDTF">2016-01-14T07:05:12Z</dcterms:created>
  <dcterms:modified xsi:type="dcterms:W3CDTF">2025-07-29T08:08:16Z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