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570" r:id="rId3"/>
    <p:sldId id="552" r:id="rId4"/>
    <p:sldId id="589" r:id="rId5"/>
    <p:sldId id="586" r:id="rId6"/>
    <p:sldId id="590" r:id="rId7"/>
    <p:sldId id="585" r:id="rId8"/>
    <p:sldId id="528" r:id="rId9"/>
    <p:sldId id="544" r:id="rId10"/>
    <p:sldId id="575" r:id="rId11"/>
    <p:sldId id="547" r:id="rId12"/>
    <p:sldId id="572" r:id="rId13"/>
    <p:sldId id="548" r:id="rId14"/>
    <p:sldId id="382" r:id="rId15"/>
  </p:sldIdLst>
  <p:sldSz cx="12192000" cy="6858000"/>
  <p:notesSz cx="6858000" cy="9144000"/>
  <p:custDataLst>
    <p:tags r:id="rId2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91A5"/>
    <a:srgbClr val="EE1D23"/>
    <a:srgbClr val="3366FF"/>
    <a:srgbClr val="FEF2E3"/>
    <a:srgbClr val="FEF7E4"/>
    <a:srgbClr val="FEEBD4"/>
    <a:srgbClr val="41C8F5"/>
    <a:srgbClr val="F04C35"/>
    <a:srgbClr val="F1C754"/>
    <a:srgbClr val="86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69" autoAdjust="0"/>
    <p:restoredTop sz="95026" autoAdjust="0"/>
  </p:normalViewPr>
  <p:slideViewPr>
    <p:cSldViewPr snapToGrid="0">
      <p:cViewPr varScale="1">
        <p:scale>
          <a:sx n="56" d="100"/>
          <a:sy n="56" d="100"/>
        </p:scale>
        <p:origin x="78" y="1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>
            <a:fillRect/>
          </a:stretch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/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en-US" altLang="zh-CN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</a:t>
            </a:r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的乘法口诀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996975" y="1313251"/>
            <a:ext cx="8198051" cy="1260000"/>
            <a:chOff x="950553" y="1163960"/>
            <a:chExt cx="8198051" cy="1260000"/>
          </a:xfrm>
        </p:grpSpPr>
        <p:sp>
          <p:nvSpPr>
            <p:cNvPr id="3" name="文本框 2"/>
            <p:cNvSpPr txBox="1"/>
            <p:nvPr/>
          </p:nvSpPr>
          <p:spPr>
            <a:xfrm>
              <a:off x="2210553" y="1332295"/>
              <a:ext cx="69380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7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~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9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的表内乘、除法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情境导入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3484" y="4165483"/>
            <a:ext cx="2085312" cy="2097401"/>
          </a:xfrm>
          <a:prstGeom prst="rect">
            <a:avLst/>
          </a:prstGeom>
        </p:spPr>
      </p:pic>
      <p:sp>
        <p:nvSpPr>
          <p:cNvPr id="4" name="对话气泡: 圆角矩形 3"/>
          <p:cNvSpPr/>
          <p:nvPr/>
        </p:nvSpPr>
        <p:spPr>
          <a:xfrm>
            <a:off x="2532607" y="5083930"/>
            <a:ext cx="6326913" cy="752665"/>
          </a:xfrm>
          <a:prstGeom prst="wedgeRoundRectCallout">
            <a:avLst>
              <a:gd name="adj1" fmla="val -56461"/>
              <a:gd name="adj2" fmla="val -4087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数一数，一只蜘蛛有几条腿呢？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297138" y="1021405"/>
            <a:ext cx="5152516" cy="3819632"/>
          </a:xfrm>
          <a:prstGeom prst="rect">
            <a:avLst/>
          </a:prstGeom>
        </p:spPr>
      </p:pic>
      <p:sp>
        <p:nvSpPr>
          <p:cNvPr id="6" name="对话气泡: 圆角矩形 5"/>
          <p:cNvSpPr/>
          <p:nvPr/>
        </p:nvSpPr>
        <p:spPr>
          <a:xfrm>
            <a:off x="2532607" y="5083929"/>
            <a:ext cx="4101655" cy="752665"/>
          </a:xfrm>
          <a:prstGeom prst="wedgeRoundRectCallout">
            <a:avLst>
              <a:gd name="adj1" fmla="val -63813"/>
              <a:gd name="adj2" fmla="val -4216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只、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只、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只呢？</a:t>
            </a:r>
          </a:p>
        </p:txBody>
      </p:sp>
      <p:sp>
        <p:nvSpPr>
          <p:cNvPr id="7" name="Text Box 16"/>
          <p:cNvSpPr>
            <a:spLocks noChangeArrowheads="1"/>
          </p:cNvSpPr>
          <p:nvPr/>
        </p:nvSpPr>
        <p:spPr bwMode="auto">
          <a:xfrm>
            <a:off x="8859520" y="2771687"/>
            <a:ext cx="1414428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8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条</a:t>
            </a:r>
            <a:endParaRPr lang="en-US" altLang="zh-CN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7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0510" y="1242293"/>
            <a:ext cx="904663" cy="90466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882154" y="600265"/>
            <a:ext cx="7781276" cy="433434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9945991" y="333206"/>
            <a:ext cx="2085312" cy="2097401"/>
          </a:xfrm>
          <a:prstGeom prst="rect">
            <a:avLst/>
          </a:prstGeom>
        </p:spPr>
      </p:pic>
      <p:sp>
        <p:nvSpPr>
          <p:cNvPr id="6" name="对话气泡: 圆角矩形 6"/>
          <p:cNvSpPr/>
          <p:nvPr/>
        </p:nvSpPr>
        <p:spPr>
          <a:xfrm>
            <a:off x="2893695" y="114839"/>
            <a:ext cx="7106920" cy="752475"/>
          </a:xfrm>
          <a:prstGeom prst="wedgeRoundRectCallout">
            <a:avLst>
              <a:gd name="adj1" fmla="val 52431"/>
              <a:gd name="adj2" fmla="val 4712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数一数，一株纽扣花上有几朵花瓣？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381973" y="3046285"/>
            <a:ext cx="438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308244" y="2707545"/>
            <a:ext cx="438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460442" y="2433996"/>
            <a:ext cx="438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757861" y="2341793"/>
            <a:ext cx="438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027502" y="2498019"/>
            <a:ext cx="438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126441" y="2816097"/>
            <a:ext cx="438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002616" y="3116645"/>
            <a:ext cx="438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FF00"/>
                </a:solidFill>
              </a:rPr>
              <a:t>7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679481" y="3173786"/>
            <a:ext cx="438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FF00"/>
                </a:solidFill>
              </a:rPr>
              <a:t>8</a:t>
            </a:r>
          </a:p>
        </p:txBody>
      </p:sp>
      <p:sp>
        <p:nvSpPr>
          <p:cNvPr id="15" name="Text Box 16"/>
          <p:cNvSpPr>
            <a:spLocks noChangeArrowheads="1"/>
          </p:cNvSpPr>
          <p:nvPr/>
        </p:nvSpPr>
        <p:spPr bwMode="auto">
          <a:xfrm>
            <a:off x="848847" y="2662886"/>
            <a:ext cx="1414428" cy="7067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8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朵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  <a:sym typeface="楷体" panose="02010609060101010101" pitchFamily="49" charset="-122"/>
            </a:endParaRP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9B02D005-73FD-B261-616D-57C9AB16D37A}"/>
              </a:ext>
            </a:extLst>
          </p:cNvPr>
          <p:cNvCxnSpPr/>
          <p:nvPr/>
        </p:nvCxnSpPr>
        <p:spPr>
          <a:xfrm>
            <a:off x="1076960" y="5872115"/>
            <a:ext cx="1002030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105CA722-77BD-52C8-A284-0EDF7C833C6D}"/>
              </a:ext>
            </a:extLst>
          </p:cNvPr>
          <p:cNvCxnSpPr/>
          <p:nvPr/>
        </p:nvCxnSpPr>
        <p:spPr>
          <a:xfrm>
            <a:off x="155003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96789718-949E-5D6C-B38B-F055A152CD18}"/>
              </a:ext>
            </a:extLst>
          </p:cNvPr>
          <p:cNvCxnSpPr/>
          <p:nvPr/>
        </p:nvCxnSpPr>
        <p:spPr>
          <a:xfrm>
            <a:off x="265747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0E82B910-B56B-D513-D8EF-2E9E3188B08E}"/>
              </a:ext>
            </a:extLst>
          </p:cNvPr>
          <p:cNvCxnSpPr/>
          <p:nvPr/>
        </p:nvCxnSpPr>
        <p:spPr>
          <a:xfrm>
            <a:off x="376491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EA4B61BE-39CF-D64E-FD8F-ABB7C61D706E}"/>
              </a:ext>
            </a:extLst>
          </p:cNvPr>
          <p:cNvCxnSpPr/>
          <p:nvPr/>
        </p:nvCxnSpPr>
        <p:spPr>
          <a:xfrm>
            <a:off x="487235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79388666-D11E-5DCD-5BBD-62A5EC7CD3F4}"/>
              </a:ext>
            </a:extLst>
          </p:cNvPr>
          <p:cNvCxnSpPr/>
          <p:nvPr/>
        </p:nvCxnSpPr>
        <p:spPr>
          <a:xfrm>
            <a:off x="597979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94E76F9F-7F1C-B23F-FC10-5AF102662859}"/>
              </a:ext>
            </a:extLst>
          </p:cNvPr>
          <p:cNvCxnSpPr/>
          <p:nvPr/>
        </p:nvCxnSpPr>
        <p:spPr>
          <a:xfrm>
            <a:off x="708723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F247208-6D44-90B3-DBE3-362B69FE40F3}"/>
              </a:ext>
            </a:extLst>
          </p:cNvPr>
          <p:cNvCxnSpPr/>
          <p:nvPr/>
        </p:nvCxnSpPr>
        <p:spPr>
          <a:xfrm>
            <a:off x="819467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B93AF329-B5B4-66E5-3F1D-83280A314F2F}"/>
              </a:ext>
            </a:extLst>
          </p:cNvPr>
          <p:cNvCxnSpPr/>
          <p:nvPr/>
        </p:nvCxnSpPr>
        <p:spPr>
          <a:xfrm>
            <a:off x="930211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F7D0BF55-68F9-4067-3EBA-010253E0107F}"/>
              </a:ext>
            </a:extLst>
          </p:cNvPr>
          <p:cNvCxnSpPr/>
          <p:nvPr/>
        </p:nvCxnSpPr>
        <p:spPr>
          <a:xfrm>
            <a:off x="1040955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77B298CB-A1D4-CABA-291B-DB637D3ADE52}"/>
              </a:ext>
            </a:extLst>
          </p:cNvPr>
          <p:cNvSpPr txBox="1"/>
          <p:nvPr/>
        </p:nvSpPr>
        <p:spPr>
          <a:xfrm>
            <a:off x="1347470" y="5872115"/>
            <a:ext cx="639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05A6614-6D76-BABC-C7DD-650A97C45FC1}"/>
              </a:ext>
            </a:extLst>
          </p:cNvPr>
          <p:cNvSpPr/>
          <p:nvPr/>
        </p:nvSpPr>
        <p:spPr>
          <a:xfrm>
            <a:off x="3482340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338F883-7863-C892-6ED3-2F9E4172AA74}"/>
              </a:ext>
            </a:extLst>
          </p:cNvPr>
          <p:cNvSpPr/>
          <p:nvPr/>
        </p:nvSpPr>
        <p:spPr>
          <a:xfrm>
            <a:off x="4590415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BCCFA47-E3DB-C4C5-D7AA-FC5A1E6F4862}"/>
              </a:ext>
            </a:extLst>
          </p:cNvPr>
          <p:cNvSpPr/>
          <p:nvPr/>
        </p:nvSpPr>
        <p:spPr>
          <a:xfrm>
            <a:off x="5698490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03F6E21-80E2-3004-BECA-D2990150C402}"/>
              </a:ext>
            </a:extLst>
          </p:cNvPr>
          <p:cNvSpPr/>
          <p:nvPr/>
        </p:nvSpPr>
        <p:spPr>
          <a:xfrm>
            <a:off x="6806565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AF4721B2-8780-F6BB-5703-ABBD06E5F40E}"/>
              </a:ext>
            </a:extLst>
          </p:cNvPr>
          <p:cNvSpPr/>
          <p:nvPr/>
        </p:nvSpPr>
        <p:spPr>
          <a:xfrm>
            <a:off x="7914640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78FEAC8-DC21-5725-2E3C-A87AB9EAB4D9}"/>
              </a:ext>
            </a:extLst>
          </p:cNvPr>
          <p:cNvSpPr/>
          <p:nvPr/>
        </p:nvSpPr>
        <p:spPr>
          <a:xfrm>
            <a:off x="9022715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08DA322-4E71-ED53-DE50-75AE1C0604ED}"/>
              </a:ext>
            </a:extLst>
          </p:cNvPr>
          <p:cNvSpPr/>
          <p:nvPr/>
        </p:nvSpPr>
        <p:spPr>
          <a:xfrm>
            <a:off x="10130790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6AB7BF2-4BB3-C4EF-600B-8F5789820BC5}"/>
              </a:ext>
            </a:extLst>
          </p:cNvPr>
          <p:cNvSpPr/>
          <p:nvPr/>
        </p:nvSpPr>
        <p:spPr>
          <a:xfrm>
            <a:off x="2374265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55D560D6-9B28-5B69-B0CE-5220A85352C0}"/>
              </a:ext>
            </a:extLst>
          </p:cNvPr>
          <p:cNvSpPr/>
          <p:nvPr/>
        </p:nvSpPr>
        <p:spPr>
          <a:xfrm>
            <a:off x="2164715" y="2259965"/>
            <a:ext cx="1395095" cy="1395095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02AF505-2059-225B-FC06-E65E283CA647}"/>
              </a:ext>
            </a:extLst>
          </p:cNvPr>
          <p:cNvGrpSpPr/>
          <p:nvPr/>
        </p:nvGrpSpPr>
        <p:grpSpPr>
          <a:xfrm>
            <a:off x="1550035" y="4946920"/>
            <a:ext cx="1104900" cy="1077595"/>
            <a:chOff x="2441" y="7530"/>
            <a:chExt cx="1740" cy="1697"/>
          </a:xfrm>
        </p:grpSpPr>
        <p:sp>
          <p:nvSpPr>
            <p:cNvPr id="37" name="弧形 36">
              <a:extLst>
                <a:ext uri="{FF2B5EF4-FFF2-40B4-BE49-F238E27FC236}">
                  <a16:creationId xmlns:a16="http://schemas.microsoft.com/office/drawing/2014/main" id="{B768B531-6EDE-4C2E-2B6A-2B56A1A3F5BD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42FA5D5A-6513-44E6-4253-18988DCF2B9F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CF8DBF7B-5B41-9A19-F91B-13E6F13150F2}"/>
              </a:ext>
            </a:extLst>
          </p:cNvPr>
          <p:cNvSpPr txBox="1"/>
          <p:nvPr/>
        </p:nvSpPr>
        <p:spPr>
          <a:xfrm>
            <a:off x="2450465" y="5916565"/>
            <a:ext cx="639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DAE7AA40-2F47-4B81-ECBD-D76975224399}"/>
              </a:ext>
            </a:extLst>
          </p:cNvPr>
          <p:cNvSpPr/>
          <p:nvPr/>
        </p:nvSpPr>
        <p:spPr>
          <a:xfrm>
            <a:off x="3177540" y="1108710"/>
            <a:ext cx="1395095" cy="1395095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2DB8C9DA-199E-D0D6-3AE8-6A43E1CA62E2}"/>
              </a:ext>
            </a:extLst>
          </p:cNvPr>
          <p:cNvGrpSpPr/>
          <p:nvPr/>
        </p:nvGrpSpPr>
        <p:grpSpPr>
          <a:xfrm>
            <a:off x="2665095" y="4946920"/>
            <a:ext cx="1104900" cy="1077595"/>
            <a:chOff x="2441" y="7530"/>
            <a:chExt cx="1740" cy="1697"/>
          </a:xfrm>
        </p:grpSpPr>
        <p:sp>
          <p:nvSpPr>
            <p:cNvPr id="42" name="弧形 41">
              <a:extLst>
                <a:ext uri="{FF2B5EF4-FFF2-40B4-BE49-F238E27FC236}">
                  <a16:creationId xmlns:a16="http://schemas.microsoft.com/office/drawing/2014/main" id="{12BD50B8-337B-02F5-58CF-BD746F6058CE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FD12476C-900D-A54C-E5B8-D63E0248B45E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6C16EDA5-36AC-5320-02BA-8965AA8FCA85}"/>
              </a:ext>
            </a:extLst>
          </p:cNvPr>
          <p:cNvSpPr txBox="1"/>
          <p:nvPr/>
        </p:nvSpPr>
        <p:spPr>
          <a:xfrm>
            <a:off x="3437890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F564A9D3-A946-22CE-03DB-47C9A4C1CB0E}"/>
              </a:ext>
            </a:extLst>
          </p:cNvPr>
          <p:cNvSpPr/>
          <p:nvPr/>
        </p:nvSpPr>
        <p:spPr>
          <a:xfrm>
            <a:off x="4034790" y="1941830"/>
            <a:ext cx="1395095" cy="1395095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32DFEBC2-DC90-FD71-1596-B6D4447D2FB9}"/>
              </a:ext>
            </a:extLst>
          </p:cNvPr>
          <p:cNvGrpSpPr/>
          <p:nvPr/>
        </p:nvGrpSpPr>
        <p:grpSpPr>
          <a:xfrm>
            <a:off x="3780155" y="4946920"/>
            <a:ext cx="1104900" cy="1077595"/>
            <a:chOff x="2441" y="7530"/>
            <a:chExt cx="1740" cy="1697"/>
          </a:xfrm>
        </p:grpSpPr>
        <p:sp>
          <p:nvSpPr>
            <p:cNvPr id="47" name="弧形 46">
              <a:extLst>
                <a:ext uri="{FF2B5EF4-FFF2-40B4-BE49-F238E27FC236}">
                  <a16:creationId xmlns:a16="http://schemas.microsoft.com/office/drawing/2014/main" id="{17FFA788-EB40-F5C7-D464-07633E71087C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A1DFA043-0A22-67AD-21C6-F4C15FE00879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7557B6D7-290B-747C-531E-9F651703E0AF}"/>
              </a:ext>
            </a:extLst>
          </p:cNvPr>
          <p:cNvSpPr txBox="1"/>
          <p:nvPr/>
        </p:nvSpPr>
        <p:spPr>
          <a:xfrm>
            <a:off x="4561205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486A4CFE-7E64-427C-A13C-1FABF2822DCB}"/>
              </a:ext>
            </a:extLst>
          </p:cNvPr>
          <p:cNvSpPr/>
          <p:nvPr/>
        </p:nvSpPr>
        <p:spPr>
          <a:xfrm>
            <a:off x="4932045" y="655955"/>
            <a:ext cx="1395095" cy="1395095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B97AEAB-4D0C-436B-B1B4-02661106B663}"/>
              </a:ext>
            </a:extLst>
          </p:cNvPr>
          <p:cNvGrpSpPr/>
          <p:nvPr/>
        </p:nvGrpSpPr>
        <p:grpSpPr>
          <a:xfrm>
            <a:off x="4885055" y="4946920"/>
            <a:ext cx="1104900" cy="1077595"/>
            <a:chOff x="2441" y="7530"/>
            <a:chExt cx="1740" cy="1697"/>
          </a:xfrm>
        </p:grpSpPr>
        <p:sp>
          <p:nvSpPr>
            <p:cNvPr id="52" name="弧形 51">
              <a:extLst>
                <a:ext uri="{FF2B5EF4-FFF2-40B4-BE49-F238E27FC236}">
                  <a16:creationId xmlns:a16="http://schemas.microsoft.com/office/drawing/2014/main" id="{04CA5F9E-B8BC-3CF1-9504-55DC4140D47F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7170A874-CD4F-4ED8-4817-00700FA0BA0E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6B4884DA-84E3-5EC7-14B9-33F4694F0B3B}"/>
              </a:ext>
            </a:extLst>
          </p:cNvPr>
          <p:cNvSpPr txBox="1"/>
          <p:nvPr/>
        </p:nvSpPr>
        <p:spPr>
          <a:xfrm>
            <a:off x="5654040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A7493EA0-69A4-8268-E178-9EB03A5617C1}"/>
              </a:ext>
            </a:extLst>
          </p:cNvPr>
          <p:cNvSpPr/>
          <p:nvPr/>
        </p:nvSpPr>
        <p:spPr>
          <a:xfrm>
            <a:off x="5680710" y="2440940"/>
            <a:ext cx="1205865" cy="1205865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98279CE5-F404-6C6E-9F82-F8EC85007E67}"/>
              </a:ext>
            </a:extLst>
          </p:cNvPr>
          <p:cNvGrpSpPr/>
          <p:nvPr/>
        </p:nvGrpSpPr>
        <p:grpSpPr>
          <a:xfrm>
            <a:off x="5989955" y="4946920"/>
            <a:ext cx="1104900" cy="1077595"/>
            <a:chOff x="2441" y="7530"/>
            <a:chExt cx="1740" cy="1697"/>
          </a:xfrm>
        </p:grpSpPr>
        <p:sp>
          <p:nvSpPr>
            <p:cNvPr id="57" name="弧形 56">
              <a:extLst>
                <a:ext uri="{FF2B5EF4-FFF2-40B4-BE49-F238E27FC236}">
                  <a16:creationId xmlns:a16="http://schemas.microsoft.com/office/drawing/2014/main" id="{8B5A961E-31FA-FA29-256B-EF678D623D72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75A7545F-3A1E-117D-970F-57F599AE018F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0FB079E8-B03C-A4D2-4287-32C0F5FBFF03}"/>
              </a:ext>
            </a:extLst>
          </p:cNvPr>
          <p:cNvSpPr txBox="1"/>
          <p:nvPr/>
        </p:nvSpPr>
        <p:spPr>
          <a:xfrm>
            <a:off x="6773545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9ABDBAD7-EFDD-BAAB-D179-1C5637A95F9E}"/>
              </a:ext>
            </a:extLst>
          </p:cNvPr>
          <p:cNvSpPr/>
          <p:nvPr/>
        </p:nvSpPr>
        <p:spPr>
          <a:xfrm>
            <a:off x="6190615" y="1272540"/>
            <a:ext cx="1358265" cy="1358265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DEA3AF29-F611-3057-897B-13ED0CD67F6F}"/>
              </a:ext>
            </a:extLst>
          </p:cNvPr>
          <p:cNvGrpSpPr/>
          <p:nvPr/>
        </p:nvGrpSpPr>
        <p:grpSpPr>
          <a:xfrm>
            <a:off x="7094855" y="4946920"/>
            <a:ext cx="1104900" cy="1077595"/>
            <a:chOff x="2441" y="7530"/>
            <a:chExt cx="1740" cy="1697"/>
          </a:xfrm>
        </p:grpSpPr>
        <p:sp>
          <p:nvSpPr>
            <p:cNvPr id="62" name="弧形 61">
              <a:extLst>
                <a:ext uri="{FF2B5EF4-FFF2-40B4-BE49-F238E27FC236}">
                  <a16:creationId xmlns:a16="http://schemas.microsoft.com/office/drawing/2014/main" id="{C95D8FC8-758F-D3BA-784C-38F5061F6D66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350B894B-F779-D841-9A99-A7E0139F3837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64" name="文本框 63">
            <a:extLst>
              <a:ext uri="{FF2B5EF4-FFF2-40B4-BE49-F238E27FC236}">
                <a16:creationId xmlns:a16="http://schemas.microsoft.com/office/drawing/2014/main" id="{D6B4DFA8-41BC-6CA9-EE40-30FAA8E0B824}"/>
              </a:ext>
            </a:extLst>
          </p:cNvPr>
          <p:cNvSpPr txBox="1"/>
          <p:nvPr/>
        </p:nvSpPr>
        <p:spPr>
          <a:xfrm>
            <a:off x="7877810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56EE3EFC-04C4-77B5-1E2F-2D52AB1B986A}"/>
              </a:ext>
            </a:extLst>
          </p:cNvPr>
          <p:cNvSpPr/>
          <p:nvPr/>
        </p:nvSpPr>
        <p:spPr>
          <a:xfrm>
            <a:off x="7415530" y="2041525"/>
            <a:ext cx="1412875" cy="1412875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4FB2F6C7-58A3-DF1A-53D2-302DF3016D2B}"/>
              </a:ext>
            </a:extLst>
          </p:cNvPr>
          <p:cNvGrpSpPr/>
          <p:nvPr/>
        </p:nvGrpSpPr>
        <p:grpSpPr>
          <a:xfrm>
            <a:off x="8202295" y="4946920"/>
            <a:ext cx="1104900" cy="1077595"/>
            <a:chOff x="2441" y="7530"/>
            <a:chExt cx="1740" cy="1697"/>
          </a:xfrm>
        </p:grpSpPr>
        <p:sp>
          <p:nvSpPr>
            <p:cNvPr id="67" name="弧形 66">
              <a:extLst>
                <a:ext uri="{FF2B5EF4-FFF2-40B4-BE49-F238E27FC236}">
                  <a16:creationId xmlns:a16="http://schemas.microsoft.com/office/drawing/2014/main" id="{533BB832-4554-3396-2A42-2436000599CC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E2261E04-0878-7E68-1774-30313FF8B00B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id="{2CD440B5-32B7-8176-8A33-B737C2EBF2BC}"/>
              </a:ext>
            </a:extLst>
          </p:cNvPr>
          <p:cNvSpPr txBox="1"/>
          <p:nvPr/>
        </p:nvSpPr>
        <p:spPr>
          <a:xfrm>
            <a:off x="8989060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95B0EDBA-C8F8-E8A2-8653-F22EC9771A97}"/>
              </a:ext>
            </a:extLst>
          </p:cNvPr>
          <p:cNvSpPr/>
          <p:nvPr/>
        </p:nvSpPr>
        <p:spPr>
          <a:xfrm>
            <a:off x="8333740" y="1021080"/>
            <a:ext cx="1327785" cy="1327785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31C0AFAD-346E-D449-6EE7-603DBFEE2211}"/>
              </a:ext>
            </a:extLst>
          </p:cNvPr>
          <p:cNvGrpSpPr/>
          <p:nvPr/>
        </p:nvGrpSpPr>
        <p:grpSpPr>
          <a:xfrm>
            <a:off x="9307195" y="4946920"/>
            <a:ext cx="1104900" cy="1077595"/>
            <a:chOff x="2441" y="7530"/>
            <a:chExt cx="1740" cy="1697"/>
          </a:xfrm>
        </p:grpSpPr>
        <p:sp>
          <p:nvSpPr>
            <p:cNvPr id="72" name="弧形 71">
              <a:extLst>
                <a:ext uri="{FF2B5EF4-FFF2-40B4-BE49-F238E27FC236}">
                  <a16:creationId xmlns:a16="http://schemas.microsoft.com/office/drawing/2014/main" id="{03C4B3C0-0D30-7FAF-11C8-A48BDC906504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DD5553CA-2971-DA31-9ADF-E5D1C2EFA808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732BFC2B-3751-7E3A-9B40-8BCE92FD9348}"/>
              </a:ext>
            </a:extLst>
          </p:cNvPr>
          <p:cNvSpPr txBox="1"/>
          <p:nvPr/>
        </p:nvSpPr>
        <p:spPr>
          <a:xfrm>
            <a:off x="10092690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</a:p>
        </p:txBody>
      </p:sp>
      <p:sp>
        <p:nvSpPr>
          <p:cNvPr id="75" name="对话气泡: 圆角矩形 6">
            <a:extLst>
              <a:ext uri="{FF2B5EF4-FFF2-40B4-BE49-F238E27FC236}">
                <a16:creationId xmlns:a16="http://schemas.microsoft.com/office/drawing/2014/main" id="{2EAA1136-73A5-F110-88AC-1D417CB3AD4A}"/>
              </a:ext>
            </a:extLst>
          </p:cNvPr>
          <p:cNvSpPr/>
          <p:nvPr/>
        </p:nvSpPr>
        <p:spPr>
          <a:xfrm>
            <a:off x="8670925" y="3463290"/>
            <a:ext cx="2974975" cy="1216026"/>
          </a:xfrm>
          <a:prstGeom prst="wedgeRoundRectCallout">
            <a:avLst>
              <a:gd name="adj1" fmla="val -33256"/>
              <a:gd name="adj2" fmla="val 8536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你能编出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的乘法口诀吗？</a:t>
            </a:r>
          </a:p>
        </p:txBody>
      </p:sp>
      <p:sp>
        <p:nvSpPr>
          <p:cNvPr id="7" name="流程图: 终止 6"/>
          <p:cNvSpPr/>
          <p:nvPr/>
        </p:nvSpPr>
        <p:spPr>
          <a:xfrm>
            <a:off x="179062" y="136182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探索新知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6" grpId="0"/>
      <p:bldP spid="16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 bldLvl="0" autoUpdateAnimBg="0"/>
      <p:bldP spid="35" grpId="0" bldLvl="0" animBg="1"/>
      <p:bldP spid="35" grpId="1" animBg="1"/>
      <p:bldP spid="39" grpId="0"/>
      <p:bldP spid="39" grpId="1"/>
      <p:bldP spid="40" grpId="0" bldLvl="0" animBg="1"/>
      <p:bldP spid="40" grpId="1" animBg="1"/>
      <p:bldP spid="44" grpId="0"/>
      <p:bldP spid="44" grpId="1"/>
      <p:bldP spid="45" grpId="0" bldLvl="0" animBg="1"/>
      <p:bldP spid="45" grpId="1" animBg="1"/>
      <p:bldP spid="49" grpId="0"/>
      <p:bldP spid="49" grpId="1"/>
      <p:bldP spid="50" grpId="0" bldLvl="0" animBg="1"/>
      <p:bldP spid="50" grpId="1" animBg="1"/>
      <p:bldP spid="54" grpId="0"/>
      <p:bldP spid="54" grpId="1"/>
      <p:bldP spid="55" grpId="0" bldLvl="0" animBg="1"/>
      <p:bldP spid="55" grpId="1" animBg="1"/>
      <p:bldP spid="59" grpId="0"/>
      <p:bldP spid="59" grpId="1"/>
      <p:bldP spid="60" grpId="0" bldLvl="0" animBg="1"/>
      <p:bldP spid="60" grpId="1" animBg="1"/>
      <p:bldP spid="64" grpId="0"/>
      <p:bldP spid="64" grpId="1"/>
      <p:bldP spid="65" grpId="0" bldLvl="0" animBg="1"/>
      <p:bldP spid="65" grpId="1" animBg="1"/>
      <p:bldP spid="69" grpId="0"/>
      <p:bldP spid="69" grpId="1"/>
      <p:bldP spid="70" grpId="0" bldLvl="0" animBg="1"/>
      <p:bldP spid="70" grpId="1" animBg="1"/>
      <p:bldP spid="74" grpId="0"/>
      <p:bldP spid="74" grpId="1"/>
      <p:bldP spid="75" grpId="0" animBg="1"/>
      <p:bldP spid="7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BB3CD0E1-85ED-BDAF-337F-F48DFF0939F7}"/>
              </a:ext>
            </a:extLst>
          </p:cNvPr>
          <p:cNvCxnSpPr/>
          <p:nvPr/>
        </p:nvCxnSpPr>
        <p:spPr>
          <a:xfrm>
            <a:off x="1076960" y="5872115"/>
            <a:ext cx="1002030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723914B3-5066-D9D5-A0D9-6ADC3A1E6BD9}"/>
              </a:ext>
            </a:extLst>
          </p:cNvPr>
          <p:cNvCxnSpPr/>
          <p:nvPr/>
        </p:nvCxnSpPr>
        <p:spPr>
          <a:xfrm>
            <a:off x="155003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2DD73C32-E0A0-0165-6EF4-8DC6DDECF3E7}"/>
              </a:ext>
            </a:extLst>
          </p:cNvPr>
          <p:cNvCxnSpPr/>
          <p:nvPr/>
        </p:nvCxnSpPr>
        <p:spPr>
          <a:xfrm>
            <a:off x="265747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D1501D11-93C3-301E-DD7D-75658A302256}"/>
              </a:ext>
            </a:extLst>
          </p:cNvPr>
          <p:cNvCxnSpPr/>
          <p:nvPr/>
        </p:nvCxnSpPr>
        <p:spPr>
          <a:xfrm>
            <a:off x="376491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4C194657-DA05-D49D-858D-CAC24379CAE4}"/>
              </a:ext>
            </a:extLst>
          </p:cNvPr>
          <p:cNvCxnSpPr/>
          <p:nvPr/>
        </p:nvCxnSpPr>
        <p:spPr>
          <a:xfrm>
            <a:off x="487235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98D18EB8-E79A-36CE-4CDB-A3937D68B5ED}"/>
              </a:ext>
            </a:extLst>
          </p:cNvPr>
          <p:cNvCxnSpPr/>
          <p:nvPr/>
        </p:nvCxnSpPr>
        <p:spPr>
          <a:xfrm>
            <a:off x="597979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4DDF8E33-9C36-64BB-A892-8125078B1CDF}"/>
              </a:ext>
            </a:extLst>
          </p:cNvPr>
          <p:cNvCxnSpPr/>
          <p:nvPr/>
        </p:nvCxnSpPr>
        <p:spPr>
          <a:xfrm>
            <a:off x="708723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DEAF147F-5455-D665-3356-3E0DD17E302E}"/>
              </a:ext>
            </a:extLst>
          </p:cNvPr>
          <p:cNvCxnSpPr/>
          <p:nvPr/>
        </p:nvCxnSpPr>
        <p:spPr>
          <a:xfrm>
            <a:off x="819467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594EA8D5-D261-CACB-E655-949B459078DF}"/>
              </a:ext>
            </a:extLst>
          </p:cNvPr>
          <p:cNvCxnSpPr/>
          <p:nvPr/>
        </p:nvCxnSpPr>
        <p:spPr>
          <a:xfrm>
            <a:off x="930211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1C83B498-B6A5-F72C-ECA6-26D3B039899B}"/>
              </a:ext>
            </a:extLst>
          </p:cNvPr>
          <p:cNvCxnSpPr/>
          <p:nvPr/>
        </p:nvCxnSpPr>
        <p:spPr>
          <a:xfrm>
            <a:off x="10409555" y="5723525"/>
            <a:ext cx="0" cy="1485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37B76EAA-FCED-CE98-D243-D63A8074991B}"/>
              </a:ext>
            </a:extLst>
          </p:cNvPr>
          <p:cNvSpPr txBox="1"/>
          <p:nvPr/>
        </p:nvSpPr>
        <p:spPr>
          <a:xfrm>
            <a:off x="1347470" y="5872115"/>
            <a:ext cx="639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E0DCDDFA-B66C-C3F6-3A64-F4D3A44FE41A}"/>
              </a:ext>
            </a:extLst>
          </p:cNvPr>
          <p:cNvSpPr/>
          <p:nvPr/>
        </p:nvSpPr>
        <p:spPr>
          <a:xfrm>
            <a:off x="3482340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0AA62E82-32D5-FBA7-8E25-91BB46AE1AAB}"/>
              </a:ext>
            </a:extLst>
          </p:cNvPr>
          <p:cNvSpPr/>
          <p:nvPr/>
        </p:nvSpPr>
        <p:spPr>
          <a:xfrm>
            <a:off x="4590415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9C329CD5-4A5C-71CA-6E86-2D3F0883E7E1}"/>
              </a:ext>
            </a:extLst>
          </p:cNvPr>
          <p:cNvSpPr/>
          <p:nvPr/>
        </p:nvSpPr>
        <p:spPr>
          <a:xfrm>
            <a:off x="5698490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161D1B98-CFEC-2070-5DF0-D7C2AFD332CA}"/>
              </a:ext>
            </a:extLst>
          </p:cNvPr>
          <p:cNvSpPr/>
          <p:nvPr/>
        </p:nvSpPr>
        <p:spPr>
          <a:xfrm>
            <a:off x="6806565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FAE8A8A5-DC4B-3400-872B-267BF7B979EE}"/>
              </a:ext>
            </a:extLst>
          </p:cNvPr>
          <p:cNvSpPr/>
          <p:nvPr/>
        </p:nvSpPr>
        <p:spPr>
          <a:xfrm>
            <a:off x="7914640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D9B20827-F28C-958D-0BA8-5B6B23EBCD0F}"/>
              </a:ext>
            </a:extLst>
          </p:cNvPr>
          <p:cNvSpPr/>
          <p:nvPr/>
        </p:nvSpPr>
        <p:spPr>
          <a:xfrm>
            <a:off x="9022715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857DBC5B-AB0E-9C69-8ECF-9FEEBC668158}"/>
              </a:ext>
            </a:extLst>
          </p:cNvPr>
          <p:cNvSpPr/>
          <p:nvPr/>
        </p:nvSpPr>
        <p:spPr>
          <a:xfrm>
            <a:off x="10130790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55EDEAF0-78BE-F4D1-FDA4-0D1EF34A282A}"/>
              </a:ext>
            </a:extLst>
          </p:cNvPr>
          <p:cNvSpPr/>
          <p:nvPr/>
        </p:nvSpPr>
        <p:spPr>
          <a:xfrm>
            <a:off x="2374265" y="5955935"/>
            <a:ext cx="561340" cy="5613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28807DB3-9DB3-AD37-0AC1-27D222A09763}"/>
              </a:ext>
            </a:extLst>
          </p:cNvPr>
          <p:cNvGrpSpPr/>
          <p:nvPr/>
        </p:nvGrpSpPr>
        <p:grpSpPr>
          <a:xfrm>
            <a:off x="1550035" y="4946920"/>
            <a:ext cx="1104900" cy="1077595"/>
            <a:chOff x="2441" y="7530"/>
            <a:chExt cx="1740" cy="1697"/>
          </a:xfrm>
        </p:grpSpPr>
        <p:sp>
          <p:nvSpPr>
            <p:cNvPr id="74" name="弧形 73">
              <a:extLst>
                <a:ext uri="{FF2B5EF4-FFF2-40B4-BE49-F238E27FC236}">
                  <a16:creationId xmlns:a16="http://schemas.microsoft.com/office/drawing/2014/main" id="{BC5F8113-8994-DDA0-E26D-318C3DA7C0D8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D487051A-3149-309B-A3C2-C5F9BCD27D32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76" name="文本框 75">
            <a:extLst>
              <a:ext uri="{FF2B5EF4-FFF2-40B4-BE49-F238E27FC236}">
                <a16:creationId xmlns:a16="http://schemas.microsoft.com/office/drawing/2014/main" id="{E3ECCF27-708C-C8B9-D7DA-81BF8B64B967}"/>
              </a:ext>
            </a:extLst>
          </p:cNvPr>
          <p:cNvSpPr txBox="1"/>
          <p:nvPr/>
        </p:nvSpPr>
        <p:spPr>
          <a:xfrm>
            <a:off x="2450465" y="5916565"/>
            <a:ext cx="639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02C7C2A7-DC58-4C8E-ECD9-421E74271E65}"/>
              </a:ext>
            </a:extLst>
          </p:cNvPr>
          <p:cNvGrpSpPr/>
          <p:nvPr/>
        </p:nvGrpSpPr>
        <p:grpSpPr>
          <a:xfrm>
            <a:off x="2665095" y="4946920"/>
            <a:ext cx="1104900" cy="1077595"/>
            <a:chOff x="2441" y="7530"/>
            <a:chExt cx="1740" cy="1697"/>
          </a:xfrm>
        </p:grpSpPr>
        <p:sp>
          <p:nvSpPr>
            <p:cNvPr id="78" name="弧形 77">
              <a:extLst>
                <a:ext uri="{FF2B5EF4-FFF2-40B4-BE49-F238E27FC236}">
                  <a16:creationId xmlns:a16="http://schemas.microsoft.com/office/drawing/2014/main" id="{68E8ED69-3ECD-D9FC-DB8D-F6DBF9BD73D9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48218F54-AA69-60A7-46AF-B9519F796E3C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80" name="文本框 79">
            <a:extLst>
              <a:ext uri="{FF2B5EF4-FFF2-40B4-BE49-F238E27FC236}">
                <a16:creationId xmlns:a16="http://schemas.microsoft.com/office/drawing/2014/main" id="{6C3E3995-4A34-E1C1-A05A-16DDA9C139C1}"/>
              </a:ext>
            </a:extLst>
          </p:cNvPr>
          <p:cNvSpPr txBox="1"/>
          <p:nvPr/>
        </p:nvSpPr>
        <p:spPr>
          <a:xfrm>
            <a:off x="3437890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3C912E61-D9E3-0481-E170-F32E082F34F8}"/>
              </a:ext>
            </a:extLst>
          </p:cNvPr>
          <p:cNvGrpSpPr/>
          <p:nvPr/>
        </p:nvGrpSpPr>
        <p:grpSpPr>
          <a:xfrm>
            <a:off x="3780155" y="4946920"/>
            <a:ext cx="1104900" cy="1077595"/>
            <a:chOff x="2441" y="7530"/>
            <a:chExt cx="1740" cy="1697"/>
          </a:xfrm>
        </p:grpSpPr>
        <p:sp>
          <p:nvSpPr>
            <p:cNvPr id="82" name="弧形 81">
              <a:extLst>
                <a:ext uri="{FF2B5EF4-FFF2-40B4-BE49-F238E27FC236}">
                  <a16:creationId xmlns:a16="http://schemas.microsoft.com/office/drawing/2014/main" id="{CCB592B1-76B8-FF22-29B6-75AA692FE415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82E3520E-95D5-71D7-346C-9CAD034B9E7E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84" name="文本框 83">
            <a:extLst>
              <a:ext uri="{FF2B5EF4-FFF2-40B4-BE49-F238E27FC236}">
                <a16:creationId xmlns:a16="http://schemas.microsoft.com/office/drawing/2014/main" id="{47F68605-F34E-C142-1B29-C9E30B889895}"/>
              </a:ext>
            </a:extLst>
          </p:cNvPr>
          <p:cNvSpPr txBox="1"/>
          <p:nvPr/>
        </p:nvSpPr>
        <p:spPr>
          <a:xfrm>
            <a:off x="4561205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91F16B4E-C245-D930-435E-AF9114DA312B}"/>
              </a:ext>
            </a:extLst>
          </p:cNvPr>
          <p:cNvGrpSpPr/>
          <p:nvPr/>
        </p:nvGrpSpPr>
        <p:grpSpPr>
          <a:xfrm>
            <a:off x="4885055" y="4946920"/>
            <a:ext cx="1104900" cy="1077595"/>
            <a:chOff x="2441" y="7530"/>
            <a:chExt cx="1740" cy="1697"/>
          </a:xfrm>
        </p:grpSpPr>
        <p:sp>
          <p:nvSpPr>
            <p:cNvPr id="86" name="弧形 85">
              <a:extLst>
                <a:ext uri="{FF2B5EF4-FFF2-40B4-BE49-F238E27FC236}">
                  <a16:creationId xmlns:a16="http://schemas.microsoft.com/office/drawing/2014/main" id="{4AE8B385-9EC9-B3C8-27C1-3471BB3E9C6E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A89E8E7F-DA2C-2DED-174E-64F8533F2226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88" name="文本框 87">
            <a:extLst>
              <a:ext uri="{FF2B5EF4-FFF2-40B4-BE49-F238E27FC236}">
                <a16:creationId xmlns:a16="http://schemas.microsoft.com/office/drawing/2014/main" id="{E361C9F9-586D-093C-68FD-D2CE5CCC5469}"/>
              </a:ext>
            </a:extLst>
          </p:cNvPr>
          <p:cNvSpPr txBox="1"/>
          <p:nvPr/>
        </p:nvSpPr>
        <p:spPr>
          <a:xfrm>
            <a:off x="5654040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1D312CA6-D4D4-AC4C-4388-499683AAEC63}"/>
              </a:ext>
            </a:extLst>
          </p:cNvPr>
          <p:cNvGrpSpPr/>
          <p:nvPr/>
        </p:nvGrpSpPr>
        <p:grpSpPr>
          <a:xfrm>
            <a:off x="5989955" y="4946920"/>
            <a:ext cx="1104900" cy="1077595"/>
            <a:chOff x="2441" y="7530"/>
            <a:chExt cx="1740" cy="1697"/>
          </a:xfrm>
        </p:grpSpPr>
        <p:sp>
          <p:nvSpPr>
            <p:cNvPr id="90" name="弧形 89">
              <a:extLst>
                <a:ext uri="{FF2B5EF4-FFF2-40B4-BE49-F238E27FC236}">
                  <a16:creationId xmlns:a16="http://schemas.microsoft.com/office/drawing/2014/main" id="{AB48F95C-AC28-3591-C6F9-B4D4D4C1C040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D6C71EBC-7AB1-842E-13CD-CFF62CA02742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92" name="文本框 91">
            <a:extLst>
              <a:ext uri="{FF2B5EF4-FFF2-40B4-BE49-F238E27FC236}">
                <a16:creationId xmlns:a16="http://schemas.microsoft.com/office/drawing/2014/main" id="{A430CDC1-CE3C-3FD8-4527-53A1492CFB9F}"/>
              </a:ext>
            </a:extLst>
          </p:cNvPr>
          <p:cNvSpPr txBox="1"/>
          <p:nvPr/>
        </p:nvSpPr>
        <p:spPr>
          <a:xfrm>
            <a:off x="6773545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F47D8EDB-AC6E-10E6-42F6-28C1681DCA22}"/>
              </a:ext>
            </a:extLst>
          </p:cNvPr>
          <p:cNvGrpSpPr/>
          <p:nvPr/>
        </p:nvGrpSpPr>
        <p:grpSpPr>
          <a:xfrm>
            <a:off x="7094855" y="4946920"/>
            <a:ext cx="1104900" cy="1077595"/>
            <a:chOff x="2441" y="7530"/>
            <a:chExt cx="1740" cy="1697"/>
          </a:xfrm>
        </p:grpSpPr>
        <p:sp>
          <p:nvSpPr>
            <p:cNvPr id="94" name="弧形 93">
              <a:extLst>
                <a:ext uri="{FF2B5EF4-FFF2-40B4-BE49-F238E27FC236}">
                  <a16:creationId xmlns:a16="http://schemas.microsoft.com/office/drawing/2014/main" id="{253F92D6-7DDB-EDB7-E497-2B6F2FCAFB1D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6130756D-B431-6A0A-68D4-5B1B74358D49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96" name="文本框 95">
            <a:extLst>
              <a:ext uri="{FF2B5EF4-FFF2-40B4-BE49-F238E27FC236}">
                <a16:creationId xmlns:a16="http://schemas.microsoft.com/office/drawing/2014/main" id="{CBE23E52-081C-2FF7-C11B-4EF98689748F}"/>
              </a:ext>
            </a:extLst>
          </p:cNvPr>
          <p:cNvSpPr txBox="1"/>
          <p:nvPr/>
        </p:nvSpPr>
        <p:spPr>
          <a:xfrm>
            <a:off x="7877810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D1346D78-6896-224C-8F03-D30EB047082B}"/>
              </a:ext>
            </a:extLst>
          </p:cNvPr>
          <p:cNvGrpSpPr/>
          <p:nvPr/>
        </p:nvGrpSpPr>
        <p:grpSpPr>
          <a:xfrm>
            <a:off x="8202295" y="4946920"/>
            <a:ext cx="1104900" cy="1077595"/>
            <a:chOff x="2441" y="7530"/>
            <a:chExt cx="1740" cy="1697"/>
          </a:xfrm>
        </p:grpSpPr>
        <p:sp>
          <p:nvSpPr>
            <p:cNvPr id="98" name="弧形 97">
              <a:extLst>
                <a:ext uri="{FF2B5EF4-FFF2-40B4-BE49-F238E27FC236}">
                  <a16:creationId xmlns:a16="http://schemas.microsoft.com/office/drawing/2014/main" id="{C0CBAF22-938B-2957-0C49-7DEDCFDF2B49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A0812083-0B7C-CBCB-7325-CCB98D9A9416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100" name="文本框 99">
            <a:extLst>
              <a:ext uri="{FF2B5EF4-FFF2-40B4-BE49-F238E27FC236}">
                <a16:creationId xmlns:a16="http://schemas.microsoft.com/office/drawing/2014/main" id="{77D41527-2CC0-DA9E-C9CE-470FF7384C98}"/>
              </a:ext>
            </a:extLst>
          </p:cNvPr>
          <p:cNvSpPr txBox="1"/>
          <p:nvPr/>
        </p:nvSpPr>
        <p:spPr>
          <a:xfrm>
            <a:off x="8989060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D8DC2FB3-CBE1-6B7C-E489-AEBCBD256CC4}"/>
              </a:ext>
            </a:extLst>
          </p:cNvPr>
          <p:cNvGrpSpPr/>
          <p:nvPr/>
        </p:nvGrpSpPr>
        <p:grpSpPr>
          <a:xfrm>
            <a:off x="9307195" y="4946920"/>
            <a:ext cx="1104900" cy="1077595"/>
            <a:chOff x="2441" y="7530"/>
            <a:chExt cx="1740" cy="1697"/>
          </a:xfrm>
        </p:grpSpPr>
        <p:sp>
          <p:nvSpPr>
            <p:cNvPr id="102" name="弧形 101">
              <a:extLst>
                <a:ext uri="{FF2B5EF4-FFF2-40B4-BE49-F238E27FC236}">
                  <a16:creationId xmlns:a16="http://schemas.microsoft.com/office/drawing/2014/main" id="{3666B190-527F-A0CA-A700-B6DFBEAE3AFF}"/>
                </a:ext>
              </a:extLst>
            </p:cNvPr>
            <p:cNvSpPr/>
            <p:nvPr/>
          </p:nvSpPr>
          <p:spPr>
            <a:xfrm>
              <a:off x="2441" y="8321"/>
              <a:ext cx="1740" cy="906"/>
            </a:xfrm>
            <a:prstGeom prst="arc">
              <a:avLst>
                <a:gd name="adj1" fmla="val 11346358"/>
                <a:gd name="adj2" fmla="val 21268347"/>
              </a:avLst>
            </a:prstGeom>
            <a:ln w="28575"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4C6B7437-BDBC-9CE7-84CB-34B763EAADB8}"/>
                </a:ext>
              </a:extLst>
            </p:cNvPr>
            <p:cNvSpPr txBox="1"/>
            <p:nvPr/>
          </p:nvSpPr>
          <p:spPr>
            <a:xfrm>
              <a:off x="2785" y="7530"/>
              <a:ext cx="1388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>
                  <a:solidFill>
                    <a:srgbClr val="EE1D23"/>
                  </a:solidFill>
                </a:rPr>
                <a:t>+8</a:t>
              </a:r>
            </a:p>
          </p:txBody>
        </p:sp>
      </p:grpSp>
      <p:sp>
        <p:nvSpPr>
          <p:cNvPr id="104" name="文本框 103">
            <a:extLst>
              <a:ext uri="{FF2B5EF4-FFF2-40B4-BE49-F238E27FC236}">
                <a16:creationId xmlns:a16="http://schemas.microsoft.com/office/drawing/2014/main" id="{9A29EC4D-E5E4-DE67-BD31-1088C6EE4BD9}"/>
              </a:ext>
            </a:extLst>
          </p:cNvPr>
          <p:cNvSpPr txBox="1"/>
          <p:nvPr/>
        </p:nvSpPr>
        <p:spPr>
          <a:xfrm>
            <a:off x="10092690" y="5916565"/>
            <a:ext cx="793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C1FCCBAE-A47A-3329-CC14-AC2DD5B5488D}"/>
              </a:ext>
            </a:extLst>
          </p:cNvPr>
          <p:cNvSpPr txBox="1"/>
          <p:nvPr/>
        </p:nvSpPr>
        <p:spPr>
          <a:xfrm>
            <a:off x="763904" y="153055"/>
            <a:ext cx="21717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8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×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1=8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80DF9ACA-FE6B-BC1F-E352-7DA0C9BCD3B9}"/>
              </a:ext>
            </a:extLst>
          </p:cNvPr>
          <p:cNvSpPr txBox="1"/>
          <p:nvPr/>
        </p:nvSpPr>
        <p:spPr>
          <a:xfrm>
            <a:off x="4482811" y="153055"/>
            <a:ext cx="21717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宋体" panose="02010600030101010101" pitchFamily="2" charset="-122"/>
              </a:rPr>
              <a:t>×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8=8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F5ECE021-7B69-CADD-FE06-3B7586D8834A}"/>
              </a:ext>
            </a:extLst>
          </p:cNvPr>
          <p:cNvGrpSpPr/>
          <p:nvPr/>
        </p:nvGrpSpPr>
        <p:grpSpPr>
          <a:xfrm>
            <a:off x="667463" y="743933"/>
            <a:ext cx="3174516" cy="588510"/>
            <a:chOff x="2572642" y="3754120"/>
            <a:chExt cx="3174516" cy="588510"/>
          </a:xfrm>
        </p:grpSpPr>
        <p:grpSp>
          <p:nvGrpSpPr>
            <p:cNvPr id="108" name="组合 107">
              <a:extLst>
                <a:ext uri="{FF2B5EF4-FFF2-40B4-BE49-F238E27FC236}">
                  <a16:creationId xmlns:a16="http://schemas.microsoft.com/office/drawing/2014/main" id="{96A83947-4EF9-4453-607E-867D3D2FFF6E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CEE5F19F-C73F-0FA4-3870-359EC9B2AF0A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3" name="矩形 112">
                <a:extLst>
                  <a:ext uri="{FF2B5EF4-FFF2-40B4-BE49-F238E27FC236}">
                    <a16:creationId xmlns:a16="http://schemas.microsoft.com/office/drawing/2014/main" id="{329CDE67-6486-AA0A-2398-394FF7BDAE2E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1A127601-9AB4-091A-B33C-38E4FE191336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C441876B-6AED-F94E-C30B-C5101E9F2288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1" name="椭圆 110">
              <a:extLst>
                <a:ext uri="{FF2B5EF4-FFF2-40B4-BE49-F238E27FC236}">
                  <a16:creationId xmlns:a16="http://schemas.microsoft.com/office/drawing/2014/main" id="{22D5A73F-74C2-6996-9442-D587409C6D62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6AFC3464-E3B3-5B63-C926-4B392DCD8B7D}"/>
              </a:ext>
            </a:extLst>
          </p:cNvPr>
          <p:cNvGrpSpPr/>
          <p:nvPr/>
        </p:nvGrpSpPr>
        <p:grpSpPr>
          <a:xfrm>
            <a:off x="4391902" y="743933"/>
            <a:ext cx="3174516" cy="588510"/>
            <a:chOff x="2572642" y="3754120"/>
            <a:chExt cx="3174516" cy="588510"/>
          </a:xfrm>
        </p:grpSpPr>
        <p:grpSp>
          <p:nvGrpSpPr>
            <p:cNvPr id="115" name="组合 114">
              <a:extLst>
                <a:ext uri="{FF2B5EF4-FFF2-40B4-BE49-F238E27FC236}">
                  <a16:creationId xmlns:a16="http://schemas.microsoft.com/office/drawing/2014/main" id="{28C11989-B4B5-FDB5-6102-BDDE9D150670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19" name="文本框 118">
                <a:extLst>
                  <a:ext uri="{FF2B5EF4-FFF2-40B4-BE49-F238E27FC236}">
                    <a16:creationId xmlns:a16="http://schemas.microsoft.com/office/drawing/2014/main" id="{DB1E7790-EAFF-CBA5-9C37-8D3FD73B6ED6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0" name="矩形 119">
                <a:extLst>
                  <a:ext uri="{FF2B5EF4-FFF2-40B4-BE49-F238E27FC236}">
                    <a16:creationId xmlns:a16="http://schemas.microsoft.com/office/drawing/2014/main" id="{740F7F11-F36E-3522-20B8-4A5948D60582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6C97EE8F-933B-E0D4-5693-86F8C4C502A2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CF2D53B8-F503-7009-47CA-C627E21C5C60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椭圆 117">
              <a:extLst>
                <a:ext uri="{FF2B5EF4-FFF2-40B4-BE49-F238E27FC236}">
                  <a16:creationId xmlns:a16="http://schemas.microsoft.com/office/drawing/2014/main" id="{DF0AFB14-FE0B-4DB2-C3A7-44EF480CC1FC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1" name="组合 120">
            <a:extLst>
              <a:ext uri="{FF2B5EF4-FFF2-40B4-BE49-F238E27FC236}">
                <a16:creationId xmlns:a16="http://schemas.microsoft.com/office/drawing/2014/main" id="{2B0BC281-B3A3-4BAF-60DC-243F1BB5DE04}"/>
              </a:ext>
            </a:extLst>
          </p:cNvPr>
          <p:cNvGrpSpPr/>
          <p:nvPr/>
        </p:nvGrpSpPr>
        <p:grpSpPr>
          <a:xfrm>
            <a:off x="667463" y="1351740"/>
            <a:ext cx="3174516" cy="588510"/>
            <a:chOff x="2572642" y="3754120"/>
            <a:chExt cx="3174516" cy="588510"/>
          </a:xfrm>
        </p:grpSpPr>
        <p:grpSp>
          <p:nvGrpSpPr>
            <p:cNvPr id="122" name="组合 121">
              <a:extLst>
                <a:ext uri="{FF2B5EF4-FFF2-40B4-BE49-F238E27FC236}">
                  <a16:creationId xmlns:a16="http://schemas.microsoft.com/office/drawing/2014/main" id="{C5E6AE7C-2723-D577-11C0-1B91DE9C898B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26" name="文本框 125">
                <a:extLst>
                  <a:ext uri="{FF2B5EF4-FFF2-40B4-BE49-F238E27FC236}">
                    <a16:creationId xmlns:a16="http://schemas.microsoft.com/office/drawing/2014/main" id="{A53E9AB6-0612-FB5D-96D6-0743480D7045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7" name="矩形 126">
                <a:extLst>
                  <a:ext uri="{FF2B5EF4-FFF2-40B4-BE49-F238E27FC236}">
                    <a16:creationId xmlns:a16="http://schemas.microsoft.com/office/drawing/2014/main" id="{DFE9A1D3-43EB-C2D2-12CB-F01C3FD09E8B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849B6642-0E23-ADC7-25D6-B8435836206C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7B9DAAE4-75EA-D188-90CA-33B4E075CC23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5" name="椭圆 124">
              <a:extLst>
                <a:ext uri="{FF2B5EF4-FFF2-40B4-BE49-F238E27FC236}">
                  <a16:creationId xmlns:a16="http://schemas.microsoft.com/office/drawing/2014/main" id="{8748EE9E-A4B3-7350-B856-C784192CD55A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EE1A029D-62EB-973F-4E28-A15E9546A1A5}"/>
              </a:ext>
            </a:extLst>
          </p:cNvPr>
          <p:cNvGrpSpPr/>
          <p:nvPr/>
        </p:nvGrpSpPr>
        <p:grpSpPr>
          <a:xfrm>
            <a:off x="667463" y="1959547"/>
            <a:ext cx="3174516" cy="588510"/>
            <a:chOff x="2572642" y="3754120"/>
            <a:chExt cx="3174516" cy="588510"/>
          </a:xfrm>
        </p:grpSpPr>
        <p:grpSp>
          <p:nvGrpSpPr>
            <p:cNvPr id="129" name="组合 128">
              <a:extLst>
                <a:ext uri="{FF2B5EF4-FFF2-40B4-BE49-F238E27FC236}">
                  <a16:creationId xmlns:a16="http://schemas.microsoft.com/office/drawing/2014/main" id="{E86A400E-FFEB-1465-2E2E-F1AAC23A5EC5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33" name="文本框 132">
                <a:extLst>
                  <a:ext uri="{FF2B5EF4-FFF2-40B4-BE49-F238E27FC236}">
                    <a16:creationId xmlns:a16="http://schemas.microsoft.com/office/drawing/2014/main" id="{8EDD00CD-F7C8-4B52-2AC5-B5F43D4AF5AE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4" name="矩形 133">
                <a:extLst>
                  <a:ext uri="{FF2B5EF4-FFF2-40B4-BE49-F238E27FC236}">
                    <a16:creationId xmlns:a16="http://schemas.microsoft.com/office/drawing/2014/main" id="{7717DF67-C24F-6B88-9FB8-1474F7C7CE64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93125443-AB39-8E31-584F-19957A71B486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32CD9317-3074-D77F-431B-61B2E779AF23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2" name="椭圆 131">
              <a:extLst>
                <a:ext uri="{FF2B5EF4-FFF2-40B4-BE49-F238E27FC236}">
                  <a16:creationId xmlns:a16="http://schemas.microsoft.com/office/drawing/2014/main" id="{46EE461D-E456-CEF4-6599-3451490B82CE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5" name="组合 134">
            <a:extLst>
              <a:ext uri="{FF2B5EF4-FFF2-40B4-BE49-F238E27FC236}">
                <a16:creationId xmlns:a16="http://schemas.microsoft.com/office/drawing/2014/main" id="{7FE66674-5C56-2C75-0567-EB0B5A31CC13}"/>
              </a:ext>
            </a:extLst>
          </p:cNvPr>
          <p:cNvGrpSpPr/>
          <p:nvPr/>
        </p:nvGrpSpPr>
        <p:grpSpPr>
          <a:xfrm>
            <a:off x="667463" y="2567354"/>
            <a:ext cx="3174516" cy="588510"/>
            <a:chOff x="2572642" y="3754120"/>
            <a:chExt cx="3174516" cy="588510"/>
          </a:xfrm>
        </p:grpSpPr>
        <p:grpSp>
          <p:nvGrpSpPr>
            <p:cNvPr id="136" name="组合 135">
              <a:extLst>
                <a:ext uri="{FF2B5EF4-FFF2-40B4-BE49-F238E27FC236}">
                  <a16:creationId xmlns:a16="http://schemas.microsoft.com/office/drawing/2014/main" id="{39BE1981-CB89-84D8-60E2-17A5B34AAD3F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40" name="文本框 139">
                <a:extLst>
                  <a:ext uri="{FF2B5EF4-FFF2-40B4-BE49-F238E27FC236}">
                    <a16:creationId xmlns:a16="http://schemas.microsoft.com/office/drawing/2014/main" id="{B92B4E2C-0DD4-73A4-AFBF-9305EA2A8D54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41" name="矩形 140">
                <a:extLst>
                  <a:ext uri="{FF2B5EF4-FFF2-40B4-BE49-F238E27FC236}">
                    <a16:creationId xmlns:a16="http://schemas.microsoft.com/office/drawing/2014/main" id="{F26B312C-40BB-5834-A36A-FE3D6FEF5FDB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F8D952AF-063F-A590-8BFA-0F5E007E194B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8" name="矩形 137">
              <a:extLst>
                <a:ext uri="{FF2B5EF4-FFF2-40B4-BE49-F238E27FC236}">
                  <a16:creationId xmlns:a16="http://schemas.microsoft.com/office/drawing/2014/main" id="{6B19DF47-C8A2-3995-B69F-FC0F461C608D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9" name="椭圆 138">
              <a:extLst>
                <a:ext uri="{FF2B5EF4-FFF2-40B4-BE49-F238E27FC236}">
                  <a16:creationId xmlns:a16="http://schemas.microsoft.com/office/drawing/2014/main" id="{8735C4CB-9005-EE8B-9CAB-54E76F5DEAE1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2" name="组合 141">
            <a:extLst>
              <a:ext uri="{FF2B5EF4-FFF2-40B4-BE49-F238E27FC236}">
                <a16:creationId xmlns:a16="http://schemas.microsoft.com/office/drawing/2014/main" id="{C459990B-375F-AF01-DF2E-36F524749AB8}"/>
              </a:ext>
            </a:extLst>
          </p:cNvPr>
          <p:cNvGrpSpPr/>
          <p:nvPr/>
        </p:nvGrpSpPr>
        <p:grpSpPr>
          <a:xfrm>
            <a:off x="667463" y="3175161"/>
            <a:ext cx="3174516" cy="588510"/>
            <a:chOff x="2572642" y="3754120"/>
            <a:chExt cx="3174516" cy="588510"/>
          </a:xfrm>
        </p:grpSpPr>
        <p:grpSp>
          <p:nvGrpSpPr>
            <p:cNvPr id="143" name="组合 142">
              <a:extLst>
                <a:ext uri="{FF2B5EF4-FFF2-40B4-BE49-F238E27FC236}">
                  <a16:creationId xmlns:a16="http://schemas.microsoft.com/office/drawing/2014/main" id="{1FE2C4F2-ACAC-5FCD-7FD3-BBB0DD96D27C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47" name="文本框 146">
                <a:extLst>
                  <a:ext uri="{FF2B5EF4-FFF2-40B4-BE49-F238E27FC236}">
                    <a16:creationId xmlns:a16="http://schemas.microsoft.com/office/drawing/2014/main" id="{46BFA107-5ABC-992C-6382-397AEE7A9F17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48" name="矩形 147">
                <a:extLst>
                  <a:ext uri="{FF2B5EF4-FFF2-40B4-BE49-F238E27FC236}">
                    <a16:creationId xmlns:a16="http://schemas.microsoft.com/office/drawing/2014/main" id="{9FE92C2B-3E45-E10A-CE0D-18B9D57D28CF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44" name="矩形 143">
              <a:extLst>
                <a:ext uri="{FF2B5EF4-FFF2-40B4-BE49-F238E27FC236}">
                  <a16:creationId xmlns:a16="http://schemas.microsoft.com/office/drawing/2014/main" id="{55382492-8F36-910C-7006-C53D4887E03E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5" name="矩形 144">
              <a:extLst>
                <a:ext uri="{FF2B5EF4-FFF2-40B4-BE49-F238E27FC236}">
                  <a16:creationId xmlns:a16="http://schemas.microsoft.com/office/drawing/2014/main" id="{BBBD4495-0ABF-6047-40CE-FEC1C22437F7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椭圆 145">
              <a:extLst>
                <a:ext uri="{FF2B5EF4-FFF2-40B4-BE49-F238E27FC236}">
                  <a16:creationId xmlns:a16="http://schemas.microsoft.com/office/drawing/2014/main" id="{912931D2-EEA3-CD5D-E19D-6A53760AD270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9" name="组合 148">
            <a:extLst>
              <a:ext uri="{FF2B5EF4-FFF2-40B4-BE49-F238E27FC236}">
                <a16:creationId xmlns:a16="http://schemas.microsoft.com/office/drawing/2014/main" id="{3DB386FB-C110-C204-1F36-D8881A655DA3}"/>
              </a:ext>
            </a:extLst>
          </p:cNvPr>
          <p:cNvGrpSpPr/>
          <p:nvPr/>
        </p:nvGrpSpPr>
        <p:grpSpPr>
          <a:xfrm>
            <a:off x="667463" y="3782968"/>
            <a:ext cx="3174516" cy="588510"/>
            <a:chOff x="2572642" y="3754120"/>
            <a:chExt cx="3174516" cy="588510"/>
          </a:xfrm>
        </p:grpSpPr>
        <p:grpSp>
          <p:nvGrpSpPr>
            <p:cNvPr id="150" name="组合 149">
              <a:extLst>
                <a:ext uri="{FF2B5EF4-FFF2-40B4-BE49-F238E27FC236}">
                  <a16:creationId xmlns:a16="http://schemas.microsoft.com/office/drawing/2014/main" id="{5EF069A2-E8CE-0FD0-EB42-9125B6FF5710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54" name="文本框 153">
                <a:extLst>
                  <a:ext uri="{FF2B5EF4-FFF2-40B4-BE49-F238E27FC236}">
                    <a16:creationId xmlns:a16="http://schemas.microsoft.com/office/drawing/2014/main" id="{B9D41F58-C2DB-7B7B-A424-FA245268DC90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55" name="矩形 154">
                <a:extLst>
                  <a:ext uri="{FF2B5EF4-FFF2-40B4-BE49-F238E27FC236}">
                    <a16:creationId xmlns:a16="http://schemas.microsoft.com/office/drawing/2014/main" id="{F52851BF-6B4B-9529-09BA-FD1880A14143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51" name="矩形 150">
              <a:extLst>
                <a:ext uri="{FF2B5EF4-FFF2-40B4-BE49-F238E27FC236}">
                  <a16:creationId xmlns:a16="http://schemas.microsoft.com/office/drawing/2014/main" id="{43C33F73-18BF-B728-CEA3-796147108D20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2" name="矩形 151">
              <a:extLst>
                <a:ext uri="{FF2B5EF4-FFF2-40B4-BE49-F238E27FC236}">
                  <a16:creationId xmlns:a16="http://schemas.microsoft.com/office/drawing/2014/main" id="{E464A452-0493-A280-6940-66FC89DFCB73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" name="椭圆 152">
              <a:extLst>
                <a:ext uri="{FF2B5EF4-FFF2-40B4-BE49-F238E27FC236}">
                  <a16:creationId xmlns:a16="http://schemas.microsoft.com/office/drawing/2014/main" id="{299B026E-3C65-7CEA-E8FC-B9DD392307C2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6" name="组合 155">
            <a:extLst>
              <a:ext uri="{FF2B5EF4-FFF2-40B4-BE49-F238E27FC236}">
                <a16:creationId xmlns:a16="http://schemas.microsoft.com/office/drawing/2014/main" id="{0144427D-17F2-4A32-3070-5C5904AAD83B}"/>
              </a:ext>
            </a:extLst>
          </p:cNvPr>
          <p:cNvGrpSpPr/>
          <p:nvPr/>
        </p:nvGrpSpPr>
        <p:grpSpPr>
          <a:xfrm>
            <a:off x="667463" y="4390775"/>
            <a:ext cx="3174516" cy="588510"/>
            <a:chOff x="2572642" y="3754120"/>
            <a:chExt cx="3174516" cy="588510"/>
          </a:xfrm>
        </p:grpSpPr>
        <p:grpSp>
          <p:nvGrpSpPr>
            <p:cNvPr id="157" name="组合 156">
              <a:extLst>
                <a:ext uri="{FF2B5EF4-FFF2-40B4-BE49-F238E27FC236}">
                  <a16:creationId xmlns:a16="http://schemas.microsoft.com/office/drawing/2014/main" id="{85973AC9-C19B-47C8-ABF6-A7389DC84475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61" name="文本框 160">
                <a:extLst>
                  <a:ext uri="{FF2B5EF4-FFF2-40B4-BE49-F238E27FC236}">
                    <a16:creationId xmlns:a16="http://schemas.microsoft.com/office/drawing/2014/main" id="{1052D7C4-5A43-4831-8F48-D397A8878D73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2" name="矩形 161">
                <a:extLst>
                  <a:ext uri="{FF2B5EF4-FFF2-40B4-BE49-F238E27FC236}">
                    <a16:creationId xmlns:a16="http://schemas.microsoft.com/office/drawing/2014/main" id="{310E3D8B-4E3D-B433-0DBF-BB3C19BB0874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58" name="矩形 157">
              <a:extLst>
                <a:ext uri="{FF2B5EF4-FFF2-40B4-BE49-F238E27FC236}">
                  <a16:creationId xmlns:a16="http://schemas.microsoft.com/office/drawing/2014/main" id="{6BA58D7D-D671-F3FD-5077-9B115BA851D8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9" name="矩形 158">
              <a:extLst>
                <a:ext uri="{FF2B5EF4-FFF2-40B4-BE49-F238E27FC236}">
                  <a16:creationId xmlns:a16="http://schemas.microsoft.com/office/drawing/2014/main" id="{97B9465F-D86F-FC8C-8D75-CBEEA3D3D4A0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0" name="椭圆 159">
              <a:extLst>
                <a:ext uri="{FF2B5EF4-FFF2-40B4-BE49-F238E27FC236}">
                  <a16:creationId xmlns:a16="http://schemas.microsoft.com/office/drawing/2014/main" id="{120D9F81-19FF-0658-CB2F-932C7B11D594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3" name="组合 162">
            <a:extLst>
              <a:ext uri="{FF2B5EF4-FFF2-40B4-BE49-F238E27FC236}">
                <a16:creationId xmlns:a16="http://schemas.microsoft.com/office/drawing/2014/main" id="{CA567F30-E689-8A6F-9BD1-FD2F7577E711}"/>
              </a:ext>
            </a:extLst>
          </p:cNvPr>
          <p:cNvGrpSpPr/>
          <p:nvPr/>
        </p:nvGrpSpPr>
        <p:grpSpPr>
          <a:xfrm>
            <a:off x="4391902" y="1351740"/>
            <a:ext cx="3174516" cy="588510"/>
            <a:chOff x="2572642" y="3754120"/>
            <a:chExt cx="3174516" cy="588510"/>
          </a:xfrm>
        </p:grpSpPr>
        <p:grpSp>
          <p:nvGrpSpPr>
            <p:cNvPr id="164" name="组合 163">
              <a:extLst>
                <a:ext uri="{FF2B5EF4-FFF2-40B4-BE49-F238E27FC236}">
                  <a16:creationId xmlns:a16="http://schemas.microsoft.com/office/drawing/2014/main" id="{F5AFAD04-1C05-1107-336D-845B715322FB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68" name="文本框 167">
                <a:extLst>
                  <a:ext uri="{FF2B5EF4-FFF2-40B4-BE49-F238E27FC236}">
                    <a16:creationId xmlns:a16="http://schemas.microsoft.com/office/drawing/2014/main" id="{4FE49424-218D-787A-2BAD-980577C40F43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9" name="矩形 168">
                <a:extLst>
                  <a:ext uri="{FF2B5EF4-FFF2-40B4-BE49-F238E27FC236}">
                    <a16:creationId xmlns:a16="http://schemas.microsoft.com/office/drawing/2014/main" id="{E5B70741-A212-993C-F368-46158C9B2983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65" name="矩形 164">
              <a:extLst>
                <a:ext uri="{FF2B5EF4-FFF2-40B4-BE49-F238E27FC236}">
                  <a16:creationId xmlns:a16="http://schemas.microsoft.com/office/drawing/2014/main" id="{B9AAD02C-FA6A-4B84-88E2-2194F526D1BB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6" name="矩形 165">
              <a:extLst>
                <a:ext uri="{FF2B5EF4-FFF2-40B4-BE49-F238E27FC236}">
                  <a16:creationId xmlns:a16="http://schemas.microsoft.com/office/drawing/2014/main" id="{34BF5FB2-C618-BBB9-CD77-5C6BE8EE311E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7" name="椭圆 166">
              <a:extLst>
                <a:ext uri="{FF2B5EF4-FFF2-40B4-BE49-F238E27FC236}">
                  <a16:creationId xmlns:a16="http://schemas.microsoft.com/office/drawing/2014/main" id="{3FA884C8-5464-CD4C-DDCA-CE1893B1B504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0" name="组合 169">
            <a:extLst>
              <a:ext uri="{FF2B5EF4-FFF2-40B4-BE49-F238E27FC236}">
                <a16:creationId xmlns:a16="http://schemas.microsoft.com/office/drawing/2014/main" id="{C68BA7FB-6623-3D9E-7998-C1EE2AA9FDD8}"/>
              </a:ext>
            </a:extLst>
          </p:cNvPr>
          <p:cNvGrpSpPr/>
          <p:nvPr/>
        </p:nvGrpSpPr>
        <p:grpSpPr>
          <a:xfrm>
            <a:off x="4391902" y="1959547"/>
            <a:ext cx="3174516" cy="588510"/>
            <a:chOff x="2572642" y="3754120"/>
            <a:chExt cx="3174516" cy="588510"/>
          </a:xfrm>
        </p:grpSpPr>
        <p:grpSp>
          <p:nvGrpSpPr>
            <p:cNvPr id="171" name="组合 170">
              <a:extLst>
                <a:ext uri="{FF2B5EF4-FFF2-40B4-BE49-F238E27FC236}">
                  <a16:creationId xmlns:a16="http://schemas.microsoft.com/office/drawing/2014/main" id="{71B60E02-17B4-396E-0683-BB7A3AF8778D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75" name="文本框 174">
                <a:extLst>
                  <a:ext uri="{FF2B5EF4-FFF2-40B4-BE49-F238E27FC236}">
                    <a16:creationId xmlns:a16="http://schemas.microsoft.com/office/drawing/2014/main" id="{69D9E1A1-8AD4-8B64-CD7C-27A72E945310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E70BACEE-C94B-279B-F3AC-2EF972E064E3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72" name="矩形 171">
              <a:extLst>
                <a:ext uri="{FF2B5EF4-FFF2-40B4-BE49-F238E27FC236}">
                  <a16:creationId xmlns:a16="http://schemas.microsoft.com/office/drawing/2014/main" id="{35A9A0EE-18E7-6C5A-E14A-1ADE9EE3C001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3" name="矩形 172">
              <a:extLst>
                <a:ext uri="{FF2B5EF4-FFF2-40B4-BE49-F238E27FC236}">
                  <a16:creationId xmlns:a16="http://schemas.microsoft.com/office/drawing/2014/main" id="{DA2786AE-D2E6-4049-9088-BC1BECAC9165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4" name="椭圆 173">
              <a:extLst>
                <a:ext uri="{FF2B5EF4-FFF2-40B4-BE49-F238E27FC236}">
                  <a16:creationId xmlns:a16="http://schemas.microsoft.com/office/drawing/2014/main" id="{BB967AB7-7BB1-8536-81A8-554BF3580C79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7" name="组合 176">
            <a:extLst>
              <a:ext uri="{FF2B5EF4-FFF2-40B4-BE49-F238E27FC236}">
                <a16:creationId xmlns:a16="http://schemas.microsoft.com/office/drawing/2014/main" id="{3C26DE53-B5F9-991F-9407-94DDC3253D4D}"/>
              </a:ext>
            </a:extLst>
          </p:cNvPr>
          <p:cNvGrpSpPr/>
          <p:nvPr/>
        </p:nvGrpSpPr>
        <p:grpSpPr>
          <a:xfrm>
            <a:off x="4391902" y="2567354"/>
            <a:ext cx="3174516" cy="588510"/>
            <a:chOff x="2572642" y="3754120"/>
            <a:chExt cx="3174516" cy="588510"/>
          </a:xfrm>
        </p:grpSpPr>
        <p:grpSp>
          <p:nvGrpSpPr>
            <p:cNvPr id="178" name="组合 177">
              <a:extLst>
                <a:ext uri="{FF2B5EF4-FFF2-40B4-BE49-F238E27FC236}">
                  <a16:creationId xmlns:a16="http://schemas.microsoft.com/office/drawing/2014/main" id="{93CB175E-39C9-F6EB-F477-03F75024002A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82" name="文本框 181">
                <a:extLst>
                  <a:ext uri="{FF2B5EF4-FFF2-40B4-BE49-F238E27FC236}">
                    <a16:creationId xmlns:a16="http://schemas.microsoft.com/office/drawing/2014/main" id="{0238E286-1B61-CBA3-D29D-C274C08DCC0E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83" name="矩形 182">
                <a:extLst>
                  <a:ext uri="{FF2B5EF4-FFF2-40B4-BE49-F238E27FC236}">
                    <a16:creationId xmlns:a16="http://schemas.microsoft.com/office/drawing/2014/main" id="{B34510F6-5A69-D733-DE65-DE46E4F054E2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79" name="矩形 178">
              <a:extLst>
                <a:ext uri="{FF2B5EF4-FFF2-40B4-BE49-F238E27FC236}">
                  <a16:creationId xmlns:a16="http://schemas.microsoft.com/office/drawing/2014/main" id="{B221E3F9-C2EA-025C-4444-EB00245683C6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0" name="矩形 179">
              <a:extLst>
                <a:ext uri="{FF2B5EF4-FFF2-40B4-BE49-F238E27FC236}">
                  <a16:creationId xmlns:a16="http://schemas.microsoft.com/office/drawing/2014/main" id="{B26197DD-64F6-EFDE-93E3-26863DD374AF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1" name="椭圆 180">
              <a:extLst>
                <a:ext uri="{FF2B5EF4-FFF2-40B4-BE49-F238E27FC236}">
                  <a16:creationId xmlns:a16="http://schemas.microsoft.com/office/drawing/2014/main" id="{419DBC36-62AC-BBB2-38C0-FEF700D498EE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4" name="组合 183">
            <a:extLst>
              <a:ext uri="{FF2B5EF4-FFF2-40B4-BE49-F238E27FC236}">
                <a16:creationId xmlns:a16="http://schemas.microsoft.com/office/drawing/2014/main" id="{61B321EA-B3D0-AC65-29F1-64F6F2C55BDC}"/>
              </a:ext>
            </a:extLst>
          </p:cNvPr>
          <p:cNvGrpSpPr/>
          <p:nvPr/>
        </p:nvGrpSpPr>
        <p:grpSpPr>
          <a:xfrm>
            <a:off x="4391902" y="3175161"/>
            <a:ext cx="3174516" cy="588510"/>
            <a:chOff x="2572642" y="3754120"/>
            <a:chExt cx="3174516" cy="588510"/>
          </a:xfrm>
        </p:grpSpPr>
        <p:grpSp>
          <p:nvGrpSpPr>
            <p:cNvPr id="185" name="组合 184">
              <a:extLst>
                <a:ext uri="{FF2B5EF4-FFF2-40B4-BE49-F238E27FC236}">
                  <a16:creationId xmlns:a16="http://schemas.microsoft.com/office/drawing/2014/main" id="{65061156-AF5C-6D38-C1FD-2BD9965D055C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89" name="文本框 188">
                <a:extLst>
                  <a:ext uri="{FF2B5EF4-FFF2-40B4-BE49-F238E27FC236}">
                    <a16:creationId xmlns:a16="http://schemas.microsoft.com/office/drawing/2014/main" id="{F37317EB-E857-14C4-C8B5-B4C36314680D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0" name="矩形 189">
                <a:extLst>
                  <a:ext uri="{FF2B5EF4-FFF2-40B4-BE49-F238E27FC236}">
                    <a16:creationId xmlns:a16="http://schemas.microsoft.com/office/drawing/2014/main" id="{667D622C-7C1F-D51D-436C-9D74BCCE6D53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86" name="矩形 185">
              <a:extLst>
                <a:ext uri="{FF2B5EF4-FFF2-40B4-BE49-F238E27FC236}">
                  <a16:creationId xmlns:a16="http://schemas.microsoft.com/office/drawing/2014/main" id="{ED5E2CD0-BA8F-CAC0-F296-04F0651085D9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7" name="矩形 186">
              <a:extLst>
                <a:ext uri="{FF2B5EF4-FFF2-40B4-BE49-F238E27FC236}">
                  <a16:creationId xmlns:a16="http://schemas.microsoft.com/office/drawing/2014/main" id="{2D759594-373D-36DE-994C-2CDB9BF05CDC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8" name="椭圆 187">
              <a:extLst>
                <a:ext uri="{FF2B5EF4-FFF2-40B4-BE49-F238E27FC236}">
                  <a16:creationId xmlns:a16="http://schemas.microsoft.com/office/drawing/2014/main" id="{5F8D5D3B-D347-C0AE-215A-826E57D1E407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1" name="组合 190">
            <a:extLst>
              <a:ext uri="{FF2B5EF4-FFF2-40B4-BE49-F238E27FC236}">
                <a16:creationId xmlns:a16="http://schemas.microsoft.com/office/drawing/2014/main" id="{B6A0E321-EDBA-7B57-CC73-3FF3BC9FB25D}"/>
              </a:ext>
            </a:extLst>
          </p:cNvPr>
          <p:cNvGrpSpPr/>
          <p:nvPr/>
        </p:nvGrpSpPr>
        <p:grpSpPr>
          <a:xfrm>
            <a:off x="4391902" y="3782968"/>
            <a:ext cx="3174516" cy="588510"/>
            <a:chOff x="2572642" y="3754120"/>
            <a:chExt cx="3174516" cy="588510"/>
          </a:xfrm>
        </p:grpSpPr>
        <p:grpSp>
          <p:nvGrpSpPr>
            <p:cNvPr id="192" name="组合 191">
              <a:extLst>
                <a:ext uri="{FF2B5EF4-FFF2-40B4-BE49-F238E27FC236}">
                  <a16:creationId xmlns:a16="http://schemas.microsoft.com/office/drawing/2014/main" id="{ED6B3846-68DA-475E-15E0-458E729EFCD1}"/>
                </a:ext>
              </a:extLst>
            </p:cNvPr>
            <p:cNvGrpSpPr/>
            <p:nvPr/>
          </p:nvGrpSpPr>
          <p:grpSpPr>
            <a:xfrm>
              <a:off x="4351522" y="3754120"/>
              <a:ext cx="1395636" cy="588510"/>
              <a:chOff x="3360103" y="1897371"/>
              <a:chExt cx="1395636" cy="588510"/>
            </a:xfrm>
          </p:grpSpPr>
          <p:sp>
            <p:nvSpPr>
              <p:cNvPr id="196" name="文本框 195">
                <a:extLst>
                  <a:ext uri="{FF2B5EF4-FFF2-40B4-BE49-F238E27FC236}">
                    <a16:creationId xmlns:a16="http://schemas.microsoft.com/office/drawing/2014/main" id="{00F9609D-A66D-2F2B-9745-17B5806A5336}"/>
                  </a:ext>
                </a:extLst>
              </p:cNvPr>
              <p:cNvSpPr txBox="1"/>
              <p:nvPr/>
            </p:nvSpPr>
            <p:spPr>
              <a:xfrm>
                <a:off x="3360103" y="1897371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7" name="矩形 196">
                <a:extLst>
                  <a:ext uri="{FF2B5EF4-FFF2-40B4-BE49-F238E27FC236}">
                    <a16:creationId xmlns:a16="http://schemas.microsoft.com/office/drawing/2014/main" id="{209CC919-92E5-0EC0-AC4F-35A45392ADFB}"/>
                  </a:ext>
                </a:extLst>
              </p:cNvPr>
              <p:cNvSpPr/>
              <p:nvPr/>
            </p:nvSpPr>
            <p:spPr>
              <a:xfrm>
                <a:off x="3826423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93" name="矩形 192">
              <a:extLst>
                <a:ext uri="{FF2B5EF4-FFF2-40B4-BE49-F238E27FC236}">
                  <a16:creationId xmlns:a16="http://schemas.microsoft.com/office/drawing/2014/main" id="{B3448549-0DF8-6954-240A-7C523B09D16A}"/>
                </a:ext>
              </a:extLst>
            </p:cNvPr>
            <p:cNvSpPr/>
            <p:nvPr/>
          </p:nvSpPr>
          <p:spPr>
            <a:xfrm>
              <a:off x="2572642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" name="矩形 193">
              <a:extLst>
                <a:ext uri="{FF2B5EF4-FFF2-40B4-BE49-F238E27FC236}">
                  <a16:creationId xmlns:a16="http://schemas.microsoft.com/office/drawing/2014/main" id="{290515EB-C36E-855D-D9F0-8267C8BDF934}"/>
                </a:ext>
              </a:extLst>
            </p:cNvPr>
            <p:cNvSpPr/>
            <p:nvPr/>
          </p:nvSpPr>
          <p:spPr>
            <a:xfrm>
              <a:off x="3810130" y="3811941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" name="椭圆 194">
              <a:extLst>
                <a:ext uri="{FF2B5EF4-FFF2-40B4-BE49-F238E27FC236}">
                  <a16:creationId xmlns:a16="http://schemas.microsoft.com/office/drawing/2014/main" id="{39DF456F-6DCC-A9C5-EFD8-42B757AA3C16}"/>
                </a:ext>
              </a:extLst>
            </p:cNvPr>
            <p:cNvSpPr/>
            <p:nvPr/>
          </p:nvSpPr>
          <p:spPr>
            <a:xfrm>
              <a:off x="3190642" y="381194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8" name="文本框 197">
            <a:extLst>
              <a:ext uri="{FF2B5EF4-FFF2-40B4-BE49-F238E27FC236}">
                <a16:creationId xmlns:a16="http://schemas.microsoft.com/office/drawing/2014/main" id="{526FDAC6-F214-EE0D-2061-2B17DD4D8B8B}"/>
              </a:ext>
            </a:extLst>
          </p:cNvPr>
          <p:cNvSpPr txBox="1"/>
          <p:nvPr/>
        </p:nvSpPr>
        <p:spPr>
          <a:xfrm>
            <a:off x="3061804" y="761041"/>
            <a:ext cx="929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99" name="文本框 198">
            <a:extLst>
              <a:ext uri="{FF2B5EF4-FFF2-40B4-BE49-F238E27FC236}">
                <a16:creationId xmlns:a16="http://schemas.microsoft.com/office/drawing/2014/main" id="{DC4CA127-0F8A-5930-D67A-47AC3D001E59}"/>
              </a:ext>
            </a:extLst>
          </p:cNvPr>
          <p:cNvSpPr txBox="1"/>
          <p:nvPr/>
        </p:nvSpPr>
        <p:spPr>
          <a:xfrm>
            <a:off x="6806242" y="761041"/>
            <a:ext cx="929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grpSp>
        <p:nvGrpSpPr>
          <p:cNvPr id="204" name="组合 203">
            <a:extLst>
              <a:ext uri="{FF2B5EF4-FFF2-40B4-BE49-F238E27FC236}">
                <a16:creationId xmlns:a16="http://schemas.microsoft.com/office/drawing/2014/main" id="{3B714DBE-A524-4551-A3E9-520F02CD13B1}"/>
              </a:ext>
            </a:extLst>
          </p:cNvPr>
          <p:cNvGrpSpPr/>
          <p:nvPr/>
        </p:nvGrpSpPr>
        <p:grpSpPr>
          <a:xfrm>
            <a:off x="732005" y="1375003"/>
            <a:ext cx="3258119" cy="584775"/>
            <a:chOff x="732005" y="1375003"/>
            <a:chExt cx="3258119" cy="584775"/>
          </a:xfrm>
        </p:grpSpPr>
        <p:sp>
          <p:nvSpPr>
            <p:cNvPr id="200" name="文本框 199">
              <a:extLst>
                <a:ext uri="{FF2B5EF4-FFF2-40B4-BE49-F238E27FC236}">
                  <a16:creationId xmlns:a16="http://schemas.microsoft.com/office/drawing/2014/main" id="{6A3FA97E-6E1E-AD28-CA1E-C0A87DB06255}"/>
                </a:ext>
              </a:extLst>
            </p:cNvPr>
            <p:cNvSpPr txBox="1"/>
            <p:nvPr/>
          </p:nvSpPr>
          <p:spPr>
            <a:xfrm>
              <a:off x="732005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01" name="文本框 200">
              <a:extLst>
                <a:ext uri="{FF2B5EF4-FFF2-40B4-BE49-F238E27FC236}">
                  <a16:creationId xmlns:a16="http://schemas.microsoft.com/office/drawing/2014/main" id="{93F98777-E315-FAC4-E75C-D2EA75E2DE33}"/>
                </a:ext>
              </a:extLst>
            </p:cNvPr>
            <p:cNvSpPr txBox="1"/>
            <p:nvPr/>
          </p:nvSpPr>
          <p:spPr>
            <a:xfrm>
              <a:off x="1224625" y="1375003"/>
              <a:ext cx="6739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02" name="文本框 201">
              <a:extLst>
                <a:ext uri="{FF2B5EF4-FFF2-40B4-BE49-F238E27FC236}">
                  <a16:creationId xmlns:a16="http://schemas.microsoft.com/office/drawing/2014/main" id="{C3CCC369-625F-BE7D-766D-0BE1579239BF}"/>
                </a:ext>
              </a:extLst>
            </p:cNvPr>
            <p:cNvSpPr txBox="1"/>
            <p:nvPr/>
          </p:nvSpPr>
          <p:spPr>
            <a:xfrm>
              <a:off x="1975589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03" name="文本框 202">
              <a:extLst>
                <a:ext uri="{FF2B5EF4-FFF2-40B4-BE49-F238E27FC236}">
                  <a16:creationId xmlns:a16="http://schemas.microsoft.com/office/drawing/2014/main" id="{76E914CB-5F77-B7AB-CE37-3ED09E10455B}"/>
                </a:ext>
              </a:extLst>
            </p:cNvPr>
            <p:cNvSpPr txBox="1"/>
            <p:nvPr/>
          </p:nvSpPr>
          <p:spPr>
            <a:xfrm>
              <a:off x="3060808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</a:p>
          </p:txBody>
        </p:sp>
      </p:grpSp>
      <p:grpSp>
        <p:nvGrpSpPr>
          <p:cNvPr id="205" name="组合 204">
            <a:extLst>
              <a:ext uri="{FF2B5EF4-FFF2-40B4-BE49-F238E27FC236}">
                <a16:creationId xmlns:a16="http://schemas.microsoft.com/office/drawing/2014/main" id="{944D7DD7-DA1A-1BBF-AA49-E25D530C0B9E}"/>
              </a:ext>
            </a:extLst>
          </p:cNvPr>
          <p:cNvGrpSpPr/>
          <p:nvPr/>
        </p:nvGrpSpPr>
        <p:grpSpPr>
          <a:xfrm>
            <a:off x="4458050" y="1375003"/>
            <a:ext cx="3258119" cy="584775"/>
            <a:chOff x="732005" y="1375003"/>
            <a:chExt cx="3258119" cy="584775"/>
          </a:xfrm>
        </p:grpSpPr>
        <p:sp>
          <p:nvSpPr>
            <p:cNvPr id="206" name="文本框 205">
              <a:extLst>
                <a:ext uri="{FF2B5EF4-FFF2-40B4-BE49-F238E27FC236}">
                  <a16:creationId xmlns:a16="http://schemas.microsoft.com/office/drawing/2014/main" id="{82C9CBC6-0C21-EC3F-049D-6CFFB4A2C752}"/>
                </a:ext>
              </a:extLst>
            </p:cNvPr>
            <p:cNvSpPr txBox="1"/>
            <p:nvPr/>
          </p:nvSpPr>
          <p:spPr>
            <a:xfrm>
              <a:off x="732005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07" name="文本框 206">
              <a:extLst>
                <a:ext uri="{FF2B5EF4-FFF2-40B4-BE49-F238E27FC236}">
                  <a16:creationId xmlns:a16="http://schemas.microsoft.com/office/drawing/2014/main" id="{00053F5F-15ED-0010-A079-AF5EAA094D14}"/>
                </a:ext>
              </a:extLst>
            </p:cNvPr>
            <p:cNvSpPr txBox="1"/>
            <p:nvPr/>
          </p:nvSpPr>
          <p:spPr>
            <a:xfrm>
              <a:off x="1224625" y="1375003"/>
              <a:ext cx="6739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08" name="文本框 207">
              <a:extLst>
                <a:ext uri="{FF2B5EF4-FFF2-40B4-BE49-F238E27FC236}">
                  <a16:creationId xmlns:a16="http://schemas.microsoft.com/office/drawing/2014/main" id="{7AEB8C20-0ECB-4F59-8188-A93A27E51260}"/>
                </a:ext>
              </a:extLst>
            </p:cNvPr>
            <p:cNvSpPr txBox="1"/>
            <p:nvPr/>
          </p:nvSpPr>
          <p:spPr>
            <a:xfrm>
              <a:off x="1975589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09" name="文本框 208">
              <a:extLst>
                <a:ext uri="{FF2B5EF4-FFF2-40B4-BE49-F238E27FC236}">
                  <a16:creationId xmlns:a16="http://schemas.microsoft.com/office/drawing/2014/main" id="{9924D098-684E-FB0A-A1DF-6C2228EA7E23}"/>
                </a:ext>
              </a:extLst>
            </p:cNvPr>
            <p:cNvSpPr txBox="1"/>
            <p:nvPr/>
          </p:nvSpPr>
          <p:spPr>
            <a:xfrm>
              <a:off x="3060808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</a:p>
          </p:txBody>
        </p:sp>
      </p:grpSp>
      <p:grpSp>
        <p:nvGrpSpPr>
          <p:cNvPr id="210" name="组合 209">
            <a:extLst>
              <a:ext uri="{FF2B5EF4-FFF2-40B4-BE49-F238E27FC236}">
                <a16:creationId xmlns:a16="http://schemas.microsoft.com/office/drawing/2014/main" id="{4E242329-BFC1-2C93-A2E8-409AF0E301E4}"/>
              </a:ext>
            </a:extLst>
          </p:cNvPr>
          <p:cNvGrpSpPr/>
          <p:nvPr/>
        </p:nvGrpSpPr>
        <p:grpSpPr>
          <a:xfrm>
            <a:off x="732005" y="1978844"/>
            <a:ext cx="3258119" cy="584775"/>
            <a:chOff x="732005" y="1375003"/>
            <a:chExt cx="3258119" cy="584775"/>
          </a:xfrm>
        </p:grpSpPr>
        <p:sp>
          <p:nvSpPr>
            <p:cNvPr id="211" name="文本框 210">
              <a:extLst>
                <a:ext uri="{FF2B5EF4-FFF2-40B4-BE49-F238E27FC236}">
                  <a16:creationId xmlns:a16="http://schemas.microsoft.com/office/drawing/2014/main" id="{E4CC59EF-8679-6946-12FB-5A7CBDB9767F}"/>
                </a:ext>
              </a:extLst>
            </p:cNvPr>
            <p:cNvSpPr txBox="1"/>
            <p:nvPr/>
          </p:nvSpPr>
          <p:spPr>
            <a:xfrm>
              <a:off x="732005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12" name="文本框 211">
              <a:extLst>
                <a:ext uri="{FF2B5EF4-FFF2-40B4-BE49-F238E27FC236}">
                  <a16:creationId xmlns:a16="http://schemas.microsoft.com/office/drawing/2014/main" id="{6A4346ED-6D53-9431-4A7A-CFBA956ACC7C}"/>
                </a:ext>
              </a:extLst>
            </p:cNvPr>
            <p:cNvSpPr txBox="1"/>
            <p:nvPr/>
          </p:nvSpPr>
          <p:spPr>
            <a:xfrm>
              <a:off x="1224625" y="1375003"/>
              <a:ext cx="6739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13" name="文本框 212">
              <a:extLst>
                <a:ext uri="{FF2B5EF4-FFF2-40B4-BE49-F238E27FC236}">
                  <a16:creationId xmlns:a16="http://schemas.microsoft.com/office/drawing/2014/main" id="{9198A0CF-FDA4-DBCB-5F98-A29B984197B0}"/>
                </a:ext>
              </a:extLst>
            </p:cNvPr>
            <p:cNvSpPr txBox="1"/>
            <p:nvPr/>
          </p:nvSpPr>
          <p:spPr>
            <a:xfrm>
              <a:off x="1975589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14" name="文本框 213">
              <a:extLst>
                <a:ext uri="{FF2B5EF4-FFF2-40B4-BE49-F238E27FC236}">
                  <a16:creationId xmlns:a16="http://schemas.microsoft.com/office/drawing/2014/main" id="{2695DD37-E624-9F9E-5194-4E2F1197976B}"/>
                </a:ext>
              </a:extLst>
            </p:cNvPr>
            <p:cNvSpPr txBox="1"/>
            <p:nvPr/>
          </p:nvSpPr>
          <p:spPr>
            <a:xfrm>
              <a:off x="3060808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32</a:t>
              </a:r>
            </a:p>
          </p:txBody>
        </p:sp>
      </p:grpSp>
      <p:grpSp>
        <p:nvGrpSpPr>
          <p:cNvPr id="215" name="组合 214">
            <a:extLst>
              <a:ext uri="{FF2B5EF4-FFF2-40B4-BE49-F238E27FC236}">
                <a16:creationId xmlns:a16="http://schemas.microsoft.com/office/drawing/2014/main" id="{5BA9B81B-B008-418A-8ED9-E00A5D5977F3}"/>
              </a:ext>
            </a:extLst>
          </p:cNvPr>
          <p:cNvGrpSpPr/>
          <p:nvPr/>
        </p:nvGrpSpPr>
        <p:grpSpPr>
          <a:xfrm>
            <a:off x="4458050" y="1978844"/>
            <a:ext cx="3258119" cy="584775"/>
            <a:chOff x="732005" y="1375003"/>
            <a:chExt cx="3258119" cy="584775"/>
          </a:xfrm>
        </p:grpSpPr>
        <p:sp>
          <p:nvSpPr>
            <p:cNvPr id="216" name="文本框 215">
              <a:extLst>
                <a:ext uri="{FF2B5EF4-FFF2-40B4-BE49-F238E27FC236}">
                  <a16:creationId xmlns:a16="http://schemas.microsoft.com/office/drawing/2014/main" id="{79034979-488F-D31D-C97C-9038610723BB}"/>
                </a:ext>
              </a:extLst>
            </p:cNvPr>
            <p:cNvSpPr txBox="1"/>
            <p:nvPr/>
          </p:nvSpPr>
          <p:spPr>
            <a:xfrm>
              <a:off x="732005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17" name="文本框 216">
              <a:extLst>
                <a:ext uri="{FF2B5EF4-FFF2-40B4-BE49-F238E27FC236}">
                  <a16:creationId xmlns:a16="http://schemas.microsoft.com/office/drawing/2014/main" id="{2784A76E-16AE-4A43-71FE-DC73C2FE1EF2}"/>
                </a:ext>
              </a:extLst>
            </p:cNvPr>
            <p:cNvSpPr txBox="1"/>
            <p:nvPr/>
          </p:nvSpPr>
          <p:spPr>
            <a:xfrm>
              <a:off x="1224625" y="1375003"/>
              <a:ext cx="6739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18" name="文本框 217">
              <a:extLst>
                <a:ext uri="{FF2B5EF4-FFF2-40B4-BE49-F238E27FC236}">
                  <a16:creationId xmlns:a16="http://schemas.microsoft.com/office/drawing/2014/main" id="{104F5C2C-08B0-5470-4C44-AD27BE4A81E0}"/>
                </a:ext>
              </a:extLst>
            </p:cNvPr>
            <p:cNvSpPr txBox="1"/>
            <p:nvPr/>
          </p:nvSpPr>
          <p:spPr>
            <a:xfrm>
              <a:off x="1975589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19" name="文本框 218">
              <a:extLst>
                <a:ext uri="{FF2B5EF4-FFF2-40B4-BE49-F238E27FC236}">
                  <a16:creationId xmlns:a16="http://schemas.microsoft.com/office/drawing/2014/main" id="{EFD21531-4C85-D3FB-E2C3-1E3A0F066C61}"/>
                </a:ext>
              </a:extLst>
            </p:cNvPr>
            <p:cNvSpPr txBox="1"/>
            <p:nvPr/>
          </p:nvSpPr>
          <p:spPr>
            <a:xfrm>
              <a:off x="3060808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32</a:t>
              </a:r>
            </a:p>
          </p:txBody>
        </p:sp>
      </p:grpSp>
      <p:grpSp>
        <p:nvGrpSpPr>
          <p:cNvPr id="220" name="组合 219">
            <a:extLst>
              <a:ext uri="{FF2B5EF4-FFF2-40B4-BE49-F238E27FC236}">
                <a16:creationId xmlns:a16="http://schemas.microsoft.com/office/drawing/2014/main" id="{1A2A799C-D8E6-3BD0-EFD7-B2995B7C11AE}"/>
              </a:ext>
            </a:extLst>
          </p:cNvPr>
          <p:cNvGrpSpPr/>
          <p:nvPr/>
        </p:nvGrpSpPr>
        <p:grpSpPr>
          <a:xfrm>
            <a:off x="732005" y="2592506"/>
            <a:ext cx="3258119" cy="584775"/>
            <a:chOff x="732005" y="1375003"/>
            <a:chExt cx="3258119" cy="584775"/>
          </a:xfrm>
        </p:grpSpPr>
        <p:sp>
          <p:nvSpPr>
            <p:cNvPr id="221" name="文本框 220">
              <a:extLst>
                <a:ext uri="{FF2B5EF4-FFF2-40B4-BE49-F238E27FC236}">
                  <a16:creationId xmlns:a16="http://schemas.microsoft.com/office/drawing/2014/main" id="{99389069-D37C-E65A-F254-825A1171C1CE}"/>
                </a:ext>
              </a:extLst>
            </p:cNvPr>
            <p:cNvSpPr txBox="1"/>
            <p:nvPr/>
          </p:nvSpPr>
          <p:spPr>
            <a:xfrm>
              <a:off x="732005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22" name="文本框 221">
              <a:extLst>
                <a:ext uri="{FF2B5EF4-FFF2-40B4-BE49-F238E27FC236}">
                  <a16:creationId xmlns:a16="http://schemas.microsoft.com/office/drawing/2014/main" id="{728D0AAF-FD0C-9B7D-B586-475DA7F2F88D}"/>
                </a:ext>
              </a:extLst>
            </p:cNvPr>
            <p:cNvSpPr txBox="1"/>
            <p:nvPr/>
          </p:nvSpPr>
          <p:spPr>
            <a:xfrm>
              <a:off x="1224625" y="1375003"/>
              <a:ext cx="6739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23" name="文本框 222">
              <a:extLst>
                <a:ext uri="{FF2B5EF4-FFF2-40B4-BE49-F238E27FC236}">
                  <a16:creationId xmlns:a16="http://schemas.microsoft.com/office/drawing/2014/main" id="{E92C5C87-4E03-DBB6-E670-F8EDAD1486F4}"/>
                </a:ext>
              </a:extLst>
            </p:cNvPr>
            <p:cNvSpPr txBox="1"/>
            <p:nvPr/>
          </p:nvSpPr>
          <p:spPr>
            <a:xfrm>
              <a:off x="1975589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24" name="文本框 223">
              <a:extLst>
                <a:ext uri="{FF2B5EF4-FFF2-40B4-BE49-F238E27FC236}">
                  <a16:creationId xmlns:a16="http://schemas.microsoft.com/office/drawing/2014/main" id="{6FDC0B25-9D46-DA54-E625-0BE310FF82AF}"/>
                </a:ext>
              </a:extLst>
            </p:cNvPr>
            <p:cNvSpPr txBox="1"/>
            <p:nvPr/>
          </p:nvSpPr>
          <p:spPr>
            <a:xfrm>
              <a:off x="3060808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</a:p>
          </p:txBody>
        </p:sp>
      </p:grpSp>
      <p:grpSp>
        <p:nvGrpSpPr>
          <p:cNvPr id="225" name="组合 224">
            <a:extLst>
              <a:ext uri="{FF2B5EF4-FFF2-40B4-BE49-F238E27FC236}">
                <a16:creationId xmlns:a16="http://schemas.microsoft.com/office/drawing/2014/main" id="{DCEFCECB-60B7-FB31-2BD8-1E15EC2B8E33}"/>
              </a:ext>
            </a:extLst>
          </p:cNvPr>
          <p:cNvGrpSpPr/>
          <p:nvPr/>
        </p:nvGrpSpPr>
        <p:grpSpPr>
          <a:xfrm>
            <a:off x="4458050" y="2592506"/>
            <a:ext cx="3258119" cy="584775"/>
            <a:chOff x="732005" y="1375003"/>
            <a:chExt cx="3258119" cy="584775"/>
          </a:xfrm>
        </p:grpSpPr>
        <p:sp>
          <p:nvSpPr>
            <p:cNvPr id="226" name="文本框 225">
              <a:extLst>
                <a:ext uri="{FF2B5EF4-FFF2-40B4-BE49-F238E27FC236}">
                  <a16:creationId xmlns:a16="http://schemas.microsoft.com/office/drawing/2014/main" id="{304CECAC-8A43-1061-FCF9-AC76B4D83520}"/>
                </a:ext>
              </a:extLst>
            </p:cNvPr>
            <p:cNvSpPr txBox="1"/>
            <p:nvPr/>
          </p:nvSpPr>
          <p:spPr>
            <a:xfrm>
              <a:off x="732005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27" name="文本框 226">
              <a:extLst>
                <a:ext uri="{FF2B5EF4-FFF2-40B4-BE49-F238E27FC236}">
                  <a16:creationId xmlns:a16="http://schemas.microsoft.com/office/drawing/2014/main" id="{7E5B3B5D-169A-FA0C-40C7-D07A387D7DCB}"/>
                </a:ext>
              </a:extLst>
            </p:cNvPr>
            <p:cNvSpPr txBox="1"/>
            <p:nvPr/>
          </p:nvSpPr>
          <p:spPr>
            <a:xfrm>
              <a:off x="1224625" y="1375003"/>
              <a:ext cx="6739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28" name="文本框 227">
              <a:extLst>
                <a:ext uri="{FF2B5EF4-FFF2-40B4-BE49-F238E27FC236}">
                  <a16:creationId xmlns:a16="http://schemas.microsoft.com/office/drawing/2014/main" id="{AD6B8E71-CA78-3D7C-00CD-9669CBBF6E02}"/>
                </a:ext>
              </a:extLst>
            </p:cNvPr>
            <p:cNvSpPr txBox="1"/>
            <p:nvPr/>
          </p:nvSpPr>
          <p:spPr>
            <a:xfrm>
              <a:off x="1975589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29" name="文本框 228">
              <a:extLst>
                <a:ext uri="{FF2B5EF4-FFF2-40B4-BE49-F238E27FC236}">
                  <a16:creationId xmlns:a16="http://schemas.microsoft.com/office/drawing/2014/main" id="{3FD1F1AA-35F9-93F9-4F66-C39CB592FE56}"/>
                </a:ext>
              </a:extLst>
            </p:cNvPr>
            <p:cNvSpPr txBox="1"/>
            <p:nvPr/>
          </p:nvSpPr>
          <p:spPr>
            <a:xfrm>
              <a:off x="3060808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</a:p>
          </p:txBody>
        </p:sp>
      </p:grpSp>
      <p:grpSp>
        <p:nvGrpSpPr>
          <p:cNvPr id="230" name="组合 229">
            <a:extLst>
              <a:ext uri="{FF2B5EF4-FFF2-40B4-BE49-F238E27FC236}">
                <a16:creationId xmlns:a16="http://schemas.microsoft.com/office/drawing/2014/main" id="{58747FED-5207-4A62-02AC-11402493C6A3}"/>
              </a:ext>
            </a:extLst>
          </p:cNvPr>
          <p:cNvGrpSpPr/>
          <p:nvPr/>
        </p:nvGrpSpPr>
        <p:grpSpPr>
          <a:xfrm>
            <a:off x="732005" y="3207473"/>
            <a:ext cx="3258119" cy="584775"/>
            <a:chOff x="732005" y="1375003"/>
            <a:chExt cx="3258119" cy="584775"/>
          </a:xfrm>
        </p:grpSpPr>
        <p:sp>
          <p:nvSpPr>
            <p:cNvPr id="231" name="文本框 230">
              <a:extLst>
                <a:ext uri="{FF2B5EF4-FFF2-40B4-BE49-F238E27FC236}">
                  <a16:creationId xmlns:a16="http://schemas.microsoft.com/office/drawing/2014/main" id="{6C737917-0547-71D9-C69D-133B0A095E2B}"/>
                </a:ext>
              </a:extLst>
            </p:cNvPr>
            <p:cNvSpPr txBox="1"/>
            <p:nvPr/>
          </p:nvSpPr>
          <p:spPr>
            <a:xfrm>
              <a:off x="732005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32" name="文本框 231">
              <a:extLst>
                <a:ext uri="{FF2B5EF4-FFF2-40B4-BE49-F238E27FC236}">
                  <a16:creationId xmlns:a16="http://schemas.microsoft.com/office/drawing/2014/main" id="{F51F765F-AD65-E4D3-A9E7-2FC1934BA11F}"/>
                </a:ext>
              </a:extLst>
            </p:cNvPr>
            <p:cNvSpPr txBox="1"/>
            <p:nvPr/>
          </p:nvSpPr>
          <p:spPr>
            <a:xfrm>
              <a:off x="1224625" y="1375003"/>
              <a:ext cx="6739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33" name="文本框 232">
              <a:extLst>
                <a:ext uri="{FF2B5EF4-FFF2-40B4-BE49-F238E27FC236}">
                  <a16:creationId xmlns:a16="http://schemas.microsoft.com/office/drawing/2014/main" id="{FAB59447-39E3-F712-200D-56525A3E4043}"/>
                </a:ext>
              </a:extLst>
            </p:cNvPr>
            <p:cNvSpPr txBox="1"/>
            <p:nvPr/>
          </p:nvSpPr>
          <p:spPr>
            <a:xfrm>
              <a:off x="1975589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34" name="文本框 233">
              <a:extLst>
                <a:ext uri="{FF2B5EF4-FFF2-40B4-BE49-F238E27FC236}">
                  <a16:creationId xmlns:a16="http://schemas.microsoft.com/office/drawing/2014/main" id="{0C236308-E7D6-F9D0-D505-79367FE73027}"/>
                </a:ext>
              </a:extLst>
            </p:cNvPr>
            <p:cNvSpPr txBox="1"/>
            <p:nvPr/>
          </p:nvSpPr>
          <p:spPr>
            <a:xfrm>
              <a:off x="3060808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48</a:t>
              </a:r>
            </a:p>
          </p:txBody>
        </p:sp>
      </p:grpSp>
      <p:grpSp>
        <p:nvGrpSpPr>
          <p:cNvPr id="235" name="组合 234">
            <a:extLst>
              <a:ext uri="{FF2B5EF4-FFF2-40B4-BE49-F238E27FC236}">
                <a16:creationId xmlns:a16="http://schemas.microsoft.com/office/drawing/2014/main" id="{6EF020EB-0599-9428-6D63-FFFFEF5E7398}"/>
              </a:ext>
            </a:extLst>
          </p:cNvPr>
          <p:cNvGrpSpPr/>
          <p:nvPr/>
        </p:nvGrpSpPr>
        <p:grpSpPr>
          <a:xfrm>
            <a:off x="4458050" y="3207473"/>
            <a:ext cx="3258119" cy="584775"/>
            <a:chOff x="732005" y="1375003"/>
            <a:chExt cx="3258119" cy="584775"/>
          </a:xfrm>
        </p:grpSpPr>
        <p:sp>
          <p:nvSpPr>
            <p:cNvPr id="236" name="文本框 235">
              <a:extLst>
                <a:ext uri="{FF2B5EF4-FFF2-40B4-BE49-F238E27FC236}">
                  <a16:creationId xmlns:a16="http://schemas.microsoft.com/office/drawing/2014/main" id="{91AA52B6-B50F-7B9A-5883-EE18FF315331}"/>
                </a:ext>
              </a:extLst>
            </p:cNvPr>
            <p:cNvSpPr txBox="1"/>
            <p:nvPr/>
          </p:nvSpPr>
          <p:spPr>
            <a:xfrm>
              <a:off x="732005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37" name="文本框 236">
              <a:extLst>
                <a:ext uri="{FF2B5EF4-FFF2-40B4-BE49-F238E27FC236}">
                  <a16:creationId xmlns:a16="http://schemas.microsoft.com/office/drawing/2014/main" id="{4BDDCE18-66B5-4219-77A8-227C1BF104EE}"/>
                </a:ext>
              </a:extLst>
            </p:cNvPr>
            <p:cNvSpPr txBox="1"/>
            <p:nvPr/>
          </p:nvSpPr>
          <p:spPr>
            <a:xfrm>
              <a:off x="1224625" y="1375003"/>
              <a:ext cx="6739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38" name="文本框 237">
              <a:extLst>
                <a:ext uri="{FF2B5EF4-FFF2-40B4-BE49-F238E27FC236}">
                  <a16:creationId xmlns:a16="http://schemas.microsoft.com/office/drawing/2014/main" id="{77B6296A-B1A3-265E-7BD9-4D06457D8D7B}"/>
                </a:ext>
              </a:extLst>
            </p:cNvPr>
            <p:cNvSpPr txBox="1"/>
            <p:nvPr/>
          </p:nvSpPr>
          <p:spPr>
            <a:xfrm>
              <a:off x="1975589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39" name="文本框 238">
              <a:extLst>
                <a:ext uri="{FF2B5EF4-FFF2-40B4-BE49-F238E27FC236}">
                  <a16:creationId xmlns:a16="http://schemas.microsoft.com/office/drawing/2014/main" id="{15D79106-3B2E-8B1A-B0DE-77A7B715B366}"/>
                </a:ext>
              </a:extLst>
            </p:cNvPr>
            <p:cNvSpPr txBox="1"/>
            <p:nvPr/>
          </p:nvSpPr>
          <p:spPr>
            <a:xfrm>
              <a:off x="3060808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48</a:t>
              </a:r>
            </a:p>
          </p:txBody>
        </p:sp>
      </p:grpSp>
      <p:grpSp>
        <p:nvGrpSpPr>
          <p:cNvPr id="240" name="组合 239">
            <a:extLst>
              <a:ext uri="{FF2B5EF4-FFF2-40B4-BE49-F238E27FC236}">
                <a16:creationId xmlns:a16="http://schemas.microsoft.com/office/drawing/2014/main" id="{964DD5F1-4405-0E51-759C-0F514B06F90D}"/>
              </a:ext>
            </a:extLst>
          </p:cNvPr>
          <p:cNvGrpSpPr/>
          <p:nvPr/>
        </p:nvGrpSpPr>
        <p:grpSpPr>
          <a:xfrm>
            <a:off x="732005" y="3810386"/>
            <a:ext cx="3258119" cy="584775"/>
            <a:chOff x="732005" y="1375003"/>
            <a:chExt cx="3258119" cy="584775"/>
          </a:xfrm>
        </p:grpSpPr>
        <p:sp>
          <p:nvSpPr>
            <p:cNvPr id="241" name="文本框 240">
              <a:extLst>
                <a:ext uri="{FF2B5EF4-FFF2-40B4-BE49-F238E27FC236}">
                  <a16:creationId xmlns:a16="http://schemas.microsoft.com/office/drawing/2014/main" id="{FC53B942-F360-D4D3-CA5E-6A660CCCAB20}"/>
                </a:ext>
              </a:extLst>
            </p:cNvPr>
            <p:cNvSpPr txBox="1"/>
            <p:nvPr/>
          </p:nvSpPr>
          <p:spPr>
            <a:xfrm>
              <a:off x="732005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42" name="文本框 241">
              <a:extLst>
                <a:ext uri="{FF2B5EF4-FFF2-40B4-BE49-F238E27FC236}">
                  <a16:creationId xmlns:a16="http://schemas.microsoft.com/office/drawing/2014/main" id="{770FDDCA-4E7B-D280-BA1B-7EF2F5CD87CC}"/>
                </a:ext>
              </a:extLst>
            </p:cNvPr>
            <p:cNvSpPr txBox="1"/>
            <p:nvPr/>
          </p:nvSpPr>
          <p:spPr>
            <a:xfrm>
              <a:off x="1224625" y="1375003"/>
              <a:ext cx="6739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43" name="文本框 242">
              <a:extLst>
                <a:ext uri="{FF2B5EF4-FFF2-40B4-BE49-F238E27FC236}">
                  <a16:creationId xmlns:a16="http://schemas.microsoft.com/office/drawing/2014/main" id="{CCC2CFF8-2729-0596-2BF2-04DE776F6E00}"/>
                </a:ext>
              </a:extLst>
            </p:cNvPr>
            <p:cNvSpPr txBox="1"/>
            <p:nvPr/>
          </p:nvSpPr>
          <p:spPr>
            <a:xfrm>
              <a:off x="1975589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44" name="文本框 243">
              <a:extLst>
                <a:ext uri="{FF2B5EF4-FFF2-40B4-BE49-F238E27FC236}">
                  <a16:creationId xmlns:a16="http://schemas.microsoft.com/office/drawing/2014/main" id="{577D9391-C7A0-DA6E-E4E8-9FA75DC00D2F}"/>
                </a:ext>
              </a:extLst>
            </p:cNvPr>
            <p:cNvSpPr txBox="1"/>
            <p:nvPr/>
          </p:nvSpPr>
          <p:spPr>
            <a:xfrm>
              <a:off x="3060808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56</a:t>
              </a:r>
            </a:p>
          </p:txBody>
        </p:sp>
      </p:grpSp>
      <p:grpSp>
        <p:nvGrpSpPr>
          <p:cNvPr id="245" name="组合 244">
            <a:extLst>
              <a:ext uri="{FF2B5EF4-FFF2-40B4-BE49-F238E27FC236}">
                <a16:creationId xmlns:a16="http://schemas.microsoft.com/office/drawing/2014/main" id="{EC94F206-304B-C4F1-E3AF-1EF6A5E739FF}"/>
              </a:ext>
            </a:extLst>
          </p:cNvPr>
          <p:cNvGrpSpPr/>
          <p:nvPr/>
        </p:nvGrpSpPr>
        <p:grpSpPr>
          <a:xfrm>
            <a:off x="4458050" y="3810386"/>
            <a:ext cx="3258119" cy="584775"/>
            <a:chOff x="732005" y="1375003"/>
            <a:chExt cx="3258119" cy="584775"/>
          </a:xfrm>
        </p:grpSpPr>
        <p:sp>
          <p:nvSpPr>
            <p:cNvPr id="246" name="文本框 245">
              <a:extLst>
                <a:ext uri="{FF2B5EF4-FFF2-40B4-BE49-F238E27FC236}">
                  <a16:creationId xmlns:a16="http://schemas.microsoft.com/office/drawing/2014/main" id="{2CCC4101-6422-C07B-D5B9-B06084BB920B}"/>
                </a:ext>
              </a:extLst>
            </p:cNvPr>
            <p:cNvSpPr txBox="1"/>
            <p:nvPr/>
          </p:nvSpPr>
          <p:spPr>
            <a:xfrm>
              <a:off x="732005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247" name="文本框 246">
              <a:extLst>
                <a:ext uri="{FF2B5EF4-FFF2-40B4-BE49-F238E27FC236}">
                  <a16:creationId xmlns:a16="http://schemas.microsoft.com/office/drawing/2014/main" id="{57A8E186-0E5E-3C4F-9F05-4E44D5A82D90}"/>
                </a:ext>
              </a:extLst>
            </p:cNvPr>
            <p:cNvSpPr txBox="1"/>
            <p:nvPr/>
          </p:nvSpPr>
          <p:spPr>
            <a:xfrm>
              <a:off x="1224625" y="1375003"/>
              <a:ext cx="6739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48" name="文本框 247">
              <a:extLst>
                <a:ext uri="{FF2B5EF4-FFF2-40B4-BE49-F238E27FC236}">
                  <a16:creationId xmlns:a16="http://schemas.microsoft.com/office/drawing/2014/main" id="{3D87199B-0B22-8740-A0F8-989BE3240CA2}"/>
                </a:ext>
              </a:extLst>
            </p:cNvPr>
            <p:cNvSpPr txBox="1"/>
            <p:nvPr/>
          </p:nvSpPr>
          <p:spPr>
            <a:xfrm>
              <a:off x="1975589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49" name="文本框 248">
              <a:extLst>
                <a:ext uri="{FF2B5EF4-FFF2-40B4-BE49-F238E27FC236}">
                  <a16:creationId xmlns:a16="http://schemas.microsoft.com/office/drawing/2014/main" id="{D3E0A58E-D762-2311-5FA6-5BB123BFD682}"/>
                </a:ext>
              </a:extLst>
            </p:cNvPr>
            <p:cNvSpPr txBox="1"/>
            <p:nvPr/>
          </p:nvSpPr>
          <p:spPr>
            <a:xfrm>
              <a:off x="3060808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56</a:t>
              </a:r>
            </a:p>
          </p:txBody>
        </p:sp>
      </p:grpSp>
      <p:grpSp>
        <p:nvGrpSpPr>
          <p:cNvPr id="250" name="组合 249">
            <a:extLst>
              <a:ext uri="{FF2B5EF4-FFF2-40B4-BE49-F238E27FC236}">
                <a16:creationId xmlns:a16="http://schemas.microsoft.com/office/drawing/2014/main" id="{D2048C0C-01FA-0689-DF72-9A6D1129EC61}"/>
              </a:ext>
            </a:extLst>
          </p:cNvPr>
          <p:cNvGrpSpPr/>
          <p:nvPr/>
        </p:nvGrpSpPr>
        <p:grpSpPr>
          <a:xfrm>
            <a:off x="732005" y="4405379"/>
            <a:ext cx="3258119" cy="584775"/>
            <a:chOff x="732005" y="1375003"/>
            <a:chExt cx="3258119" cy="584775"/>
          </a:xfrm>
        </p:grpSpPr>
        <p:sp>
          <p:nvSpPr>
            <p:cNvPr id="251" name="文本框 250">
              <a:extLst>
                <a:ext uri="{FF2B5EF4-FFF2-40B4-BE49-F238E27FC236}">
                  <a16:creationId xmlns:a16="http://schemas.microsoft.com/office/drawing/2014/main" id="{DA3F227A-6235-B80E-BE66-6A204A17A643}"/>
                </a:ext>
              </a:extLst>
            </p:cNvPr>
            <p:cNvSpPr txBox="1"/>
            <p:nvPr/>
          </p:nvSpPr>
          <p:spPr>
            <a:xfrm>
              <a:off x="732005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52" name="文本框 251">
              <a:extLst>
                <a:ext uri="{FF2B5EF4-FFF2-40B4-BE49-F238E27FC236}">
                  <a16:creationId xmlns:a16="http://schemas.microsoft.com/office/drawing/2014/main" id="{65CA0828-7079-368A-E861-C8BA884FB0E4}"/>
                </a:ext>
              </a:extLst>
            </p:cNvPr>
            <p:cNvSpPr txBox="1"/>
            <p:nvPr/>
          </p:nvSpPr>
          <p:spPr>
            <a:xfrm>
              <a:off x="1224625" y="1375003"/>
              <a:ext cx="6739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53" name="文本框 252">
              <a:extLst>
                <a:ext uri="{FF2B5EF4-FFF2-40B4-BE49-F238E27FC236}">
                  <a16:creationId xmlns:a16="http://schemas.microsoft.com/office/drawing/2014/main" id="{BD3904FE-A630-1602-DBBB-A680ADB63644}"/>
                </a:ext>
              </a:extLst>
            </p:cNvPr>
            <p:cNvSpPr txBox="1"/>
            <p:nvPr/>
          </p:nvSpPr>
          <p:spPr>
            <a:xfrm>
              <a:off x="1975589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254" name="文本框 253">
              <a:extLst>
                <a:ext uri="{FF2B5EF4-FFF2-40B4-BE49-F238E27FC236}">
                  <a16:creationId xmlns:a16="http://schemas.microsoft.com/office/drawing/2014/main" id="{2A119761-FD6A-E778-239A-AC67D6D39BCB}"/>
                </a:ext>
              </a:extLst>
            </p:cNvPr>
            <p:cNvSpPr txBox="1"/>
            <p:nvPr/>
          </p:nvSpPr>
          <p:spPr>
            <a:xfrm>
              <a:off x="3060808" y="1375003"/>
              <a:ext cx="9293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64</a:t>
              </a:r>
            </a:p>
          </p:txBody>
        </p:sp>
      </p:grpSp>
      <p:sp>
        <p:nvSpPr>
          <p:cNvPr id="255" name="矩形: 圆角 254">
            <a:extLst>
              <a:ext uri="{FF2B5EF4-FFF2-40B4-BE49-F238E27FC236}">
                <a16:creationId xmlns:a16="http://schemas.microsoft.com/office/drawing/2014/main" id="{AB6EDA9C-0F96-AACC-2406-0ED7A768595B}"/>
              </a:ext>
            </a:extLst>
          </p:cNvPr>
          <p:cNvSpPr/>
          <p:nvPr/>
        </p:nvSpPr>
        <p:spPr>
          <a:xfrm>
            <a:off x="7862310" y="277170"/>
            <a:ext cx="2872642" cy="4634825"/>
          </a:xfrm>
          <a:prstGeom prst="roundRect">
            <a:avLst>
              <a:gd name="adj" fmla="val 13080"/>
            </a:avLst>
          </a:prstGeom>
          <a:solidFill>
            <a:srgbClr val="FAE7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一八 得八</a:t>
            </a:r>
            <a:endParaRPr lang="en-US" alt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二八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</a:p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   )</a:t>
            </a:r>
          </a:p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   )</a:t>
            </a:r>
          </a:p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   )</a:t>
            </a:r>
          </a:p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   )</a:t>
            </a:r>
          </a:p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   )</a:t>
            </a:r>
          </a:p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   )</a:t>
            </a:r>
          </a:p>
        </p:txBody>
      </p:sp>
      <p:sp>
        <p:nvSpPr>
          <p:cNvPr id="256" name="文本框 255">
            <a:extLst>
              <a:ext uri="{FF2B5EF4-FFF2-40B4-BE49-F238E27FC236}">
                <a16:creationId xmlns:a16="http://schemas.microsoft.com/office/drawing/2014/main" id="{E4D4E9B2-2963-7A1D-ADCB-C86D8D2080F9}"/>
              </a:ext>
            </a:extLst>
          </p:cNvPr>
          <p:cNvSpPr txBox="1"/>
          <p:nvPr/>
        </p:nvSpPr>
        <p:spPr>
          <a:xfrm>
            <a:off x="9208564" y="914936"/>
            <a:ext cx="145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十六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257" name="文本框 256">
            <a:extLst>
              <a:ext uri="{FF2B5EF4-FFF2-40B4-BE49-F238E27FC236}">
                <a16:creationId xmlns:a16="http://schemas.microsoft.com/office/drawing/2014/main" id="{DAE33B3B-2A08-BE86-F729-F1318FF3B4F3}"/>
              </a:ext>
            </a:extLst>
          </p:cNvPr>
          <p:cNvSpPr txBox="1"/>
          <p:nvPr/>
        </p:nvSpPr>
        <p:spPr>
          <a:xfrm>
            <a:off x="8172339" y="1467438"/>
            <a:ext cx="25330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三八二十四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258" name="文本框 257">
            <a:extLst>
              <a:ext uri="{FF2B5EF4-FFF2-40B4-BE49-F238E27FC236}">
                <a16:creationId xmlns:a16="http://schemas.microsoft.com/office/drawing/2014/main" id="{86D605D6-B27D-3B6A-06FB-020F0F6F4024}"/>
              </a:ext>
            </a:extLst>
          </p:cNvPr>
          <p:cNvSpPr txBox="1"/>
          <p:nvPr/>
        </p:nvSpPr>
        <p:spPr>
          <a:xfrm>
            <a:off x="8172339" y="2019940"/>
            <a:ext cx="25330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四八三十二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259" name="文本框 258">
            <a:extLst>
              <a:ext uri="{FF2B5EF4-FFF2-40B4-BE49-F238E27FC236}">
                <a16:creationId xmlns:a16="http://schemas.microsoft.com/office/drawing/2014/main" id="{A437A20F-9522-FAF1-0556-D120A461486D}"/>
              </a:ext>
            </a:extLst>
          </p:cNvPr>
          <p:cNvSpPr txBox="1"/>
          <p:nvPr/>
        </p:nvSpPr>
        <p:spPr>
          <a:xfrm>
            <a:off x="8172339" y="2572442"/>
            <a:ext cx="25330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200" b="1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五八四十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260" name="文本框 259">
            <a:extLst>
              <a:ext uri="{FF2B5EF4-FFF2-40B4-BE49-F238E27FC236}">
                <a16:creationId xmlns:a16="http://schemas.microsoft.com/office/drawing/2014/main" id="{B70F4A0D-3256-1B1D-74A6-06615981F1A5}"/>
              </a:ext>
            </a:extLst>
          </p:cNvPr>
          <p:cNvSpPr txBox="1"/>
          <p:nvPr/>
        </p:nvSpPr>
        <p:spPr>
          <a:xfrm>
            <a:off x="8172339" y="3124944"/>
            <a:ext cx="25330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200" b="1" noProof="0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六八四十八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261" name="文本框 260">
            <a:extLst>
              <a:ext uri="{FF2B5EF4-FFF2-40B4-BE49-F238E27FC236}">
                <a16:creationId xmlns:a16="http://schemas.microsoft.com/office/drawing/2014/main" id="{EAEF2D6D-4280-C4E4-A6BF-779AE365F50B}"/>
              </a:ext>
            </a:extLst>
          </p:cNvPr>
          <p:cNvSpPr txBox="1"/>
          <p:nvPr/>
        </p:nvSpPr>
        <p:spPr>
          <a:xfrm>
            <a:off x="8172339" y="3677446"/>
            <a:ext cx="25330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200" b="1" noProof="0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七八五十六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  <p:sp>
        <p:nvSpPr>
          <p:cNvPr id="262" name="文本框 261">
            <a:extLst>
              <a:ext uri="{FF2B5EF4-FFF2-40B4-BE49-F238E27FC236}">
                <a16:creationId xmlns:a16="http://schemas.microsoft.com/office/drawing/2014/main" id="{EADADE81-C2F5-083F-1B6E-2F853A2E2B23}"/>
              </a:ext>
            </a:extLst>
          </p:cNvPr>
          <p:cNvSpPr txBox="1"/>
          <p:nvPr/>
        </p:nvSpPr>
        <p:spPr>
          <a:xfrm>
            <a:off x="8172339" y="4246929"/>
            <a:ext cx="25330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3200" b="1" noProof="0" dirty="0">
                <a:solidFill>
                  <a:srgbClr val="F04C35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itchFamily="2" charset="-122"/>
              </a:rPr>
              <a:t>八八六十四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04C35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itchFamily="18" charset="0"/>
              <a:sym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1"/>
      <p:bldP spid="80" grpId="1"/>
      <p:bldP spid="84" grpId="1"/>
      <p:bldP spid="88" grpId="1"/>
      <p:bldP spid="92" grpId="1"/>
      <p:bldP spid="96" grpId="1"/>
      <p:bldP spid="100" grpId="1"/>
      <p:bldP spid="104" grpId="1"/>
      <p:bldP spid="198" grpId="0"/>
      <p:bldP spid="198" grpId="1"/>
      <p:bldP spid="199" grpId="0"/>
      <p:bldP spid="199" grpId="1"/>
      <p:bldP spid="200" grpId="1"/>
      <p:bldP spid="201" grpId="1"/>
      <p:bldP spid="202" grpId="1"/>
      <p:bldP spid="203" grpId="1"/>
      <p:bldP spid="206" grpId="0"/>
      <p:bldP spid="207" grpId="0"/>
      <p:bldP spid="208" grpId="0"/>
      <p:bldP spid="209" grpId="0"/>
      <p:bldP spid="211" grpId="0"/>
      <p:bldP spid="212" grpId="0"/>
      <p:bldP spid="213" grpId="0"/>
      <p:bldP spid="214" grpId="0"/>
      <p:bldP spid="216" grpId="0"/>
      <p:bldP spid="217" grpId="0"/>
      <p:bldP spid="218" grpId="0"/>
      <p:bldP spid="219" grpId="0"/>
      <p:bldP spid="221" grpId="0"/>
      <p:bldP spid="222" grpId="0"/>
      <p:bldP spid="223" grpId="0"/>
      <p:bldP spid="224" grpId="0"/>
      <p:bldP spid="226" grpId="0"/>
      <p:bldP spid="227" grpId="0"/>
      <p:bldP spid="228" grpId="0"/>
      <p:bldP spid="229" grpId="0"/>
      <p:bldP spid="231" grpId="0"/>
      <p:bldP spid="232" grpId="0"/>
      <p:bldP spid="233" grpId="0"/>
      <p:bldP spid="234" grpId="0"/>
      <p:bldP spid="236" grpId="0"/>
      <p:bldP spid="237" grpId="0"/>
      <p:bldP spid="238" grpId="0"/>
      <p:bldP spid="239" grpId="0"/>
      <p:bldP spid="241" grpId="0"/>
      <p:bldP spid="242" grpId="0"/>
      <p:bldP spid="243" grpId="0"/>
      <p:bldP spid="244" grpId="0"/>
      <p:bldP spid="246" grpId="0"/>
      <p:bldP spid="247" grpId="0"/>
      <p:bldP spid="248" grpId="0"/>
      <p:bldP spid="249" grpId="0"/>
      <p:bldP spid="251" grpId="0"/>
      <p:bldP spid="252" grpId="0"/>
      <p:bldP spid="253" grpId="0"/>
      <p:bldP spid="254" grpId="0"/>
      <p:bldP spid="255" grpId="0" animBg="1"/>
      <p:bldP spid="256" grpId="0"/>
      <p:bldP spid="257" grpId="0"/>
      <p:bldP spid="258" grpId="0"/>
      <p:bldP spid="259" grpId="0"/>
      <p:bldP spid="260" grpId="0"/>
      <p:bldP spid="261" grpId="0"/>
      <p:bldP spid="2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图片 315">
            <a:extLst>
              <a:ext uri="{FF2B5EF4-FFF2-40B4-BE49-F238E27FC236}">
                <a16:creationId xmlns:a16="http://schemas.microsoft.com/office/drawing/2014/main" id="{1D04679B-F145-A30F-C259-D9173B571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91" y="500365"/>
            <a:ext cx="5242578" cy="919716"/>
          </a:xfrm>
          <a:prstGeom prst="rect">
            <a:avLst/>
          </a:prstGeom>
        </p:spPr>
      </p:pic>
      <p:sp>
        <p:nvSpPr>
          <p:cNvPr id="315" name="文本框 314">
            <a:extLst>
              <a:ext uri="{FF2B5EF4-FFF2-40B4-BE49-F238E27FC236}">
                <a16:creationId xmlns:a16="http://schemas.microsoft.com/office/drawing/2014/main" id="{BA52FAA8-8BAC-3823-16D2-081DF03FF2F1}"/>
              </a:ext>
            </a:extLst>
          </p:cNvPr>
          <p:cNvSpPr txBox="1"/>
          <p:nvPr/>
        </p:nvSpPr>
        <p:spPr>
          <a:xfrm>
            <a:off x="624833" y="606280"/>
            <a:ext cx="53797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发现规律，记忆口诀</a:t>
            </a:r>
          </a:p>
        </p:txBody>
      </p:sp>
      <p:sp>
        <p:nvSpPr>
          <p:cNvPr id="317" name="矩形 2">
            <a:extLst>
              <a:ext uri="{FF2B5EF4-FFF2-40B4-BE49-F238E27FC236}">
                <a16:creationId xmlns:a16="http://schemas.microsoft.com/office/drawing/2014/main" id="{AB828050-3ADE-DE42-C045-4FBC5D909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81" y="1668109"/>
            <a:ext cx="7554139" cy="2663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charset="0"/>
              <a:buNone/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itchFamily="2" charset="-122"/>
              </a:rPr>
              <a:t>同学们</a:t>
            </a: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itchFamily="2" charset="-122"/>
              </a:rPr>
              <a:t>发现记忆口诀的规律了</a:t>
            </a: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itchFamily="2" charset="-122"/>
              </a:rPr>
              <a:t>吗？</a:t>
            </a:r>
            <a:endParaRPr lang="en-US" altLang="zh-CN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itchFamily="2" charset="-122"/>
            </a:endParaRPr>
          </a:p>
          <a:p>
            <a:pPr eaLnBrk="1" hangingPunct="1">
              <a:lnSpc>
                <a:spcPct val="120000"/>
              </a:lnSpc>
              <a:buFont typeface="Arial" charset="0"/>
              <a:buNone/>
            </a:pPr>
            <a:r>
              <a:rPr lang="en-US" altLang="zh-CN" sz="36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1.</a:t>
            </a:r>
            <a:r>
              <a:rPr lang="zh-CN" altLang="en-US" sz="36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想一想，有</a:t>
            </a:r>
            <a:r>
              <a:rPr lang="zh-CN" altLang="en-US" sz="36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哪些方法能帮助记忆</a:t>
            </a:r>
            <a:r>
              <a:rPr lang="en-US" altLang="zh-CN" sz="36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4×8</a:t>
            </a:r>
            <a:r>
              <a:rPr lang="zh-CN" altLang="en-US" sz="36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的</a:t>
            </a:r>
            <a:r>
              <a:rPr lang="zh-CN" altLang="en-US" sz="36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口诀？</a:t>
            </a:r>
            <a:endParaRPr lang="en-US" altLang="zh-CN" sz="3600" b="1">
              <a:solidFill>
                <a:srgbClr val="000000"/>
              </a:solidFill>
              <a:latin typeface="楷体" pitchFamily="49" charset="-122"/>
              <a:ea typeface="楷体" pitchFamily="49" charset="-122"/>
              <a:sym typeface="宋体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6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2.</a:t>
            </a:r>
            <a:r>
              <a:rPr lang="zh-CN" altLang="en-US" sz="36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说一说，</a:t>
            </a:r>
            <a:r>
              <a:rPr lang="en-US" altLang="zh-CN" sz="36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8</a:t>
            </a:r>
            <a:r>
              <a:rPr lang="zh-CN" altLang="en-US" sz="36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的乘法口诀有哪些规律？</a:t>
            </a:r>
            <a:endParaRPr lang="en-US" altLang="zh-CN" sz="3600" b="1">
              <a:solidFill>
                <a:srgbClr val="000000"/>
              </a:solidFill>
              <a:latin typeface="楷体" pitchFamily="49" charset="-122"/>
              <a:ea typeface="楷体" pitchFamily="49" charset="-122"/>
              <a:sym typeface="宋体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E2B89BB-442F-8E73-5ECC-7DE7EA36C85A}"/>
              </a:ext>
            </a:extLst>
          </p:cNvPr>
          <p:cNvGrpSpPr/>
          <p:nvPr/>
        </p:nvGrpSpPr>
        <p:grpSpPr>
          <a:xfrm>
            <a:off x="8780843" y="1391858"/>
            <a:ext cx="2872642" cy="4634825"/>
            <a:chOff x="7862310" y="277170"/>
            <a:chExt cx="2872642" cy="4634825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A2B2022E-A4EE-F06A-EF67-D258E7F7F566}"/>
                </a:ext>
              </a:extLst>
            </p:cNvPr>
            <p:cNvSpPr/>
            <p:nvPr/>
          </p:nvSpPr>
          <p:spPr>
            <a:xfrm>
              <a:off x="7862310" y="277170"/>
              <a:ext cx="2872642" cy="4634825"/>
            </a:xfrm>
            <a:prstGeom prst="roundRect">
              <a:avLst>
                <a:gd name="adj" fmla="val 13080"/>
              </a:avLst>
            </a:prstGeom>
            <a:solidFill>
              <a:srgbClr val="FAE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4000"/>
                </a:lnSpc>
              </a:pPr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一八 得八</a:t>
              </a:r>
              <a:endPara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14000"/>
                </a:lnSpc>
              </a:pPr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二八</a:t>
              </a: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)</a:t>
              </a:r>
            </a:p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    )</a:t>
              </a:r>
            </a:p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    )</a:t>
              </a:r>
            </a:p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    )</a:t>
              </a:r>
            </a:p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    )</a:t>
              </a:r>
            </a:p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    )</a:t>
              </a:r>
            </a:p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    )</a:t>
              </a: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B7F865D3-0D85-4CEB-7EB3-9FEC9DCC33AE}"/>
                </a:ext>
              </a:extLst>
            </p:cNvPr>
            <p:cNvSpPr txBox="1"/>
            <p:nvPr/>
          </p:nvSpPr>
          <p:spPr>
            <a:xfrm>
              <a:off x="9208564" y="914936"/>
              <a:ext cx="145002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十六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D95C367-BA5F-3069-F2D9-6CC28DFD4AE6}"/>
                </a:ext>
              </a:extLst>
            </p:cNvPr>
            <p:cNvSpPr txBox="1"/>
            <p:nvPr/>
          </p:nvSpPr>
          <p:spPr>
            <a:xfrm>
              <a:off x="8172339" y="1467438"/>
              <a:ext cx="25330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三八二十四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7A94978E-D84D-133D-2C53-CF897DCB498F}"/>
                </a:ext>
              </a:extLst>
            </p:cNvPr>
            <p:cNvSpPr txBox="1"/>
            <p:nvPr/>
          </p:nvSpPr>
          <p:spPr>
            <a:xfrm>
              <a:off x="8172339" y="2019940"/>
              <a:ext cx="25330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四八三十二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320F4F3D-7D87-952C-029B-0B93C5A21363}"/>
                </a:ext>
              </a:extLst>
            </p:cNvPr>
            <p:cNvSpPr txBox="1"/>
            <p:nvPr/>
          </p:nvSpPr>
          <p:spPr>
            <a:xfrm>
              <a:off x="8172339" y="2572442"/>
              <a:ext cx="25330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五八四十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06EA351-B420-48D9-8337-2B8C1573D062}"/>
                </a:ext>
              </a:extLst>
            </p:cNvPr>
            <p:cNvSpPr txBox="1"/>
            <p:nvPr/>
          </p:nvSpPr>
          <p:spPr>
            <a:xfrm>
              <a:off x="8172339" y="3124944"/>
              <a:ext cx="25330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noProof="0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六八四十八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DF048B1-7662-B593-5557-F2B1169CA859}"/>
                </a:ext>
              </a:extLst>
            </p:cNvPr>
            <p:cNvSpPr txBox="1"/>
            <p:nvPr/>
          </p:nvSpPr>
          <p:spPr>
            <a:xfrm>
              <a:off x="8172339" y="3677446"/>
              <a:ext cx="25330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noProof="0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七八五十六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1DB0871-DA01-511D-2CF0-FC73B7456D67}"/>
                </a:ext>
              </a:extLst>
            </p:cNvPr>
            <p:cNvSpPr txBox="1"/>
            <p:nvPr/>
          </p:nvSpPr>
          <p:spPr>
            <a:xfrm>
              <a:off x="8172339" y="4246929"/>
              <a:ext cx="25330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noProof="0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八八六十四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0C0C4924-917B-CB3A-A2DA-0D3AA053EAED}"/>
              </a:ext>
            </a:extLst>
          </p:cNvPr>
          <p:cNvSpPr/>
          <p:nvPr/>
        </p:nvSpPr>
        <p:spPr>
          <a:xfrm>
            <a:off x="6004560" y="249395"/>
            <a:ext cx="4615894" cy="1142463"/>
          </a:xfrm>
          <a:prstGeom prst="wedgeRoundRectCallout">
            <a:avLst>
              <a:gd name="adj1" fmla="val -38375"/>
              <a:gd name="adj2" fmla="val 13762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8+8+8+8=32</a:t>
            </a:r>
          </a:p>
          <a:p>
            <a:pPr lvl="0" eaLnBrk="1" hangingPunct="1">
              <a:defRPr/>
            </a:pP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24+8=32        40-8=32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446C020-73B3-AC8C-F54B-EF42146B385E}"/>
              </a:ext>
            </a:extLst>
          </p:cNvPr>
          <p:cNvGrpSpPr/>
          <p:nvPr/>
        </p:nvGrpSpPr>
        <p:grpSpPr>
          <a:xfrm>
            <a:off x="552761" y="4297688"/>
            <a:ext cx="8156010" cy="2117460"/>
            <a:chOff x="552761" y="4297688"/>
            <a:chExt cx="8156010" cy="2117460"/>
          </a:xfrm>
        </p:grpSpPr>
        <p:sp>
          <p:nvSpPr>
            <p:cNvPr id="13" name="对话气泡: 圆角矩形 12">
              <a:extLst>
                <a:ext uri="{FF2B5EF4-FFF2-40B4-BE49-F238E27FC236}">
                  <a16:creationId xmlns:a16="http://schemas.microsoft.com/office/drawing/2014/main" id="{AC23AAC7-F46E-B40E-3E3E-3A8E203B5EE4}"/>
                </a:ext>
              </a:extLst>
            </p:cNvPr>
            <p:cNvSpPr/>
            <p:nvPr/>
          </p:nvSpPr>
          <p:spPr>
            <a:xfrm>
              <a:off x="552761" y="4613088"/>
              <a:ext cx="8156010" cy="1802060"/>
            </a:xfrm>
            <a:prstGeom prst="wedgeRoundRectCallout">
              <a:avLst>
                <a:gd name="adj1" fmla="val -8891"/>
                <a:gd name="adj2" fmla="val -47589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eaLnBrk="1" hangingPunct="1">
                <a:defRPr/>
              </a:pPr>
              <a:r>
                <a:rPr lang="en-US" altLang="zh-CN" sz="32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1.8</a:t>
              </a:r>
              <a:r>
                <a:rPr lang="zh-CN" altLang="en-US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的乘法口诀有</a:t>
              </a:r>
              <a:r>
                <a:rPr lang="en-US" altLang="zh-CN" sz="3200" b="1" dirty="0">
                  <a:solidFill>
                    <a:srgbClr val="EE1D23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8</a:t>
              </a:r>
              <a:r>
                <a:rPr lang="zh-CN" altLang="en-US" sz="3200" b="1">
                  <a:solidFill>
                    <a:srgbClr val="EE1D23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句</a:t>
              </a:r>
              <a:r>
                <a:rPr lang="zh-CN" altLang="en-US" sz="32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  <a:endPara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 lvl="0" eaLnBrk="1" hangingPunct="1">
                <a:defRPr/>
              </a:pPr>
              <a:r>
                <a:rPr lang="en-US" altLang="zh-CN" sz="32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2.</a:t>
              </a:r>
              <a:r>
                <a:rPr lang="zh-CN" altLang="en-US" sz="32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得数个位都是双数，且八六四二零循环。</a:t>
              </a:r>
              <a:endPara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 eaLnBrk="1" hangingPunct="1">
                <a:defRPr/>
              </a:pPr>
              <a:r>
                <a:rPr lang="en-US" altLang="zh-CN" sz="32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3.</a:t>
              </a:r>
              <a:r>
                <a:rPr lang="zh-CN" altLang="en-US" sz="32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每</a:t>
              </a:r>
              <a:r>
                <a:rPr lang="zh-CN" altLang="en-US" sz="3200" b="1">
                  <a:solidFill>
                    <a:srgbClr val="EE1D23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相邻</a:t>
              </a:r>
              <a:r>
                <a:rPr lang="zh-CN" altLang="en-US" sz="32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两句口诀的得数</a:t>
              </a:r>
              <a:r>
                <a:rPr lang="zh-CN" altLang="en-US" sz="3200" b="1">
                  <a:solidFill>
                    <a:srgbClr val="EE1D23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相差</a:t>
              </a:r>
              <a:r>
                <a:rPr lang="en-US" altLang="zh-CN" sz="3200" b="1">
                  <a:solidFill>
                    <a:srgbClr val="EE1D23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8</a:t>
              </a:r>
              <a:r>
                <a:rPr lang="zh-CN" altLang="en-US" sz="32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C1C14282-9DA0-D87D-1E91-45E8D7273EA6}"/>
                </a:ext>
              </a:extLst>
            </p:cNvPr>
            <p:cNvSpPr/>
            <p:nvPr/>
          </p:nvSpPr>
          <p:spPr>
            <a:xfrm>
              <a:off x="639079" y="4297688"/>
              <a:ext cx="1218481" cy="44565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FD91A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>
                  <a:solidFill>
                    <a:srgbClr val="00B0F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总结</a:t>
              </a:r>
              <a:endParaRPr lang="en-US" sz="2800" b="1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7DD1C-9584-528E-B886-F5303B158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图片 315">
            <a:extLst>
              <a:ext uri="{FF2B5EF4-FFF2-40B4-BE49-F238E27FC236}">
                <a16:creationId xmlns:a16="http://schemas.microsoft.com/office/drawing/2014/main" id="{A8CEA7A6-EEDF-C300-95EC-9FE20697C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91" y="500365"/>
            <a:ext cx="5242578" cy="919716"/>
          </a:xfrm>
          <a:prstGeom prst="rect">
            <a:avLst/>
          </a:prstGeom>
        </p:spPr>
      </p:pic>
      <p:sp>
        <p:nvSpPr>
          <p:cNvPr id="315" name="文本框 314">
            <a:extLst>
              <a:ext uri="{FF2B5EF4-FFF2-40B4-BE49-F238E27FC236}">
                <a16:creationId xmlns:a16="http://schemas.microsoft.com/office/drawing/2014/main" id="{29EE313A-53B6-17E4-171F-34F61A7FDDB2}"/>
              </a:ext>
            </a:extLst>
          </p:cNvPr>
          <p:cNvSpPr txBox="1"/>
          <p:nvPr/>
        </p:nvSpPr>
        <p:spPr>
          <a:xfrm>
            <a:off x="624833" y="606280"/>
            <a:ext cx="53797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发现规律，记忆口诀</a:t>
            </a:r>
          </a:p>
        </p:txBody>
      </p:sp>
      <p:sp>
        <p:nvSpPr>
          <p:cNvPr id="317" name="矩形 2">
            <a:extLst>
              <a:ext uri="{FF2B5EF4-FFF2-40B4-BE49-F238E27FC236}">
                <a16:creationId xmlns:a16="http://schemas.microsoft.com/office/drawing/2014/main" id="{11D51122-4C20-5652-CD43-4024F0451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571" y="2504434"/>
            <a:ext cx="7209484" cy="160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charset="0"/>
              <a:buNone/>
            </a:pPr>
            <a:r>
              <a:rPr lang="en-US" altLang="zh-CN" sz="44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5</a:t>
            </a:r>
            <a:r>
              <a:rPr lang="zh-CN" altLang="en-US" sz="44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分钟时间，谁能不看着黑板背一背</a:t>
            </a:r>
            <a:r>
              <a:rPr lang="en-US" altLang="zh-CN" sz="44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8</a:t>
            </a:r>
            <a:r>
              <a:rPr lang="zh-CN" altLang="en-US" sz="4400" b="1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宋体" pitchFamily="2" charset="-122"/>
              </a:rPr>
              <a:t>的乘法口诀？</a:t>
            </a:r>
            <a:endParaRPr lang="en-US" altLang="zh-CN" sz="4400" b="1">
              <a:solidFill>
                <a:srgbClr val="000000"/>
              </a:solidFill>
              <a:latin typeface="楷体" pitchFamily="49" charset="-122"/>
              <a:ea typeface="楷体" pitchFamily="49" charset="-122"/>
              <a:sym typeface="宋体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477101E-5A25-1E70-DC45-FA3F9C95B302}"/>
              </a:ext>
            </a:extLst>
          </p:cNvPr>
          <p:cNvGrpSpPr/>
          <p:nvPr/>
        </p:nvGrpSpPr>
        <p:grpSpPr>
          <a:xfrm>
            <a:off x="8209138" y="1314166"/>
            <a:ext cx="2872642" cy="4634825"/>
            <a:chOff x="7862310" y="277170"/>
            <a:chExt cx="2872642" cy="4634825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C54C9C14-7BB9-5622-EA50-574B8ACA0893}"/>
                </a:ext>
              </a:extLst>
            </p:cNvPr>
            <p:cNvSpPr/>
            <p:nvPr/>
          </p:nvSpPr>
          <p:spPr>
            <a:xfrm>
              <a:off x="7862310" y="277170"/>
              <a:ext cx="2872642" cy="4634825"/>
            </a:xfrm>
            <a:prstGeom prst="roundRect">
              <a:avLst>
                <a:gd name="adj" fmla="val 13080"/>
              </a:avLst>
            </a:prstGeom>
            <a:solidFill>
              <a:srgbClr val="FAE7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4000"/>
                </a:lnSpc>
              </a:pPr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一八 得八</a:t>
              </a:r>
              <a:endPara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14000"/>
                </a:lnSpc>
              </a:pPr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二八</a:t>
              </a: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)</a:t>
              </a:r>
            </a:p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    )</a:t>
              </a:r>
            </a:p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    )</a:t>
              </a:r>
            </a:p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    )</a:t>
              </a:r>
            </a:p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    )</a:t>
              </a:r>
            </a:p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    )</a:t>
              </a:r>
            </a:p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          )</a:t>
              </a: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5CAC67F-93D7-9490-988C-A2ADED8325CC}"/>
                </a:ext>
              </a:extLst>
            </p:cNvPr>
            <p:cNvSpPr txBox="1"/>
            <p:nvPr/>
          </p:nvSpPr>
          <p:spPr>
            <a:xfrm>
              <a:off x="9208564" y="914936"/>
              <a:ext cx="145002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十六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F35CEF21-F4E9-2C54-4DDF-FDC7E821A732}"/>
                </a:ext>
              </a:extLst>
            </p:cNvPr>
            <p:cNvSpPr txBox="1"/>
            <p:nvPr/>
          </p:nvSpPr>
          <p:spPr>
            <a:xfrm>
              <a:off x="8172339" y="1467438"/>
              <a:ext cx="25330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三八二十四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2453D8EA-F3B2-7490-3EA8-1EA4376C28A9}"/>
                </a:ext>
              </a:extLst>
            </p:cNvPr>
            <p:cNvSpPr txBox="1"/>
            <p:nvPr/>
          </p:nvSpPr>
          <p:spPr>
            <a:xfrm>
              <a:off x="8172339" y="2019940"/>
              <a:ext cx="25330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四八三十二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1ED9A67B-D2AF-E7D2-D2DB-364053EABFC2}"/>
                </a:ext>
              </a:extLst>
            </p:cNvPr>
            <p:cNvSpPr txBox="1"/>
            <p:nvPr/>
          </p:nvSpPr>
          <p:spPr>
            <a:xfrm>
              <a:off x="8172339" y="2572442"/>
              <a:ext cx="25330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五八四十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8A9EFE7-D0F9-15AB-A3E7-5F0E0F98D012}"/>
                </a:ext>
              </a:extLst>
            </p:cNvPr>
            <p:cNvSpPr txBox="1"/>
            <p:nvPr/>
          </p:nvSpPr>
          <p:spPr>
            <a:xfrm>
              <a:off x="8172339" y="3124944"/>
              <a:ext cx="25330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noProof="0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六八四十八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FD194F69-88F7-0B67-3632-850D0A67F3C0}"/>
                </a:ext>
              </a:extLst>
            </p:cNvPr>
            <p:cNvSpPr txBox="1"/>
            <p:nvPr/>
          </p:nvSpPr>
          <p:spPr>
            <a:xfrm>
              <a:off x="8172339" y="3677446"/>
              <a:ext cx="25330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noProof="0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七八五十六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4EE5C6C-C824-DAD1-9913-012AA4F3D180}"/>
                </a:ext>
              </a:extLst>
            </p:cNvPr>
            <p:cNvSpPr txBox="1"/>
            <p:nvPr/>
          </p:nvSpPr>
          <p:spPr>
            <a:xfrm>
              <a:off x="8172339" y="4246929"/>
              <a:ext cx="253301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lang="zh-CN" altLang="en-US" sz="3200" b="1" noProof="0" dirty="0">
                  <a:solidFill>
                    <a:srgbClr val="F04C35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宋体" pitchFamily="2" charset="-122"/>
                </a:rPr>
                <a:t>八八六十四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itchFamily="18" charset="0"/>
                <a:sym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453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011289" y="725519"/>
            <a:ext cx="10169423" cy="6935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现在你知道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只蜘蛛有几条腿了吗？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9458" y="4637754"/>
            <a:ext cx="1356818" cy="1356818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2741777" y="4637754"/>
            <a:ext cx="2841900" cy="1245396"/>
          </a:xfrm>
          <a:prstGeom prst="wedgeRoundRectCallout">
            <a:avLst>
              <a:gd name="adj1" fmla="val -66494"/>
              <a:gd name="adj2" fmla="val 2955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二八十六，有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16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条腿！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238940" y="725518"/>
            <a:ext cx="4085853" cy="6935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4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只蜘蛛呢？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62" y="1896417"/>
            <a:ext cx="2403686" cy="24036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125" y="1896417"/>
            <a:ext cx="2403686" cy="240368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188" y="1896417"/>
            <a:ext cx="2403686" cy="240368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252" y="1896417"/>
            <a:ext cx="2403686" cy="240368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47569" y="4637754"/>
            <a:ext cx="1357200" cy="1357200"/>
          </a:xfrm>
          <a:prstGeom prst="rect">
            <a:avLst/>
          </a:prstGeom>
        </p:spPr>
      </p:pic>
      <p:sp>
        <p:nvSpPr>
          <p:cNvPr id="15" name="对话气泡: 圆角矩形 14"/>
          <p:cNvSpPr/>
          <p:nvPr/>
        </p:nvSpPr>
        <p:spPr>
          <a:xfrm>
            <a:off x="6361889" y="4637754"/>
            <a:ext cx="3205066" cy="1356817"/>
          </a:xfrm>
          <a:prstGeom prst="wedgeRoundRectCallout">
            <a:avLst>
              <a:gd name="adj1" fmla="val 64556"/>
              <a:gd name="adj2" fmla="val 1935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四八三十二，有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32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条腿！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00743" y="143825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57200" y="1385406"/>
            <a:ext cx="267549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2915194" y="163477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44105" y="2443800"/>
            <a:ext cx="3268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五八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80749" y="2443800"/>
            <a:ext cx="3268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二八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917393" y="2443800"/>
            <a:ext cx="3268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八八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44105" y="3600878"/>
            <a:ext cx="3436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八二十四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480749" y="3600878"/>
            <a:ext cx="3436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八四十八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917393" y="3600878"/>
            <a:ext cx="3436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八五十六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418749" y="2448707"/>
            <a:ext cx="111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EE1D23"/>
                </a:solidFill>
              </a:rPr>
              <a:t>四十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840128" y="2443799"/>
            <a:ext cx="1490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EE1D23"/>
                </a:solidFill>
              </a:rPr>
              <a:t>十六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066320" y="2443799"/>
            <a:ext cx="1986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EE1D23"/>
                </a:solidFill>
              </a:rPr>
              <a:t>六十四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383747" y="3605785"/>
            <a:ext cx="111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EE1D23"/>
                </a:solidFill>
              </a:rPr>
              <a:t>三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820391" y="3605785"/>
            <a:ext cx="111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EE1D23"/>
                </a:solidFill>
              </a:rPr>
              <a:t>六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257035" y="3605785"/>
            <a:ext cx="111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EE1D23"/>
                </a:solidFill>
              </a:rPr>
              <a:t>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114361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05865" y="1892310"/>
            <a:ext cx="1669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8×3=</a:t>
            </a:r>
            <a:endParaRPr lang="zh-CN" altLang="en-US" sz="2400" dirty="0"/>
          </a:p>
        </p:txBody>
      </p:sp>
      <p:sp>
        <p:nvSpPr>
          <p:cNvPr id="7" name="文本框 6"/>
          <p:cNvSpPr txBox="1"/>
          <p:nvPr/>
        </p:nvSpPr>
        <p:spPr>
          <a:xfrm>
            <a:off x="3772429" y="1892310"/>
            <a:ext cx="1669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4×8=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6338993" y="1892310"/>
            <a:ext cx="1669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8×6=</a:t>
            </a:r>
            <a:endParaRPr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8905557" y="1892310"/>
            <a:ext cx="1669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7×8=</a:t>
            </a:r>
            <a:endParaRPr lang="zh-CN" altLang="en-US" sz="2400" dirty="0"/>
          </a:p>
        </p:txBody>
      </p:sp>
      <p:sp>
        <p:nvSpPr>
          <p:cNvPr id="10" name="文本框 9"/>
          <p:cNvSpPr txBox="1"/>
          <p:nvPr/>
        </p:nvSpPr>
        <p:spPr>
          <a:xfrm>
            <a:off x="1205865" y="3065194"/>
            <a:ext cx="1669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5×8=</a:t>
            </a:r>
            <a:endParaRPr lang="zh-CN" altLang="en-US" sz="2400" dirty="0"/>
          </a:p>
        </p:txBody>
      </p:sp>
      <p:sp>
        <p:nvSpPr>
          <p:cNvPr id="11" name="文本框 10"/>
          <p:cNvSpPr txBox="1"/>
          <p:nvPr/>
        </p:nvSpPr>
        <p:spPr>
          <a:xfrm>
            <a:off x="3772429" y="3065194"/>
            <a:ext cx="1669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8×2=</a:t>
            </a:r>
            <a:endParaRPr lang="zh-CN" altLang="en-US" sz="2400" dirty="0"/>
          </a:p>
        </p:txBody>
      </p:sp>
      <p:sp>
        <p:nvSpPr>
          <p:cNvPr id="12" name="文本框 11"/>
          <p:cNvSpPr txBox="1"/>
          <p:nvPr/>
        </p:nvSpPr>
        <p:spPr>
          <a:xfrm>
            <a:off x="6338993" y="3065194"/>
            <a:ext cx="1669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3×8=</a:t>
            </a:r>
            <a:endParaRPr lang="zh-CN" alt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8905557" y="3065194"/>
            <a:ext cx="1669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8×8=</a:t>
            </a:r>
            <a:endParaRPr lang="zh-CN" altLang="en-US" sz="2400" dirty="0"/>
          </a:p>
        </p:txBody>
      </p:sp>
      <p:sp>
        <p:nvSpPr>
          <p:cNvPr id="14" name="文本框 13"/>
          <p:cNvSpPr txBox="1"/>
          <p:nvPr/>
        </p:nvSpPr>
        <p:spPr>
          <a:xfrm>
            <a:off x="2418749" y="1892309"/>
            <a:ext cx="111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84798" y="1892309"/>
            <a:ext cx="111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50847" y="1892309"/>
            <a:ext cx="111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140391" y="1892309"/>
            <a:ext cx="111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418749" y="3068915"/>
            <a:ext cx="111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984798" y="3068915"/>
            <a:ext cx="111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50847" y="3068915"/>
            <a:ext cx="111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140391" y="3068915"/>
            <a:ext cx="1111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31" descr="两小豆形象之聪聪PPT用（反边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264" y="4245520"/>
            <a:ext cx="1378267" cy="146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对话气泡: 圆角矩形 22"/>
          <p:cNvSpPr/>
          <p:nvPr/>
        </p:nvSpPr>
        <p:spPr>
          <a:xfrm>
            <a:off x="2186802" y="4238078"/>
            <a:ext cx="7109597" cy="798006"/>
          </a:xfrm>
          <a:prstGeom prst="wedgeRoundRectCallout">
            <a:avLst>
              <a:gd name="adj1" fmla="val 57410"/>
              <a:gd name="adj2" fmla="val 2832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说一说计算每一题用的是哪句口诀。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111313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E6BBAE5-6301-45E2-1410-7F334CEFF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200" y="1007393"/>
            <a:ext cx="4893598" cy="484321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DE0A77F-DC36-FD48-B9D5-F4D3849383FB}"/>
              </a:ext>
            </a:extLst>
          </p:cNvPr>
          <p:cNvSpPr txBox="1"/>
          <p:nvPr/>
        </p:nvSpPr>
        <p:spPr>
          <a:xfrm>
            <a:off x="6696109" y="1042013"/>
            <a:ext cx="1111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48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4800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9EC26AD-36DA-C8BE-0F50-E7CA36800231}"/>
              </a:ext>
            </a:extLst>
          </p:cNvPr>
          <p:cNvSpPr txBox="1"/>
          <p:nvPr/>
        </p:nvSpPr>
        <p:spPr>
          <a:xfrm>
            <a:off x="7630829" y="2198802"/>
            <a:ext cx="1111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48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zh-CN" altLang="en-US" sz="4800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6A32083-577F-EF72-611F-84CF385D7A9E}"/>
              </a:ext>
            </a:extLst>
          </p:cNvPr>
          <p:cNvSpPr txBox="1"/>
          <p:nvPr/>
        </p:nvSpPr>
        <p:spPr>
          <a:xfrm>
            <a:off x="7630829" y="3805709"/>
            <a:ext cx="1111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48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zh-CN" altLang="en-US" sz="4800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62EA794-C503-6247-6477-9BCAB0B47E32}"/>
              </a:ext>
            </a:extLst>
          </p:cNvPr>
          <p:cNvSpPr txBox="1"/>
          <p:nvPr/>
        </p:nvSpPr>
        <p:spPr>
          <a:xfrm>
            <a:off x="6519627" y="4954510"/>
            <a:ext cx="1111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48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4800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3B57A7A-2B13-029A-E48B-F9FB944844A6}"/>
              </a:ext>
            </a:extLst>
          </p:cNvPr>
          <p:cNvSpPr txBox="1"/>
          <p:nvPr/>
        </p:nvSpPr>
        <p:spPr>
          <a:xfrm>
            <a:off x="4890111" y="4954509"/>
            <a:ext cx="1111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48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sz="4800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4F88EA3-3C27-D074-B58B-30AAD29A77F0}"/>
              </a:ext>
            </a:extLst>
          </p:cNvPr>
          <p:cNvSpPr txBox="1"/>
          <p:nvPr/>
        </p:nvSpPr>
        <p:spPr>
          <a:xfrm>
            <a:off x="3733836" y="3805708"/>
            <a:ext cx="1111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48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endParaRPr lang="zh-CN" altLang="en-US" sz="4800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F227807-3075-9C5B-C52A-C07164EE5594}"/>
              </a:ext>
            </a:extLst>
          </p:cNvPr>
          <p:cNvSpPr txBox="1"/>
          <p:nvPr/>
        </p:nvSpPr>
        <p:spPr>
          <a:xfrm>
            <a:off x="3733836" y="2198802"/>
            <a:ext cx="1111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48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zh-CN" altLang="en-US" sz="4800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A23B257-D8D3-1DDE-2887-B929E330932E}"/>
              </a:ext>
            </a:extLst>
          </p:cNvPr>
          <p:cNvSpPr txBox="1"/>
          <p:nvPr/>
        </p:nvSpPr>
        <p:spPr>
          <a:xfrm>
            <a:off x="4845038" y="1042013"/>
            <a:ext cx="1111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4800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zh-CN" altLang="en-US" sz="4800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111313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24280" y="1083881"/>
            <a:ext cx="3743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看图列式计算。</a:t>
            </a:r>
            <a:endParaRPr lang="zh-CN" altLang="en-US" sz="36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63" y="2113184"/>
            <a:ext cx="10291073" cy="1315816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132656" y="3824888"/>
            <a:ext cx="3042847" cy="646331"/>
            <a:chOff x="4434877" y="2596357"/>
            <a:chExt cx="3042847" cy="646331"/>
          </a:xfrm>
        </p:grpSpPr>
        <p:grpSp>
          <p:nvGrpSpPr>
            <p:cNvPr id="7" name="组合 6"/>
            <p:cNvGrpSpPr/>
            <p:nvPr/>
          </p:nvGrpSpPr>
          <p:grpSpPr>
            <a:xfrm>
              <a:off x="4699477" y="2596357"/>
              <a:ext cx="2778247" cy="646331"/>
              <a:chOff x="1845823" y="1897371"/>
              <a:chExt cx="2778247" cy="646331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宋体" panose="02010600030101010101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宋体" panose="02010600030101010101" pitchFamily="2" charset="-122"/>
                  </a:rPr>
                  <a:t>×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Times New Roman" panose="02020603050405020304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69475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132656" y="4778500"/>
            <a:ext cx="3042847" cy="646331"/>
            <a:chOff x="4434877" y="2596357"/>
            <a:chExt cx="3042847" cy="646331"/>
          </a:xfrm>
        </p:grpSpPr>
        <p:grpSp>
          <p:nvGrpSpPr>
            <p:cNvPr id="13" name="组合 12"/>
            <p:cNvGrpSpPr/>
            <p:nvPr/>
          </p:nvGrpSpPr>
          <p:grpSpPr>
            <a:xfrm>
              <a:off x="4699477" y="2596357"/>
              <a:ext cx="2778247" cy="646331"/>
              <a:chOff x="1845823" y="1897371"/>
              <a:chExt cx="2778247" cy="646331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宋体" panose="02010600030101010101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宋体" panose="02010600030101010101" pitchFamily="2" charset="-122"/>
                  </a:rPr>
                  <a:t>×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sym typeface="Times New Roman" panose="02020603050405020304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69475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169196" y="3811972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70248" y="3811972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71906" y="3811972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169196" y="4778500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70248" y="4778500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71906" y="4778500"/>
            <a:ext cx="110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1600" dirty="0">
              <a:solidFill>
                <a:srgbClr val="EE1D2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70673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24279" y="645881"/>
            <a:ext cx="1046697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奶奶正在制作中国结，她将绳子连续对折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次，对折后每段长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厘米，绳子原来长多少厘米？</a:t>
            </a:r>
            <a:endParaRPr lang="zh-CN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8585200" y="1345362"/>
            <a:ext cx="17678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0098" y="2379381"/>
            <a:ext cx="1356818" cy="1356818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2705460" y="2188684"/>
            <a:ext cx="7749180" cy="1245396"/>
          </a:xfrm>
          <a:prstGeom prst="wedgeRoundRectCallout">
            <a:avLst>
              <a:gd name="adj1" fmla="val -55743"/>
              <a:gd name="adj2" fmla="val 3689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先求出连续对折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次后，绳子被平均分成了几段，再求绳子原来的长度。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963785" y="3685141"/>
            <a:ext cx="89879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每对折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次，绳子就被平均分成了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段，对折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次，平均分成了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段。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997881" y="4905683"/>
            <a:ext cx="33569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8×8=64(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1400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55705" y="5633782"/>
            <a:ext cx="50669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答：绳子原来长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 Box 16"/>
          <p:cNvSpPr txBox="1">
            <a:spLocks noChangeArrowheads="1"/>
          </p:cNvSpPr>
          <p:nvPr/>
        </p:nvSpPr>
        <p:spPr bwMode="auto">
          <a:xfrm>
            <a:off x="4434597" y="609820"/>
            <a:ext cx="3322806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latinLnBrk="1" hangingPunct="1">
              <a:spcBef>
                <a:spcPct val="50000"/>
              </a:spcBef>
            </a:pPr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的乘法口诀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0450305-32C8-5686-E3C7-3604280F2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279" y="1327271"/>
            <a:ext cx="8825441" cy="512131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/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609</Words>
  <Application>Microsoft Office PowerPoint</Application>
  <PresentationFormat>宽屏</PresentationFormat>
  <Paragraphs>245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549</cp:revision>
  <dcterms:created xsi:type="dcterms:W3CDTF">2016-01-14T07:05:00Z</dcterms:created>
  <dcterms:modified xsi:type="dcterms:W3CDTF">2025-07-25T10:25:35Z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2052-12.8.2.17838</vt:lpwstr>
  </property>
  <property fmtid="{D5CDD505-2E9C-101B-9397-08002B2CF9AE}" pid="3" name="ICV">
    <vt:lpwstr>5C4E6937C0BD4A318F71BCECA2610817_12</vt:lpwstr>
  </property>
</Properties>
</file>