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2"/>
  </p:notesMasterIdLst>
  <p:handoutMasterIdLst>
    <p:handoutMasterId r:id="rId13"/>
  </p:handoutMasterIdLst>
  <p:sldIdLst>
    <p:sldId id="256" r:id="rId2"/>
    <p:sldId id="552" r:id="rId3"/>
    <p:sldId id="579" r:id="rId4"/>
    <p:sldId id="586" r:id="rId5"/>
    <p:sldId id="574" r:id="rId6"/>
    <p:sldId id="547" r:id="rId7"/>
    <p:sldId id="548" r:id="rId8"/>
    <p:sldId id="382" r:id="rId9"/>
  </p:sldIdLst>
  <p:sldSz cx="12192000" cy="6858000"/>
  <p:notesSz cx="6858000" cy="9144000"/>
  <p:custDataLst>
    <p:tags r:id="rId1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EE1D23"/>
    <a:srgbClr val="FDF6E3"/>
    <a:srgbClr val="B1E1ED"/>
    <a:srgbClr val="FEF2E3"/>
    <a:srgbClr val="FEF7E4"/>
    <a:srgbClr val="FEEBD4"/>
    <a:srgbClr val="FD91A5"/>
    <a:srgbClr val="41C8F5"/>
    <a:srgbClr val="F04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63" d="100"/>
          <a:sy n="63" d="100"/>
        </p:scale>
        <p:origin x="72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9B832D6A-1520-463A-D50B-F84D1C4EF8CC}"/>
              </a:ext>
            </a:extLst>
          </p:cNvPr>
          <p:cNvSpPr/>
          <p:nvPr/>
        </p:nvSpPr>
        <p:spPr>
          <a:xfrm>
            <a:off x="500743" y="14766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3D3999F0-E1BB-A48C-1D9F-67C641E15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3995" y="157055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AAD4214-0964-110B-4DB3-41DB557DC436}"/>
              </a:ext>
            </a:extLst>
          </p:cNvPr>
          <p:cNvSpPr txBox="1"/>
          <p:nvPr/>
        </p:nvSpPr>
        <p:spPr>
          <a:xfrm>
            <a:off x="1300727" y="2199672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7×2=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754BC4-8088-E2DD-F88D-3A4406ABE55B}"/>
              </a:ext>
            </a:extLst>
          </p:cNvPr>
          <p:cNvSpPr txBox="1"/>
          <p:nvPr/>
        </p:nvSpPr>
        <p:spPr>
          <a:xfrm>
            <a:off x="3797493" y="2199672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5×7=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313EDD4-B2E9-FF5C-F63A-0773935BEBF5}"/>
              </a:ext>
            </a:extLst>
          </p:cNvPr>
          <p:cNvSpPr txBox="1"/>
          <p:nvPr/>
        </p:nvSpPr>
        <p:spPr>
          <a:xfrm>
            <a:off x="6294259" y="2199672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6×7=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5042B9-0819-4357-2841-B1F36E09D5FA}"/>
              </a:ext>
            </a:extLst>
          </p:cNvPr>
          <p:cNvSpPr txBox="1"/>
          <p:nvPr/>
        </p:nvSpPr>
        <p:spPr>
          <a:xfrm>
            <a:off x="8791024" y="2199672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5×8=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8F09CB-7126-ACC9-1470-57687FDCBDA6}"/>
              </a:ext>
            </a:extLst>
          </p:cNvPr>
          <p:cNvSpPr txBox="1"/>
          <p:nvPr/>
        </p:nvSpPr>
        <p:spPr>
          <a:xfrm>
            <a:off x="1300727" y="3023325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4×7=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11528EF-32D3-469C-D21A-AF3CB3DBB229}"/>
              </a:ext>
            </a:extLst>
          </p:cNvPr>
          <p:cNvSpPr txBox="1"/>
          <p:nvPr/>
        </p:nvSpPr>
        <p:spPr>
          <a:xfrm>
            <a:off x="3797493" y="3023325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7×7=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283092-05F0-245F-8516-25FD54946009}"/>
              </a:ext>
            </a:extLst>
          </p:cNvPr>
          <p:cNvSpPr txBox="1"/>
          <p:nvPr/>
        </p:nvSpPr>
        <p:spPr>
          <a:xfrm>
            <a:off x="6294259" y="3023325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3×8=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E298954-1EB8-5748-1123-77932852F7BE}"/>
              </a:ext>
            </a:extLst>
          </p:cNvPr>
          <p:cNvSpPr txBox="1"/>
          <p:nvPr/>
        </p:nvSpPr>
        <p:spPr>
          <a:xfrm>
            <a:off x="8791024" y="3023325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A9F5008-89E0-CCEA-CA2A-DA6FEBA50E7B}"/>
              </a:ext>
            </a:extLst>
          </p:cNvPr>
          <p:cNvSpPr txBox="1"/>
          <p:nvPr/>
        </p:nvSpPr>
        <p:spPr>
          <a:xfrm>
            <a:off x="1300727" y="3894778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7×3=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237EA6-F4DD-851F-DC3A-F6A3AAF763A2}"/>
              </a:ext>
            </a:extLst>
          </p:cNvPr>
          <p:cNvSpPr txBox="1"/>
          <p:nvPr/>
        </p:nvSpPr>
        <p:spPr>
          <a:xfrm>
            <a:off x="3797493" y="3894778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7×6=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03F7F6E-9926-43F2-7EB5-880BEB36E919}"/>
              </a:ext>
            </a:extLst>
          </p:cNvPr>
          <p:cNvSpPr txBox="1"/>
          <p:nvPr/>
        </p:nvSpPr>
        <p:spPr>
          <a:xfrm>
            <a:off x="6294259" y="3894778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8×5=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746C84B-68F9-62B5-131E-49473A639B5A}"/>
              </a:ext>
            </a:extLst>
          </p:cNvPr>
          <p:cNvSpPr txBox="1"/>
          <p:nvPr/>
        </p:nvSpPr>
        <p:spPr>
          <a:xfrm>
            <a:off x="8791024" y="3894778"/>
            <a:ext cx="158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8×4=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A397BA9-03CF-9537-BC65-033BD23F6190}"/>
              </a:ext>
            </a:extLst>
          </p:cNvPr>
          <p:cNvSpPr txBox="1"/>
          <p:nvPr/>
        </p:nvSpPr>
        <p:spPr>
          <a:xfrm>
            <a:off x="2543090" y="2199672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B9182F0-ED2B-8C64-E29F-F893F8D16220}"/>
              </a:ext>
            </a:extLst>
          </p:cNvPr>
          <p:cNvSpPr txBox="1"/>
          <p:nvPr/>
        </p:nvSpPr>
        <p:spPr>
          <a:xfrm>
            <a:off x="5039856" y="2199672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7C7F47E-3549-7240-EEDB-93A243279760}"/>
              </a:ext>
            </a:extLst>
          </p:cNvPr>
          <p:cNvSpPr txBox="1"/>
          <p:nvPr/>
        </p:nvSpPr>
        <p:spPr>
          <a:xfrm>
            <a:off x="7536621" y="2199672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F5394C7-E213-B939-A8EB-8BD44CC76DA6}"/>
              </a:ext>
            </a:extLst>
          </p:cNvPr>
          <p:cNvSpPr txBox="1"/>
          <p:nvPr/>
        </p:nvSpPr>
        <p:spPr>
          <a:xfrm>
            <a:off x="10071368" y="2199672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A0BB39B-2E6C-C609-B88B-F41C72CAAEB7}"/>
              </a:ext>
            </a:extLst>
          </p:cNvPr>
          <p:cNvSpPr txBox="1"/>
          <p:nvPr/>
        </p:nvSpPr>
        <p:spPr>
          <a:xfrm>
            <a:off x="2543090" y="3023325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C71519A-F512-35B3-0ABE-349C981348C7}"/>
              </a:ext>
            </a:extLst>
          </p:cNvPr>
          <p:cNvSpPr txBox="1"/>
          <p:nvPr/>
        </p:nvSpPr>
        <p:spPr>
          <a:xfrm>
            <a:off x="5039856" y="3023325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044ACB4-4901-84DD-C74A-B5F7A4944619}"/>
              </a:ext>
            </a:extLst>
          </p:cNvPr>
          <p:cNvSpPr txBox="1"/>
          <p:nvPr/>
        </p:nvSpPr>
        <p:spPr>
          <a:xfrm>
            <a:off x="7536621" y="3023325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E985DF2-E1CA-42A0-B318-3EC63E9F17E3}"/>
              </a:ext>
            </a:extLst>
          </p:cNvPr>
          <p:cNvSpPr txBox="1"/>
          <p:nvPr/>
        </p:nvSpPr>
        <p:spPr>
          <a:xfrm>
            <a:off x="10071369" y="3023325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F4C6547-518F-8E94-CCC3-B9FCD751C820}"/>
              </a:ext>
            </a:extLst>
          </p:cNvPr>
          <p:cNvSpPr txBox="1"/>
          <p:nvPr/>
        </p:nvSpPr>
        <p:spPr>
          <a:xfrm>
            <a:off x="2543090" y="3894778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4845954-FD2C-E03C-ED4F-F49110460B85}"/>
              </a:ext>
            </a:extLst>
          </p:cNvPr>
          <p:cNvSpPr txBox="1"/>
          <p:nvPr/>
        </p:nvSpPr>
        <p:spPr>
          <a:xfrm>
            <a:off x="5039856" y="3894778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A457B22-8E03-667F-C664-AF01664533D4}"/>
              </a:ext>
            </a:extLst>
          </p:cNvPr>
          <p:cNvSpPr txBox="1"/>
          <p:nvPr/>
        </p:nvSpPr>
        <p:spPr>
          <a:xfrm>
            <a:off x="7536621" y="3894778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36A9EF7-E931-2220-6AEB-25350609FE92}"/>
              </a:ext>
            </a:extLst>
          </p:cNvPr>
          <p:cNvSpPr txBox="1"/>
          <p:nvPr/>
        </p:nvSpPr>
        <p:spPr>
          <a:xfrm>
            <a:off x="10071369" y="3894778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328E6E5-D601-1E08-D8CE-68CDAEFDA85B}"/>
              </a:ext>
            </a:extLst>
          </p:cNvPr>
          <p:cNvSpPr/>
          <p:nvPr/>
        </p:nvSpPr>
        <p:spPr>
          <a:xfrm>
            <a:off x="289076" y="8638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1DB232-2C80-E320-4D83-05A167D1292A}"/>
              </a:ext>
            </a:extLst>
          </p:cNvPr>
          <p:cNvSpPr txBox="1"/>
          <p:nvPr/>
        </p:nvSpPr>
        <p:spPr>
          <a:xfrm>
            <a:off x="876906" y="811003"/>
            <a:ext cx="1060268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一组钢琴键有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个白键、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个黑键，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组分别有多少个白键？多少个黑键？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48EC811-88E1-E0A9-FA93-3D18DD4F9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747" y="167755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32637A-77E9-094E-D365-633DA9C28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3" y="2287921"/>
            <a:ext cx="10076033" cy="13937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B269B37-A26E-C260-ED03-D3E6953F5380}"/>
              </a:ext>
            </a:extLst>
          </p:cNvPr>
          <p:cNvSpPr txBox="1"/>
          <p:nvPr/>
        </p:nvSpPr>
        <p:spPr>
          <a:xfrm>
            <a:off x="3947789" y="3800305"/>
            <a:ext cx="3283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7×7=49(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A6CF817-1265-9AB7-2409-D026B944FD8E}"/>
              </a:ext>
            </a:extLst>
          </p:cNvPr>
          <p:cNvSpPr txBox="1"/>
          <p:nvPr/>
        </p:nvSpPr>
        <p:spPr>
          <a:xfrm>
            <a:off x="3947789" y="4514170"/>
            <a:ext cx="3283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5×7=35(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F061826-8F52-AA43-93F4-0A062B8D805E}"/>
              </a:ext>
            </a:extLst>
          </p:cNvPr>
          <p:cNvSpPr txBox="1"/>
          <p:nvPr/>
        </p:nvSpPr>
        <p:spPr>
          <a:xfrm>
            <a:off x="2264111" y="5307473"/>
            <a:ext cx="8553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答：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组分别有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个白键，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个黑键。</a:t>
            </a:r>
            <a:endParaRPr lang="zh-CN" altLang="en-US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EC329B9-45C8-99A1-DA19-5EBBE0583B09}"/>
              </a:ext>
            </a:extLst>
          </p:cNvPr>
          <p:cNvSpPr/>
          <p:nvPr/>
        </p:nvSpPr>
        <p:spPr>
          <a:xfrm>
            <a:off x="500743" y="120432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D8FBDBC-0C71-3F2B-CF23-C74EAA37381E}"/>
              </a:ext>
            </a:extLst>
          </p:cNvPr>
          <p:cNvSpPr txBox="1"/>
          <p:nvPr/>
        </p:nvSpPr>
        <p:spPr>
          <a:xfrm>
            <a:off x="1088573" y="1151472"/>
            <a:ext cx="106026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每个图中有多少个小正方形？说一说你是怎样算的。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0AC2429-0D65-2909-87B6-5663D1780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8978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F8C0C7-F89B-7647-66D3-FB8690FC2459}"/>
              </a:ext>
            </a:extLst>
          </p:cNvPr>
          <p:cNvGrpSpPr/>
          <p:nvPr/>
        </p:nvGrpSpPr>
        <p:grpSpPr>
          <a:xfrm>
            <a:off x="733051" y="2796176"/>
            <a:ext cx="2997984" cy="1498992"/>
            <a:chOff x="991297" y="2796176"/>
            <a:chExt cx="2997984" cy="149899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8B4AAF3-4A0F-6ECC-05A8-EEC2E61FA48F}"/>
                </a:ext>
              </a:extLst>
            </p:cNvPr>
            <p:cNvSpPr/>
            <p:nvPr/>
          </p:nvSpPr>
          <p:spPr>
            <a:xfrm>
              <a:off x="991297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C3D0CAA-6662-7399-BCB7-4306DF39832B}"/>
                </a:ext>
              </a:extLst>
            </p:cNvPr>
            <p:cNvSpPr/>
            <p:nvPr/>
          </p:nvSpPr>
          <p:spPr>
            <a:xfrm>
              <a:off x="1366045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1EBE8EE-87C9-D618-29CE-53EAE5EE852E}"/>
                </a:ext>
              </a:extLst>
            </p:cNvPr>
            <p:cNvSpPr/>
            <p:nvPr/>
          </p:nvSpPr>
          <p:spPr>
            <a:xfrm>
              <a:off x="1740793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C929AF4-2604-026B-B4B3-785946C4C783}"/>
                </a:ext>
              </a:extLst>
            </p:cNvPr>
            <p:cNvSpPr/>
            <p:nvPr/>
          </p:nvSpPr>
          <p:spPr>
            <a:xfrm>
              <a:off x="2115541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0A46A6A-F411-5E15-F54A-67EB279FEF71}"/>
                </a:ext>
              </a:extLst>
            </p:cNvPr>
            <p:cNvSpPr/>
            <p:nvPr/>
          </p:nvSpPr>
          <p:spPr>
            <a:xfrm>
              <a:off x="2490289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ECED265-FB50-F93A-3502-2557DD6C81F8}"/>
                </a:ext>
              </a:extLst>
            </p:cNvPr>
            <p:cNvSpPr/>
            <p:nvPr/>
          </p:nvSpPr>
          <p:spPr>
            <a:xfrm>
              <a:off x="2865037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9B82E54-81D7-BF5C-1561-D8A2717B33B2}"/>
                </a:ext>
              </a:extLst>
            </p:cNvPr>
            <p:cNvSpPr/>
            <p:nvPr/>
          </p:nvSpPr>
          <p:spPr>
            <a:xfrm>
              <a:off x="3239785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928F3D-D104-08A2-07E9-E700BE4B9116}"/>
                </a:ext>
              </a:extLst>
            </p:cNvPr>
            <p:cNvSpPr/>
            <p:nvPr/>
          </p:nvSpPr>
          <p:spPr>
            <a:xfrm>
              <a:off x="3614533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AB58516-CE58-6D2D-13CF-087FC0D70582}"/>
                </a:ext>
              </a:extLst>
            </p:cNvPr>
            <p:cNvSpPr/>
            <p:nvPr/>
          </p:nvSpPr>
          <p:spPr>
            <a:xfrm>
              <a:off x="991297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22B36C6-B491-80CD-3CA1-AD3EFC540FAF}"/>
                </a:ext>
              </a:extLst>
            </p:cNvPr>
            <p:cNvSpPr/>
            <p:nvPr/>
          </p:nvSpPr>
          <p:spPr>
            <a:xfrm>
              <a:off x="1366045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6D83BDD-6E81-1DD8-3061-F9C6A0FFE35E}"/>
                </a:ext>
              </a:extLst>
            </p:cNvPr>
            <p:cNvSpPr/>
            <p:nvPr/>
          </p:nvSpPr>
          <p:spPr>
            <a:xfrm>
              <a:off x="1740793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C638CD4-89F5-01FB-313F-08E2ABB318B4}"/>
                </a:ext>
              </a:extLst>
            </p:cNvPr>
            <p:cNvSpPr/>
            <p:nvPr/>
          </p:nvSpPr>
          <p:spPr>
            <a:xfrm>
              <a:off x="2115541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878E739-D171-B3B4-8DA5-C7EAC0A211A2}"/>
                </a:ext>
              </a:extLst>
            </p:cNvPr>
            <p:cNvSpPr/>
            <p:nvPr/>
          </p:nvSpPr>
          <p:spPr>
            <a:xfrm>
              <a:off x="2490289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1395ED2-8FAF-FF65-2A06-4F876C8D333B}"/>
                </a:ext>
              </a:extLst>
            </p:cNvPr>
            <p:cNvSpPr/>
            <p:nvPr/>
          </p:nvSpPr>
          <p:spPr>
            <a:xfrm>
              <a:off x="2865037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B3CFD39-8584-6EC8-DF18-57D10676A324}"/>
                </a:ext>
              </a:extLst>
            </p:cNvPr>
            <p:cNvSpPr/>
            <p:nvPr/>
          </p:nvSpPr>
          <p:spPr>
            <a:xfrm>
              <a:off x="3239785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F76C848-DDDD-2509-81F5-918B33B01A67}"/>
                </a:ext>
              </a:extLst>
            </p:cNvPr>
            <p:cNvSpPr/>
            <p:nvPr/>
          </p:nvSpPr>
          <p:spPr>
            <a:xfrm>
              <a:off x="3614533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25123DD-B463-C83B-3BCC-79B34D4E1F00}"/>
                </a:ext>
              </a:extLst>
            </p:cNvPr>
            <p:cNvSpPr/>
            <p:nvPr/>
          </p:nvSpPr>
          <p:spPr>
            <a:xfrm>
              <a:off x="991297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6DC60BB-FCC5-D33B-3C5B-78B0B954542C}"/>
                </a:ext>
              </a:extLst>
            </p:cNvPr>
            <p:cNvSpPr/>
            <p:nvPr/>
          </p:nvSpPr>
          <p:spPr>
            <a:xfrm>
              <a:off x="1366045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D868848-CAD8-2798-6449-2CFD1B3058A6}"/>
                </a:ext>
              </a:extLst>
            </p:cNvPr>
            <p:cNvSpPr/>
            <p:nvPr/>
          </p:nvSpPr>
          <p:spPr>
            <a:xfrm>
              <a:off x="1740793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DC869EB-7BA4-9991-FABB-4ACD29827383}"/>
                </a:ext>
              </a:extLst>
            </p:cNvPr>
            <p:cNvSpPr/>
            <p:nvPr/>
          </p:nvSpPr>
          <p:spPr>
            <a:xfrm>
              <a:off x="2115541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19E1268-1C7E-607C-D0F8-3AEDB4EF22A5}"/>
                </a:ext>
              </a:extLst>
            </p:cNvPr>
            <p:cNvSpPr/>
            <p:nvPr/>
          </p:nvSpPr>
          <p:spPr>
            <a:xfrm>
              <a:off x="2490289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97D8DE2-FDBF-5393-65F4-2E107436980F}"/>
                </a:ext>
              </a:extLst>
            </p:cNvPr>
            <p:cNvSpPr/>
            <p:nvPr/>
          </p:nvSpPr>
          <p:spPr>
            <a:xfrm>
              <a:off x="2865037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C735AE5-3043-DE9F-5549-83AFC8ABBC7A}"/>
                </a:ext>
              </a:extLst>
            </p:cNvPr>
            <p:cNvSpPr/>
            <p:nvPr/>
          </p:nvSpPr>
          <p:spPr>
            <a:xfrm>
              <a:off x="3239785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BD33908B-FE80-E3C7-BB90-BF2677106EBC}"/>
                </a:ext>
              </a:extLst>
            </p:cNvPr>
            <p:cNvSpPr/>
            <p:nvPr/>
          </p:nvSpPr>
          <p:spPr>
            <a:xfrm>
              <a:off x="3614533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A64BF65-7D7A-DF0F-BEBB-51581A9D8A51}"/>
                </a:ext>
              </a:extLst>
            </p:cNvPr>
            <p:cNvSpPr/>
            <p:nvPr/>
          </p:nvSpPr>
          <p:spPr>
            <a:xfrm>
              <a:off x="991297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DC4BB68-0011-B69E-3730-C1470EF17244}"/>
                </a:ext>
              </a:extLst>
            </p:cNvPr>
            <p:cNvSpPr/>
            <p:nvPr/>
          </p:nvSpPr>
          <p:spPr>
            <a:xfrm>
              <a:off x="1366045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F4488A78-30E2-21D9-F323-BC18AD514A63}"/>
                </a:ext>
              </a:extLst>
            </p:cNvPr>
            <p:cNvSpPr/>
            <p:nvPr/>
          </p:nvSpPr>
          <p:spPr>
            <a:xfrm>
              <a:off x="1740793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1C7F951-AEB0-E6B1-7192-60AF1DAFA28B}"/>
                </a:ext>
              </a:extLst>
            </p:cNvPr>
            <p:cNvSpPr/>
            <p:nvPr/>
          </p:nvSpPr>
          <p:spPr>
            <a:xfrm>
              <a:off x="2115541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3CF5F5A-B9AD-15AC-ACD8-B0B622149824}"/>
                </a:ext>
              </a:extLst>
            </p:cNvPr>
            <p:cNvSpPr/>
            <p:nvPr/>
          </p:nvSpPr>
          <p:spPr>
            <a:xfrm>
              <a:off x="2490289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E7ACD5EE-58F5-7D5A-DEB5-8249FF7F2870}"/>
                </a:ext>
              </a:extLst>
            </p:cNvPr>
            <p:cNvSpPr/>
            <p:nvPr/>
          </p:nvSpPr>
          <p:spPr>
            <a:xfrm>
              <a:off x="2865037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FC7F0566-1A2F-C6B6-E281-A8B85F167B37}"/>
                </a:ext>
              </a:extLst>
            </p:cNvPr>
            <p:cNvSpPr/>
            <p:nvPr/>
          </p:nvSpPr>
          <p:spPr>
            <a:xfrm>
              <a:off x="3239785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15E1B7F7-DE7A-23EF-B2E8-BC18C9B61F1C}"/>
                </a:ext>
              </a:extLst>
            </p:cNvPr>
            <p:cNvSpPr/>
            <p:nvPr/>
          </p:nvSpPr>
          <p:spPr>
            <a:xfrm>
              <a:off x="3614533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70CE8062-AABB-100C-DF24-B8A8B75C4EEA}"/>
              </a:ext>
            </a:extLst>
          </p:cNvPr>
          <p:cNvGrpSpPr/>
          <p:nvPr/>
        </p:nvGrpSpPr>
        <p:grpSpPr>
          <a:xfrm>
            <a:off x="4612889" y="2796176"/>
            <a:ext cx="2997984" cy="1498992"/>
            <a:chOff x="5258497" y="2796176"/>
            <a:chExt cx="2997984" cy="1498992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C1DB626-A6BC-7F4C-5677-4FCCA32FDC30}"/>
                </a:ext>
              </a:extLst>
            </p:cNvPr>
            <p:cNvSpPr/>
            <p:nvPr/>
          </p:nvSpPr>
          <p:spPr>
            <a:xfrm>
              <a:off x="5258497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6969816-9DAA-41B3-C2A9-31581C56EE32}"/>
                </a:ext>
              </a:extLst>
            </p:cNvPr>
            <p:cNvSpPr/>
            <p:nvPr/>
          </p:nvSpPr>
          <p:spPr>
            <a:xfrm>
              <a:off x="5633245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D1719E88-4E4B-657D-238D-BB6CB4B47A6B}"/>
                </a:ext>
              </a:extLst>
            </p:cNvPr>
            <p:cNvSpPr/>
            <p:nvPr/>
          </p:nvSpPr>
          <p:spPr>
            <a:xfrm>
              <a:off x="6007993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0FBB8B4F-543B-97E3-7BE7-1A16431756CD}"/>
                </a:ext>
              </a:extLst>
            </p:cNvPr>
            <p:cNvSpPr/>
            <p:nvPr/>
          </p:nvSpPr>
          <p:spPr>
            <a:xfrm>
              <a:off x="6382741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761D223-05EA-4E5F-FDF6-4529FB4F78BA}"/>
                </a:ext>
              </a:extLst>
            </p:cNvPr>
            <p:cNvSpPr/>
            <p:nvPr/>
          </p:nvSpPr>
          <p:spPr>
            <a:xfrm>
              <a:off x="6757489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7690E3C-C5F1-86FF-6550-298D83D9829C}"/>
                </a:ext>
              </a:extLst>
            </p:cNvPr>
            <p:cNvSpPr/>
            <p:nvPr/>
          </p:nvSpPr>
          <p:spPr>
            <a:xfrm>
              <a:off x="7132237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52D4FE6-9A1B-09F4-9BD2-9D96ADE75FA0}"/>
                </a:ext>
              </a:extLst>
            </p:cNvPr>
            <p:cNvSpPr/>
            <p:nvPr/>
          </p:nvSpPr>
          <p:spPr>
            <a:xfrm>
              <a:off x="7506985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5B8A0E1-9442-C024-7B2A-38BEE5AEBC46}"/>
                </a:ext>
              </a:extLst>
            </p:cNvPr>
            <p:cNvSpPr/>
            <p:nvPr/>
          </p:nvSpPr>
          <p:spPr>
            <a:xfrm>
              <a:off x="7881733" y="279617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5A23178B-CCFA-08FC-5EBF-18353F1EE91B}"/>
                </a:ext>
              </a:extLst>
            </p:cNvPr>
            <p:cNvSpPr/>
            <p:nvPr/>
          </p:nvSpPr>
          <p:spPr>
            <a:xfrm>
              <a:off x="5258497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63E7066-D0E5-B418-C8C1-F71C61EBF602}"/>
                </a:ext>
              </a:extLst>
            </p:cNvPr>
            <p:cNvSpPr/>
            <p:nvPr/>
          </p:nvSpPr>
          <p:spPr>
            <a:xfrm>
              <a:off x="5633245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D700ED4A-E616-4899-9DB6-05A44912FC6F}"/>
                </a:ext>
              </a:extLst>
            </p:cNvPr>
            <p:cNvSpPr/>
            <p:nvPr/>
          </p:nvSpPr>
          <p:spPr>
            <a:xfrm>
              <a:off x="6007993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75114DDB-EB7C-7E45-346C-3326941CAC87}"/>
                </a:ext>
              </a:extLst>
            </p:cNvPr>
            <p:cNvSpPr/>
            <p:nvPr/>
          </p:nvSpPr>
          <p:spPr>
            <a:xfrm>
              <a:off x="6382741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A900066D-2F2F-556D-FBFB-354867A3C267}"/>
                </a:ext>
              </a:extLst>
            </p:cNvPr>
            <p:cNvSpPr/>
            <p:nvPr/>
          </p:nvSpPr>
          <p:spPr>
            <a:xfrm>
              <a:off x="6757489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17DA4368-079F-D593-7489-78B9FD26046D}"/>
                </a:ext>
              </a:extLst>
            </p:cNvPr>
            <p:cNvSpPr/>
            <p:nvPr/>
          </p:nvSpPr>
          <p:spPr>
            <a:xfrm>
              <a:off x="7132237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701F8E5-F582-65FC-C469-3F0C426B2966}"/>
                </a:ext>
              </a:extLst>
            </p:cNvPr>
            <p:cNvSpPr/>
            <p:nvPr/>
          </p:nvSpPr>
          <p:spPr>
            <a:xfrm>
              <a:off x="7506985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7D895DA4-BFC9-C075-D608-50D78673E4CE}"/>
                </a:ext>
              </a:extLst>
            </p:cNvPr>
            <p:cNvSpPr/>
            <p:nvPr/>
          </p:nvSpPr>
          <p:spPr>
            <a:xfrm>
              <a:off x="5258497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28A5C07A-7EAE-75F4-133D-5DC9D4D63A56}"/>
                </a:ext>
              </a:extLst>
            </p:cNvPr>
            <p:cNvSpPr/>
            <p:nvPr/>
          </p:nvSpPr>
          <p:spPr>
            <a:xfrm>
              <a:off x="5633245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11F88EA2-F7B3-D32D-855A-CAB63BF20D30}"/>
                </a:ext>
              </a:extLst>
            </p:cNvPr>
            <p:cNvSpPr/>
            <p:nvPr/>
          </p:nvSpPr>
          <p:spPr>
            <a:xfrm>
              <a:off x="6007993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13ED558-3A48-4DF2-291E-B1C0548F787C}"/>
                </a:ext>
              </a:extLst>
            </p:cNvPr>
            <p:cNvSpPr/>
            <p:nvPr/>
          </p:nvSpPr>
          <p:spPr>
            <a:xfrm>
              <a:off x="6382741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A569813E-60C1-29C4-4A8F-FDD447A0781A}"/>
                </a:ext>
              </a:extLst>
            </p:cNvPr>
            <p:cNvSpPr/>
            <p:nvPr/>
          </p:nvSpPr>
          <p:spPr>
            <a:xfrm>
              <a:off x="6757489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ED268037-A535-1D0D-6B46-4BC1BC98F558}"/>
                </a:ext>
              </a:extLst>
            </p:cNvPr>
            <p:cNvSpPr/>
            <p:nvPr/>
          </p:nvSpPr>
          <p:spPr>
            <a:xfrm>
              <a:off x="7132237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AC51981B-99A7-D1A7-567E-50ACA020BD70}"/>
                </a:ext>
              </a:extLst>
            </p:cNvPr>
            <p:cNvSpPr/>
            <p:nvPr/>
          </p:nvSpPr>
          <p:spPr>
            <a:xfrm>
              <a:off x="7506985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BD1E983A-7053-0710-C102-467D09294E9F}"/>
                </a:ext>
              </a:extLst>
            </p:cNvPr>
            <p:cNvSpPr/>
            <p:nvPr/>
          </p:nvSpPr>
          <p:spPr>
            <a:xfrm>
              <a:off x="5258497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9C60EA4-0F21-F12F-AE10-D26EF5C2C9E7}"/>
                </a:ext>
              </a:extLst>
            </p:cNvPr>
            <p:cNvSpPr/>
            <p:nvPr/>
          </p:nvSpPr>
          <p:spPr>
            <a:xfrm>
              <a:off x="5633245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324AB5D3-4706-D7EE-9EA6-0D1BDE99BF3A}"/>
                </a:ext>
              </a:extLst>
            </p:cNvPr>
            <p:cNvSpPr/>
            <p:nvPr/>
          </p:nvSpPr>
          <p:spPr>
            <a:xfrm>
              <a:off x="6007993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CA41228-B3A2-3963-F923-A543B34D7AE6}"/>
                </a:ext>
              </a:extLst>
            </p:cNvPr>
            <p:cNvSpPr/>
            <p:nvPr/>
          </p:nvSpPr>
          <p:spPr>
            <a:xfrm>
              <a:off x="6382741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E449BF6F-C1AE-7E06-A62F-BE2FB03EBB1E}"/>
                </a:ext>
              </a:extLst>
            </p:cNvPr>
            <p:cNvSpPr/>
            <p:nvPr/>
          </p:nvSpPr>
          <p:spPr>
            <a:xfrm>
              <a:off x="6757489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35D16A30-61F0-9DF8-8CD9-EC07CE00A599}"/>
                </a:ext>
              </a:extLst>
            </p:cNvPr>
            <p:cNvSpPr/>
            <p:nvPr/>
          </p:nvSpPr>
          <p:spPr>
            <a:xfrm>
              <a:off x="7132237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6EA7E44A-D448-C61B-A4B8-C3F056F4FCA5}"/>
                </a:ext>
              </a:extLst>
            </p:cNvPr>
            <p:cNvSpPr/>
            <p:nvPr/>
          </p:nvSpPr>
          <p:spPr>
            <a:xfrm>
              <a:off x="7506985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05D824D-080E-F947-8542-4DC34540B666}"/>
                </a:ext>
              </a:extLst>
            </p:cNvPr>
            <p:cNvSpPr/>
            <p:nvPr/>
          </p:nvSpPr>
          <p:spPr>
            <a:xfrm>
              <a:off x="7881733" y="392042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CC472764-E1B8-47BA-D6B5-C7D8FE1538E6}"/>
              </a:ext>
            </a:extLst>
          </p:cNvPr>
          <p:cNvGrpSpPr/>
          <p:nvPr/>
        </p:nvGrpSpPr>
        <p:grpSpPr>
          <a:xfrm>
            <a:off x="4238141" y="3170924"/>
            <a:ext cx="374748" cy="749496"/>
            <a:chOff x="4883749" y="3170924"/>
            <a:chExt cx="374748" cy="749496"/>
          </a:xfrm>
        </p:grpSpPr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08F17BED-7206-05CA-633A-BF87801DE374}"/>
                </a:ext>
              </a:extLst>
            </p:cNvPr>
            <p:cNvSpPr/>
            <p:nvPr/>
          </p:nvSpPr>
          <p:spPr>
            <a:xfrm>
              <a:off x="4883749" y="317092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682C2400-2951-E2C9-BE19-6732285717C0}"/>
                </a:ext>
              </a:extLst>
            </p:cNvPr>
            <p:cNvSpPr/>
            <p:nvPr/>
          </p:nvSpPr>
          <p:spPr>
            <a:xfrm>
              <a:off x="4883749" y="354567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9CC1D9B2-C296-2D16-2FF8-17ECA0F120E6}"/>
              </a:ext>
            </a:extLst>
          </p:cNvPr>
          <p:cNvGrpSpPr/>
          <p:nvPr/>
        </p:nvGrpSpPr>
        <p:grpSpPr>
          <a:xfrm>
            <a:off x="8086219" y="2796176"/>
            <a:ext cx="1498992" cy="1498955"/>
            <a:chOff x="8273591" y="2866890"/>
            <a:chExt cx="1498992" cy="1498955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786B4279-F957-C266-ED6C-14A732969EED}"/>
                </a:ext>
              </a:extLst>
            </p:cNvPr>
            <p:cNvSpPr/>
            <p:nvPr/>
          </p:nvSpPr>
          <p:spPr>
            <a:xfrm>
              <a:off x="8273591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A6C30D99-39F3-43E1-CB7C-22634D23EC9C}"/>
                </a:ext>
              </a:extLst>
            </p:cNvPr>
            <p:cNvSpPr/>
            <p:nvPr/>
          </p:nvSpPr>
          <p:spPr>
            <a:xfrm>
              <a:off x="8648339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CAFC1FF5-9F88-D4C1-41B4-3B806BEFDFF0}"/>
                </a:ext>
              </a:extLst>
            </p:cNvPr>
            <p:cNvSpPr/>
            <p:nvPr/>
          </p:nvSpPr>
          <p:spPr>
            <a:xfrm>
              <a:off x="9023087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3B969F4C-3CFA-97B4-6AB4-B37D8AE7FAC4}"/>
                </a:ext>
              </a:extLst>
            </p:cNvPr>
            <p:cNvSpPr/>
            <p:nvPr/>
          </p:nvSpPr>
          <p:spPr>
            <a:xfrm>
              <a:off x="9397835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4913A9A0-0737-AC4D-A4AE-4C3ED122FC4F}"/>
                </a:ext>
              </a:extLst>
            </p:cNvPr>
            <p:cNvSpPr/>
            <p:nvPr/>
          </p:nvSpPr>
          <p:spPr>
            <a:xfrm>
              <a:off x="8648339" y="361636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8AD75061-F49D-5D6F-B810-D34AF35D042E}"/>
                </a:ext>
              </a:extLst>
            </p:cNvPr>
            <p:cNvSpPr/>
            <p:nvPr/>
          </p:nvSpPr>
          <p:spPr>
            <a:xfrm>
              <a:off x="9023087" y="361636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6F09FC52-0CED-FC30-97F3-51E0B394A6FA}"/>
                </a:ext>
              </a:extLst>
            </p:cNvPr>
            <p:cNvSpPr/>
            <p:nvPr/>
          </p:nvSpPr>
          <p:spPr>
            <a:xfrm>
              <a:off x="9397835" y="361636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A9553E15-0DE9-B7FA-C338-D693D8A80BB1}"/>
                </a:ext>
              </a:extLst>
            </p:cNvPr>
            <p:cNvSpPr/>
            <p:nvPr/>
          </p:nvSpPr>
          <p:spPr>
            <a:xfrm>
              <a:off x="9023087" y="324162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A2FBF105-1FB5-0A50-D4E8-F62A0AF3FEA7}"/>
                </a:ext>
              </a:extLst>
            </p:cNvPr>
            <p:cNvSpPr/>
            <p:nvPr/>
          </p:nvSpPr>
          <p:spPr>
            <a:xfrm>
              <a:off x="9397835" y="324162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C0F81EB1-4A9A-41EC-A67D-3E081979D661}"/>
                </a:ext>
              </a:extLst>
            </p:cNvPr>
            <p:cNvSpPr/>
            <p:nvPr/>
          </p:nvSpPr>
          <p:spPr>
            <a:xfrm>
              <a:off x="9397835" y="286689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AFF3C10F-5C08-1244-6D6F-EB1C432D6954}"/>
              </a:ext>
            </a:extLst>
          </p:cNvPr>
          <p:cNvGrpSpPr/>
          <p:nvPr/>
        </p:nvGrpSpPr>
        <p:grpSpPr>
          <a:xfrm>
            <a:off x="9585211" y="2421440"/>
            <a:ext cx="1873740" cy="1873691"/>
            <a:chOff x="9772583" y="2492154"/>
            <a:chExt cx="1873740" cy="1873691"/>
          </a:xfrm>
        </p:grpSpPr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25D01BCB-DAEB-536B-4442-E2200E24D541}"/>
                </a:ext>
              </a:extLst>
            </p:cNvPr>
            <p:cNvSpPr/>
            <p:nvPr/>
          </p:nvSpPr>
          <p:spPr>
            <a:xfrm>
              <a:off x="9772583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D3F382D5-214F-0186-1D38-B4F81FB02569}"/>
                </a:ext>
              </a:extLst>
            </p:cNvPr>
            <p:cNvSpPr/>
            <p:nvPr/>
          </p:nvSpPr>
          <p:spPr>
            <a:xfrm>
              <a:off x="10147331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4C586D5B-01E4-8FDE-C661-5A9D25F74DC1}"/>
                </a:ext>
              </a:extLst>
            </p:cNvPr>
            <p:cNvSpPr/>
            <p:nvPr/>
          </p:nvSpPr>
          <p:spPr>
            <a:xfrm>
              <a:off x="10522079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40193699-EA07-47A3-E646-13513689D72E}"/>
                </a:ext>
              </a:extLst>
            </p:cNvPr>
            <p:cNvSpPr/>
            <p:nvPr/>
          </p:nvSpPr>
          <p:spPr>
            <a:xfrm>
              <a:off x="10896827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8CDFF18-A6EA-7A73-B283-24ECC0FA5B1D}"/>
                </a:ext>
              </a:extLst>
            </p:cNvPr>
            <p:cNvSpPr/>
            <p:nvPr/>
          </p:nvSpPr>
          <p:spPr>
            <a:xfrm>
              <a:off x="11271575" y="3991097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DB9B11E2-D6AD-5A6C-2140-A190CEE3B38F}"/>
                </a:ext>
              </a:extLst>
            </p:cNvPr>
            <p:cNvSpPr/>
            <p:nvPr/>
          </p:nvSpPr>
          <p:spPr>
            <a:xfrm>
              <a:off x="9772583" y="361636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9D965A72-8C10-E067-D72B-C61A8DA8FD5E}"/>
                </a:ext>
              </a:extLst>
            </p:cNvPr>
            <p:cNvSpPr/>
            <p:nvPr/>
          </p:nvSpPr>
          <p:spPr>
            <a:xfrm>
              <a:off x="10147331" y="361636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EC6C664A-8753-7694-FE93-126DB281C46B}"/>
                </a:ext>
              </a:extLst>
            </p:cNvPr>
            <p:cNvSpPr/>
            <p:nvPr/>
          </p:nvSpPr>
          <p:spPr>
            <a:xfrm>
              <a:off x="10522079" y="361636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FD33720F-17B9-CBAE-7554-1F76752CE3FE}"/>
                </a:ext>
              </a:extLst>
            </p:cNvPr>
            <p:cNvSpPr/>
            <p:nvPr/>
          </p:nvSpPr>
          <p:spPr>
            <a:xfrm>
              <a:off x="10896827" y="3616362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CA7F9C72-8CD3-CBBA-8A2C-E0D052109972}"/>
                </a:ext>
              </a:extLst>
            </p:cNvPr>
            <p:cNvSpPr/>
            <p:nvPr/>
          </p:nvSpPr>
          <p:spPr>
            <a:xfrm>
              <a:off x="9772583" y="324162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E41A8222-9928-8CCB-C40A-C103EDFE185B}"/>
                </a:ext>
              </a:extLst>
            </p:cNvPr>
            <p:cNvSpPr/>
            <p:nvPr/>
          </p:nvSpPr>
          <p:spPr>
            <a:xfrm>
              <a:off x="10147331" y="324162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6FC8C775-148D-F282-2241-4F8CEFA4E2BE}"/>
                </a:ext>
              </a:extLst>
            </p:cNvPr>
            <p:cNvSpPr/>
            <p:nvPr/>
          </p:nvSpPr>
          <p:spPr>
            <a:xfrm>
              <a:off x="10522079" y="3241626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1D70FED1-2D4B-1501-6090-834812A559AD}"/>
                </a:ext>
              </a:extLst>
            </p:cNvPr>
            <p:cNvSpPr/>
            <p:nvPr/>
          </p:nvSpPr>
          <p:spPr>
            <a:xfrm>
              <a:off x="9772583" y="286689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5B137D9C-7196-F573-8748-D2943345EB2E}"/>
                </a:ext>
              </a:extLst>
            </p:cNvPr>
            <p:cNvSpPr/>
            <p:nvPr/>
          </p:nvSpPr>
          <p:spPr>
            <a:xfrm>
              <a:off x="10147331" y="2866890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AABB73C1-CF3A-2EF7-F36B-9038F3D7F71C}"/>
                </a:ext>
              </a:extLst>
            </p:cNvPr>
            <p:cNvSpPr/>
            <p:nvPr/>
          </p:nvSpPr>
          <p:spPr>
            <a:xfrm>
              <a:off x="9772583" y="2492154"/>
              <a:ext cx="374748" cy="374748"/>
            </a:xfrm>
            <a:prstGeom prst="rect">
              <a:avLst/>
            </a:prstGeom>
            <a:solidFill>
              <a:srgbClr val="B1E1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4" name="文本框 123">
            <a:extLst>
              <a:ext uri="{FF2B5EF4-FFF2-40B4-BE49-F238E27FC236}">
                <a16:creationId xmlns:a16="http://schemas.microsoft.com/office/drawing/2014/main" id="{87A2FC6F-37D2-F12B-23AD-7A64F68CF552}"/>
              </a:ext>
            </a:extLst>
          </p:cNvPr>
          <p:cNvSpPr txBox="1"/>
          <p:nvPr/>
        </p:nvSpPr>
        <p:spPr>
          <a:xfrm>
            <a:off x="1107799" y="4540593"/>
            <a:ext cx="2318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楷体" panose="02010609060101010101" pitchFamily="49" charset="-122"/>
                <a:sym typeface="Times New Roman" panose="02020603050405020304" pitchFamily="18" charset="0"/>
              </a:rPr>
              <a:t>(    )</a:t>
            </a:r>
            <a:r>
              <a:rPr lang="zh-CN" altLang="en-US" dirty="0">
                <a:latin typeface="楷体" panose="02010609060101010101" pitchFamily="49" charset="-122"/>
                <a:sym typeface="Times New Roman" panose="02020603050405020304" pitchFamily="18" charset="0"/>
              </a:rPr>
              <a:t>个</a:t>
            </a:r>
            <a:endParaRPr lang="zh-CN" altLang="en-US" dirty="0">
              <a:latin typeface="楷体" panose="02010609060101010101" pitchFamily="49" charset="-122"/>
            </a:endParaRP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62F88053-7F44-E05B-1A4A-8FDF4A5F53D9}"/>
              </a:ext>
            </a:extLst>
          </p:cNvPr>
          <p:cNvSpPr txBox="1"/>
          <p:nvPr/>
        </p:nvSpPr>
        <p:spPr>
          <a:xfrm>
            <a:off x="4936781" y="4540593"/>
            <a:ext cx="2318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楷体" panose="02010609060101010101" pitchFamily="49" charset="-122"/>
                <a:sym typeface="Times New Roman" panose="02020603050405020304" pitchFamily="18" charset="0"/>
              </a:rPr>
              <a:t>(    )</a:t>
            </a:r>
            <a:r>
              <a:rPr lang="zh-CN" altLang="en-US" dirty="0">
                <a:latin typeface="楷体" panose="02010609060101010101" pitchFamily="49" charset="-122"/>
                <a:sym typeface="Times New Roman" panose="02020603050405020304" pitchFamily="18" charset="0"/>
              </a:rPr>
              <a:t>个</a:t>
            </a:r>
            <a:endParaRPr lang="zh-CN" altLang="en-US" dirty="0">
              <a:latin typeface="楷体" panose="02010609060101010101" pitchFamily="49" charset="-122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E66497EC-218C-E748-8EDF-0067971B9435}"/>
              </a:ext>
            </a:extLst>
          </p:cNvPr>
          <p:cNvSpPr txBox="1"/>
          <p:nvPr/>
        </p:nvSpPr>
        <p:spPr>
          <a:xfrm>
            <a:off x="8765763" y="4540593"/>
            <a:ext cx="23184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楷体" panose="02010609060101010101" pitchFamily="49" charset="-122"/>
                <a:sym typeface="Times New Roman" panose="02020603050405020304" pitchFamily="18" charset="0"/>
              </a:rPr>
              <a:t>(    )</a:t>
            </a:r>
            <a:r>
              <a:rPr lang="zh-CN" altLang="en-US" dirty="0">
                <a:latin typeface="楷体" panose="02010609060101010101" pitchFamily="49" charset="-122"/>
                <a:sym typeface="Times New Roman" panose="02020603050405020304" pitchFamily="18" charset="0"/>
              </a:rPr>
              <a:t>个</a:t>
            </a:r>
            <a:endParaRPr lang="zh-CN" altLang="en-US" dirty="0">
              <a:latin typeface="楷体" panose="02010609060101010101" pitchFamily="49" charset="-122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A577266C-96D8-41A3-575F-B98E32DE9BD1}"/>
              </a:ext>
            </a:extLst>
          </p:cNvPr>
          <p:cNvSpPr txBox="1"/>
          <p:nvPr/>
        </p:nvSpPr>
        <p:spPr>
          <a:xfrm>
            <a:off x="1577972" y="4540593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474E880F-1839-7F7C-8C84-8F293BC98533}"/>
              </a:ext>
            </a:extLst>
          </p:cNvPr>
          <p:cNvSpPr txBox="1"/>
          <p:nvPr/>
        </p:nvSpPr>
        <p:spPr>
          <a:xfrm>
            <a:off x="5415432" y="4540593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F9444709-2517-78B9-6AAA-C1EBE18D7398}"/>
              </a:ext>
            </a:extLst>
          </p:cNvPr>
          <p:cNvSpPr txBox="1"/>
          <p:nvPr/>
        </p:nvSpPr>
        <p:spPr>
          <a:xfrm>
            <a:off x="9243124" y="4540593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0.24596 1.85185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15365 -0.0546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-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椭圆 69">
            <a:extLst>
              <a:ext uri="{FF2B5EF4-FFF2-40B4-BE49-F238E27FC236}">
                <a16:creationId xmlns:a16="http://schemas.microsoft.com/office/drawing/2014/main" id="{98208B27-D772-C62F-F7DE-3900BA3EBBCE}"/>
              </a:ext>
            </a:extLst>
          </p:cNvPr>
          <p:cNvSpPr/>
          <p:nvPr/>
        </p:nvSpPr>
        <p:spPr>
          <a:xfrm>
            <a:off x="500743" y="56229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CB2F47D-8F5C-0B6F-DCA5-C9C9CCC528E7}"/>
              </a:ext>
            </a:extLst>
          </p:cNvPr>
          <p:cNvSpPr txBox="1"/>
          <p:nvPr/>
        </p:nvSpPr>
        <p:spPr>
          <a:xfrm>
            <a:off x="1088573" y="509445"/>
            <a:ext cx="1060268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每组内的得数分别相等，       里应填几？你发现了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什么？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019E183C-6694-198C-3AFA-70CC2CC95AE0}"/>
              </a:ext>
            </a:extLst>
          </p:cNvPr>
          <p:cNvSpPr/>
          <p:nvPr/>
        </p:nvSpPr>
        <p:spPr>
          <a:xfrm>
            <a:off x="6304388" y="572453"/>
            <a:ext cx="612843" cy="612843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11">
            <a:extLst>
              <a:ext uri="{FF2B5EF4-FFF2-40B4-BE49-F238E27FC236}">
                <a16:creationId xmlns:a16="http://schemas.microsoft.com/office/drawing/2014/main" id="{B7D27A24-1B41-5AE9-6A5B-44231035D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880" y="138010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4" name="矩形: 圆角 73">
            <a:extLst>
              <a:ext uri="{FF2B5EF4-FFF2-40B4-BE49-F238E27FC236}">
                <a16:creationId xmlns:a16="http://schemas.microsoft.com/office/drawing/2014/main" id="{78FBB12C-F8AB-994E-AF0F-AE7D2C244601}"/>
              </a:ext>
            </a:extLst>
          </p:cNvPr>
          <p:cNvSpPr/>
          <p:nvPr/>
        </p:nvSpPr>
        <p:spPr>
          <a:xfrm>
            <a:off x="1040858" y="2071988"/>
            <a:ext cx="3015575" cy="2803642"/>
          </a:xfrm>
          <a:prstGeom prst="roundRect">
            <a:avLst>
              <a:gd name="adj" fmla="val 15054"/>
            </a:avLst>
          </a:prstGeom>
          <a:solidFill>
            <a:srgbClr val="FDF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A24F06E7-5619-BD94-61B9-9BFEB0BE70CC}"/>
              </a:ext>
            </a:extLst>
          </p:cNvPr>
          <p:cNvSpPr txBox="1"/>
          <p:nvPr/>
        </p:nvSpPr>
        <p:spPr>
          <a:xfrm>
            <a:off x="1563365" y="2317982"/>
            <a:ext cx="1970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2×6+6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3C9D1F1A-AD07-3A37-2CA9-EA05D2DE9C2B}"/>
              </a:ext>
            </a:extLst>
          </p:cNvPr>
          <p:cNvSpPr txBox="1"/>
          <p:nvPr/>
        </p:nvSpPr>
        <p:spPr>
          <a:xfrm>
            <a:off x="1563365" y="3078539"/>
            <a:ext cx="1970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4×6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3E3F1248-7692-BA80-891F-8EE015F3C6C2}"/>
              </a:ext>
            </a:extLst>
          </p:cNvPr>
          <p:cNvGrpSpPr/>
          <p:nvPr/>
        </p:nvGrpSpPr>
        <p:grpSpPr>
          <a:xfrm>
            <a:off x="1563365" y="3839096"/>
            <a:ext cx="1970561" cy="646331"/>
            <a:chOff x="1618945" y="4315754"/>
            <a:chExt cx="1970561" cy="646331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608AA632-01B5-94D3-AECD-291D5B3407E2}"/>
                </a:ext>
              </a:extLst>
            </p:cNvPr>
            <p:cNvSpPr txBox="1"/>
            <p:nvPr/>
          </p:nvSpPr>
          <p:spPr>
            <a:xfrm>
              <a:off x="1618945" y="4315754"/>
              <a:ext cx="19705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×6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1E2F7537-71B7-85CF-C071-DF131CED1C27}"/>
                </a:ext>
              </a:extLst>
            </p:cNvPr>
            <p:cNvSpPr/>
            <p:nvPr/>
          </p:nvSpPr>
          <p:spPr>
            <a:xfrm>
              <a:off x="1618945" y="4332498"/>
              <a:ext cx="612843" cy="612843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333F9FB4-59AC-58A1-84A9-5F11F95A4068}"/>
              </a:ext>
            </a:extLst>
          </p:cNvPr>
          <p:cNvSpPr/>
          <p:nvPr/>
        </p:nvSpPr>
        <p:spPr>
          <a:xfrm>
            <a:off x="4578940" y="2071988"/>
            <a:ext cx="3015575" cy="2803642"/>
          </a:xfrm>
          <a:prstGeom prst="roundRect">
            <a:avLst>
              <a:gd name="adj" fmla="val 15054"/>
            </a:avLst>
          </a:prstGeom>
          <a:solidFill>
            <a:srgbClr val="FDF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D0E1BB72-91B2-FAA0-C0AE-694F9922AD9C}"/>
              </a:ext>
            </a:extLst>
          </p:cNvPr>
          <p:cNvSpPr txBox="1"/>
          <p:nvPr/>
        </p:nvSpPr>
        <p:spPr>
          <a:xfrm>
            <a:off x="5101447" y="2317982"/>
            <a:ext cx="1970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4×7+7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BE6C2737-0213-BD0D-19CB-B0D1418A567C}"/>
              </a:ext>
            </a:extLst>
          </p:cNvPr>
          <p:cNvGrpSpPr/>
          <p:nvPr/>
        </p:nvGrpSpPr>
        <p:grpSpPr>
          <a:xfrm>
            <a:off x="5101447" y="3839096"/>
            <a:ext cx="1970561" cy="646331"/>
            <a:chOff x="1618945" y="4315754"/>
            <a:chExt cx="1970561" cy="646331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25075212-7E95-09B0-5DC3-14634E2709A7}"/>
                </a:ext>
              </a:extLst>
            </p:cNvPr>
            <p:cNvSpPr txBox="1"/>
            <p:nvPr/>
          </p:nvSpPr>
          <p:spPr>
            <a:xfrm>
              <a:off x="1618945" y="4315754"/>
              <a:ext cx="19705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×7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14D0B804-D85A-5A89-2CBF-73F5C682A3B9}"/>
                </a:ext>
              </a:extLst>
            </p:cNvPr>
            <p:cNvSpPr/>
            <p:nvPr/>
          </p:nvSpPr>
          <p:spPr>
            <a:xfrm>
              <a:off x="1618945" y="4332498"/>
              <a:ext cx="612843" cy="612843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D8C44EF8-8092-58EF-9642-F280531A7D23}"/>
              </a:ext>
            </a:extLst>
          </p:cNvPr>
          <p:cNvGrpSpPr/>
          <p:nvPr/>
        </p:nvGrpSpPr>
        <p:grpSpPr>
          <a:xfrm>
            <a:off x="5101447" y="3078539"/>
            <a:ext cx="2011174" cy="646331"/>
            <a:chOff x="5315456" y="3555197"/>
            <a:chExt cx="2011174" cy="646331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DDB6FF99-2CCE-76C2-A3BD-F5410FD0F4BE}"/>
                </a:ext>
              </a:extLst>
            </p:cNvPr>
            <p:cNvSpPr txBox="1"/>
            <p:nvPr/>
          </p:nvSpPr>
          <p:spPr>
            <a:xfrm>
              <a:off x="5315456" y="3555197"/>
              <a:ext cx="2011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×7</a:t>
              </a:r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EA66A8A6-29F7-9C86-93D9-938A1F908C52}"/>
                </a:ext>
              </a:extLst>
            </p:cNvPr>
            <p:cNvSpPr/>
            <p:nvPr/>
          </p:nvSpPr>
          <p:spPr>
            <a:xfrm>
              <a:off x="5315456" y="3571941"/>
              <a:ext cx="612843" cy="612843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矩形: 圆角 91">
            <a:extLst>
              <a:ext uri="{FF2B5EF4-FFF2-40B4-BE49-F238E27FC236}">
                <a16:creationId xmlns:a16="http://schemas.microsoft.com/office/drawing/2014/main" id="{D44A8AE1-79B5-EF92-80AF-10C41881AE5C}"/>
              </a:ext>
            </a:extLst>
          </p:cNvPr>
          <p:cNvSpPr/>
          <p:nvPr/>
        </p:nvSpPr>
        <p:spPr>
          <a:xfrm>
            <a:off x="8117022" y="2071988"/>
            <a:ext cx="3015575" cy="2803642"/>
          </a:xfrm>
          <a:prstGeom prst="roundRect">
            <a:avLst>
              <a:gd name="adj" fmla="val 15054"/>
            </a:avLst>
          </a:prstGeom>
          <a:solidFill>
            <a:srgbClr val="FDF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EBF95938-7B05-9738-C7E9-2D6BF1D80FB7}"/>
              </a:ext>
            </a:extLst>
          </p:cNvPr>
          <p:cNvSpPr txBox="1"/>
          <p:nvPr/>
        </p:nvSpPr>
        <p:spPr>
          <a:xfrm>
            <a:off x="8749574" y="2317982"/>
            <a:ext cx="2321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       +8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04F06860-9CB9-99E6-5BA0-E14087D6F14F}"/>
              </a:ext>
            </a:extLst>
          </p:cNvPr>
          <p:cNvGrpSpPr/>
          <p:nvPr/>
        </p:nvGrpSpPr>
        <p:grpSpPr>
          <a:xfrm>
            <a:off x="8639529" y="3839096"/>
            <a:ext cx="1970561" cy="646331"/>
            <a:chOff x="1618945" y="4315754"/>
            <a:chExt cx="1970561" cy="646331"/>
          </a:xfrm>
        </p:grpSpPr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A53252D0-1EF8-94FC-E9D3-4DAA2EB7E4E4}"/>
                </a:ext>
              </a:extLst>
            </p:cNvPr>
            <p:cNvSpPr txBox="1"/>
            <p:nvPr/>
          </p:nvSpPr>
          <p:spPr>
            <a:xfrm>
              <a:off x="1618945" y="4315754"/>
              <a:ext cx="19705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×8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F7FD399C-C297-D2F1-66C4-D92B86C5EC2D}"/>
                </a:ext>
              </a:extLst>
            </p:cNvPr>
            <p:cNvSpPr/>
            <p:nvPr/>
          </p:nvSpPr>
          <p:spPr>
            <a:xfrm>
              <a:off x="1618945" y="4332498"/>
              <a:ext cx="612843" cy="612843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71F15BDC-35B4-4329-77B6-90FB9C8856B0}"/>
              </a:ext>
            </a:extLst>
          </p:cNvPr>
          <p:cNvSpPr txBox="1"/>
          <p:nvPr/>
        </p:nvSpPr>
        <p:spPr>
          <a:xfrm>
            <a:off x="8639529" y="3078539"/>
            <a:ext cx="1970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8×8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09ACF955-BFD5-F77E-D173-03A6E55FBC53}"/>
              </a:ext>
            </a:extLst>
          </p:cNvPr>
          <p:cNvSpPr/>
          <p:nvPr/>
        </p:nvSpPr>
        <p:spPr>
          <a:xfrm>
            <a:off x="9679893" y="2334726"/>
            <a:ext cx="612843" cy="612843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704AAF2E-4689-FE45-5100-1BA15C207AD1}"/>
              </a:ext>
            </a:extLst>
          </p:cNvPr>
          <p:cNvSpPr txBox="1"/>
          <p:nvPr/>
        </p:nvSpPr>
        <p:spPr>
          <a:xfrm>
            <a:off x="1663892" y="3822352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65E7CF9E-5F59-1BC3-C9D7-D07C17A41CAE}"/>
              </a:ext>
            </a:extLst>
          </p:cNvPr>
          <p:cNvSpPr txBox="1"/>
          <p:nvPr/>
        </p:nvSpPr>
        <p:spPr>
          <a:xfrm>
            <a:off x="5202825" y="307665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DA7612C1-D769-9C78-AC7E-3F35EE54B884}"/>
              </a:ext>
            </a:extLst>
          </p:cNvPr>
          <p:cNvSpPr txBox="1"/>
          <p:nvPr/>
        </p:nvSpPr>
        <p:spPr>
          <a:xfrm>
            <a:off x="5191791" y="382235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582D8DE8-4246-3744-056C-A56BCC84DFE9}"/>
              </a:ext>
            </a:extLst>
          </p:cNvPr>
          <p:cNvSpPr txBox="1"/>
          <p:nvPr/>
        </p:nvSpPr>
        <p:spPr>
          <a:xfrm>
            <a:off x="3233556" y="2317981"/>
            <a:ext cx="1230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DD4D39A-1C60-49C7-4EE9-41756C0F25EF}"/>
              </a:ext>
            </a:extLst>
          </p:cNvPr>
          <p:cNvSpPr txBox="1"/>
          <p:nvPr/>
        </p:nvSpPr>
        <p:spPr>
          <a:xfrm>
            <a:off x="3233556" y="3076739"/>
            <a:ext cx="1230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5EE3D25C-5B12-BC99-4CB0-D7737FD31BF5}"/>
              </a:ext>
            </a:extLst>
          </p:cNvPr>
          <p:cNvCxnSpPr>
            <a:cxnSpLocks/>
          </p:cNvCxnSpPr>
          <p:nvPr/>
        </p:nvCxnSpPr>
        <p:spPr>
          <a:xfrm>
            <a:off x="1177047" y="1218215"/>
            <a:ext cx="4546971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10047548-5721-A1B0-D13F-C899AB18FDBC}"/>
              </a:ext>
            </a:extLst>
          </p:cNvPr>
          <p:cNvSpPr txBox="1"/>
          <p:nvPr/>
        </p:nvSpPr>
        <p:spPr>
          <a:xfrm>
            <a:off x="2922484" y="3839095"/>
            <a:ext cx="1230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CF6B1B8B-40B3-7387-E7D9-88F518B46038}"/>
              </a:ext>
            </a:extLst>
          </p:cNvPr>
          <p:cNvSpPr txBox="1"/>
          <p:nvPr/>
        </p:nvSpPr>
        <p:spPr>
          <a:xfrm>
            <a:off x="6773077" y="2317981"/>
            <a:ext cx="117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1D9F9ECC-AB3B-FE70-1491-8228D5AD1A76}"/>
              </a:ext>
            </a:extLst>
          </p:cNvPr>
          <p:cNvSpPr txBox="1"/>
          <p:nvPr/>
        </p:nvSpPr>
        <p:spPr>
          <a:xfrm>
            <a:off x="6910555" y="3076739"/>
            <a:ext cx="117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8454A080-4D46-909B-EC2F-A206283FED55}"/>
              </a:ext>
            </a:extLst>
          </p:cNvPr>
          <p:cNvSpPr txBox="1"/>
          <p:nvPr/>
        </p:nvSpPr>
        <p:spPr>
          <a:xfrm>
            <a:off x="6419329" y="3839095"/>
            <a:ext cx="117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399720C7-5282-4BCD-FC68-007DD9C8BAF7}"/>
              </a:ext>
            </a:extLst>
          </p:cNvPr>
          <p:cNvSpPr txBox="1"/>
          <p:nvPr/>
        </p:nvSpPr>
        <p:spPr>
          <a:xfrm>
            <a:off x="10887730" y="2317981"/>
            <a:ext cx="117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CB6B7F1-0354-5800-E2E8-DB72AB480B28}"/>
              </a:ext>
            </a:extLst>
          </p:cNvPr>
          <p:cNvSpPr txBox="1"/>
          <p:nvPr/>
        </p:nvSpPr>
        <p:spPr>
          <a:xfrm>
            <a:off x="10283751" y="3076739"/>
            <a:ext cx="117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9B1FAB77-99A9-F31E-F2CD-E826B5224497}"/>
              </a:ext>
            </a:extLst>
          </p:cNvPr>
          <p:cNvSpPr txBox="1"/>
          <p:nvPr/>
        </p:nvSpPr>
        <p:spPr>
          <a:xfrm>
            <a:off x="9978580" y="3839095"/>
            <a:ext cx="117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AE2AEE16-7225-606F-07AC-76A05161256D}"/>
              </a:ext>
            </a:extLst>
          </p:cNvPr>
          <p:cNvSpPr txBox="1"/>
          <p:nvPr/>
        </p:nvSpPr>
        <p:spPr>
          <a:xfrm>
            <a:off x="8730328" y="382235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8785F6EB-573D-21E5-F391-FD9E99244E0A}"/>
              </a:ext>
            </a:extLst>
          </p:cNvPr>
          <p:cNvSpPr txBox="1"/>
          <p:nvPr/>
        </p:nvSpPr>
        <p:spPr>
          <a:xfrm>
            <a:off x="9787213" y="231798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17B85A5-D7CE-AEE5-1DC7-CF82A470D8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4181" y="4904667"/>
            <a:ext cx="1357200" cy="1357200"/>
          </a:xfrm>
          <a:prstGeom prst="rect">
            <a:avLst/>
          </a:prstGeom>
        </p:spPr>
      </p:pic>
      <p:sp>
        <p:nvSpPr>
          <p:cNvPr id="3" name="AutoShape 5">
            <a:extLst>
              <a:ext uri="{FF2B5EF4-FFF2-40B4-BE49-F238E27FC236}">
                <a16:creationId xmlns:a16="http://schemas.microsoft.com/office/drawing/2014/main" id="{88AD6554-10C2-7A9F-30F8-A75EC2D79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918" y="4740920"/>
            <a:ext cx="8590891" cy="1603173"/>
          </a:xfrm>
          <a:prstGeom prst="wedgeRoundRectCallout">
            <a:avLst>
              <a:gd name="adj1" fmla="val 56744"/>
              <a:gd name="adj2" fmla="val 1911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一个数与另一个数相乘的积等于比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这个数小1的数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与另一个数相乘的积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加另一个数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，或比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这个数大1的数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与另一个数相乘的积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减另一个数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4" grpId="0"/>
      <p:bldP spid="107" grpId="0"/>
      <p:bldP spid="108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86281103-41A8-5CAF-3237-38A2B41E3008}"/>
              </a:ext>
            </a:extLst>
          </p:cNvPr>
          <p:cNvSpPr/>
          <p:nvPr/>
        </p:nvSpPr>
        <p:spPr>
          <a:xfrm>
            <a:off x="500743" y="117513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0BF153C-E553-4E1E-60A3-760121B3E54E}"/>
              </a:ext>
            </a:extLst>
          </p:cNvPr>
          <p:cNvSpPr txBox="1"/>
          <p:nvPr/>
        </p:nvSpPr>
        <p:spPr>
          <a:xfrm>
            <a:off x="1088573" y="1122289"/>
            <a:ext cx="106026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找规律，填一填。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369C673-0211-8A45-027A-15C4EC530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787" y="137353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E3C980-13FD-992B-1FB5-4A4057DD0F62}"/>
              </a:ext>
            </a:extLst>
          </p:cNvPr>
          <p:cNvSpPr txBox="1"/>
          <p:nvPr/>
        </p:nvSpPr>
        <p:spPr>
          <a:xfrm>
            <a:off x="1088572" y="2392852"/>
            <a:ext cx="970913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7</a:t>
            </a:r>
            <a:r>
              <a:rPr lang="zh-CN" altLang="en-US" dirty="0"/>
              <a:t>，</a:t>
            </a:r>
            <a:r>
              <a:rPr lang="en-US" altLang="zh-CN" dirty="0"/>
              <a:t>14</a:t>
            </a:r>
            <a:r>
              <a:rPr lang="zh-CN" altLang="en-US" dirty="0"/>
              <a:t>，</a:t>
            </a:r>
            <a:r>
              <a:rPr lang="en-US" altLang="zh-CN" dirty="0"/>
              <a:t>21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5887B6-9083-CBB2-97A7-EBA7C8D49178}"/>
              </a:ext>
            </a:extLst>
          </p:cNvPr>
          <p:cNvSpPr txBox="1"/>
          <p:nvPr/>
        </p:nvSpPr>
        <p:spPr>
          <a:xfrm>
            <a:off x="1088572" y="3582698"/>
            <a:ext cx="970913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80</a:t>
            </a:r>
            <a:r>
              <a:rPr lang="zh-CN" altLang="en-US" dirty="0"/>
              <a:t>，</a:t>
            </a:r>
            <a:r>
              <a:rPr lang="en-US" altLang="zh-CN" dirty="0"/>
              <a:t>72</a:t>
            </a:r>
            <a:r>
              <a:rPr lang="zh-CN" altLang="en-US" dirty="0"/>
              <a:t>，</a:t>
            </a:r>
            <a:r>
              <a:rPr lang="en-US" altLang="zh-CN" dirty="0"/>
              <a:t>64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 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，</a:t>
            </a:r>
            <a:r>
              <a:rPr lang="en-US" altLang="zh-CN" dirty="0"/>
              <a:t>___</a:t>
            </a:r>
            <a:r>
              <a:rPr lang="zh-CN" altLang="en-US" dirty="0"/>
              <a:t>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83C95D4-FF4B-C6BF-1386-AE39788FA98B}"/>
              </a:ext>
            </a:extLst>
          </p:cNvPr>
          <p:cNvGrpSpPr/>
          <p:nvPr/>
        </p:nvGrpSpPr>
        <p:grpSpPr>
          <a:xfrm>
            <a:off x="2365897" y="1840196"/>
            <a:ext cx="1029575" cy="1383964"/>
            <a:chOff x="2365897" y="1840196"/>
            <a:chExt cx="1029575" cy="1383964"/>
          </a:xfrm>
        </p:grpSpPr>
        <p:sp>
          <p:nvSpPr>
            <p:cNvPr id="9" name="弧形 8">
              <a:extLst>
                <a:ext uri="{FF2B5EF4-FFF2-40B4-BE49-F238E27FC236}">
                  <a16:creationId xmlns:a16="http://schemas.microsoft.com/office/drawing/2014/main" id="{60C33ED0-23D8-D776-3D04-2B66F4673055}"/>
                </a:ext>
              </a:extLst>
            </p:cNvPr>
            <p:cNvSpPr/>
            <p:nvPr/>
          </p:nvSpPr>
          <p:spPr>
            <a:xfrm>
              <a:off x="2365897" y="2338943"/>
              <a:ext cx="1029575" cy="885217"/>
            </a:xfrm>
            <a:prstGeom prst="arc">
              <a:avLst>
                <a:gd name="adj1" fmla="val 13369203"/>
                <a:gd name="adj2" fmla="val 19400195"/>
              </a:avLst>
            </a:prstGeom>
            <a:ln w="28575">
              <a:solidFill>
                <a:srgbClr val="EE1D2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6209480-1239-F823-6968-2A85145AA15E}"/>
                </a:ext>
              </a:extLst>
            </p:cNvPr>
            <p:cNvSpPr txBox="1"/>
            <p:nvPr/>
          </p:nvSpPr>
          <p:spPr>
            <a:xfrm>
              <a:off x="2624043" y="1840196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D4712CF-AE87-1FE7-A904-3410CE14EAD8}"/>
              </a:ext>
            </a:extLst>
          </p:cNvPr>
          <p:cNvGrpSpPr/>
          <p:nvPr/>
        </p:nvGrpSpPr>
        <p:grpSpPr>
          <a:xfrm>
            <a:off x="3225433" y="1840196"/>
            <a:ext cx="1029575" cy="1383964"/>
            <a:chOff x="2365897" y="1840196"/>
            <a:chExt cx="1029575" cy="1383964"/>
          </a:xfrm>
        </p:grpSpPr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4E71664B-F933-3BD2-A5E0-3BA7732D635E}"/>
                </a:ext>
              </a:extLst>
            </p:cNvPr>
            <p:cNvSpPr/>
            <p:nvPr/>
          </p:nvSpPr>
          <p:spPr>
            <a:xfrm>
              <a:off x="2365897" y="2338943"/>
              <a:ext cx="1029575" cy="885217"/>
            </a:xfrm>
            <a:prstGeom prst="arc">
              <a:avLst>
                <a:gd name="adj1" fmla="val 13369203"/>
                <a:gd name="adj2" fmla="val 19400195"/>
              </a:avLst>
            </a:prstGeom>
            <a:ln w="28575">
              <a:solidFill>
                <a:srgbClr val="EE1D2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1669EAD-B43E-983E-9451-8B851815B2B8}"/>
                </a:ext>
              </a:extLst>
            </p:cNvPr>
            <p:cNvSpPr txBox="1"/>
            <p:nvPr/>
          </p:nvSpPr>
          <p:spPr>
            <a:xfrm>
              <a:off x="2624043" y="1840196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4B59BB6-08EE-11A9-3992-D7C22C28EBC7}"/>
              </a:ext>
            </a:extLst>
          </p:cNvPr>
          <p:cNvGrpSpPr/>
          <p:nvPr/>
        </p:nvGrpSpPr>
        <p:grpSpPr>
          <a:xfrm>
            <a:off x="4113999" y="1840196"/>
            <a:ext cx="1029575" cy="1383964"/>
            <a:chOff x="2365897" y="1840196"/>
            <a:chExt cx="1029575" cy="1383964"/>
          </a:xfrm>
        </p:grpSpPr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D6F2441E-1D09-2B4D-D6DC-8B38C5454A98}"/>
                </a:ext>
              </a:extLst>
            </p:cNvPr>
            <p:cNvSpPr/>
            <p:nvPr/>
          </p:nvSpPr>
          <p:spPr>
            <a:xfrm>
              <a:off x="2365897" y="2338943"/>
              <a:ext cx="1029575" cy="885217"/>
            </a:xfrm>
            <a:prstGeom prst="arc">
              <a:avLst>
                <a:gd name="adj1" fmla="val 13369203"/>
                <a:gd name="adj2" fmla="val 19400195"/>
              </a:avLst>
            </a:prstGeom>
            <a:ln w="28575">
              <a:solidFill>
                <a:srgbClr val="EE1D2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63DB161-83C3-3BC3-53FD-2A86FED62BE2}"/>
                </a:ext>
              </a:extLst>
            </p:cNvPr>
            <p:cNvSpPr txBox="1"/>
            <p:nvPr/>
          </p:nvSpPr>
          <p:spPr>
            <a:xfrm>
              <a:off x="2624043" y="1840196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3E05281C-FB2E-49A8-CA82-459DC045FA27}"/>
              </a:ext>
            </a:extLst>
          </p:cNvPr>
          <p:cNvSpPr txBox="1"/>
          <p:nvPr/>
        </p:nvSpPr>
        <p:spPr>
          <a:xfrm>
            <a:off x="4851630" y="2440029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23A9D57-B8B0-B4A3-5302-3E88781C970F}"/>
              </a:ext>
            </a:extLst>
          </p:cNvPr>
          <p:cNvSpPr txBox="1"/>
          <p:nvPr/>
        </p:nvSpPr>
        <p:spPr>
          <a:xfrm>
            <a:off x="6009870" y="2440029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B199466-816B-E717-1AFF-9A31AC9C20F6}"/>
              </a:ext>
            </a:extLst>
          </p:cNvPr>
          <p:cNvSpPr txBox="1"/>
          <p:nvPr/>
        </p:nvSpPr>
        <p:spPr>
          <a:xfrm>
            <a:off x="7162014" y="2440029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746FFFC-4916-05D5-10C1-174F540B9AB2}"/>
              </a:ext>
            </a:extLst>
          </p:cNvPr>
          <p:cNvSpPr txBox="1"/>
          <p:nvPr/>
        </p:nvSpPr>
        <p:spPr>
          <a:xfrm>
            <a:off x="8314158" y="2440029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E2F4048-34D3-6AB8-5521-1C72B3DE153E}"/>
              </a:ext>
            </a:extLst>
          </p:cNvPr>
          <p:cNvGrpSpPr/>
          <p:nvPr/>
        </p:nvGrpSpPr>
        <p:grpSpPr>
          <a:xfrm>
            <a:off x="2365897" y="3055309"/>
            <a:ext cx="1029575" cy="1383964"/>
            <a:chOff x="2365897" y="1840196"/>
            <a:chExt cx="1029575" cy="1383964"/>
          </a:xfrm>
        </p:grpSpPr>
        <p:sp>
          <p:nvSpPr>
            <p:cNvPr id="23" name="弧形 22">
              <a:extLst>
                <a:ext uri="{FF2B5EF4-FFF2-40B4-BE49-F238E27FC236}">
                  <a16:creationId xmlns:a16="http://schemas.microsoft.com/office/drawing/2014/main" id="{B483902F-E791-6C4A-2EE6-2ECEDAF320BE}"/>
                </a:ext>
              </a:extLst>
            </p:cNvPr>
            <p:cNvSpPr/>
            <p:nvPr/>
          </p:nvSpPr>
          <p:spPr>
            <a:xfrm>
              <a:off x="2365897" y="2338943"/>
              <a:ext cx="1029575" cy="885217"/>
            </a:xfrm>
            <a:prstGeom prst="arc">
              <a:avLst>
                <a:gd name="adj1" fmla="val 13369203"/>
                <a:gd name="adj2" fmla="val 19400195"/>
              </a:avLst>
            </a:prstGeom>
            <a:ln w="28575">
              <a:solidFill>
                <a:srgbClr val="EE1D2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BAF1AE3-6451-36D0-6FD4-4957AE73DEE4}"/>
                </a:ext>
              </a:extLst>
            </p:cNvPr>
            <p:cNvSpPr txBox="1"/>
            <p:nvPr/>
          </p:nvSpPr>
          <p:spPr>
            <a:xfrm>
              <a:off x="2624043" y="1840196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8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4777314-077D-0DA5-1C8E-E308835691A2}"/>
              </a:ext>
            </a:extLst>
          </p:cNvPr>
          <p:cNvGrpSpPr/>
          <p:nvPr/>
        </p:nvGrpSpPr>
        <p:grpSpPr>
          <a:xfrm>
            <a:off x="3344536" y="3055309"/>
            <a:ext cx="1029575" cy="1383964"/>
            <a:chOff x="2365897" y="1840196"/>
            <a:chExt cx="1029575" cy="1383964"/>
          </a:xfrm>
        </p:grpSpPr>
        <p:sp>
          <p:nvSpPr>
            <p:cNvPr id="26" name="弧形 25">
              <a:extLst>
                <a:ext uri="{FF2B5EF4-FFF2-40B4-BE49-F238E27FC236}">
                  <a16:creationId xmlns:a16="http://schemas.microsoft.com/office/drawing/2014/main" id="{B88F2FD3-3B1D-885A-53CE-9002C7B1BE51}"/>
                </a:ext>
              </a:extLst>
            </p:cNvPr>
            <p:cNvSpPr/>
            <p:nvPr/>
          </p:nvSpPr>
          <p:spPr>
            <a:xfrm>
              <a:off x="2365897" y="2338943"/>
              <a:ext cx="1029575" cy="885217"/>
            </a:xfrm>
            <a:prstGeom prst="arc">
              <a:avLst>
                <a:gd name="adj1" fmla="val 13369203"/>
                <a:gd name="adj2" fmla="val 19400195"/>
              </a:avLst>
            </a:prstGeom>
            <a:ln w="28575">
              <a:solidFill>
                <a:srgbClr val="EE1D2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A555C44-EA91-3CC8-57AC-C61030011F9A}"/>
                </a:ext>
              </a:extLst>
            </p:cNvPr>
            <p:cNvSpPr txBox="1"/>
            <p:nvPr/>
          </p:nvSpPr>
          <p:spPr>
            <a:xfrm>
              <a:off x="2624043" y="1840196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8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CE34E63-0C92-28B6-320D-BAEE56AAAB85}"/>
              </a:ext>
            </a:extLst>
          </p:cNvPr>
          <p:cNvGrpSpPr/>
          <p:nvPr/>
        </p:nvGrpSpPr>
        <p:grpSpPr>
          <a:xfrm>
            <a:off x="4372145" y="3055309"/>
            <a:ext cx="1029575" cy="1383964"/>
            <a:chOff x="2365897" y="1840196"/>
            <a:chExt cx="1029575" cy="1383964"/>
          </a:xfrm>
        </p:grpSpPr>
        <p:sp>
          <p:nvSpPr>
            <p:cNvPr id="33" name="弧形 32">
              <a:extLst>
                <a:ext uri="{FF2B5EF4-FFF2-40B4-BE49-F238E27FC236}">
                  <a16:creationId xmlns:a16="http://schemas.microsoft.com/office/drawing/2014/main" id="{CD3D8A16-3EB9-8C96-9F2C-C4F8FA6F4E23}"/>
                </a:ext>
              </a:extLst>
            </p:cNvPr>
            <p:cNvSpPr/>
            <p:nvPr/>
          </p:nvSpPr>
          <p:spPr>
            <a:xfrm>
              <a:off x="2365897" y="2338943"/>
              <a:ext cx="1029575" cy="885217"/>
            </a:xfrm>
            <a:prstGeom prst="arc">
              <a:avLst>
                <a:gd name="adj1" fmla="val 13369203"/>
                <a:gd name="adj2" fmla="val 19400195"/>
              </a:avLst>
            </a:prstGeom>
            <a:ln w="28575">
              <a:solidFill>
                <a:srgbClr val="EE1D2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4EF68C6-005D-4D52-F340-8735AA17F3F4}"/>
                </a:ext>
              </a:extLst>
            </p:cNvPr>
            <p:cNvSpPr txBox="1"/>
            <p:nvPr/>
          </p:nvSpPr>
          <p:spPr>
            <a:xfrm>
              <a:off x="2624043" y="1840196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8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2A43CBF3-9B7B-CAEF-2091-38F8888B77C1}"/>
              </a:ext>
            </a:extLst>
          </p:cNvPr>
          <p:cNvSpPr txBox="1"/>
          <p:nvPr/>
        </p:nvSpPr>
        <p:spPr>
          <a:xfrm>
            <a:off x="5101013" y="360717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111EE8C-13E6-5CC6-5CA9-C3F6EA0D351B}"/>
              </a:ext>
            </a:extLst>
          </p:cNvPr>
          <p:cNvSpPr txBox="1"/>
          <p:nvPr/>
        </p:nvSpPr>
        <p:spPr>
          <a:xfrm>
            <a:off x="6248077" y="360717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6B29FD4-C00D-A4B0-F841-7D5DD8BA8C1F}"/>
              </a:ext>
            </a:extLst>
          </p:cNvPr>
          <p:cNvSpPr txBox="1"/>
          <p:nvPr/>
        </p:nvSpPr>
        <p:spPr>
          <a:xfrm>
            <a:off x="7388029" y="360717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6BE04CC-4CC3-BBBD-B801-7F0844CA5256}"/>
              </a:ext>
            </a:extLst>
          </p:cNvPr>
          <p:cNvSpPr txBox="1"/>
          <p:nvPr/>
        </p:nvSpPr>
        <p:spPr>
          <a:xfrm>
            <a:off x="8527981" y="360717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51C2B84-BE79-F172-9CF0-B3155D7CC93E}"/>
              </a:ext>
            </a:extLst>
          </p:cNvPr>
          <p:cNvSpPr txBox="1"/>
          <p:nvPr/>
        </p:nvSpPr>
        <p:spPr>
          <a:xfrm>
            <a:off x="9774835" y="3607171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5E2D737-CAC0-7A4F-07E9-E0F30201FF5C}"/>
              </a:ext>
            </a:extLst>
          </p:cNvPr>
          <p:cNvSpPr txBox="1"/>
          <p:nvPr/>
        </p:nvSpPr>
        <p:spPr>
          <a:xfrm>
            <a:off x="1182026" y="4290878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90C6604-289F-6A90-5DC5-FBD570518A3E}"/>
              </a:ext>
            </a:extLst>
          </p:cNvPr>
          <p:cNvSpPr txBox="1"/>
          <p:nvPr/>
        </p:nvSpPr>
        <p:spPr>
          <a:xfrm>
            <a:off x="2459351" y="4290878"/>
            <a:ext cx="913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715CB29-87F6-C286-95E6-3CC39DD21572}"/>
              </a:ext>
            </a:extLst>
          </p:cNvPr>
          <p:cNvSpPr txBox="1"/>
          <p:nvPr/>
        </p:nvSpPr>
        <p:spPr>
          <a:xfrm>
            <a:off x="1141445" y="2659559"/>
            <a:ext cx="9909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通过本节课的练习，你有哪些收获？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4662</TotalTime>
  <Words>387</Words>
  <Application>Microsoft Office PowerPoint</Application>
  <PresentationFormat>宽屏</PresentationFormat>
  <Paragraphs>100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537</cp:revision>
  <dcterms:created xsi:type="dcterms:W3CDTF">2016-01-14T07:05:12Z</dcterms:created>
  <dcterms:modified xsi:type="dcterms:W3CDTF">2025-07-25T10:39:07Z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