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7"/>
  </p:notesMasterIdLst>
  <p:handoutMasterIdLst>
    <p:handoutMasterId r:id="rId18"/>
  </p:handoutMasterIdLst>
  <p:sldIdLst>
    <p:sldId id="256" r:id="rId2"/>
    <p:sldId id="528" r:id="rId3"/>
    <p:sldId id="579" r:id="rId4"/>
    <p:sldId id="586" r:id="rId5"/>
    <p:sldId id="574" r:id="rId6"/>
    <p:sldId id="583" r:id="rId7"/>
    <p:sldId id="585" r:id="rId8"/>
    <p:sldId id="572" r:id="rId9"/>
    <p:sldId id="544" r:id="rId10"/>
    <p:sldId id="575" r:id="rId11"/>
    <p:sldId id="547" r:id="rId12"/>
    <p:sldId id="548" r:id="rId13"/>
    <p:sldId id="382" r:id="rId14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DB"/>
    <a:srgbClr val="F8C6C5"/>
    <a:srgbClr val="FEF2E3"/>
    <a:srgbClr val="FEF7E4"/>
    <a:srgbClr val="FEEBD4"/>
    <a:srgbClr val="FD91A5"/>
    <a:srgbClr val="41C8F5"/>
    <a:srgbClr val="F04C35"/>
    <a:srgbClr val="F1C754"/>
    <a:srgbClr val="86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8514" y="166441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CD8BCE0-78D0-D4F9-7423-33A811E1FFD3}"/>
              </a:ext>
            </a:extLst>
          </p:cNvPr>
          <p:cNvSpPr/>
          <p:nvPr/>
        </p:nvSpPr>
        <p:spPr>
          <a:xfrm>
            <a:off x="500743" y="14766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B5EE26-AFBF-8FDA-176C-3B8986FE1F00}"/>
              </a:ext>
            </a:extLst>
          </p:cNvPr>
          <p:cNvSpPr txBox="1"/>
          <p:nvPr/>
        </p:nvSpPr>
        <p:spPr>
          <a:xfrm>
            <a:off x="1088573" y="1423849"/>
            <a:ext cx="27635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算一算。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5718E9-129E-2D8D-C676-CCD541121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580" y="2305093"/>
            <a:ext cx="3778839" cy="377883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837CFCA-DFF2-02CF-9805-96FD65B77B1F}"/>
              </a:ext>
            </a:extLst>
          </p:cNvPr>
          <p:cNvSpPr txBox="1"/>
          <p:nvPr/>
        </p:nvSpPr>
        <p:spPr>
          <a:xfrm>
            <a:off x="6449874" y="237715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926809-9DC4-01D1-B3F1-BCF944AD3C5F}"/>
              </a:ext>
            </a:extLst>
          </p:cNvPr>
          <p:cNvSpPr txBox="1"/>
          <p:nvPr/>
        </p:nvSpPr>
        <p:spPr>
          <a:xfrm>
            <a:off x="7130810" y="30961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36F542-5B65-22A9-2684-7A9DA0D74DC1}"/>
              </a:ext>
            </a:extLst>
          </p:cNvPr>
          <p:cNvSpPr txBox="1"/>
          <p:nvPr/>
        </p:nvSpPr>
        <p:spPr>
          <a:xfrm>
            <a:off x="7339088" y="411669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ED022C3-A111-FF1D-D5C9-CA0694291BFC}"/>
              </a:ext>
            </a:extLst>
          </p:cNvPr>
          <p:cNvSpPr txBox="1"/>
          <p:nvPr/>
        </p:nvSpPr>
        <p:spPr>
          <a:xfrm>
            <a:off x="6797277" y="501521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77E45A-B994-7351-0739-128F39FEA1E6}"/>
              </a:ext>
            </a:extLst>
          </p:cNvPr>
          <p:cNvSpPr txBox="1"/>
          <p:nvPr/>
        </p:nvSpPr>
        <p:spPr>
          <a:xfrm>
            <a:off x="5772833" y="53481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184F598-D087-D276-48ED-58430961F932}"/>
              </a:ext>
            </a:extLst>
          </p:cNvPr>
          <p:cNvSpPr txBox="1"/>
          <p:nvPr/>
        </p:nvSpPr>
        <p:spPr>
          <a:xfrm>
            <a:off x="4802895" y="500341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2F5CF53-5E2F-5D93-F77F-9DBC1E43AAD4}"/>
              </a:ext>
            </a:extLst>
          </p:cNvPr>
          <p:cNvSpPr txBox="1"/>
          <p:nvPr/>
        </p:nvSpPr>
        <p:spPr>
          <a:xfrm>
            <a:off x="4252663" y="411669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E87932C-8E96-6D8C-A8B7-8658AD887348}"/>
              </a:ext>
            </a:extLst>
          </p:cNvPr>
          <p:cNvSpPr txBox="1"/>
          <p:nvPr/>
        </p:nvSpPr>
        <p:spPr>
          <a:xfrm>
            <a:off x="4414860" y="309610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0B6A3B7-523A-A70B-12B3-A6C25EE106C4}"/>
              </a:ext>
            </a:extLst>
          </p:cNvPr>
          <p:cNvSpPr txBox="1"/>
          <p:nvPr/>
        </p:nvSpPr>
        <p:spPr>
          <a:xfrm>
            <a:off x="5261319" y="237715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686144F-1972-9BAB-920B-2E5A6BF01990}"/>
              </a:ext>
            </a:extLst>
          </p:cNvPr>
          <p:cNvSpPr/>
          <p:nvPr/>
        </p:nvSpPr>
        <p:spPr>
          <a:xfrm>
            <a:off x="500743" y="64011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600F592-ADCE-58B0-9177-44D194B49346}"/>
              </a:ext>
            </a:extLst>
          </p:cNvPr>
          <p:cNvSpPr txBox="1"/>
          <p:nvPr/>
        </p:nvSpPr>
        <p:spPr>
          <a:xfrm>
            <a:off x="1088572" y="587270"/>
            <a:ext cx="39406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看图列式计算。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388221-8F91-ECE6-1089-DF9F1B4C0BE8}"/>
              </a:ext>
            </a:extLst>
          </p:cNvPr>
          <p:cNvSpPr txBox="1"/>
          <p:nvPr/>
        </p:nvSpPr>
        <p:spPr>
          <a:xfrm>
            <a:off x="1088572" y="1757326"/>
            <a:ext cx="39406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6DD139-E49F-8A59-C386-B3EB794C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818" y="1412773"/>
            <a:ext cx="8327300" cy="138262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97A01A64-A285-8EBA-A6AB-C72F979EEFC1}"/>
              </a:ext>
            </a:extLst>
          </p:cNvPr>
          <p:cNvGrpSpPr/>
          <p:nvPr/>
        </p:nvGrpSpPr>
        <p:grpSpPr>
          <a:xfrm>
            <a:off x="4155786" y="2927382"/>
            <a:ext cx="3042847" cy="646331"/>
            <a:chOff x="4434877" y="2596357"/>
            <a:chExt cx="3042847" cy="64633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E5B49BD-09B4-EB3A-72A6-7662A1FBC838}"/>
                </a:ext>
              </a:extLst>
            </p:cNvPr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22EDD8E-6286-6789-0EEC-08CE0744495D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ACA3B48-7B54-C9CA-B0A4-4D926A005830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46D5EC3-2133-ECE7-2EA5-0BD67DEA3ED8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EB76B46-ABD4-BC97-E8D1-319EF5D68769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3FD4A5A-3E4F-EFDA-CEC2-A50897B28F0A}"/>
              </a:ext>
            </a:extLst>
          </p:cNvPr>
          <p:cNvSpPr txBox="1"/>
          <p:nvPr/>
        </p:nvSpPr>
        <p:spPr>
          <a:xfrm>
            <a:off x="1088572" y="4261826"/>
            <a:ext cx="39406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D3A9C0D-E838-3820-BF15-F4DB4AF3B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818" y="3809527"/>
            <a:ext cx="8327300" cy="159812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1FBCAA0-625D-0895-0F3A-8A591AC31BD6}"/>
              </a:ext>
            </a:extLst>
          </p:cNvPr>
          <p:cNvGrpSpPr/>
          <p:nvPr/>
        </p:nvGrpSpPr>
        <p:grpSpPr>
          <a:xfrm>
            <a:off x="4155786" y="5571551"/>
            <a:ext cx="3042847" cy="646331"/>
            <a:chOff x="4434877" y="2596357"/>
            <a:chExt cx="3042847" cy="646331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8AA71BE0-AC5B-532E-F9D7-80B2BFD5FD60}"/>
                </a:ext>
              </a:extLst>
            </p:cNvPr>
            <p:cNvGrpSpPr/>
            <p:nvPr/>
          </p:nvGrpSpPr>
          <p:grpSpPr>
            <a:xfrm>
              <a:off x="4699477" y="2596357"/>
              <a:ext cx="2778247" cy="646331"/>
              <a:chOff x="1845823" y="1897371"/>
              <a:chExt cx="2778247" cy="646331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2751420-7D4B-4F23-EDE6-407377D8D014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73BF0DDE-FE0C-6823-CBE6-17699BEC3DBD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DD1AA46-29A2-2E62-441F-46716678CF48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47292A1-74F3-2C2C-FCF2-8EA727F1479D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2E7B17A6-B07D-8CD6-8CBB-D42970625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618" y="8306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06A5F1-EF50-34F8-F67B-D5A29F92EB9F}"/>
              </a:ext>
            </a:extLst>
          </p:cNvPr>
          <p:cNvSpPr txBox="1"/>
          <p:nvPr/>
        </p:nvSpPr>
        <p:spPr>
          <a:xfrm>
            <a:off x="4212637" y="29226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A8C00E9-F0EF-AE61-CA1D-A3136BDE4323}"/>
              </a:ext>
            </a:extLst>
          </p:cNvPr>
          <p:cNvSpPr txBox="1"/>
          <p:nvPr/>
        </p:nvSpPr>
        <p:spPr>
          <a:xfrm>
            <a:off x="5297828" y="292260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BF785E1-2B25-471E-17A8-580070156509}"/>
              </a:ext>
            </a:extLst>
          </p:cNvPr>
          <p:cNvSpPr txBox="1"/>
          <p:nvPr/>
        </p:nvSpPr>
        <p:spPr>
          <a:xfrm>
            <a:off x="6405723" y="292260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A71E252-0179-7422-8142-63BFA51497AC}"/>
              </a:ext>
            </a:extLst>
          </p:cNvPr>
          <p:cNvSpPr txBox="1"/>
          <p:nvPr/>
        </p:nvSpPr>
        <p:spPr>
          <a:xfrm>
            <a:off x="7284483" y="2912777"/>
            <a:ext cx="2530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7×6=42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E8B524D-7B76-C21C-8B26-E451D30FED0E}"/>
              </a:ext>
            </a:extLst>
          </p:cNvPr>
          <p:cNvSpPr txBox="1"/>
          <p:nvPr/>
        </p:nvSpPr>
        <p:spPr>
          <a:xfrm>
            <a:off x="4212637" y="557155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474C1DA-A6EE-2521-44B9-81F24D3D4CE3}"/>
              </a:ext>
            </a:extLst>
          </p:cNvPr>
          <p:cNvSpPr txBox="1"/>
          <p:nvPr/>
        </p:nvSpPr>
        <p:spPr>
          <a:xfrm>
            <a:off x="5297828" y="557155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66B6666-875B-5F6D-E965-92F2697A2CEC}"/>
              </a:ext>
            </a:extLst>
          </p:cNvPr>
          <p:cNvSpPr txBox="1"/>
          <p:nvPr/>
        </p:nvSpPr>
        <p:spPr>
          <a:xfrm>
            <a:off x="6405723" y="557155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76B2A1B-7184-F8E7-BCE6-4D55A59531E6}"/>
              </a:ext>
            </a:extLst>
          </p:cNvPr>
          <p:cNvSpPr txBox="1"/>
          <p:nvPr/>
        </p:nvSpPr>
        <p:spPr>
          <a:xfrm>
            <a:off x="7284483" y="5571551"/>
            <a:ext cx="2530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或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9×7=63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111A0F55-18A0-97D7-E72F-3EB0FEC53066}"/>
              </a:ext>
            </a:extLst>
          </p:cNvPr>
          <p:cNvSpPr/>
          <p:nvPr/>
        </p:nvSpPr>
        <p:spPr>
          <a:xfrm>
            <a:off x="500743" y="9550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1A84E3A0-C963-A618-5B88-F113EA31C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21" y="1687479"/>
            <a:ext cx="1342405" cy="1140475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E20F5C72-3EA3-EA23-1543-8D9860CB8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946" y="1687479"/>
            <a:ext cx="1342405" cy="114047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CB1206CA-8B3F-F764-6591-8DFC832DA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371" y="1687479"/>
            <a:ext cx="1342405" cy="1140475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659DDA79-AB38-9C80-F36C-B12F2F1DA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796" y="1687479"/>
            <a:ext cx="1342405" cy="114047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E3935629-B604-8FE3-41E1-E22E0B338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221" y="1687479"/>
            <a:ext cx="1342405" cy="114047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FD4B041D-94DF-1A0A-7285-8E93A155E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646" y="1687479"/>
            <a:ext cx="1342405" cy="114047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B733FD10-8DD8-D11D-D48C-37A9BCCE1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074" y="1687479"/>
            <a:ext cx="1342405" cy="1140475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7B4BC86F-6989-4E16-EBB2-F6B9AA1F810C}"/>
              </a:ext>
            </a:extLst>
          </p:cNvPr>
          <p:cNvSpPr txBox="1"/>
          <p:nvPr/>
        </p:nvSpPr>
        <p:spPr>
          <a:xfrm>
            <a:off x="794657" y="3050437"/>
            <a:ext cx="87870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先提出一个用乘法解决的问题，再解答。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1" name="TextBox 11">
            <a:extLst>
              <a:ext uri="{FF2B5EF4-FFF2-40B4-BE49-F238E27FC236}">
                <a16:creationId xmlns:a16="http://schemas.microsoft.com/office/drawing/2014/main" id="{A9735E1C-D983-23AA-1296-B8FF2CC31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417" y="106488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3" name="TextBox 5">
            <a:extLst>
              <a:ext uri="{FF2B5EF4-FFF2-40B4-BE49-F238E27FC236}">
                <a16:creationId xmlns:a16="http://schemas.microsoft.com/office/drawing/2014/main" id="{50C6F1DB-12F5-2128-8D82-ABD4D72CB22E}"/>
              </a:ext>
            </a:extLst>
          </p:cNvPr>
          <p:cNvSpPr txBox="1"/>
          <p:nvPr/>
        </p:nvSpPr>
        <p:spPr>
          <a:xfrm>
            <a:off x="794657" y="4080069"/>
            <a:ext cx="49131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rPr>
              <a:t>一共有几个草莓？</a:t>
            </a:r>
            <a:endParaRPr lang="en-US" altLang="zh-CN" sz="3600" b="1" dirty="0">
              <a:solidFill>
                <a:srgbClr val="FF0000"/>
              </a:solidFill>
              <a:latin typeface="宋体" panose="02010600030101010101" pitchFamily="2" charset="-122"/>
              <a:cs typeface="Times New Roman" pitchFamily="18" charset="0"/>
            </a:endParaRP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6B568779-177D-CC07-1D29-17F16E2E0AFB}"/>
              </a:ext>
            </a:extLst>
          </p:cNvPr>
          <p:cNvSpPr txBox="1"/>
          <p:nvPr/>
        </p:nvSpPr>
        <p:spPr>
          <a:xfrm>
            <a:off x="4770997" y="4080069"/>
            <a:ext cx="3030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3×7=21</a:t>
            </a:r>
            <a:r>
              <a:rPr lang="en-US" altLang="zh-CN" dirty="0"/>
              <a:t>(</a:t>
            </a:r>
            <a:r>
              <a:rPr lang="zh-CN" altLang="en-US" dirty="0"/>
              <a:t>个</a:t>
            </a:r>
            <a:r>
              <a:rPr lang="en-US" altLang="zh-CN" dirty="0"/>
              <a:t>)</a:t>
            </a:r>
          </a:p>
        </p:txBody>
      </p:sp>
      <p:sp>
        <p:nvSpPr>
          <p:cNvPr id="55" name="TextBox 5">
            <a:extLst>
              <a:ext uri="{FF2B5EF4-FFF2-40B4-BE49-F238E27FC236}">
                <a16:creationId xmlns:a16="http://schemas.microsoft.com/office/drawing/2014/main" id="{BE1B1261-DE19-48CE-7C43-D6D4A6860336}"/>
              </a:ext>
            </a:extLst>
          </p:cNvPr>
          <p:cNvSpPr txBox="1"/>
          <p:nvPr/>
        </p:nvSpPr>
        <p:spPr>
          <a:xfrm>
            <a:off x="7492779" y="4080069"/>
            <a:ext cx="34321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</a:rPr>
              <a:t>或</a:t>
            </a:r>
            <a:r>
              <a:rPr lang="en-US" altLang="zh-CN" dirty="0">
                <a:latin typeface="Times New Roman" panose="02020603050405020304" pitchFamily="18" charset="0"/>
              </a:rPr>
              <a:t>7×3=21</a:t>
            </a:r>
            <a:r>
              <a:rPr lang="en-US" altLang="zh-CN" dirty="0"/>
              <a:t>(</a:t>
            </a:r>
            <a:r>
              <a:rPr lang="zh-CN" altLang="en-US" dirty="0"/>
              <a:t>个</a:t>
            </a:r>
            <a:r>
              <a:rPr lang="en-US" altLang="zh-CN" dirty="0"/>
              <a:t>)</a:t>
            </a: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D98C8A40-4FB7-40E0-4F86-68B44B24C261}"/>
              </a:ext>
            </a:extLst>
          </p:cNvPr>
          <p:cNvSpPr txBox="1"/>
          <p:nvPr/>
        </p:nvSpPr>
        <p:spPr>
          <a:xfrm>
            <a:off x="755521" y="5010788"/>
            <a:ext cx="51997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rPr>
              <a:t>一共分成了几块蛋糕？</a:t>
            </a: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7B8AEB33-CEE7-13FE-1585-9A2934022CEC}"/>
              </a:ext>
            </a:extLst>
          </p:cNvPr>
          <p:cNvSpPr txBox="1"/>
          <p:nvPr/>
        </p:nvSpPr>
        <p:spPr>
          <a:xfrm>
            <a:off x="5507218" y="5010788"/>
            <a:ext cx="3030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6×7=42</a:t>
            </a:r>
            <a:r>
              <a:rPr lang="en-US" altLang="zh-CN" dirty="0"/>
              <a:t>(</a:t>
            </a:r>
            <a:r>
              <a:rPr lang="zh-CN" altLang="en-US" dirty="0"/>
              <a:t>块</a:t>
            </a:r>
            <a:r>
              <a:rPr lang="en-US" altLang="zh-CN" dirty="0"/>
              <a:t>)</a:t>
            </a:r>
          </a:p>
        </p:txBody>
      </p:sp>
      <p:sp>
        <p:nvSpPr>
          <p:cNvPr id="58" name="TextBox 5">
            <a:extLst>
              <a:ext uri="{FF2B5EF4-FFF2-40B4-BE49-F238E27FC236}">
                <a16:creationId xmlns:a16="http://schemas.microsoft.com/office/drawing/2014/main" id="{B9EAD7D0-C5FA-9ECE-DC0F-C8BE4339E29A}"/>
              </a:ext>
            </a:extLst>
          </p:cNvPr>
          <p:cNvSpPr txBox="1"/>
          <p:nvPr/>
        </p:nvSpPr>
        <p:spPr>
          <a:xfrm>
            <a:off x="8143662" y="5010788"/>
            <a:ext cx="3662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</a:rPr>
              <a:t>或</a:t>
            </a:r>
            <a:r>
              <a:rPr lang="en-US" altLang="zh-CN" dirty="0">
                <a:latin typeface="Times New Roman" panose="02020603050405020304" pitchFamily="18" charset="0"/>
              </a:rPr>
              <a:t>7×6=42</a:t>
            </a:r>
            <a:r>
              <a:rPr lang="en-US" altLang="zh-CN" dirty="0"/>
              <a:t>(</a:t>
            </a:r>
            <a:r>
              <a:rPr lang="zh-CN" altLang="en-US" dirty="0"/>
              <a:t>块</a:t>
            </a:r>
            <a:r>
              <a:rPr lang="en-US" altLang="zh-C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384BFCB2-8064-41C2-FB2F-BFADDDC8D98A}"/>
              </a:ext>
            </a:extLst>
          </p:cNvPr>
          <p:cNvSpPr/>
          <p:nvPr/>
        </p:nvSpPr>
        <p:spPr>
          <a:xfrm>
            <a:off x="500743" y="14475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FE23700-BD33-CB41-6597-CEBC1ED55671}"/>
              </a:ext>
            </a:extLst>
          </p:cNvPr>
          <p:cNvSpPr txBox="1"/>
          <p:nvPr/>
        </p:nvSpPr>
        <p:spPr>
          <a:xfrm>
            <a:off x="1088572" y="1394665"/>
            <a:ext cx="39406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BE38CE3-04F2-674D-CDFE-FDD4B842E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8242" y="163523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F73ECB6-08DA-CD63-E82B-8DBBACB56EF8}"/>
              </a:ext>
            </a:extLst>
          </p:cNvPr>
          <p:cNvGrpSpPr/>
          <p:nvPr/>
        </p:nvGrpSpPr>
        <p:grpSpPr>
          <a:xfrm>
            <a:off x="1088573" y="2503340"/>
            <a:ext cx="2533088" cy="646331"/>
            <a:chOff x="1088573" y="2444975"/>
            <a:chExt cx="2533088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7F839DB-E329-5556-9301-C9B41014B9B7}"/>
                </a:ext>
              </a:extLst>
            </p:cNvPr>
            <p:cNvSpPr txBox="1"/>
            <p:nvPr/>
          </p:nvSpPr>
          <p:spPr>
            <a:xfrm>
              <a:off x="1088573" y="2444975"/>
              <a:ext cx="2533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9×      =63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9CF520D-3FC9-ED1B-F802-7A20A5D79448}"/>
                </a:ext>
              </a:extLst>
            </p:cNvPr>
            <p:cNvSpPr/>
            <p:nvPr/>
          </p:nvSpPr>
          <p:spPr>
            <a:xfrm>
              <a:off x="1881584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AC95BC5-80E3-D097-176B-4E8D47F33F73}"/>
              </a:ext>
            </a:extLst>
          </p:cNvPr>
          <p:cNvGrpSpPr/>
          <p:nvPr/>
        </p:nvGrpSpPr>
        <p:grpSpPr>
          <a:xfrm>
            <a:off x="4660824" y="2503340"/>
            <a:ext cx="2533088" cy="646331"/>
            <a:chOff x="4273918" y="2444975"/>
            <a:chExt cx="2533088" cy="646331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EAF5E6B-D80A-2FE4-8C6B-148BFE4C01A5}"/>
                </a:ext>
              </a:extLst>
            </p:cNvPr>
            <p:cNvSpPr txBox="1"/>
            <p:nvPr/>
          </p:nvSpPr>
          <p:spPr>
            <a:xfrm>
              <a:off x="4273918" y="2444975"/>
              <a:ext cx="2533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3×      =21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0314D15-1FE1-7160-D548-341BEA64F07E}"/>
                </a:ext>
              </a:extLst>
            </p:cNvPr>
            <p:cNvSpPr/>
            <p:nvPr/>
          </p:nvSpPr>
          <p:spPr>
            <a:xfrm>
              <a:off x="5066929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0B118FA-E8A8-7A47-1DB0-4E7710B36739}"/>
              </a:ext>
            </a:extLst>
          </p:cNvPr>
          <p:cNvGrpSpPr/>
          <p:nvPr/>
        </p:nvGrpSpPr>
        <p:grpSpPr>
          <a:xfrm>
            <a:off x="8233075" y="2503340"/>
            <a:ext cx="2496535" cy="646331"/>
            <a:chOff x="7172760" y="2444975"/>
            <a:chExt cx="2496535" cy="64633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A10427F-2CDA-7A1B-3046-A14B0A8FADA7}"/>
                </a:ext>
              </a:extLst>
            </p:cNvPr>
            <p:cNvSpPr txBox="1"/>
            <p:nvPr/>
          </p:nvSpPr>
          <p:spPr>
            <a:xfrm>
              <a:off x="7683671" y="2444975"/>
              <a:ext cx="1985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×7=56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DCE1147-E021-0C23-B299-334FC9FBF4EA}"/>
                </a:ext>
              </a:extLst>
            </p:cNvPr>
            <p:cNvSpPr/>
            <p:nvPr/>
          </p:nvSpPr>
          <p:spPr>
            <a:xfrm>
              <a:off x="7172760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B5D3A93-4437-EAA4-72D7-47B965015323}"/>
              </a:ext>
            </a:extLst>
          </p:cNvPr>
          <p:cNvGrpSpPr/>
          <p:nvPr/>
        </p:nvGrpSpPr>
        <p:grpSpPr>
          <a:xfrm>
            <a:off x="1088572" y="3643913"/>
            <a:ext cx="2496535" cy="646331"/>
            <a:chOff x="7172760" y="2444975"/>
            <a:chExt cx="2496535" cy="64633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59CF0DE-2662-388E-87CB-D00C454D2F04}"/>
                </a:ext>
              </a:extLst>
            </p:cNvPr>
            <p:cNvSpPr txBox="1"/>
            <p:nvPr/>
          </p:nvSpPr>
          <p:spPr>
            <a:xfrm>
              <a:off x="7683671" y="2444975"/>
              <a:ext cx="1985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×6=36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BE64D45-5591-E42B-21DE-BFADCC704E6E}"/>
                </a:ext>
              </a:extLst>
            </p:cNvPr>
            <p:cNvSpPr/>
            <p:nvPr/>
          </p:nvSpPr>
          <p:spPr>
            <a:xfrm>
              <a:off x="7172760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A85CAD9-340B-F6DE-B750-56404C580DC7}"/>
              </a:ext>
            </a:extLst>
          </p:cNvPr>
          <p:cNvGrpSpPr/>
          <p:nvPr/>
        </p:nvGrpSpPr>
        <p:grpSpPr>
          <a:xfrm>
            <a:off x="4660824" y="3643913"/>
            <a:ext cx="2533088" cy="646331"/>
            <a:chOff x="4273918" y="2444975"/>
            <a:chExt cx="2533088" cy="64633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A66804C-1325-48CA-4C71-9848B0F266CF}"/>
                </a:ext>
              </a:extLst>
            </p:cNvPr>
            <p:cNvSpPr txBox="1"/>
            <p:nvPr/>
          </p:nvSpPr>
          <p:spPr>
            <a:xfrm>
              <a:off x="4273918" y="2444975"/>
              <a:ext cx="25330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5×      =40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C6C626D-96C7-1CCB-25DF-CA8850030F80}"/>
                </a:ext>
              </a:extLst>
            </p:cNvPr>
            <p:cNvSpPr/>
            <p:nvPr/>
          </p:nvSpPr>
          <p:spPr>
            <a:xfrm>
              <a:off x="5066929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1668607-B300-7EA9-FA02-C190E2444BD3}"/>
              </a:ext>
            </a:extLst>
          </p:cNvPr>
          <p:cNvGrpSpPr/>
          <p:nvPr/>
        </p:nvGrpSpPr>
        <p:grpSpPr>
          <a:xfrm>
            <a:off x="8233075" y="3643913"/>
            <a:ext cx="2496535" cy="646331"/>
            <a:chOff x="7172760" y="2444975"/>
            <a:chExt cx="2496535" cy="64633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09E4CED-4A91-0A0D-6AA2-8891B02477DE}"/>
                </a:ext>
              </a:extLst>
            </p:cNvPr>
            <p:cNvSpPr txBox="1"/>
            <p:nvPr/>
          </p:nvSpPr>
          <p:spPr>
            <a:xfrm>
              <a:off x="7683671" y="2444975"/>
              <a:ext cx="19856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×8=72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E8FFFE54-37DD-DC69-AC46-17C74D957B01}"/>
                </a:ext>
              </a:extLst>
            </p:cNvPr>
            <p:cNvSpPr/>
            <p:nvPr/>
          </p:nvSpPr>
          <p:spPr>
            <a:xfrm>
              <a:off x="7172760" y="2474225"/>
              <a:ext cx="587829" cy="58782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5193F56B-6AD0-8B5A-9FA5-2FB52484176C}"/>
              </a:ext>
            </a:extLst>
          </p:cNvPr>
          <p:cNvSpPr txBox="1"/>
          <p:nvPr/>
        </p:nvSpPr>
        <p:spPr>
          <a:xfrm>
            <a:off x="1967749" y="250333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DEB068F-232D-8656-5B6D-39EF8C089371}"/>
              </a:ext>
            </a:extLst>
          </p:cNvPr>
          <p:cNvSpPr txBox="1"/>
          <p:nvPr/>
        </p:nvSpPr>
        <p:spPr>
          <a:xfrm>
            <a:off x="5541630" y="250333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6A88E39-97EF-9990-2791-A50E2878B6C9}"/>
              </a:ext>
            </a:extLst>
          </p:cNvPr>
          <p:cNvSpPr txBox="1"/>
          <p:nvPr/>
        </p:nvSpPr>
        <p:spPr>
          <a:xfrm>
            <a:off x="8322031" y="250333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68E3DE7-E810-7C7E-BDD4-3BCA97C16BA5}"/>
              </a:ext>
            </a:extLst>
          </p:cNvPr>
          <p:cNvSpPr txBox="1"/>
          <p:nvPr/>
        </p:nvSpPr>
        <p:spPr>
          <a:xfrm>
            <a:off x="1166759" y="36439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E03BEE7-F547-18C5-F74A-152AB5CAE37A}"/>
              </a:ext>
            </a:extLst>
          </p:cNvPr>
          <p:cNvSpPr txBox="1"/>
          <p:nvPr/>
        </p:nvSpPr>
        <p:spPr>
          <a:xfrm>
            <a:off x="5540000" y="36439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2D40207-33C5-FAC1-CCBD-1108E6CCA681}"/>
              </a:ext>
            </a:extLst>
          </p:cNvPr>
          <p:cNvSpPr txBox="1"/>
          <p:nvPr/>
        </p:nvSpPr>
        <p:spPr>
          <a:xfrm>
            <a:off x="8319240" y="364391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1B2D38A-7BB8-C22B-DA2A-AA1D57534B82}"/>
              </a:ext>
            </a:extLst>
          </p:cNvPr>
          <p:cNvSpPr/>
          <p:nvPr/>
        </p:nvSpPr>
        <p:spPr>
          <a:xfrm>
            <a:off x="500743" y="9124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138033F-D306-2678-E8AB-43629BD94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709650"/>
            <a:ext cx="11083636" cy="2353415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1338887C-964D-6116-4017-63EE00294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1002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E300FB0-FDEA-93CC-83F9-DCDC8366B990}"/>
              </a:ext>
            </a:extLst>
          </p:cNvPr>
          <p:cNvGrpSpPr/>
          <p:nvPr/>
        </p:nvGrpSpPr>
        <p:grpSpPr>
          <a:xfrm>
            <a:off x="3621348" y="4297362"/>
            <a:ext cx="4949303" cy="646331"/>
            <a:chOff x="4434877" y="2596357"/>
            <a:chExt cx="4949303" cy="64633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79106D7-D13D-E6F1-C1C4-3A7EFA6B3143}"/>
                </a:ext>
              </a:extLst>
            </p:cNvPr>
            <p:cNvGrpSpPr/>
            <p:nvPr/>
          </p:nvGrpSpPr>
          <p:grpSpPr>
            <a:xfrm>
              <a:off x="4699477" y="2596357"/>
              <a:ext cx="4684703" cy="646331"/>
              <a:chOff x="1845823" y="1897371"/>
              <a:chExt cx="4684703" cy="646331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E5BF9C2-CB69-8352-428A-1333C76CE49F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468470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    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楷体" panose="02010609060101010101" pitchFamily="49" charset="-122"/>
                    <a:ea typeface="楷体" panose="02010609060101010101" pitchFamily="49" charset="-122"/>
                    <a:sym typeface="Times New Roman" pitchFamily="18" charset="0"/>
                  </a:rPr>
                  <a:t>(    )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FA93C29E-61BF-0662-6D63-5FEF393EBDE8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5D9688D-F551-0E81-1609-49CB92C4CC20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4874766-1A3F-E903-5EC7-CC42F10BA90E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311B028-1692-46F5-4B9E-F9E6EE4C0A70}"/>
              </a:ext>
            </a:extLst>
          </p:cNvPr>
          <p:cNvGrpSpPr/>
          <p:nvPr/>
        </p:nvGrpSpPr>
        <p:grpSpPr>
          <a:xfrm>
            <a:off x="2128520" y="2579903"/>
            <a:ext cx="1097280" cy="523220"/>
            <a:chOff x="2128520" y="2677180"/>
            <a:chExt cx="1097280" cy="523220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2CBF65FA-0CA4-4329-2BA9-9D2D523D3542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989E9A9-98EB-E29F-3043-D9F84CBE0FE2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3198166-938C-6F45-133F-45223964107D}"/>
              </a:ext>
            </a:extLst>
          </p:cNvPr>
          <p:cNvGrpSpPr/>
          <p:nvPr/>
        </p:nvGrpSpPr>
        <p:grpSpPr>
          <a:xfrm>
            <a:off x="3258226" y="2579903"/>
            <a:ext cx="1097280" cy="523220"/>
            <a:chOff x="2128520" y="2677180"/>
            <a:chExt cx="1097280" cy="523220"/>
          </a:xfrm>
        </p:grpSpPr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9B72EEC3-F811-F733-DCB2-064D6D06D6FD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FF76C1-1732-5B91-6C20-6AF9706FE7FC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EB536AD-5C66-E6A9-DD15-532A3A8DE959}"/>
              </a:ext>
            </a:extLst>
          </p:cNvPr>
          <p:cNvGrpSpPr/>
          <p:nvPr/>
        </p:nvGrpSpPr>
        <p:grpSpPr>
          <a:xfrm>
            <a:off x="4389120" y="2579903"/>
            <a:ext cx="1097280" cy="523220"/>
            <a:chOff x="2128520" y="2677180"/>
            <a:chExt cx="1097280" cy="523220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2D49A2C9-088A-F4E0-8478-494C342475C2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8587143-1FC7-CD69-0E97-F79531347AFA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9FC92B2-1EC0-94AC-90EA-156357080B23}"/>
              </a:ext>
            </a:extLst>
          </p:cNvPr>
          <p:cNvGrpSpPr/>
          <p:nvPr/>
        </p:nvGrpSpPr>
        <p:grpSpPr>
          <a:xfrm>
            <a:off x="5518826" y="2579903"/>
            <a:ext cx="1097280" cy="523220"/>
            <a:chOff x="2128520" y="2677180"/>
            <a:chExt cx="1097280" cy="523220"/>
          </a:xfrm>
        </p:grpSpPr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41BCD321-4E5A-E4AB-40DF-BBD86A29341F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0A5E8F7-21FC-E033-CEDA-0EED10FE456C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ED01214-4686-4BAB-2BD5-334BCD25B85A}"/>
              </a:ext>
            </a:extLst>
          </p:cNvPr>
          <p:cNvGrpSpPr/>
          <p:nvPr/>
        </p:nvGrpSpPr>
        <p:grpSpPr>
          <a:xfrm>
            <a:off x="6647490" y="2579903"/>
            <a:ext cx="1097280" cy="523220"/>
            <a:chOff x="2128520" y="2677180"/>
            <a:chExt cx="1097280" cy="523220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55F004E6-891D-51E4-3FA9-AE124F1FCAEA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323CEA5-C8DC-E2BF-15BB-F5664D9E023B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25578AC-086E-C8DC-04EE-30715E540463}"/>
              </a:ext>
            </a:extLst>
          </p:cNvPr>
          <p:cNvGrpSpPr/>
          <p:nvPr/>
        </p:nvGrpSpPr>
        <p:grpSpPr>
          <a:xfrm>
            <a:off x="7777196" y="2579903"/>
            <a:ext cx="1097280" cy="523220"/>
            <a:chOff x="2128520" y="2677180"/>
            <a:chExt cx="1097280" cy="523220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AE93F918-A7D4-E5FA-11EC-7A37EF8EB1E9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B86DC763-FFD5-D824-386C-B2E1B4B15A76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4C77B38-194D-6009-8B74-5F7676F48994}"/>
              </a:ext>
            </a:extLst>
          </p:cNvPr>
          <p:cNvGrpSpPr/>
          <p:nvPr/>
        </p:nvGrpSpPr>
        <p:grpSpPr>
          <a:xfrm>
            <a:off x="8906901" y="2579903"/>
            <a:ext cx="1097280" cy="523220"/>
            <a:chOff x="2128520" y="2677180"/>
            <a:chExt cx="1097280" cy="523220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623C3938-82A3-E9E5-A6A9-759C39145359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3C4CE35-1B77-B153-9E0F-1204F43AB861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969EFAC-789A-32A3-C0A3-34624C903E45}"/>
              </a:ext>
            </a:extLst>
          </p:cNvPr>
          <p:cNvGrpSpPr/>
          <p:nvPr/>
        </p:nvGrpSpPr>
        <p:grpSpPr>
          <a:xfrm>
            <a:off x="10036607" y="2579903"/>
            <a:ext cx="1097280" cy="523220"/>
            <a:chOff x="2128520" y="2677180"/>
            <a:chExt cx="1097280" cy="523220"/>
          </a:xfrm>
        </p:grpSpPr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6F202CEB-CEDD-4AA6-095A-2139DE5AA27B}"/>
                </a:ext>
              </a:extLst>
            </p:cNvPr>
            <p:cNvCxnSpPr/>
            <p:nvPr/>
          </p:nvCxnSpPr>
          <p:spPr>
            <a:xfrm>
              <a:off x="2128520" y="3144520"/>
              <a:ext cx="109728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8489F4F-47C5-DA9D-CCDD-9C1588ED423D}"/>
                </a:ext>
              </a:extLst>
            </p:cNvPr>
            <p:cNvSpPr txBox="1"/>
            <p:nvPr/>
          </p:nvSpPr>
          <p:spPr>
            <a:xfrm>
              <a:off x="2304301" y="2677180"/>
              <a:ext cx="7457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ea typeface="楷体" panose="02010609060101010101" pitchFamily="49" charset="-122"/>
                  <a:cs typeface="Arial" panose="020B0604020202020204" pitchFamily="34" charset="0"/>
                </a:rPr>
                <a:t>5</a:t>
              </a:r>
              <a:r>
                <a:rPr lang="zh-CN" altLang="en-US" sz="2800" b="1" dirty="0">
                  <a:ea typeface="楷体" panose="02010609060101010101" pitchFamily="49" charset="-122"/>
                  <a:cs typeface="Arial" panose="020B0604020202020204" pitchFamily="34" charset="0"/>
                </a:rPr>
                <a:t>米</a:t>
              </a:r>
            </a:p>
          </p:txBody>
        </p:sp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39743C35-400D-E9F6-131B-40104F9C5F89}"/>
              </a:ext>
            </a:extLst>
          </p:cNvPr>
          <p:cNvSpPr/>
          <p:nvPr/>
        </p:nvSpPr>
        <p:spPr>
          <a:xfrm>
            <a:off x="845820" y="2750438"/>
            <a:ext cx="1424867" cy="7794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A92ED01E-8B66-D823-FB34-ABB84B18E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9505" y="4885872"/>
            <a:ext cx="1357200" cy="1357200"/>
          </a:xfrm>
          <a:prstGeom prst="rect">
            <a:avLst/>
          </a:prstGeom>
        </p:spPr>
      </p:pic>
      <p:sp>
        <p:nvSpPr>
          <p:cNvPr id="46" name="对话气泡: 圆角矩形 45">
            <a:extLst>
              <a:ext uri="{FF2B5EF4-FFF2-40B4-BE49-F238E27FC236}">
                <a16:creationId xmlns:a16="http://schemas.microsoft.com/office/drawing/2014/main" id="{DD75356C-3345-27D0-91C6-8D10C47ADCAC}"/>
              </a:ext>
            </a:extLst>
          </p:cNvPr>
          <p:cNvSpPr/>
          <p:nvPr/>
        </p:nvSpPr>
        <p:spPr>
          <a:xfrm>
            <a:off x="7441466" y="5066432"/>
            <a:ext cx="2258370" cy="843550"/>
          </a:xfrm>
          <a:prstGeom prst="wedgeRoundRectCallout">
            <a:avLst>
              <a:gd name="adj1" fmla="val 70595"/>
              <a:gd name="adj2" fmla="val 364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共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538E77B-9741-B6CF-8293-1E59C7CEB15A}"/>
              </a:ext>
            </a:extLst>
          </p:cNvPr>
          <p:cNvSpPr txBox="1"/>
          <p:nvPr/>
        </p:nvSpPr>
        <p:spPr>
          <a:xfrm>
            <a:off x="3668471" y="429736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5083CF0-1761-75C0-1BC8-0230AA542B2A}"/>
              </a:ext>
            </a:extLst>
          </p:cNvPr>
          <p:cNvSpPr txBox="1"/>
          <p:nvPr/>
        </p:nvSpPr>
        <p:spPr>
          <a:xfrm>
            <a:off x="4758315" y="429736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4B1D1C8-FF74-9EF4-CD16-F93950834D42}"/>
              </a:ext>
            </a:extLst>
          </p:cNvPr>
          <p:cNvSpPr txBox="1"/>
          <p:nvPr/>
        </p:nvSpPr>
        <p:spPr>
          <a:xfrm>
            <a:off x="5873267" y="42973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1112BF4-5BF8-A690-1851-E5D322A20CA2}"/>
              </a:ext>
            </a:extLst>
          </p:cNvPr>
          <p:cNvSpPr txBox="1"/>
          <p:nvPr/>
        </p:nvSpPr>
        <p:spPr>
          <a:xfrm>
            <a:off x="7121804" y="42973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A603E1FD-7C10-7829-585E-64CE8850966F}"/>
              </a:ext>
            </a:extLst>
          </p:cNvPr>
          <p:cNvSpPr/>
          <p:nvPr/>
        </p:nvSpPr>
        <p:spPr>
          <a:xfrm>
            <a:off x="500743" y="4358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43F6152-CFCA-F9B0-13CD-75F1E8C78D1C}"/>
              </a:ext>
            </a:extLst>
          </p:cNvPr>
          <p:cNvSpPr txBox="1"/>
          <p:nvPr/>
        </p:nvSpPr>
        <p:spPr>
          <a:xfrm>
            <a:off x="1088572" y="382987"/>
            <a:ext cx="647954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口头提出问题，并解答。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4D03FA2-ACB5-F935-A0FD-24F605B6F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857" y="62355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00EBEC-9E70-6241-170F-40BCE8D236A3}"/>
              </a:ext>
            </a:extLst>
          </p:cNvPr>
          <p:cNvSpPr txBox="1"/>
          <p:nvPr/>
        </p:nvSpPr>
        <p:spPr>
          <a:xfrm>
            <a:off x="794657" y="1108586"/>
            <a:ext cx="1081044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）要张贴一些书法作品，如果每行贴</a:t>
            </a:r>
            <a:r>
              <a:rPr lang="en-US" altLang="zh-CN" dirty="0"/>
              <a:t>9</a:t>
            </a:r>
            <a:r>
              <a:rPr lang="zh-CN" altLang="en-US" dirty="0"/>
              <a:t>张，可以贴</a:t>
            </a:r>
            <a:r>
              <a:rPr lang="en-US" altLang="zh-CN" dirty="0"/>
              <a:t>4</a:t>
            </a:r>
            <a:r>
              <a:rPr lang="zh-CN" altLang="en-US" dirty="0"/>
              <a:t>行。</a:t>
            </a:r>
            <a:r>
              <a:rPr lang="en-US" altLang="zh-CN" dirty="0"/>
              <a:t>________________________</a:t>
            </a:r>
            <a:r>
              <a:rPr lang="zh-CN" altLang="en-US" dirty="0"/>
              <a:t>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7A24C3B-0378-D463-82C4-EDA2E1625414}"/>
              </a:ext>
            </a:extLst>
          </p:cNvPr>
          <p:cNvSpPr txBox="1"/>
          <p:nvPr/>
        </p:nvSpPr>
        <p:spPr>
          <a:xfrm>
            <a:off x="794657" y="3735056"/>
            <a:ext cx="1081044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）要张贴</a:t>
            </a:r>
            <a:r>
              <a:rPr lang="en-US" altLang="zh-CN" dirty="0"/>
              <a:t>36</a:t>
            </a:r>
            <a:r>
              <a:rPr lang="zh-CN" altLang="en-US" dirty="0"/>
              <a:t>张书法作品，如果贴</a:t>
            </a:r>
            <a:r>
              <a:rPr lang="en-US" altLang="zh-CN" dirty="0"/>
              <a:t>6</a:t>
            </a:r>
            <a:r>
              <a:rPr lang="zh-CN" altLang="en-US" dirty="0"/>
              <a:t>行，</a:t>
            </a:r>
            <a:r>
              <a:rPr lang="en-US" altLang="zh-CN" dirty="0"/>
              <a:t>__________</a:t>
            </a:r>
          </a:p>
          <a:p>
            <a:r>
              <a:rPr lang="en-US" altLang="zh-CN" dirty="0"/>
              <a:t>______</a:t>
            </a:r>
            <a:r>
              <a:rPr lang="zh-CN" altLang="en-US" dirty="0"/>
              <a:t>？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5A2E5E3-F016-20DA-612F-64C02B3E6D86}"/>
              </a:ext>
            </a:extLst>
          </p:cNvPr>
          <p:cNvSpPr txBox="1"/>
          <p:nvPr/>
        </p:nvSpPr>
        <p:spPr>
          <a:xfrm>
            <a:off x="2173345" y="1809075"/>
            <a:ext cx="5657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rPr>
              <a:t>一共张贴了多少张书法作品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cs typeface="Times New Roman" pitchFamily="18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D1C4E2C-592A-35E2-FFB0-D0B1D4DF84FA}"/>
              </a:ext>
            </a:extLst>
          </p:cNvPr>
          <p:cNvSpPr txBox="1"/>
          <p:nvPr/>
        </p:nvSpPr>
        <p:spPr>
          <a:xfrm>
            <a:off x="3065572" y="2471520"/>
            <a:ext cx="3030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sz="3200" dirty="0">
                <a:latin typeface="Times New Roman" panose="02020603050405020304" pitchFamily="18" charset="0"/>
              </a:rPr>
              <a:t>9×4=36</a:t>
            </a:r>
            <a:r>
              <a:rPr lang="en-US" altLang="zh-CN" sz="3200" dirty="0"/>
              <a:t>(</a:t>
            </a:r>
            <a:r>
              <a:rPr lang="zh-CN" altLang="en-US" sz="3200" dirty="0"/>
              <a:t>张</a:t>
            </a:r>
            <a:r>
              <a:rPr lang="en-US" altLang="zh-CN" sz="3200" dirty="0"/>
              <a:t>)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CD55EEC7-D066-9A20-90E7-804A13312007}"/>
              </a:ext>
            </a:extLst>
          </p:cNvPr>
          <p:cNvSpPr txBox="1"/>
          <p:nvPr/>
        </p:nvSpPr>
        <p:spPr>
          <a:xfrm>
            <a:off x="2869752" y="3136612"/>
            <a:ext cx="62042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答：一共张贴了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张书法作品。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9A9B9318-4C2E-0B26-E286-371268B6EE49}"/>
              </a:ext>
            </a:extLst>
          </p:cNvPr>
          <p:cNvSpPr txBox="1"/>
          <p:nvPr/>
        </p:nvSpPr>
        <p:spPr>
          <a:xfrm>
            <a:off x="8924341" y="3735056"/>
            <a:ext cx="3458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rPr>
              <a:t>每行贴了多少张</a:t>
            </a:r>
            <a:endParaRPr lang="en-US" altLang="zh-CN" sz="3200" b="1" dirty="0">
              <a:solidFill>
                <a:srgbClr val="FF0000"/>
              </a:solidFill>
              <a:latin typeface="宋体" panose="02010600030101010101" pitchFamily="2" charset="-122"/>
              <a:cs typeface="Times New Roman" pitchFamily="18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45DF089-6054-4198-3A43-944809946448}"/>
              </a:ext>
            </a:extLst>
          </p:cNvPr>
          <p:cNvSpPr txBox="1"/>
          <p:nvPr/>
        </p:nvSpPr>
        <p:spPr>
          <a:xfrm>
            <a:off x="3065572" y="4883979"/>
            <a:ext cx="30304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sz="3200" dirty="0">
                <a:latin typeface="Times New Roman" panose="02020603050405020304" pitchFamily="18" charset="0"/>
              </a:rPr>
              <a:t>36÷6=6</a:t>
            </a:r>
            <a:r>
              <a:rPr lang="en-US" altLang="zh-CN" sz="3200" dirty="0"/>
              <a:t>(</a:t>
            </a:r>
            <a:r>
              <a:rPr lang="zh-CN" altLang="en-US" sz="3200" dirty="0"/>
              <a:t>张</a:t>
            </a:r>
            <a:r>
              <a:rPr lang="en-US" altLang="zh-CN" sz="3200" dirty="0"/>
              <a:t>)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A2598D11-CB6E-E3AB-9F75-BA0E86E2344B}"/>
              </a:ext>
            </a:extLst>
          </p:cNvPr>
          <p:cNvSpPr txBox="1"/>
          <p:nvPr/>
        </p:nvSpPr>
        <p:spPr>
          <a:xfrm>
            <a:off x="2869752" y="5617843"/>
            <a:ext cx="41244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答：每行贴了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F2F03F4-DA14-F864-9942-BEA2437E8CB8}"/>
              </a:ext>
            </a:extLst>
          </p:cNvPr>
          <p:cNvSpPr/>
          <p:nvPr/>
        </p:nvSpPr>
        <p:spPr>
          <a:xfrm>
            <a:off x="500743" y="92221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9B0457-14E3-34F2-3469-5DDA66736520}"/>
              </a:ext>
            </a:extLst>
          </p:cNvPr>
          <p:cNvSpPr txBox="1"/>
          <p:nvPr/>
        </p:nvSpPr>
        <p:spPr>
          <a:xfrm>
            <a:off x="1088572" y="830457"/>
            <a:ext cx="1060268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两个小组给树浇水。第一小组有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名同学，每人浇了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棵树，第一小组浇了多少棵树？第二小组比第一小组多浇了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棵树，第二小组浇了多少棵树？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4B13117-CAB1-62EA-F8B6-7B064AF71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94533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079806-9AEA-8DCC-2332-F494A3B5A452}"/>
              </a:ext>
            </a:extLst>
          </p:cNvPr>
          <p:cNvSpPr txBox="1"/>
          <p:nvPr/>
        </p:nvSpPr>
        <p:spPr>
          <a:xfrm>
            <a:off x="3592218" y="3389424"/>
            <a:ext cx="3030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7×9=63</a:t>
            </a:r>
            <a:r>
              <a:rPr lang="en-US" altLang="zh-CN" dirty="0"/>
              <a:t>(</a:t>
            </a:r>
            <a:r>
              <a:rPr lang="zh-CN" altLang="en-US" dirty="0"/>
              <a:t>棵</a:t>
            </a:r>
            <a:r>
              <a:rPr lang="en-US" altLang="zh-CN" dirty="0"/>
              <a:t>)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47FB1B3D-1A06-C215-C6F4-B4B8BBCF2D09}"/>
              </a:ext>
            </a:extLst>
          </p:cNvPr>
          <p:cNvSpPr txBox="1"/>
          <p:nvPr/>
        </p:nvSpPr>
        <p:spPr>
          <a:xfrm>
            <a:off x="3592218" y="4099069"/>
            <a:ext cx="3030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63+7=70</a:t>
            </a:r>
            <a:r>
              <a:rPr lang="en-US" altLang="zh-CN" dirty="0"/>
              <a:t>(</a:t>
            </a:r>
            <a:r>
              <a:rPr lang="zh-CN" altLang="en-US" dirty="0"/>
              <a:t>棵</a:t>
            </a:r>
            <a:r>
              <a:rPr lang="en-US" altLang="zh-CN" dirty="0"/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6F5155-5D0F-BBF0-A71D-FF526E2239E3}"/>
              </a:ext>
            </a:extLst>
          </p:cNvPr>
          <p:cNvSpPr txBox="1"/>
          <p:nvPr/>
        </p:nvSpPr>
        <p:spPr>
          <a:xfrm>
            <a:off x="1967476" y="4808714"/>
            <a:ext cx="8844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defRPr>
            </a:lvl1pPr>
          </a:lstStyle>
          <a:p>
            <a:r>
              <a:rPr lang="zh-CN" altLang="en-US" dirty="0"/>
              <a:t>答：</a:t>
            </a:r>
            <a:r>
              <a:rPr lang="zh-CN" altLang="en-US"/>
              <a:t>第一小组浇</a:t>
            </a:r>
            <a:r>
              <a:rPr lang="zh-CN" altLang="en-US" dirty="0"/>
              <a:t>了</a:t>
            </a:r>
            <a:r>
              <a:rPr lang="en-US" altLang="zh-CN" dirty="0"/>
              <a:t>63</a:t>
            </a:r>
            <a:r>
              <a:rPr lang="zh-CN" altLang="en-US" dirty="0"/>
              <a:t>棵树</a:t>
            </a:r>
            <a:r>
              <a:rPr lang="zh-CN" altLang="en-US"/>
              <a:t>，第二小组浇</a:t>
            </a:r>
            <a:r>
              <a:rPr lang="zh-CN" altLang="en-US" dirty="0"/>
              <a:t>了</a:t>
            </a:r>
            <a:r>
              <a:rPr lang="en-US" altLang="zh-CN" dirty="0"/>
              <a:t>70</a:t>
            </a:r>
            <a:r>
              <a:rPr lang="zh-CN" altLang="en-US" dirty="0"/>
              <a:t>棵树。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ED032BB6-8482-0328-8888-DBF65DF73213}"/>
              </a:ext>
            </a:extLst>
          </p:cNvPr>
          <p:cNvSpPr/>
          <p:nvPr/>
        </p:nvSpPr>
        <p:spPr>
          <a:xfrm>
            <a:off x="500743" y="161288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E5BD1FC-69EE-2B13-C9B3-35C25A235ED3}"/>
              </a:ext>
            </a:extLst>
          </p:cNvPr>
          <p:cNvSpPr txBox="1"/>
          <p:nvPr/>
        </p:nvSpPr>
        <p:spPr>
          <a:xfrm>
            <a:off x="1088573" y="1560034"/>
            <a:ext cx="1130446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一个玻璃杯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元，王阿姨要买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个，一共需要多少钱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CDF60CF-3AB3-3A9D-E0C6-ED36CCA48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385" y="23064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49D94D-B71D-E4AC-88B7-47546ADAD00B}"/>
              </a:ext>
            </a:extLst>
          </p:cNvPr>
          <p:cNvSpPr txBox="1"/>
          <p:nvPr/>
        </p:nvSpPr>
        <p:spPr>
          <a:xfrm>
            <a:off x="3728405" y="3010045"/>
            <a:ext cx="34116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9×9=81</a:t>
            </a:r>
            <a:r>
              <a:rPr lang="en-US" altLang="zh-CN" dirty="0"/>
              <a:t>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CC27EF2-C756-153F-DD9F-78D83EA2FA0E}"/>
              </a:ext>
            </a:extLst>
          </p:cNvPr>
          <p:cNvSpPr txBox="1"/>
          <p:nvPr/>
        </p:nvSpPr>
        <p:spPr>
          <a:xfrm>
            <a:off x="3728405" y="3743584"/>
            <a:ext cx="34116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宋体" panose="02010600030101010101" pitchFamily="2" charset="-122"/>
                <a:cs typeface="Times New Roman" pitchFamily="18" charset="0"/>
              </a:defRPr>
            </a:lvl1pPr>
          </a:lstStyle>
          <a:p>
            <a:r>
              <a:rPr lang="en-US" altLang="zh-CN" dirty="0">
                <a:latin typeface="Times New Roman" panose="02020603050405020304" pitchFamily="18" charset="0"/>
              </a:rPr>
              <a:t>81+9=90</a:t>
            </a:r>
            <a:r>
              <a:rPr lang="en-US" altLang="zh-CN" dirty="0"/>
              <a:t>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9571B5-237B-31CD-DD10-5D137EDF9E95}"/>
              </a:ext>
            </a:extLst>
          </p:cNvPr>
          <p:cNvSpPr txBox="1"/>
          <p:nvPr/>
        </p:nvSpPr>
        <p:spPr>
          <a:xfrm>
            <a:off x="3241801" y="4474951"/>
            <a:ext cx="517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600"/>
              </a:spcBef>
              <a:buFont typeface="Arial" charset="0"/>
              <a:buNone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defRPr>
            </a:lvl1pPr>
          </a:lstStyle>
          <a:p>
            <a:r>
              <a:rPr lang="zh-CN" altLang="en-US" dirty="0"/>
              <a:t>答：一共需要</a:t>
            </a:r>
            <a:r>
              <a:rPr lang="en-US" altLang="zh-CN" dirty="0"/>
              <a:t>90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4855E0B-5966-E50B-379E-963C5917756F}"/>
              </a:ext>
            </a:extLst>
          </p:cNvPr>
          <p:cNvSpPr/>
          <p:nvPr/>
        </p:nvSpPr>
        <p:spPr>
          <a:xfrm>
            <a:off x="500743" y="96112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F7D9D75-167A-9882-CF6C-E58F3FA60DAD}"/>
              </a:ext>
            </a:extLst>
          </p:cNvPr>
          <p:cNvSpPr txBox="1"/>
          <p:nvPr/>
        </p:nvSpPr>
        <p:spPr>
          <a:xfrm>
            <a:off x="1088573" y="869369"/>
            <a:ext cx="1060268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观察下图，分别用乘法算式和加法算式表示出每个图中棋子的个数。你发现了什么规律？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260D2A-729F-AD51-42A6-1F7B6C60D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3" y="2389067"/>
            <a:ext cx="10076033" cy="2079865"/>
          </a:xfrm>
          <a:prstGeom prst="rect">
            <a:avLst/>
          </a:prstGeom>
        </p:spPr>
      </p:pic>
      <p:pic>
        <p:nvPicPr>
          <p:cNvPr id="5" name="Picture 31" descr="两小豆形象之聪聪PPT用（反边）">
            <a:extLst>
              <a:ext uri="{FF2B5EF4-FFF2-40B4-BE49-F238E27FC236}">
                <a16:creationId xmlns:a16="http://schemas.microsoft.com/office/drawing/2014/main" id="{6864EE93-4089-24FF-4265-53413AB52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785" y="4630309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3DC84E92-E773-34E2-A70D-8E2068DD2823}"/>
              </a:ext>
            </a:extLst>
          </p:cNvPr>
          <p:cNvSpPr/>
          <p:nvPr/>
        </p:nvSpPr>
        <p:spPr>
          <a:xfrm>
            <a:off x="4163440" y="4468932"/>
            <a:ext cx="4869852" cy="1331397"/>
          </a:xfrm>
          <a:prstGeom prst="wedgeRoundRectCallout">
            <a:avLst>
              <a:gd name="adj1" fmla="val 60716"/>
              <a:gd name="adj2" fmla="val 1587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每个图中棋子的个数都是正方形数（平方数）。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1F0BF24-297E-2C3B-9688-4B7970480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3" y="560111"/>
            <a:ext cx="7570273" cy="156263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29A9E5A-2143-AF57-44AB-F6E133919E3E}"/>
              </a:ext>
            </a:extLst>
          </p:cNvPr>
          <p:cNvSpPr txBox="1"/>
          <p:nvPr/>
        </p:nvSpPr>
        <p:spPr>
          <a:xfrm>
            <a:off x="4307775" y="2104554"/>
            <a:ext cx="1750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1+3=4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68A7C9-39CF-1AB5-869F-5A192B4B4C40}"/>
              </a:ext>
            </a:extLst>
          </p:cNvPr>
          <p:cNvSpPr txBox="1"/>
          <p:nvPr/>
        </p:nvSpPr>
        <p:spPr>
          <a:xfrm flipH="1">
            <a:off x="484051" y="2104554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2×2=4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021EE7-47CD-A755-2438-DFA7646A929A}"/>
              </a:ext>
            </a:extLst>
          </p:cNvPr>
          <p:cNvSpPr txBox="1"/>
          <p:nvPr/>
        </p:nvSpPr>
        <p:spPr>
          <a:xfrm flipH="1">
            <a:off x="484051" y="2703550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3×3=9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53B123-6E8A-D75A-D85C-225A112046E9}"/>
              </a:ext>
            </a:extLst>
          </p:cNvPr>
          <p:cNvSpPr txBox="1"/>
          <p:nvPr/>
        </p:nvSpPr>
        <p:spPr>
          <a:xfrm>
            <a:off x="4307775" y="2703549"/>
            <a:ext cx="282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1+3+5=9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2A595BE-816E-4295-0EB3-077F7340D42E}"/>
              </a:ext>
            </a:extLst>
          </p:cNvPr>
          <p:cNvSpPr txBox="1"/>
          <p:nvPr/>
        </p:nvSpPr>
        <p:spPr>
          <a:xfrm flipH="1">
            <a:off x="484051" y="3302919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4×4=16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8E6B47F-278C-8AC4-A6C4-1E3ED3D5A7F1}"/>
              </a:ext>
            </a:extLst>
          </p:cNvPr>
          <p:cNvSpPr txBox="1"/>
          <p:nvPr/>
        </p:nvSpPr>
        <p:spPr>
          <a:xfrm>
            <a:off x="4307775" y="3302918"/>
            <a:ext cx="28204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1+3+5+7=16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DCFAB3-22B1-8BD0-BD6C-45958F89F093}"/>
              </a:ext>
            </a:extLst>
          </p:cNvPr>
          <p:cNvSpPr txBox="1"/>
          <p:nvPr/>
        </p:nvSpPr>
        <p:spPr>
          <a:xfrm flipH="1">
            <a:off x="484051" y="3902287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5×5=25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37E4BA-B515-ED42-1331-8921EC498317}"/>
              </a:ext>
            </a:extLst>
          </p:cNvPr>
          <p:cNvSpPr txBox="1"/>
          <p:nvPr/>
        </p:nvSpPr>
        <p:spPr>
          <a:xfrm>
            <a:off x="4307774" y="3902286"/>
            <a:ext cx="3248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1+3+5+7+9=25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1531113-0B89-2C92-932B-7D2CE24E26BD}"/>
              </a:ext>
            </a:extLst>
          </p:cNvPr>
          <p:cNvSpPr txBox="1"/>
          <p:nvPr/>
        </p:nvSpPr>
        <p:spPr>
          <a:xfrm flipH="1">
            <a:off x="484051" y="4501280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6×6=36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9B9042D-AC1C-664A-EDE1-49FB80E28367}"/>
              </a:ext>
            </a:extLst>
          </p:cNvPr>
          <p:cNvSpPr txBox="1"/>
          <p:nvPr/>
        </p:nvSpPr>
        <p:spPr>
          <a:xfrm>
            <a:off x="4307774" y="4501279"/>
            <a:ext cx="416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1+3+5+7+9+11=36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68CBA8-E07F-0B08-F8C5-3F417DFE2C03}"/>
              </a:ext>
            </a:extLst>
          </p:cNvPr>
          <p:cNvSpPr txBox="1"/>
          <p:nvPr/>
        </p:nvSpPr>
        <p:spPr>
          <a:xfrm flipH="1">
            <a:off x="484051" y="5100273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7×7=49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BDF50A6-4A85-705A-06CC-E87EA2869D33}"/>
              </a:ext>
            </a:extLst>
          </p:cNvPr>
          <p:cNvSpPr txBox="1"/>
          <p:nvPr/>
        </p:nvSpPr>
        <p:spPr>
          <a:xfrm>
            <a:off x="4307774" y="5100273"/>
            <a:ext cx="4551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1+3+5+7+9+11+13=49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1F9E033-B81E-A047-2582-C2A994865FC1}"/>
              </a:ext>
            </a:extLst>
          </p:cNvPr>
          <p:cNvSpPr txBox="1"/>
          <p:nvPr/>
        </p:nvSpPr>
        <p:spPr>
          <a:xfrm flipH="1">
            <a:off x="484051" y="5699266"/>
            <a:ext cx="4020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幅图：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8×8=64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C133C6-5699-3FE2-4539-F7E43E661C7C}"/>
              </a:ext>
            </a:extLst>
          </p:cNvPr>
          <p:cNvSpPr txBox="1"/>
          <p:nvPr/>
        </p:nvSpPr>
        <p:spPr>
          <a:xfrm>
            <a:off x="4307774" y="5685048"/>
            <a:ext cx="4999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1+3+5+7+9+11+13+15=64</a:t>
            </a:r>
            <a:endParaRPr lang="zh-CN" altLang="en-US" dirty="0"/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06AD1B4D-DC56-BB09-2E4F-889C2A77153E}"/>
              </a:ext>
            </a:extLst>
          </p:cNvPr>
          <p:cNvSpPr/>
          <p:nvPr/>
        </p:nvSpPr>
        <p:spPr>
          <a:xfrm>
            <a:off x="7299251" y="2517541"/>
            <a:ext cx="4162852" cy="1331397"/>
          </a:xfrm>
          <a:prstGeom prst="wedgeRoundRectCallout">
            <a:avLst>
              <a:gd name="adj1" fmla="val -35559"/>
              <a:gd name="adj2" fmla="val -8422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棋子的个数是两个相同的数相乘的积。</a:t>
            </a: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AF003C8-5BD8-3263-1518-C2B406D21ACC}"/>
              </a:ext>
            </a:extLst>
          </p:cNvPr>
          <p:cNvSpPr txBox="1"/>
          <p:nvPr/>
        </p:nvSpPr>
        <p:spPr>
          <a:xfrm>
            <a:off x="1141445" y="2659559"/>
            <a:ext cx="9909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4827</TotalTime>
  <Words>559</Words>
  <Application>Microsoft Office PowerPoint</Application>
  <PresentationFormat>宽屏</PresentationFormat>
  <Paragraphs>118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540</cp:revision>
  <dcterms:created xsi:type="dcterms:W3CDTF">2016-01-14T07:05:12Z</dcterms:created>
  <dcterms:modified xsi:type="dcterms:W3CDTF">2025-07-25T11:35:08Z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