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8"/>
  </p:notesMasterIdLst>
  <p:handoutMasterIdLst>
    <p:handoutMasterId r:id="rId19"/>
  </p:handoutMasterIdLst>
  <p:sldIdLst>
    <p:sldId id="256" r:id="rId2"/>
    <p:sldId id="570" r:id="rId3"/>
    <p:sldId id="583" r:id="rId4"/>
    <p:sldId id="552" r:id="rId5"/>
    <p:sldId id="590" r:id="rId6"/>
    <p:sldId id="544" r:id="rId7"/>
    <p:sldId id="587" r:id="rId8"/>
    <p:sldId id="528" r:id="rId9"/>
    <p:sldId id="585" r:id="rId10"/>
    <p:sldId id="575" r:id="rId11"/>
    <p:sldId id="547" r:id="rId12"/>
    <p:sldId id="589" r:id="rId13"/>
    <p:sldId id="548" r:id="rId14"/>
    <p:sldId id="382" r:id="rId15"/>
  </p:sldIdLst>
  <p:sldSz cx="12192000" cy="6858000"/>
  <p:notesSz cx="6858000" cy="9144000"/>
  <p:custDataLst>
    <p:tags r:id="rId2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7E4"/>
    <a:srgbClr val="FDD3BB"/>
    <a:srgbClr val="4472C4"/>
    <a:srgbClr val="3333FF"/>
    <a:srgbClr val="FEF2E3"/>
    <a:srgbClr val="D4D794"/>
    <a:srgbClr val="F04C35"/>
    <a:srgbClr val="FDF3EC"/>
    <a:srgbClr val="F7B1B6"/>
    <a:srgbClr val="FEEB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856" autoAdjust="0"/>
    <p:restoredTop sz="95026" autoAdjust="0"/>
  </p:normalViewPr>
  <p:slideViewPr>
    <p:cSldViewPr snapToGrid="0">
      <p:cViewPr varScale="1">
        <p:scale>
          <a:sx n="101" d="100"/>
          <a:sy n="101" d="100"/>
        </p:scale>
        <p:origin x="12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8.png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253010" y="2954568"/>
            <a:ext cx="968598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</a:t>
            </a:r>
            <a:r>
              <a:rPr lang="en-US" altLang="zh-CN" sz="8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</a:t>
            </a:r>
            <a:r>
              <a:rPr lang="zh-CN" altLang="en-US" sz="8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en-US" altLang="zh-CN" sz="8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</a:t>
            </a:r>
            <a:r>
              <a:rPr lang="zh-CN" altLang="en-US" sz="8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的口诀求商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复习导入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3A7DB14-FF21-7168-2597-10A5ADA6C64B}"/>
              </a:ext>
            </a:extLst>
          </p:cNvPr>
          <p:cNvSpPr txBox="1"/>
          <p:nvPr/>
        </p:nvSpPr>
        <p:spPr>
          <a:xfrm>
            <a:off x="778212" y="1391056"/>
            <a:ext cx="6361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将下列口诀补充完整。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4B05BD1-6BF4-8C94-5111-FF76410706BD}"/>
              </a:ext>
            </a:extLst>
          </p:cNvPr>
          <p:cNvSpPr txBox="1"/>
          <p:nvPr/>
        </p:nvSpPr>
        <p:spPr>
          <a:xfrm>
            <a:off x="1512951" y="2388450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八五十六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4A93CA-CB0C-FB5A-FAA7-E16221199099}"/>
              </a:ext>
            </a:extLst>
          </p:cNvPr>
          <p:cNvSpPr txBox="1"/>
          <p:nvPr/>
        </p:nvSpPr>
        <p:spPr>
          <a:xfrm>
            <a:off x="6289231" y="2388450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六十四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078B58-D8CE-2E95-ED03-A0F609A8F540}"/>
              </a:ext>
            </a:extLst>
          </p:cNvPr>
          <p:cNvSpPr txBox="1"/>
          <p:nvPr/>
        </p:nvSpPr>
        <p:spPr>
          <a:xfrm>
            <a:off x="1512951" y="3604531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三十五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3D71BFE-0CCE-BD7F-AC11-FBFA36915FA5}"/>
              </a:ext>
            </a:extLst>
          </p:cNvPr>
          <p:cNvSpPr txBox="1"/>
          <p:nvPr/>
        </p:nvSpPr>
        <p:spPr>
          <a:xfrm>
            <a:off x="6289231" y="3604532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四十二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C729976-0560-3FBC-94E9-2DBB9B287F8F}"/>
              </a:ext>
            </a:extLst>
          </p:cNvPr>
          <p:cNvSpPr txBox="1"/>
          <p:nvPr/>
        </p:nvSpPr>
        <p:spPr>
          <a:xfrm>
            <a:off x="1512951" y="4820613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十六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805917-B083-21C8-1FBD-0FA295C8B0BF}"/>
              </a:ext>
            </a:extLst>
          </p:cNvPr>
          <p:cNvSpPr txBox="1"/>
          <p:nvPr/>
        </p:nvSpPr>
        <p:spPr>
          <a:xfrm>
            <a:off x="6289231" y="4820613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七二十八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16F6E5A-BD53-9667-13A3-B501D7EFFD67}"/>
              </a:ext>
            </a:extLst>
          </p:cNvPr>
          <p:cNvSpPr txBox="1"/>
          <p:nvPr/>
        </p:nvSpPr>
        <p:spPr>
          <a:xfrm>
            <a:off x="1981661" y="2388450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64086C6-8EE8-24A0-DD09-AA1ADC334949}"/>
              </a:ext>
            </a:extLst>
          </p:cNvPr>
          <p:cNvSpPr txBox="1"/>
          <p:nvPr/>
        </p:nvSpPr>
        <p:spPr>
          <a:xfrm>
            <a:off x="7217923" y="2388450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CA14DED-59F8-6D7B-9938-8363EC4BDAC6}"/>
              </a:ext>
            </a:extLst>
          </p:cNvPr>
          <p:cNvSpPr txBox="1"/>
          <p:nvPr/>
        </p:nvSpPr>
        <p:spPr>
          <a:xfrm>
            <a:off x="2414543" y="3604530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DB1EC58-77E2-409A-38E9-80F0171FDD9B}"/>
              </a:ext>
            </a:extLst>
          </p:cNvPr>
          <p:cNvSpPr txBox="1"/>
          <p:nvPr/>
        </p:nvSpPr>
        <p:spPr>
          <a:xfrm>
            <a:off x="7217922" y="3604530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886A8D7-5CC3-DF9E-B342-22F1F627EDA8}"/>
              </a:ext>
            </a:extLst>
          </p:cNvPr>
          <p:cNvSpPr txBox="1"/>
          <p:nvPr/>
        </p:nvSpPr>
        <p:spPr>
          <a:xfrm>
            <a:off x="2414543" y="4820613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CA59795-DF50-C105-DD71-333E0B5009B6}"/>
              </a:ext>
            </a:extLst>
          </p:cNvPr>
          <p:cNvSpPr txBox="1"/>
          <p:nvPr/>
        </p:nvSpPr>
        <p:spPr>
          <a:xfrm>
            <a:off x="6765587" y="4820613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D727FF3-D1A8-23B0-625A-33C69B6264BE}"/>
              </a:ext>
            </a:extLst>
          </p:cNvPr>
          <p:cNvSpPr txBox="1"/>
          <p:nvPr/>
        </p:nvSpPr>
        <p:spPr>
          <a:xfrm>
            <a:off x="778212" y="865763"/>
            <a:ext cx="10252954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用下列乘法口诀，说出一道乘法算式和两道除法算式。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5046B36-D608-C93B-D646-DDBB589622B8}"/>
              </a:ext>
            </a:extLst>
          </p:cNvPr>
          <p:cNvSpPr txBox="1"/>
          <p:nvPr/>
        </p:nvSpPr>
        <p:spPr>
          <a:xfrm>
            <a:off x="1916348" y="2509736"/>
            <a:ext cx="2889115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四六二十四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1584422-AFD9-6594-D6EB-1543C83E74C6}"/>
              </a:ext>
            </a:extLst>
          </p:cNvPr>
          <p:cNvSpPr txBox="1"/>
          <p:nvPr/>
        </p:nvSpPr>
        <p:spPr>
          <a:xfrm>
            <a:off x="6546714" y="2509736"/>
            <a:ext cx="2889115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三五十五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BBC3A2-DAC7-82D0-FE74-9D2A07E9B581}"/>
              </a:ext>
            </a:extLst>
          </p:cNvPr>
          <p:cNvSpPr txBox="1"/>
          <p:nvPr/>
        </p:nvSpPr>
        <p:spPr>
          <a:xfrm>
            <a:off x="2078908" y="3331576"/>
            <a:ext cx="214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4×6=24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A87077-C524-CDD3-1147-461F07B45FEA}"/>
              </a:ext>
            </a:extLst>
          </p:cNvPr>
          <p:cNvSpPr txBox="1"/>
          <p:nvPr/>
        </p:nvSpPr>
        <p:spPr>
          <a:xfrm>
            <a:off x="2078908" y="4106224"/>
            <a:ext cx="214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24÷4=6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DD738E4-9FB0-D784-D9F5-A194629212D0}"/>
              </a:ext>
            </a:extLst>
          </p:cNvPr>
          <p:cNvSpPr txBox="1"/>
          <p:nvPr/>
        </p:nvSpPr>
        <p:spPr>
          <a:xfrm>
            <a:off x="2078908" y="4880872"/>
            <a:ext cx="214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24÷6=4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9226798-EA8C-8CC4-3586-712CEEE6BA73}"/>
              </a:ext>
            </a:extLst>
          </p:cNvPr>
          <p:cNvSpPr txBox="1"/>
          <p:nvPr/>
        </p:nvSpPr>
        <p:spPr>
          <a:xfrm>
            <a:off x="6638154" y="3331576"/>
            <a:ext cx="214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3×5=15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0BE176-657F-1A50-94CD-B8861A24D817}"/>
              </a:ext>
            </a:extLst>
          </p:cNvPr>
          <p:cNvSpPr txBox="1"/>
          <p:nvPr/>
        </p:nvSpPr>
        <p:spPr>
          <a:xfrm>
            <a:off x="6638154" y="4106224"/>
            <a:ext cx="214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15÷3=5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CE325AC-7B56-5075-2DE2-6C2558CB9E3D}"/>
              </a:ext>
            </a:extLst>
          </p:cNvPr>
          <p:cNvSpPr txBox="1"/>
          <p:nvPr/>
        </p:nvSpPr>
        <p:spPr>
          <a:xfrm>
            <a:off x="6638154" y="4880871"/>
            <a:ext cx="214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15÷5=3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CDDE78A-CF60-7021-E34E-451483CAA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285" y="1391734"/>
            <a:ext cx="904663" cy="904663"/>
          </a:xfrm>
          <a:prstGeom prst="rect">
            <a:avLst/>
          </a:prstGeom>
        </p:spPr>
      </p:pic>
      <p:grpSp>
        <p:nvGrpSpPr>
          <p:cNvPr id="69" name="组合 68">
            <a:extLst>
              <a:ext uri="{FF2B5EF4-FFF2-40B4-BE49-F238E27FC236}">
                <a16:creationId xmlns:a16="http://schemas.microsoft.com/office/drawing/2014/main" id="{FD29358A-7120-EF70-8A32-69AC936D2C62}"/>
              </a:ext>
            </a:extLst>
          </p:cNvPr>
          <p:cNvGrpSpPr/>
          <p:nvPr/>
        </p:nvGrpSpPr>
        <p:grpSpPr>
          <a:xfrm>
            <a:off x="1396812" y="1235401"/>
            <a:ext cx="3905473" cy="4463397"/>
            <a:chOff x="1964986" y="1404434"/>
            <a:chExt cx="4357990" cy="4980560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8F09DFD2-08F1-AA4C-9187-447BBD899B9F}"/>
                </a:ext>
              </a:extLst>
            </p:cNvPr>
            <p:cNvGrpSpPr/>
            <p:nvPr/>
          </p:nvGrpSpPr>
          <p:grpSpPr>
            <a:xfrm>
              <a:off x="1964986" y="1404434"/>
              <a:ext cx="4357990" cy="622570"/>
              <a:chOff x="1964986" y="1404434"/>
              <a:chExt cx="4357990" cy="622570"/>
            </a:xfrm>
          </p:grpSpPr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DFC7D91D-46C5-F331-3EEF-F683926E3CA0}"/>
                  </a:ext>
                </a:extLst>
              </p:cNvPr>
              <p:cNvSpPr/>
              <p:nvPr/>
            </p:nvSpPr>
            <p:spPr>
              <a:xfrm>
                <a:off x="1964986" y="140443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7FC2919B-F299-06AA-CA8D-3E23CD209627}"/>
                  </a:ext>
                </a:extLst>
              </p:cNvPr>
              <p:cNvSpPr/>
              <p:nvPr/>
            </p:nvSpPr>
            <p:spPr>
              <a:xfrm>
                <a:off x="2587556" y="140443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DA3F560E-1771-D51E-B0AB-BFB870D629E9}"/>
                  </a:ext>
                </a:extLst>
              </p:cNvPr>
              <p:cNvSpPr/>
              <p:nvPr/>
            </p:nvSpPr>
            <p:spPr>
              <a:xfrm>
                <a:off x="3210126" y="140443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255C260-65D8-0DC6-3C76-B231886705FE}"/>
                  </a:ext>
                </a:extLst>
              </p:cNvPr>
              <p:cNvSpPr/>
              <p:nvPr/>
            </p:nvSpPr>
            <p:spPr>
              <a:xfrm>
                <a:off x="3832696" y="140443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27A8E0BF-807F-049D-BEBC-945FDCA211E4}"/>
                  </a:ext>
                </a:extLst>
              </p:cNvPr>
              <p:cNvSpPr/>
              <p:nvPr/>
            </p:nvSpPr>
            <p:spPr>
              <a:xfrm>
                <a:off x="4455266" y="140443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00EE171-8911-81AF-F2DA-FE7149377470}"/>
                  </a:ext>
                </a:extLst>
              </p:cNvPr>
              <p:cNvSpPr/>
              <p:nvPr/>
            </p:nvSpPr>
            <p:spPr>
              <a:xfrm>
                <a:off x="5077836" y="140443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2C1EE71E-9891-1C0F-9482-E0A594F45578}"/>
                  </a:ext>
                </a:extLst>
              </p:cNvPr>
              <p:cNvSpPr/>
              <p:nvPr/>
            </p:nvSpPr>
            <p:spPr>
              <a:xfrm>
                <a:off x="5700406" y="140443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A7B28B1A-5E03-B963-B3AB-B3D5F575E03C}"/>
                </a:ext>
              </a:extLst>
            </p:cNvPr>
            <p:cNvGrpSpPr/>
            <p:nvPr/>
          </p:nvGrpSpPr>
          <p:grpSpPr>
            <a:xfrm>
              <a:off x="1964986" y="2027004"/>
              <a:ext cx="4357990" cy="622570"/>
              <a:chOff x="1964986" y="2027004"/>
              <a:chExt cx="4357990" cy="622570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87633845-9C57-E90A-3557-A81C2100BCA8}"/>
                  </a:ext>
                </a:extLst>
              </p:cNvPr>
              <p:cNvSpPr/>
              <p:nvPr/>
            </p:nvSpPr>
            <p:spPr>
              <a:xfrm>
                <a:off x="1964986" y="202700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F41D2207-62CC-0E03-211F-8422A6CECD66}"/>
                  </a:ext>
                </a:extLst>
              </p:cNvPr>
              <p:cNvSpPr/>
              <p:nvPr/>
            </p:nvSpPr>
            <p:spPr>
              <a:xfrm>
                <a:off x="2587556" y="202700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5333699-D6D8-A488-42F7-952FEBCB9A68}"/>
                  </a:ext>
                </a:extLst>
              </p:cNvPr>
              <p:cNvSpPr/>
              <p:nvPr/>
            </p:nvSpPr>
            <p:spPr>
              <a:xfrm>
                <a:off x="3210126" y="202700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89CE2B6-879E-C6A1-5961-49DA7A02372F}"/>
                  </a:ext>
                </a:extLst>
              </p:cNvPr>
              <p:cNvSpPr/>
              <p:nvPr/>
            </p:nvSpPr>
            <p:spPr>
              <a:xfrm>
                <a:off x="3832696" y="202700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3C66882A-E761-09DF-7A9E-D9727210B6F0}"/>
                  </a:ext>
                </a:extLst>
              </p:cNvPr>
              <p:cNvSpPr/>
              <p:nvPr/>
            </p:nvSpPr>
            <p:spPr>
              <a:xfrm>
                <a:off x="4455266" y="202700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97011C43-DB72-E4ED-150D-444DD5EED2D6}"/>
                  </a:ext>
                </a:extLst>
              </p:cNvPr>
              <p:cNvSpPr/>
              <p:nvPr/>
            </p:nvSpPr>
            <p:spPr>
              <a:xfrm>
                <a:off x="5077836" y="202700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F8824A26-0F3E-6F5F-098E-81824530E05C}"/>
                  </a:ext>
                </a:extLst>
              </p:cNvPr>
              <p:cNvSpPr/>
              <p:nvPr/>
            </p:nvSpPr>
            <p:spPr>
              <a:xfrm>
                <a:off x="5700406" y="202700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CE3F1F9E-1666-3C66-C87A-CEA3E0826379}"/>
                </a:ext>
              </a:extLst>
            </p:cNvPr>
            <p:cNvGrpSpPr/>
            <p:nvPr/>
          </p:nvGrpSpPr>
          <p:grpSpPr>
            <a:xfrm>
              <a:off x="1964986" y="2649574"/>
              <a:ext cx="4357990" cy="622570"/>
              <a:chOff x="1964986" y="2649574"/>
              <a:chExt cx="4357990" cy="622570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98F27981-52F8-3FE3-122E-7F43C5DD1FDC}"/>
                  </a:ext>
                </a:extLst>
              </p:cNvPr>
              <p:cNvSpPr/>
              <p:nvPr/>
            </p:nvSpPr>
            <p:spPr>
              <a:xfrm>
                <a:off x="1964986" y="264957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E1A6FB62-8CA1-2F37-185F-6BCB5451AEA6}"/>
                  </a:ext>
                </a:extLst>
              </p:cNvPr>
              <p:cNvSpPr/>
              <p:nvPr/>
            </p:nvSpPr>
            <p:spPr>
              <a:xfrm>
                <a:off x="2587556" y="264957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ADB61682-E5EB-BCC7-48AC-E3B7C6FE89A9}"/>
                  </a:ext>
                </a:extLst>
              </p:cNvPr>
              <p:cNvSpPr/>
              <p:nvPr/>
            </p:nvSpPr>
            <p:spPr>
              <a:xfrm>
                <a:off x="3210126" y="264957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4D5189F7-2783-58BD-C1EA-BEE862A77026}"/>
                  </a:ext>
                </a:extLst>
              </p:cNvPr>
              <p:cNvSpPr/>
              <p:nvPr/>
            </p:nvSpPr>
            <p:spPr>
              <a:xfrm>
                <a:off x="3832696" y="264957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A4053E8-00A0-FE49-E2E1-5C6359897802}"/>
                  </a:ext>
                </a:extLst>
              </p:cNvPr>
              <p:cNvSpPr/>
              <p:nvPr/>
            </p:nvSpPr>
            <p:spPr>
              <a:xfrm>
                <a:off x="4455266" y="264957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B3E96C3F-B67B-6B42-673B-68766629A3AA}"/>
                  </a:ext>
                </a:extLst>
              </p:cNvPr>
              <p:cNvSpPr/>
              <p:nvPr/>
            </p:nvSpPr>
            <p:spPr>
              <a:xfrm>
                <a:off x="5077836" y="264957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F5AA32E9-F143-E921-76B2-36D76B88E392}"/>
                  </a:ext>
                </a:extLst>
              </p:cNvPr>
              <p:cNvSpPr/>
              <p:nvPr/>
            </p:nvSpPr>
            <p:spPr>
              <a:xfrm>
                <a:off x="5700406" y="264957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7088C9C5-61C8-2E13-328E-FD5299797A14}"/>
                </a:ext>
              </a:extLst>
            </p:cNvPr>
            <p:cNvGrpSpPr/>
            <p:nvPr/>
          </p:nvGrpSpPr>
          <p:grpSpPr>
            <a:xfrm>
              <a:off x="1964986" y="3272144"/>
              <a:ext cx="4357990" cy="622570"/>
              <a:chOff x="1964986" y="3272144"/>
              <a:chExt cx="4357990" cy="622570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DE52908C-C05A-82D5-8F9A-F4F95035AA14}"/>
                  </a:ext>
                </a:extLst>
              </p:cNvPr>
              <p:cNvSpPr/>
              <p:nvPr/>
            </p:nvSpPr>
            <p:spPr>
              <a:xfrm>
                <a:off x="1964986" y="327214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8E331D79-525F-010F-4D6C-F1B9ED37B8C0}"/>
                  </a:ext>
                </a:extLst>
              </p:cNvPr>
              <p:cNvSpPr/>
              <p:nvPr/>
            </p:nvSpPr>
            <p:spPr>
              <a:xfrm>
                <a:off x="2587556" y="327214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0553BF20-39BE-D6CA-DBE7-5253F5CF7334}"/>
                  </a:ext>
                </a:extLst>
              </p:cNvPr>
              <p:cNvSpPr/>
              <p:nvPr/>
            </p:nvSpPr>
            <p:spPr>
              <a:xfrm>
                <a:off x="3210126" y="327214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F1AD0666-2BDA-FECC-0688-3DA22ED2FF17}"/>
                  </a:ext>
                </a:extLst>
              </p:cNvPr>
              <p:cNvSpPr/>
              <p:nvPr/>
            </p:nvSpPr>
            <p:spPr>
              <a:xfrm>
                <a:off x="3832696" y="327214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EA3047E5-82C3-AB1F-4AFE-87D3484ED280}"/>
                  </a:ext>
                </a:extLst>
              </p:cNvPr>
              <p:cNvSpPr/>
              <p:nvPr/>
            </p:nvSpPr>
            <p:spPr>
              <a:xfrm>
                <a:off x="4455266" y="327214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1C16742D-4DAD-39B9-75EF-06D88B0F89AE}"/>
                  </a:ext>
                </a:extLst>
              </p:cNvPr>
              <p:cNvSpPr/>
              <p:nvPr/>
            </p:nvSpPr>
            <p:spPr>
              <a:xfrm>
                <a:off x="5077836" y="327214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C0FF47B7-2880-509B-18CF-C0DB8510FFA5}"/>
                  </a:ext>
                </a:extLst>
              </p:cNvPr>
              <p:cNvSpPr/>
              <p:nvPr/>
            </p:nvSpPr>
            <p:spPr>
              <a:xfrm>
                <a:off x="5700406" y="327214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B6F04B14-623E-1DB5-CC5B-AEE776C79279}"/>
                </a:ext>
              </a:extLst>
            </p:cNvPr>
            <p:cNvGrpSpPr/>
            <p:nvPr/>
          </p:nvGrpSpPr>
          <p:grpSpPr>
            <a:xfrm>
              <a:off x="1964986" y="3894714"/>
              <a:ext cx="4357990" cy="622570"/>
              <a:chOff x="1964986" y="3894714"/>
              <a:chExt cx="4357990" cy="622570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DE922F43-B31A-A91D-29B6-58C783FD3B63}"/>
                  </a:ext>
                </a:extLst>
              </p:cNvPr>
              <p:cNvSpPr/>
              <p:nvPr/>
            </p:nvSpPr>
            <p:spPr>
              <a:xfrm>
                <a:off x="1964986" y="389471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41E60B33-9543-3547-787A-33FFBD88E023}"/>
                  </a:ext>
                </a:extLst>
              </p:cNvPr>
              <p:cNvSpPr/>
              <p:nvPr/>
            </p:nvSpPr>
            <p:spPr>
              <a:xfrm>
                <a:off x="2587556" y="389471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406526FA-0640-2401-51C9-E897DDDAD6EA}"/>
                  </a:ext>
                </a:extLst>
              </p:cNvPr>
              <p:cNvSpPr/>
              <p:nvPr/>
            </p:nvSpPr>
            <p:spPr>
              <a:xfrm>
                <a:off x="3210126" y="389471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12EC6C8E-A92D-D45E-BF34-C023087FB1BE}"/>
                  </a:ext>
                </a:extLst>
              </p:cNvPr>
              <p:cNvSpPr/>
              <p:nvPr/>
            </p:nvSpPr>
            <p:spPr>
              <a:xfrm>
                <a:off x="3832696" y="389471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1573B568-0A2B-3F74-D6BA-DC6791A71A2C}"/>
                  </a:ext>
                </a:extLst>
              </p:cNvPr>
              <p:cNvSpPr/>
              <p:nvPr/>
            </p:nvSpPr>
            <p:spPr>
              <a:xfrm>
                <a:off x="4455266" y="389471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48B16D03-4BEC-20B4-6CA2-F7F63BCEA30C}"/>
                  </a:ext>
                </a:extLst>
              </p:cNvPr>
              <p:cNvSpPr/>
              <p:nvPr/>
            </p:nvSpPr>
            <p:spPr>
              <a:xfrm>
                <a:off x="5077836" y="389471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8D5A893C-1759-BAFA-BDEF-C9B08ABC34F3}"/>
                  </a:ext>
                </a:extLst>
              </p:cNvPr>
              <p:cNvSpPr/>
              <p:nvPr/>
            </p:nvSpPr>
            <p:spPr>
              <a:xfrm>
                <a:off x="5700406" y="389471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08EE0820-2459-865B-7413-AA4ADA0A5DD3}"/>
                </a:ext>
              </a:extLst>
            </p:cNvPr>
            <p:cNvGrpSpPr/>
            <p:nvPr/>
          </p:nvGrpSpPr>
          <p:grpSpPr>
            <a:xfrm>
              <a:off x="1964986" y="4517284"/>
              <a:ext cx="4357990" cy="622570"/>
              <a:chOff x="1964986" y="4517284"/>
              <a:chExt cx="4357990" cy="622570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194EB2A-3C0F-910E-6545-F271C2D6D354}"/>
                  </a:ext>
                </a:extLst>
              </p:cNvPr>
              <p:cNvSpPr/>
              <p:nvPr/>
            </p:nvSpPr>
            <p:spPr>
              <a:xfrm>
                <a:off x="1964986" y="451728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50A3011E-3E29-FFAA-F649-A27C603397FE}"/>
                  </a:ext>
                </a:extLst>
              </p:cNvPr>
              <p:cNvSpPr/>
              <p:nvPr/>
            </p:nvSpPr>
            <p:spPr>
              <a:xfrm>
                <a:off x="2587556" y="451728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6DCF5955-5C9F-6231-DDC1-499FBD107098}"/>
                  </a:ext>
                </a:extLst>
              </p:cNvPr>
              <p:cNvSpPr/>
              <p:nvPr/>
            </p:nvSpPr>
            <p:spPr>
              <a:xfrm>
                <a:off x="3210126" y="451728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E7538ACF-1EC5-D15C-C6CD-47461995C556}"/>
                  </a:ext>
                </a:extLst>
              </p:cNvPr>
              <p:cNvSpPr/>
              <p:nvPr/>
            </p:nvSpPr>
            <p:spPr>
              <a:xfrm>
                <a:off x="3832696" y="451728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48E7B0F5-2255-AFB2-8C55-556AEDA1DEDB}"/>
                  </a:ext>
                </a:extLst>
              </p:cNvPr>
              <p:cNvSpPr/>
              <p:nvPr/>
            </p:nvSpPr>
            <p:spPr>
              <a:xfrm>
                <a:off x="4455266" y="451728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482CF3BB-91EA-3AD8-82FF-FCA83E4E4101}"/>
                  </a:ext>
                </a:extLst>
              </p:cNvPr>
              <p:cNvSpPr/>
              <p:nvPr/>
            </p:nvSpPr>
            <p:spPr>
              <a:xfrm>
                <a:off x="5077836" y="451728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CC32D2CE-7264-7126-C98C-4000CDC9D3F7}"/>
                  </a:ext>
                </a:extLst>
              </p:cNvPr>
              <p:cNvSpPr/>
              <p:nvPr/>
            </p:nvSpPr>
            <p:spPr>
              <a:xfrm>
                <a:off x="5700406" y="451728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8FE8AD89-D532-46D0-A4DC-97B1C67E781B}"/>
                </a:ext>
              </a:extLst>
            </p:cNvPr>
            <p:cNvGrpSpPr/>
            <p:nvPr/>
          </p:nvGrpSpPr>
          <p:grpSpPr>
            <a:xfrm>
              <a:off x="1964986" y="5139854"/>
              <a:ext cx="4357990" cy="622570"/>
              <a:chOff x="1964986" y="5139854"/>
              <a:chExt cx="4357990" cy="622570"/>
            </a:xfrm>
          </p:grpSpPr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035BAEB3-4BC7-F11A-F437-0A7803C457EC}"/>
                  </a:ext>
                </a:extLst>
              </p:cNvPr>
              <p:cNvSpPr/>
              <p:nvPr/>
            </p:nvSpPr>
            <p:spPr>
              <a:xfrm>
                <a:off x="1964986" y="513985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F01BFB1A-5C4A-7E1D-5CAC-C3DB626F75B0}"/>
                  </a:ext>
                </a:extLst>
              </p:cNvPr>
              <p:cNvSpPr/>
              <p:nvPr/>
            </p:nvSpPr>
            <p:spPr>
              <a:xfrm>
                <a:off x="2587556" y="513985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C6F0881A-D1A8-6994-1A39-0BD38D9B27B3}"/>
                  </a:ext>
                </a:extLst>
              </p:cNvPr>
              <p:cNvSpPr/>
              <p:nvPr/>
            </p:nvSpPr>
            <p:spPr>
              <a:xfrm>
                <a:off x="3210126" y="513985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18958669-7029-2D3E-6F94-D174CF19102C}"/>
                  </a:ext>
                </a:extLst>
              </p:cNvPr>
              <p:cNvSpPr/>
              <p:nvPr/>
            </p:nvSpPr>
            <p:spPr>
              <a:xfrm>
                <a:off x="3832696" y="513985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F035E3DE-C9E2-C422-3E63-E643CEB77DB1}"/>
                  </a:ext>
                </a:extLst>
              </p:cNvPr>
              <p:cNvSpPr/>
              <p:nvPr/>
            </p:nvSpPr>
            <p:spPr>
              <a:xfrm>
                <a:off x="4455266" y="513985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D29F6607-4DC8-B27C-7877-1CF24A57843F}"/>
                  </a:ext>
                </a:extLst>
              </p:cNvPr>
              <p:cNvSpPr/>
              <p:nvPr/>
            </p:nvSpPr>
            <p:spPr>
              <a:xfrm>
                <a:off x="5077836" y="513985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134A904F-1CEC-36F6-11C8-CA5175E8A530}"/>
                  </a:ext>
                </a:extLst>
              </p:cNvPr>
              <p:cNvSpPr/>
              <p:nvPr/>
            </p:nvSpPr>
            <p:spPr>
              <a:xfrm>
                <a:off x="5700406" y="513985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837E7375-5146-E7D2-DC76-32886D551597}"/>
                </a:ext>
              </a:extLst>
            </p:cNvPr>
            <p:cNvGrpSpPr/>
            <p:nvPr/>
          </p:nvGrpSpPr>
          <p:grpSpPr>
            <a:xfrm>
              <a:off x="1964986" y="5762424"/>
              <a:ext cx="4357990" cy="622570"/>
              <a:chOff x="1964986" y="5762424"/>
              <a:chExt cx="4357990" cy="622570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B8D29309-B60D-C0D1-0C7E-08F8BAF771A9}"/>
                  </a:ext>
                </a:extLst>
              </p:cNvPr>
              <p:cNvSpPr/>
              <p:nvPr/>
            </p:nvSpPr>
            <p:spPr>
              <a:xfrm>
                <a:off x="1964986" y="576242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18E54317-BE51-33E4-3D5A-BDC291E3EBF2}"/>
                  </a:ext>
                </a:extLst>
              </p:cNvPr>
              <p:cNvSpPr/>
              <p:nvPr/>
            </p:nvSpPr>
            <p:spPr>
              <a:xfrm>
                <a:off x="2587556" y="576242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19A6835A-4890-618E-2133-5E0F19B9DC43}"/>
                  </a:ext>
                </a:extLst>
              </p:cNvPr>
              <p:cNvSpPr/>
              <p:nvPr/>
            </p:nvSpPr>
            <p:spPr>
              <a:xfrm>
                <a:off x="3210126" y="576242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C24BC1CA-7D6F-790F-0155-D8D2BEB4F6F1}"/>
                  </a:ext>
                </a:extLst>
              </p:cNvPr>
              <p:cNvSpPr/>
              <p:nvPr/>
            </p:nvSpPr>
            <p:spPr>
              <a:xfrm>
                <a:off x="3832696" y="576242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460395EF-FD0F-002E-549E-5831AD9BA6AE}"/>
                  </a:ext>
                </a:extLst>
              </p:cNvPr>
              <p:cNvSpPr/>
              <p:nvPr/>
            </p:nvSpPr>
            <p:spPr>
              <a:xfrm>
                <a:off x="4455266" y="576242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54A034C9-1D23-6FB3-F6BB-82B5192CBEB5}"/>
                  </a:ext>
                </a:extLst>
              </p:cNvPr>
              <p:cNvSpPr/>
              <p:nvPr/>
            </p:nvSpPr>
            <p:spPr>
              <a:xfrm>
                <a:off x="5077836" y="576242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C875ACC5-C9ED-1EE8-A425-1E743BA3BAD4}"/>
                  </a:ext>
                </a:extLst>
              </p:cNvPr>
              <p:cNvSpPr/>
              <p:nvPr/>
            </p:nvSpPr>
            <p:spPr>
              <a:xfrm>
                <a:off x="5700406" y="5762424"/>
                <a:ext cx="622570" cy="622570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2" name="左大括号 71">
            <a:extLst>
              <a:ext uri="{FF2B5EF4-FFF2-40B4-BE49-F238E27FC236}">
                <a16:creationId xmlns:a16="http://schemas.microsoft.com/office/drawing/2014/main" id="{492AFEFE-3896-99D7-0E47-2CA15E50C50B}"/>
              </a:ext>
            </a:extLst>
          </p:cNvPr>
          <p:cNvSpPr/>
          <p:nvPr/>
        </p:nvSpPr>
        <p:spPr>
          <a:xfrm flipH="1">
            <a:off x="5397856" y="1235400"/>
            <a:ext cx="241200" cy="4463397"/>
          </a:xfrm>
          <a:prstGeom prst="leftBrace">
            <a:avLst>
              <a:gd name="adj1" fmla="val 37124"/>
              <a:gd name="adj2" fmla="val 50000"/>
            </a:avLst>
          </a:prstGeom>
          <a:ln w="28575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左大括号 72">
            <a:extLst>
              <a:ext uri="{FF2B5EF4-FFF2-40B4-BE49-F238E27FC236}">
                <a16:creationId xmlns:a16="http://schemas.microsoft.com/office/drawing/2014/main" id="{14130099-A02B-C519-A684-350C0F5DE35C}"/>
              </a:ext>
            </a:extLst>
          </p:cNvPr>
          <p:cNvSpPr/>
          <p:nvPr/>
        </p:nvSpPr>
        <p:spPr>
          <a:xfrm rot="5400000" flipH="1">
            <a:off x="3229745" y="3948765"/>
            <a:ext cx="239605" cy="3905473"/>
          </a:xfrm>
          <a:prstGeom prst="leftBrace">
            <a:avLst>
              <a:gd name="adj1" fmla="val 37124"/>
              <a:gd name="adj2" fmla="val 50000"/>
            </a:avLst>
          </a:prstGeom>
          <a:ln w="28575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A9DF7AC-EA70-1B5D-0692-67CD64866A2A}"/>
              </a:ext>
            </a:extLst>
          </p:cNvPr>
          <p:cNvSpPr txBox="1"/>
          <p:nvPr/>
        </p:nvSpPr>
        <p:spPr>
          <a:xfrm>
            <a:off x="1954737" y="5995914"/>
            <a:ext cx="3487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04C35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每行</a:t>
            </a:r>
            <a:r>
              <a:rPr lang="en-US" altLang="zh-CN" sz="2800" b="1" dirty="0">
                <a:solidFill>
                  <a:srgbClr val="F04C35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04C35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个小正方形</a:t>
            </a:r>
            <a:endParaRPr lang="zh-CN" altLang="en-US" sz="4400" b="1" dirty="0">
              <a:solidFill>
                <a:srgbClr val="F04C3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798BA86C-6EAD-0700-37EA-E50BEF2FBAB7}"/>
              </a:ext>
            </a:extLst>
          </p:cNvPr>
          <p:cNvGrpSpPr/>
          <p:nvPr/>
        </p:nvGrpSpPr>
        <p:grpSpPr>
          <a:xfrm>
            <a:off x="5619010" y="2351250"/>
            <a:ext cx="615553" cy="2683194"/>
            <a:chOff x="6353144" y="2309968"/>
            <a:chExt cx="615553" cy="2683194"/>
          </a:xfrm>
        </p:grpSpPr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F48BF276-C555-8A42-502A-8EB64D80E34E}"/>
                </a:ext>
              </a:extLst>
            </p:cNvPr>
            <p:cNvSpPr txBox="1"/>
            <p:nvPr/>
          </p:nvSpPr>
          <p:spPr>
            <a:xfrm>
              <a:off x="6353144" y="2742070"/>
              <a:ext cx="615553" cy="2251092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F04C35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行小正方形</a:t>
              </a:r>
              <a:endParaRPr lang="zh-CN" altLang="en-US" sz="4400" b="1" dirty="0">
                <a:solidFill>
                  <a:srgbClr val="F04C3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854DFE7A-C6C6-D3A0-FA34-35BDFDADA894}"/>
                </a:ext>
              </a:extLst>
            </p:cNvPr>
            <p:cNvSpPr txBox="1"/>
            <p:nvPr/>
          </p:nvSpPr>
          <p:spPr>
            <a:xfrm>
              <a:off x="6478819" y="2309968"/>
              <a:ext cx="36420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04C35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8</a:t>
              </a:r>
              <a:endParaRPr lang="zh-CN" altLang="en-US" dirty="0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8C48EF5C-7BA1-E157-A326-0F87906B7E32}"/>
              </a:ext>
            </a:extLst>
          </p:cNvPr>
          <p:cNvSpPr txBox="1"/>
          <p:nvPr/>
        </p:nvSpPr>
        <p:spPr>
          <a:xfrm>
            <a:off x="6214516" y="1596121"/>
            <a:ext cx="5448523" cy="3046988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图中的小正方形有几行，每行有多少个？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你能提出哪些数学问题，并用乘除法列式。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尝试计算，小组内互相说一说你是怎么计算的。</a:t>
            </a:r>
            <a:endParaRPr 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组合 167">
            <a:extLst>
              <a:ext uri="{FF2B5EF4-FFF2-40B4-BE49-F238E27FC236}">
                <a16:creationId xmlns:a16="http://schemas.microsoft.com/office/drawing/2014/main" id="{3C3C2041-5D1A-3316-0964-C4DD8E34DEE5}"/>
              </a:ext>
            </a:extLst>
          </p:cNvPr>
          <p:cNvGrpSpPr/>
          <p:nvPr/>
        </p:nvGrpSpPr>
        <p:grpSpPr>
          <a:xfrm>
            <a:off x="317131" y="278429"/>
            <a:ext cx="5987770" cy="2776280"/>
            <a:chOff x="317131" y="278429"/>
            <a:chExt cx="5987770" cy="277628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9A1AD311-2282-F477-FA91-227806857C4B}"/>
                </a:ext>
              </a:extLst>
            </p:cNvPr>
            <p:cNvSpPr/>
            <p:nvPr/>
          </p:nvSpPr>
          <p:spPr>
            <a:xfrm>
              <a:off x="317131" y="278429"/>
              <a:ext cx="5283200" cy="277628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000ED9CF-7E22-FE3E-64A8-FCEDD60994BD}"/>
                </a:ext>
              </a:extLst>
            </p:cNvPr>
            <p:cNvSpPr txBox="1"/>
            <p:nvPr/>
          </p:nvSpPr>
          <p:spPr>
            <a:xfrm>
              <a:off x="447661" y="372947"/>
              <a:ext cx="334772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每行有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个，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E0D4796-32C9-F48B-096C-9DF7BF2E5460}"/>
                </a:ext>
              </a:extLst>
            </p:cNvPr>
            <p:cNvSpPr txBox="1"/>
            <p:nvPr/>
          </p:nvSpPr>
          <p:spPr>
            <a:xfrm>
              <a:off x="2957181" y="372947"/>
              <a:ext cx="334772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一共有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行，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6BA9F2C-1202-8805-E4CD-BB6AD3C6978C}"/>
                </a:ext>
              </a:extLst>
            </p:cNvPr>
            <p:cNvSpPr txBox="1"/>
            <p:nvPr/>
          </p:nvSpPr>
          <p:spPr>
            <a:xfrm>
              <a:off x="447661" y="1013578"/>
              <a:ext cx="5715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一共有多少个小正方形？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290EF56-87D8-5986-384A-BE40BA857B32}"/>
              </a:ext>
            </a:extLst>
          </p:cNvPr>
          <p:cNvSpPr txBox="1"/>
          <p:nvPr/>
        </p:nvSpPr>
        <p:spPr>
          <a:xfrm>
            <a:off x="1584511" y="1734393"/>
            <a:ext cx="162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7×8=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5E7678F-642C-C801-65F7-884859E01663}"/>
              </a:ext>
            </a:extLst>
          </p:cNvPr>
          <p:cNvSpPr txBox="1"/>
          <p:nvPr/>
        </p:nvSpPr>
        <p:spPr>
          <a:xfrm>
            <a:off x="904221" y="2309641"/>
            <a:ext cx="4262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ea typeface="楷体" panose="02010609060101010101" pitchFamily="49" charset="-122"/>
              </a:rPr>
              <a:t>口诀：七八五十六</a:t>
            </a:r>
          </a:p>
        </p:txBody>
      </p: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C79BA9EC-ACB4-7DA0-51BD-DED0401C9107}"/>
              </a:ext>
            </a:extLst>
          </p:cNvPr>
          <p:cNvGrpSpPr/>
          <p:nvPr/>
        </p:nvGrpSpPr>
        <p:grpSpPr>
          <a:xfrm>
            <a:off x="5912151" y="278429"/>
            <a:ext cx="6279849" cy="2733863"/>
            <a:chOff x="5912151" y="278429"/>
            <a:chExt cx="6279849" cy="2733863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1C013DF5-D32D-0153-8E36-52818E58F807}"/>
                </a:ext>
              </a:extLst>
            </p:cNvPr>
            <p:cNvSpPr/>
            <p:nvPr/>
          </p:nvSpPr>
          <p:spPr>
            <a:xfrm>
              <a:off x="5912151" y="278429"/>
              <a:ext cx="5834979" cy="273386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D602D4A-C94F-F09B-3D1A-A6D64CBFF49C}"/>
                </a:ext>
              </a:extLst>
            </p:cNvPr>
            <p:cNvSpPr txBox="1"/>
            <p:nvPr/>
          </p:nvSpPr>
          <p:spPr>
            <a:xfrm>
              <a:off x="5912151" y="340319"/>
              <a:ext cx="6279849" cy="14067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有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56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个小正方形，摆了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行，</a:t>
              </a:r>
              <a:endPara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平均每行摆几个小正方形？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E0B307B-59B5-04D5-D1A9-A53E6E5806B5}"/>
              </a:ext>
            </a:extLst>
          </p:cNvPr>
          <p:cNvSpPr txBox="1"/>
          <p:nvPr/>
        </p:nvSpPr>
        <p:spPr>
          <a:xfrm>
            <a:off x="7517196" y="1726404"/>
            <a:ext cx="1945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56÷8=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C83D05B-8607-363C-4AB6-D75DE36A4FE3}"/>
              </a:ext>
            </a:extLst>
          </p:cNvPr>
          <p:cNvSpPr txBox="1"/>
          <p:nvPr/>
        </p:nvSpPr>
        <p:spPr>
          <a:xfrm>
            <a:off x="6732641" y="2316554"/>
            <a:ext cx="496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>
                <a:ea typeface="楷体" panose="02010609060101010101" pitchFamily="49" charset="-122"/>
              </a:rPr>
              <a:t>想：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八五十六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73BBB3-3A1F-41A7-301B-303459D792A6}"/>
              </a:ext>
            </a:extLst>
          </p:cNvPr>
          <p:cNvSpPr txBox="1"/>
          <p:nvPr/>
        </p:nvSpPr>
        <p:spPr>
          <a:xfrm>
            <a:off x="9007654" y="1726404"/>
            <a:ext cx="1215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D9A4498-C123-7878-B7E4-928F7D6A0BD5}"/>
              </a:ext>
            </a:extLst>
          </p:cNvPr>
          <p:cNvSpPr txBox="1"/>
          <p:nvPr/>
        </p:nvSpPr>
        <p:spPr>
          <a:xfrm>
            <a:off x="2914372" y="1717010"/>
            <a:ext cx="1215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0" name="组合 169">
            <a:extLst>
              <a:ext uri="{FF2B5EF4-FFF2-40B4-BE49-F238E27FC236}">
                <a16:creationId xmlns:a16="http://schemas.microsoft.com/office/drawing/2014/main" id="{8E9F20E1-2C17-3E56-DE8B-AA10180B3655}"/>
              </a:ext>
            </a:extLst>
          </p:cNvPr>
          <p:cNvGrpSpPr/>
          <p:nvPr/>
        </p:nvGrpSpPr>
        <p:grpSpPr>
          <a:xfrm>
            <a:off x="492412" y="3389720"/>
            <a:ext cx="6661837" cy="2835357"/>
            <a:chOff x="492412" y="3389720"/>
            <a:chExt cx="6661837" cy="2835357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14A338B8-DE07-39A9-C91C-2BF225F29BD4}"/>
                </a:ext>
              </a:extLst>
            </p:cNvPr>
            <p:cNvSpPr/>
            <p:nvPr/>
          </p:nvSpPr>
          <p:spPr>
            <a:xfrm>
              <a:off x="492412" y="3389720"/>
              <a:ext cx="6291181" cy="283535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9175C5E-E275-1E11-914E-2B9C2D5164FF}"/>
                </a:ext>
              </a:extLst>
            </p:cNvPr>
            <p:cNvSpPr txBox="1"/>
            <p:nvPr/>
          </p:nvSpPr>
          <p:spPr>
            <a:xfrm>
              <a:off x="677249" y="3429000"/>
              <a:ext cx="6477000" cy="14067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有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56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个小正方形，每行摆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个，</a:t>
              </a:r>
              <a:endPara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可以摆几行？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47BA5A92-B4F5-7EF4-E36D-5704C8B7BD26}"/>
              </a:ext>
            </a:extLst>
          </p:cNvPr>
          <p:cNvSpPr txBox="1"/>
          <p:nvPr/>
        </p:nvSpPr>
        <p:spPr>
          <a:xfrm>
            <a:off x="1817733" y="5013080"/>
            <a:ext cx="1945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56÷7=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F0BF34B-DA09-9D69-1318-F8145E80D8DE}"/>
              </a:ext>
            </a:extLst>
          </p:cNvPr>
          <p:cNvSpPr txBox="1"/>
          <p:nvPr/>
        </p:nvSpPr>
        <p:spPr>
          <a:xfrm>
            <a:off x="827791" y="5578746"/>
            <a:ext cx="496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>
                <a:ea typeface="楷体" panose="02010609060101010101" pitchFamily="49" charset="-122"/>
              </a:rPr>
              <a:t>想：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八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五十六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2133B7-A3EA-A9B1-0052-B0D5C63414BD}"/>
              </a:ext>
            </a:extLst>
          </p:cNvPr>
          <p:cNvSpPr txBox="1"/>
          <p:nvPr/>
        </p:nvSpPr>
        <p:spPr>
          <a:xfrm>
            <a:off x="3308191" y="5013080"/>
            <a:ext cx="1215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7" name="图片 166">
            <a:extLst>
              <a:ext uri="{FF2B5EF4-FFF2-40B4-BE49-F238E27FC236}">
                <a16:creationId xmlns:a16="http://schemas.microsoft.com/office/drawing/2014/main" id="{8A996FB4-5776-F582-F962-01BC748F2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671" y="3133199"/>
            <a:ext cx="3193082" cy="357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3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文本框 72">
            <a:extLst>
              <a:ext uri="{FF2B5EF4-FFF2-40B4-BE49-F238E27FC236}">
                <a16:creationId xmlns:a16="http://schemas.microsoft.com/office/drawing/2014/main" id="{5DE0B89C-A470-0CD5-0546-B875161614A0}"/>
              </a:ext>
            </a:extLst>
          </p:cNvPr>
          <p:cNvSpPr txBox="1"/>
          <p:nvPr/>
        </p:nvSpPr>
        <p:spPr>
          <a:xfrm>
            <a:off x="911080" y="4337685"/>
            <a:ext cx="10369840" cy="1929374"/>
          </a:xfrm>
          <a:custGeom>
            <a:avLst/>
            <a:gdLst>
              <a:gd name="connsiteX0" fmla="*/ 0 w 10369840"/>
              <a:gd name="connsiteY0" fmla="*/ 0 h 1929374"/>
              <a:gd name="connsiteX1" fmla="*/ 10369840 w 10369840"/>
              <a:gd name="connsiteY1" fmla="*/ 0 h 1929374"/>
              <a:gd name="connsiteX2" fmla="*/ 10369840 w 10369840"/>
              <a:gd name="connsiteY2" fmla="*/ 1929374 h 1929374"/>
              <a:gd name="connsiteX3" fmla="*/ 0 w 10369840"/>
              <a:gd name="connsiteY3" fmla="*/ 1929374 h 1929374"/>
              <a:gd name="connsiteX4" fmla="*/ 0 w 10369840"/>
              <a:gd name="connsiteY4" fmla="*/ 0 h 192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9840" h="1929374" fill="none" extrusionOk="0">
                <a:moveTo>
                  <a:pt x="0" y="0"/>
                </a:moveTo>
                <a:cubicBezTo>
                  <a:pt x="4574800" y="-39675"/>
                  <a:pt x="8823868" y="148034"/>
                  <a:pt x="10369840" y="0"/>
                </a:cubicBezTo>
                <a:cubicBezTo>
                  <a:pt x="10345524" y="486088"/>
                  <a:pt x="10322517" y="1713949"/>
                  <a:pt x="10369840" y="1929374"/>
                </a:cubicBezTo>
                <a:cubicBezTo>
                  <a:pt x="9249520" y="1802400"/>
                  <a:pt x="1053359" y="1886557"/>
                  <a:pt x="0" y="1929374"/>
                </a:cubicBezTo>
                <a:cubicBezTo>
                  <a:pt x="74212" y="1514897"/>
                  <a:pt x="-160662" y="319023"/>
                  <a:pt x="0" y="0"/>
                </a:cubicBezTo>
                <a:close/>
              </a:path>
              <a:path w="10369840" h="1929374" stroke="0" extrusionOk="0">
                <a:moveTo>
                  <a:pt x="0" y="0"/>
                </a:moveTo>
                <a:cubicBezTo>
                  <a:pt x="2686081" y="140345"/>
                  <a:pt x="7656820" y="-12230"/>
                  <a:pt x="10369840" y="0"/>
                </a:cubicBezTo>
                <a:cubicBezTo>
                  <a:pt x="10441682" y="709034"/>
                  <a:pt x="10276479" y="1646035"/>
                  <a:pt x="10369840" y="1929374"/>
                </a:cubicBezTo>
                <a:cubicBezTo>
                  <a:pt x="6528566" y="2081725"/>
                  <a:pt x="4124155" y="1783112"/>
                  <a:pt x="0" y="1929374"/>
                </a:cubicBezTo>
                <a:cubicBezTo>
                  <a:pt x="-60636" y="1176493"/>
                  <a:pt x="153262" y="707258"/>
                  <a:pt x="0" y="0"/>
                </a:cubicBezTo>
                <a:close/>
              </a:path>
            </a:pathLst>
          </a:custGeom>
          <a:solidFill>
            <a:srgbClr val="FEF7E4"/>
          </a:solidFill>
          <a:ln>
            <a:solidFill>
              <a:srgbClr val="FEF2E3"/>
            </a:solidFill>
            <a:extLst>
              <a:ext uri="{C807C97D-BFC1-408E-A445-0C87EB9F89A2}">
                <ask:lineSketchStyleProps xmlns:ask="http://schemas.microsoft.com/office/drawing/2018/sketchyshapes" sd="82293763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小结：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算除法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想乘法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。除数是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，就想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的乘法口诀，一般情况下，一句口诀可以算出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一道乘法算式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两道除法算式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4E81E0C2-AAC2-8010-A336-CED3720E4BC9}"/>
              </a:ext>
            </a:extLst>
          </p:cNvPr>
          <p:cNvGrpSpPr/>
          <p:nvPr/>
        </p:nvGrpSpPr>
        <p:grpSpPr>
          <a:xfrm>
            <a:off x="4660900" y="940924"/>
            <a:ext cx="6553781" cy="2681221"/>
            <a:chOff x="4371340" y="1082923"/>
            <a:chExt cx="6553781" cy="2681221"/>
          </a:xfrm>
        </p:grpSpPr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3E6A9353-B85B-0208-57CF-B2C9C03CE6C0}"/>
                </a:ext>
              </a:extLst>
            </p:cNvPr>
            <p:cNvSpPr txBox="1"/>
            <p:nvPr/>
          </p:nvSpPr>
          <p:spPr>
            <a:xfrm>
              <a:off x="4371340" y="1082923"/>
              <a:ext cx="2291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7×8=56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B73809C1-28C5-53C8-A6B8-5AF39384DFE6}"/>
                </a:ext>
              </a:extLst>
            </p:cNvPr>
            <p:cNvSpPr txBox="1"/>
            <p:nvPr/>
          </p:nvSpPr>
          <p:spPr>
            <a:xfrm>
              <a:off x="6662420" y="1082923"/>
              <a:ext cx="42627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ea typeface="楷体" panose="02010609060101010101" pitchFamily="49" charset="-122"/>
                </a:rPr>
                <a:t>口诀：七八五十六</a:t>
              </a: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4FE6851E-8BB5-8984-7839-4DBB8573D861}"/>
                </a:ext>
              </a:extLst>
            </p:cNvPr>
            <p:cNvSpPr txBox="1"/>
            <p:nvPr/>
          </p:nvSpPr>
          <p:spPr>
            <a:xfrm>
              <a:off x="4371340" y="2100368"/>
              <a:ext cx="2291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56÷8=7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E38A741F-0F29-A23E-6574-380C25F02FDC}"/>
                </a:ext>
              </a:extLst>
            </p:cNvPr>
            <p:cNvSpPr txBox="1"/>
            <p:nvPr/>
          </p:nvSpPr>
          <p:spPr>
            <a:xfrm>
              <a:off x="6662420" y="2100368"/>
              <a:ext cx="42627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ea typeface="楷体" panose="02010609060101010101" pitchFamily="49" charset="-122"/>
                </a:rPr>
                <a:t>想：</a:t>
              </a:r>
              <a:r>
                <a:rPr lang="en-US" altLang="zh-CN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七</a:t>
              </a:r>
              <a:r>
                <a:rPr lang="en-US" altLang="zh-CN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八五十六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C2C01412-86AB-3098-6B66-024B6EE6E141}"/>
                </a:ext>
              </a:extLst>
            </p:cNvPr>
            <p:cNvSpPr txBox="1"/>
            <p:nvPr/>
          </p:nvSpPr>
          <p:spPr>
            <a:xfrm>
              <a:off x="4371340" y="3117813"/>
              <a:ext cx="2291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56÷7=8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58A7F54E-FB01-F1D6-3241-7FF670F0F067}"/>
                </a:ext>
              </a:extLst>
            </p:cNvPr>
            <p:cNvSpPr txBox="1"/>
            <p:nvPr/>
          </p:nvSpPr>
          <p:spPr>
            <a:xfrm>
              <a:off x="6662420" y="3114472"/>
              <a:ext cx="42627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ea typeface="楷体" panose="02010609060101010101" pitchFamily="49" charset="-122"/>
                </a:rPr>
                <a:t>想：</a:t>
              </a:r>
              <a:r>
                <a:rPr lang="zh-CN" alt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七</a:t>
              </a:r>
              <a:r>
                <a:rPr lang="en-US" altLang="zh-CN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八</a:t>
              </a:r>
              <a:r>
                <a:rPr lang="en-US" altLang="zh-CN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五十六</a:t>
              </a: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6710DAE7-7CB2-AD1F-07AD-5EC4F1F6732E}"/>
              </a:ext>
            </a:extLst>
          </p:cNvPr>
          <p:cNvGrpSpPr/>
          <p:nvPr/>
        </p:nvGrpSpPr>
        <p:grpSpPr>
          <a:xfrm>
            <a:off x="977319" y="454045"/>
            <a:ext cx="3208699" cy="458386"/>
            <a:chOff x="1964986" y="1404434"/>
            <a:chExt cx="4357990" cy="622570"/>
          </a:xfrm>
        </p:grpSpPr>
        <p:sp>
          <p:nvSpPr>
            <p:cNvPr id="201" name="矩形 200">
              <a:extLst>
                <a:ext uri="{FF2B5EF4-FFF2-40B4-BE49-F238E27FC236}">
                  <a16:creationId xmlns:a16="http://schemas.microsoft.com/office/drawing/2014/main" id="{F1A60D0F-D43D-5076-ECB2-FF330FE00E7A}"/>
                </a:ext>
              </a:extLst>
            </p:cNvPr>
            <p:cNvSpPr/>
            <p:nvPr/>
          </p:nvSpPr>
          <p:spPr>
            <a:xfrm>
              <a:off x="196498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矩形 201">
              <a:extLst>
                <a:ext uri="{FF2B5EF4-FFF2-40B4-BE49-F238E27FC236}">
                  <a16:creationId xmlns:a16="http://schemas.microsoft.com/office/drawing/2014/main" id="{086EFF0B-3C0D-A8EA-FFE3-07817DF9635C}"/>
                </a:ext>
              </a:extLst>
            </p:cNvPr>
            <p:cNvSpPr/>
            <p:nvPr/>
          </p:nvSpPr>
          <p:spPr>
            <a:xfrm>
              <a:off x="258755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矩形 202">
              <a:extLst>
                <a:ext uri="{FF2B5EF4-FFF2-40B4-BE49-F238E27FC236}">
                  <a16:creationId xmlns:a16="http://schemas.microsoft.com/office/drawing/2014/main" id="{8F67D5C6-B9E7-D593-B4A3-90DA4A895F40}"/>
                </a:ext>
              </a:extLst>
            </p:cNvPr>
            <p:cNvSpPr/>
            <p:nvPr/>
          </p:nvSpPr>
          <p:spPr>
            <a:xfrm>
              <a:off x="321012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矩形 203">
              <a:extLst>
                <a:ext uri="{FF2B5EF4-FFF2-40B4-BE49-F238E27FC236}">
                  <a16:creationId xmlns:a16="http://schemas.microsoft.com/office/drawing/2014/main" id="{511B1A41-2D7E-92F6-8036-78AC7DB9A67F}"/>
                </a:ext>
              </a:extLst>
            </p:cNvPr>
            <p:cNvSpPr/>
            <p:nvPr/>
          </p:nvSpPr>
          <p:spPr>
            <a:xfrm>
              <a:off x="383269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矩形 204">
              <a:extLst>
                <a:ext uri="{FF2B5EF4-FFF2-40B4-BE49-F238E27FC236}">
                  <a16:creationId xmlns:a16="http://schemas.microsoft.com/office/drawing/2014/main" id="{A542A06D-9E84-67BF-945D-BD53C556BCE5}"/>
                </a:ext>
              </a:extLst>
            </p:cNvPr>
            <p:cNvSpPr/>
            <p:nvPr/>
          </p:nvSpPr>
          <p:spPr>
            <a:xfrm>
              <a:off x="445526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矩形 205">
              <a:extLst>
                <a:ext uri="{FF2B5EF4-FFF2-40B4-BE49-F238E27FC236}">
                  <a16:creationId xmlns:a16="http://schemas.microsoft.com/office/drawing/2014/main" id="{EC015279-CE1C-343A-41F0-820777F104AB}"/>
                </a:ext>
              </a:extLst>
            </p:cNvPr>
            <p:cNvSpPr/>
            <p:nvPr/>
          </p:nvSpPr>
          <p:spPr>
            <a:xfrm>
              <a:off x="507783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矩形 206">
              <a:extLst>
                <a:ext uri="{FF2B5EF4-FFF2-40B4-BE49-F238E27FC236}">
                  <a16:creationId xmlns:a16="http://schemas.microsoft.com/office/drawing/2014/main" id="{262D0DCF-CCC3-11EF-C1B8-11AD265F3374}"/>
                </a:ext>
              </a:extLst>
            </p:cNvPr>
            <p:cNvSpPr/>
            <p:nvPr/>
          </p:nvSpPr>
          <p:spPr>
            <a:xfrm>
              <a:off x="570040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:a16="http://schemas.microsoft.com/office/drawing/2014/main" id="{EF54A09F-E183-7A89-0CF0-F4CDB1385476}"/>
              </a:ext>
            </a:extLst>
          </p:cNvPr>
          <p:cNvGrpSpPr/>
          <p:nvPr/>
        </p:nvGrpSpPr>
        <p:grpSpPr>
          <a:xfrm>
            <a:off x="977319" y="912431"/>
            <a:ext cx="3208699" cy="458386"/>
            <a:chOff x="1964986" y="2027004"/>
            <a:chExt cx="4357990" cy="622570"/>
          </a:xfrm>
        </p:grpSpPr>
        <p:sp>
          <p:nvSpPr>
            <p:cNvPr id="194" name="矩形 193">
              <a:extLst>
                <a:ext uri="{FF2B5EF4-FFF2-40B4-BE49-F238E27FC236}">
                  <a16:creationId xmlns:a16="http://schemas.microsoft.com/office/drawing/2014/main" id="{5806DAD7-93FD-D715-FA48-5110C1B6BC75}"/>
                </a:ext>
              </a:extLst>
            </p:cNvPr>
            <p:cNvSpPr/>
            <p:nvPr/>
          </p:nvSpPr>
          <p:spPr>
            <a:xfrm>
              <a:off x="196498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矩形 194">
              <a:extLst>
                <a:ext uri="{FF2B5EF4-FFF2-40B4-BE49-F238E27FC236}">
                  <a16:creationId xmlns:a16="http://schemas.microsoft.com/office/drawing/2014/main" id="{A5A0724D-FFF4-6693-EDE0-4D9C2E2ABF94}"/>
                </a:ext>
              </a:extLst>
            </p:cNvPr>
            <p:cNvSpPr/>
            <p:nvPr/>
          </p:nvSpPr>
          <p:spPr>
            <a:xfrm>
              <a:off x="258755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矩形 195">
              <a:extLst>
                <a:ext uri="{FF2B5EF4-FFF2-40B4-BE49-F238E27FC236}">
                  <a16:creationId xmlns:a16="http://schemas.microsoft.com/office/drawing/2014/main" id="{9F0E135D-FDF8-0F2F-60B1-BEA26E69E578}"/>
                </a:ext>
              </a:extLst>
            </p:cNvPr>
            <p:cNvSpPr/>
            <p:nvPr/>
          </p:nvSpPr>
          <p:spPr>
            <a:xfrm>
              <a:off x="321012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矩形 196">
              <a:extLst>
                <a:ext uri="{FF2B5EF4-FFF2-40B4-BE49-F238E27FC236}">
                  <a16:creationId xmlns:a16="http://schemas.microsoft.com/office/drawing/2014/main" id="{8616ABE8-3066-F787-3FF7-ADFA501FBC3F}"/>
                </a:ext>
              </a:extLst>
            </p:cNvPr>
            <p:cNvSpPr/>
            <p:nvPr/>
          </p:nvSpPr>
          <p:spPr>
            <a:xfrm>
              <a:off x="383269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矩形 197">
              <a:extLst>
                <a:ext uri="{FF2B5EF4-FFF2-40B4-BE49-F238E27FC236}">
                  <a16:creationId xmlns:a16="http://schemas.microsoft.com/office/drawing/2014/main" id="{794E73D6-D103-618B-0C74-8AFAAFCF24BD}"/>
                </a:ext>
              </a:extLst>
            </p:cNvPr>
            <p:cNvSpPr/>
            <p:nvPr/>
          </p:nvSpPr>
          <p:spPr>
            <a:xfrm>
              <a:off x="445526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198">
              <a:extLst>
                <a:ext uri="{FF2B5EF4-FFF2-40B4-BE49-F238E27FC236}">
                  <a16:creationId xmlns:a16="http://schemas.microsoft.com/office/drawing/2014/main" id="{ABB7F5BF-6FAF-DB5F-0146-A63675931F79}"/>
                </a:ext>
              </a:extLst>
            </p:cNvPr>
            <p:cNvSpPr/>
            <p:nvPr/>
          </p:nvSpPr>
          <p:spPr>
            <a:xfrm>
              <a:off x="507783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矩形 199">
              <a:extLst>
                <a:ext uri="{FF2B5EF4-FFF2-40B4-BE49-F238E27FC236}">
                  <a16:creationId xmlns:a16="http://schemas.microsoft.com/office/drawing/2014/main" id="{BA2B2912-E416-E771-BB18-E1B159C8888F}"/>
                </a:ext>
              </a:extLst>
            </p:cNvPr>
            <p:cNvSpPr/>
            <p:nvPr/>
          </p:nvSpPr>
          <p:spPr>
            <a:xfrm>
              <a:off x="570040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9497B43E-C271-E424-EA90-7C09DBFDA260}"/>
              </a:ext>
            </a:extLst>
          </p:cNvPr>
          <p:cNvGrpSpPr/>
          <p:nvPr/>
        </p:nvGrpSpPr>
        <p:grpSpPr>
          <a:xfrm>
            <a:off x="977319" y="1370817"/>
            <a:ext cx="3208699" cy="458386"/>
            <a:chOff x="1964986" y="2649574"/>
            <a:chExt cx="4357990" cy="622570"/>
          </a:xfrm>
        </p:grpSpPr>
        <p:sp>
          <p:nvSpPr>
            <p:cNvPr id="187" name="矩形 186">
              <a:extLst>
                <a:ext uri="{FF2B5EF4-FFF2-40B4-BE49-F238E27FC236}">
                  <a16:creationId xmlns:a16="http://schemas.microsoft.com/office/drawing/2014/main" id="{B150A0E9-C2E3-8C39-2868-379B28C9FBDC}"/>
                </a:ext>
              </a:extLst>
            </p:cNvPr>
            <p:cNvSpPr/>
            <p:nvPr/>
          </p:nvSpPr>
          <p:spPr>
            <a:xfrm>
              <a:off x="196498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187">
              <a:extLst>
                <a:ext uri="{FF2B5EF4-FFF2-40B4-BE49-F238E27FC236}">
                  <a16:creationId xmlns:a16="http://schemas.microsoft.com/office/drawing/2014/main" id="{F22A4061-7242-F33D-1F84-51D667C4AE7F}"/>
                </a:ext>
              </a:extLst>
            </p:cNvPr>
            <p:cNvSpPr/>
            <p:nvPr/>
          </p:nvSpPr>
          <p:spPr>
            <a:xfrm>
              <a:off x="258755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188">
              <a:extLst>
                <a:ext uri="{FF2B5EF4-FFF2-40B4-BE49-F238E27FC236}">
                  <a16:creationId xmlns:a16="http://schemas.microsoft.com/office/drawing/2014/main" id="{BAE98E63-B6A5-2C4D-DC84-DD2CBED82D56}"/>
                </a:ext>
              </a:extLst>
            </p:cNvPr>
            <p:cNvSpPr/>
            <p:nvPr/>
          </p:nvSpPr>
          <p:spPr>
            <a:xfrm>
              <a:off x="321012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矩形 189">
              <a:extLst>
                <a:ext uri="{FF2B5EF4-FFF2-40B4-BE49-F238E27FC236}">
                  <a16:creationId xmlns:a16="http://schemas.microsoft.com/office/drawing/2014/main" id="{C4EDC02C-09AF-A312-F854-5DC8FDD29855}"/>
                </a:ext>
              </a:extLst>
            </p:cNvPr>
            <p:cNvSpPr/>
            <p:nvPr/>
          </p:nvSpPr>
          <p:spPr>
            <a:xfrm>
              <a:off x="383269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矩形 190">
              <a:extLst>
                <a:ext uri="{FF2B5EF4-FFF2-40B4-BE49-F238E27FC236}">
                  <a16:creationId xmlns:a16="http://schemas.microsoft.com/office/drawing/2014/main" id="{A189E9F0-6617-8A41-902D-E3CDB51B096D}"/>
                </a:ext>
              </a:extLst>
            </p:cNvPr>
            <p:cNvSpPr/>
            <p:nvPr/>
          </p:nvSpPr>
          <p:spPr>
            <a:xfrm>
              <a:off x="445526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矩形 191">
              <a:extLst>
                <a:ext uri="{FF2B5EF4-FFF2-40B4-BE49-F238E27FC236}">
                  <a16:creationId xmlns:a16="http://schemas.microsoft.com/office/drawing/2014/main" id="{05B6BE99-ADF8-0522-72DA-8335C3F7FB71}"/>
                </a:ext>
              </a:extLst>
            </p:cNvPr>
            <p:cNvSpPr/>
            <p:nvPr/>
          </p:nvSpPr>
          <p:spPr>
            <a:xfrm>
              <a:off x="507783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矩形 192">
              <a:extLst>
                <a:ext uri="{FF2B5EF4-FFF2-40B4-BE49-F238E27FC236}">
                  <a16:creationId xmlns:a16="http://schemas.microsoft.com/office/drawing/2014/main" id="{EE0E1283-A570-5D58-0DD6-294170B488AC}"/>
                </a:ext>
              </a:extLst>
            </p:cNvPr>
            <p:cNvSpPr/>
            <p:nvPr/>
          </p:nvSpPr>
          <p:spPr>
            <a:xfrm>
              <a:off x="570040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>
            <a:extLst>
              <a:ext uri="{FF2B5EF4-FFF2-40B4-BE49-F238E27FC236}">
                <a16:creationId xmlns:a16="http://schemas.microsoft.com/office/drawing/2014/main" id="{E03EFE0B-970F-7D98-8FF3-16D7BED8BBA2}"/>
              </a:ext>
            </a:extLst>
          </p:cNvPr>
          <p:cNvGrpSpPr/>
          <p:nvPr/>
        </p:nvGrpSpPr>
        <p:grpSpPr>
          <a:xfrm>
            <a:off x="977319" y="1829202"/>
            <a:ext cx="3208699" cy="458386"/>
            <a:chOff x="1964986" y="3272144"/>
            <a:chExt cx="4357990" cy="622570"/>
          </a:xfrm>
        </p:grpSpPr>
        <p:sp>
          <p:nvSpPr>
            <p:cNvPr id="180" name="矩形 179">
              <a:extLst>
                <a:ext uri="{FF2B5EF4-FFF2-40B4-BE49-F238E27FC236}">
                  <a16:creationId xmlns:a16="http://schemas.microsoft.com/office/drawing/2014/main" id="{F0C2A948-6F3E-EDF3-04A0-82BFA945BC18}"/>
                </a:ext>
              </a:extLst>
            </p:cNvPr>
            <p:cNvSpPr/>
            <p:nvPr/>
          </p:nvSpPr>
          <p:spPr>
            <a:xfrm>
              <a:off x="196498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180">
              <a:extLst>
                <a:ext uri="{FF2B5EF4-FFF2-40B4-BE49-F238E27FC236}">
                  <a16:creationId xmlns:a16="http://schemas.microsoft.com/office/drawing/2014/main" id="{2304CB57-5CCE-3596-2D5F-DA02C779C0A3}"/>
                </a:ext>
              </a:extLst>
            </p:cNvPr>
            <p:cNvSpPr/>
            <p:nvPr/>
          </p:nvSpPr>
          <p:spPr>
            <a:xfrm>
              <a:off x="258755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181">
              <a:extLst>
                <a:ext uri="{FF2B5EF4-FFF2-40B4-BE49-F238E27FC236}">
                  <a16:creationId xmlns:a16="http://schemas.microsoft.com/office/drawing/2014/main" id="{8A2DD86A-ECF2-8CF0-35EB-6CCB74964DE1}"/>
                </a:ext>
              </a:extLst>
            </p:cNvPr>
            <p:cNvSpPr/>
            <p:nvPr/>
          </p:nvSpPr>
          <p:spPr>
            <a:xfrm>
              <a:off x="321012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182">
              <a:extLst>
                <a:ext uri="{FF2B5EF4-FFF2-40B4-BE49-F238E27FC236}">
                  <a16:creationId xmlns:a16="http://schemas.microsoft.com/office/drawing/2014/main" id="{15454214-F8BB-7BF9-3C7F-BD092F793F0E}"/>
                </a:ext>
              </a:extLst>
            </p:cNvPr>
            <p:cNvSpPr/>
            <p:nvPr/>
          </p:nvSpPr>
          <p:spPr>
            <a:xfrm>
              <a:off x="383269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183">
              <a:extLst>
                <a:ext uri="{FF2B5EF4-FFF2-40B4-BE49-F238E27FC236}">
                  <a16:creationId xmlns:a16="http://schemas.microsoft.com/office/drawing/2014/main" id="{A130CC69-2B08-3FDE-B033-83F1531246E4}"/>
                </a:ext>
              </a:extLst>
            </p:cNvPr>
            <p:cNvSpPr/>
            <p:nvPr/>
          </p:nvSpPr>
          <p:spPr>
            <a:xfrm>
              <a:off x="445526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184">
              <a:extLst>
                <a:ext uri="{FF2B5EF4-FFF2-40B4-BE49-F238E27FC236}">
                  <a16:creationId xmlns:a16="http://schemas.microsoft.com/office/drawing/2014/main" id="{4DEBB686-A460-9D8A-F42F-0FB383750D40}"/>
                </a:ext>
              </a:extLst>
            </p:cNvPr>
            <p:cNvSpPr/>
            <p:nvPr/>
          </p:nvSpPr>
          <p:spPr>
            <a:xfrm>
              <a:off x="507783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185">
              <a:extLst>
                <a:ext uri="{FF2B5EF4-FFF2-40B4-BE49-F238E27FC236}">
                  <a16:creationId xmlns:a16="http://schemas.microsoft.com/office/drawing/2014/main" id="{54C1EC0C-9A3E-3D71-A611-07DA91A7CCED}"/>
                </a:ext>
              </a:extLst>
            </p:cNvPr>
            <p:cNvSpPr/>
            <p:nvPr/>
          </p:nvSpPr>
          <p:spPr>
            <a:xfrm>
              <a:off x="570040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8" name="组合 147">
            <a:extLst>
              <a:ext uri="{FF2B5EF4-FFF2-40B4-BE49-F238E27FC236}">
                <a16:creationId xmlns:a16="http://schemas.microsoft.com/office/drawing/2014/main" id="{F0BA7F88-0F67-DFB0-ADF6-A6C37307DA8C}"/>
              </a:ext>
            </a:extLst>
          </p:cNvPr>
          <p:cNvGrpSpPr/>
          <p:nvPr/>
        </p:nvGrpSpPr>
        <p:grpSpPr>
          <a:xfrm>
            <a:off x="977319" y="2287588"/>
            <a:ext cx="3208699" cy="458386"/>
            <a:chOff x="1964986" y="3894714"/>
            <a:chExt cx="4357990" cy="622570"/>
          </a:xfrm>
        </p:grpSpPr>
        <p:sp>
          <p:nvSpPr>
            <p:cNvPr id="173" name="矩形 172">
              <a:extLst>
                <a:ext uri="{FF2B5EF4-FFF2-40B4-BE49-F238E27FC236}">
                  <a16:creationId xmlns:a16="http://schemas.microsoft.com/office/drawing/2014/main" id="{FA7EE1C7-7FC5-E2EC-81B7-C723F6A057B8}"/>
                </a:ext>
              </a:extLst>
            </p:cNvPr>
            <p:cNvSpPr/>
            <p:nvPr/>
          </p:nvSpPr>
          <p:spPr>
            <a:xfrm>
              <a:off x="196498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173">
              <a:extLst>
                <a:ext uri="{FF2B5EF4-FFF2-40B4-BE49-F238E27FC236}">
                  <a16:creationId xmlns:a16="http://schemas.microsoft.com/office/drawing/2014/main" id="{1997591A-53A9-CCB6-5605-7521ED31BC1F}"/>
                </a:ext>
              </a:extLst>
            </p:cNvPr>
            <p:cNvSpPr/>
            <p:nvPr/>
          </p:nvSpPr>
          <p:spPr>
            <a:xfrm>
              <a:off x="258755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174">
              <a:extLst>
                <a:ext uri="{FF2B5EF4-FFF2-40B4-BE49-F238E27FC236}">
                  <a16:creationId xmlns:a16="http://schemas.microsoft.com/office/drawing/2014/main" id="{C95C3606-AC9D-3D94-63EC-B8CB52F0C95C}"/>
                </a:ext>
              </a:extLst>
            </p:cNvPr>
            <p:cNvSpPr/>
            <p:nvPr/>
          </p:nvSpPr>
          <p:spPr>
            <a:xfrm>
              <a:off x="321012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175">
              <a:extLst>
                <a:ext uri="{FF2B5EF4-FFF2-40B4-BE49-F238E27FC236}">
                  <a16:creationId xmlns:a16="http://schemas.microsoft.com/office/drawing/2014/main" id="{62DAFD33-2020-E1DB-1A25-128360716D09}"/>
                </a:ext>
              </a:extLst>
            </p:cNvPr>
            <p:cNvSpPr/>
            <p:nvPr/>
          </p:nvSpPr>
          <p:spPr>
            <a:xfrm>
              <a:off x="383269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176">
              <a:extLst>
                <a:ext uri="{FF2B5EF4-FFF2-40B4-BE49-F238E27FC236}">
                  <a16:creationId xmlns:a16="http://schemas.microsoft.com/office/drawing/2014/main" id="{088E7052-C672-8978-5F03-47434E0032FA}"/>
                </a:ext>
              </a:extLst>
            </p:cNvPr>
            <p:cNvSpPr/>
            <p:nvPr/>
          </p:nvSpPr>
          <p:spPr>
            <a:xfrm>
              <a:off x="445526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177">
              <a:extLst>
                <a:ext uri="{FF2B5EF4-FFF2-40B4-BE49-F238E27FC236}">
                  <a16:creationId xmlns:a16="http://schemas.microsoft.com/office/drawing/2014/main" id="{73189FE0-FA53-E56E-3DE1-9545764407FE}"/>
                </a:ext>
              </a:extLst>
            </p:cNvPr>
            <p:cNvSpPr/>
            <p:nvPr/>
          </p:nvSpPr>
          <p:spPr>
            <a:xfrm>
              <a:off x="507783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178">
              <a:extLst>
                <a:ext uri="{FF2B5EF4-FFF2-40B4-BE49-F238E27FC236}">
                  <a16:creationId xmlns:a16="http://schemas.microsoft.com/office/drawing/2014/main" id="{C7428E4A-B444-3369-F451-342150D04FC7}"/>
                </a:ext>
              </a:extLst>
            </p:cNvPr>
            <p:cNvSpPr/>
            <p:nvPr/>
          </p:nvSpPr>
          <p:spPr>
            <a:xfrm>
              <a:off x="570040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9" name="组合 148">
            <a:extLst>
              <a:ext uri="{FF2B5EF4-FFF2-40B4-BE49-F238E27FC236}">
                <a16:creationId xmlns:a16="http://schemas.microsoft.com/office/drawing/2014/main" id="{A40FAA2A-C216-7772-DFA5-8362FA3B7E3B}"/>
              </a:ext>
            </a:extLst>
          </p:cNvPr>
          <p:cNvGrpSpPr/>
          <p:nvPr/>
        </p:nvGrpSpPr>
        <p:grpSpPr>
          <a:xfrm>
            <a:off x="977319" y="2745974"/>
            <a:ext cx="3208699" cy="458386"/>
            <a:chOff x="1964986" y="4517284"/>
            <a:chExt cx="4357990" cy="622570"/>
          </a:xfrm>
        </p:grpSpPr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3F2BE5A1-3D9F-CA5E-ABFF-01F1D02C34D2}"/>
                </a:ext>
              </a:extLst>
            </p:cNvPr>
            <p:cNvSpPr/>
            <p:nvPr/>
          </p:nvSpPr>
          <p:spPr>
            <a:xfrm>
              <a:off x="196498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2A44808D-FB38-3A42-F687-BA41B563190C}"/>
                </a:ext>
              </a:extLst>
            </p:cNvPr>
            <p:cNvSpPr/>
            <p:nvPr/>
          </p:nvSpPr>
          <p:spPr>
            <a:xfrm>
              <a:off x="258755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40A8B5AF-0A50-CAD5-2935-7B1831C635BE}"/>
                </a:ext>
              </a:extLst>
            </p:cNvPr>
            <p:cNvSpPr/>
            <p:nvPr/>
          </p:nvSpPr>
          <p:spPr>
            <a:xfrm>
              <a:off x="321012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id="{F74DADE6-318A-F578-4F97-64DB5FB5A92F}"/>
                </a:ext>
              </a:extLst>
            </p:cNvPr>
            <p:cNvSpPr/>
            <p:nvPr/>
          </p:nvSpPr>
          <p:spPr>
            <a:xfrm>
              <a:off x="383269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169">
              <a:extLst>
                <a:ext uri="{FF2B5EF4-FFF2-40B4-BE49-F238E27FC236}">
                  <a16:creationId xmlns:a16="http://schemas.microsoft.com/office/drawing/2014/main" id="{6628A2B9-4F5C-3A9F-C582-F96330BD92EB}"/>
                </a:ext>
              </a:extLst>
            </p:cNvPr>
            <p:cNvSpPr/>
            <p:nvPr/>
          </p:nvSpPr>
          <p:spPr>
            <a:xfrm>
              <a:off x="445526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170">
              <a:extLst>
                <a:ext uri="{FF2B5EF4-FFF2-40B4-BE49-F238E27FC236}">
                  <a16:creationId xmlns:a16="http://schemas.microsoft.com/office/drawing/2014/main" id="{7A0F1DB6-A6AE-A5AF-1CB1-476E9374D743}"/>
                </a:ext>
              </a:extLst>
            </p:cNvPr>
            <p:cNvSpPr/>
            <p:nvPr/>
          </p:nvSpPr>
          <p:spPr>
            <a:xfrm>
              <a:off x="507783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171">
              <a:extLst>
                <a:ext uri="{FF2B5EF4-FFF2-40B4-BE49-F238E27FC236}">
                  <a16:creationId xmlns:a16="http://schemas.microsoft.com/office/drawing/2014/main" id="{BB15C094-0BEE-3E01-AFFD-0D6D075A61D0}"/>
                </a:ext>
              </a:extLst>
            </p:cNvPr>
            <p:cNvSpPr/>
            <p:nvPr/>
          </p:nvSpPr>
          <p:spPr>
            <a:xfrm>
              <a:off x="570040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C5BAAF9B-C81D-E33A-C1D3-FF9B319B125B}"/>
              </a:ext>
            </a:extLst>
          </p:cNvPr>
          <p:cNvGrpSpPr/>
          <p:nvPr/>
        </p:nvGrpSpPr>
        <p:grpSpPr>
          <a:xfrm>
            <a:off x="977319" y="3204360"/>
            <a:ext cx="3208699" cy="458386"/>
            <a:chOff x="1964986" y="5139854"/>
            <a:chExt cx="4357990" cy="622570"/>
          </a:xfrm>
        </p:grpSpPr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id="{EA9F3A4B-645A-CB3C-C4A6-DA9D1C3233D9}"/>
                </a:ext>
              </a:extLst>
            </p:cNvPr>
            <p:cNvSpPr/>
            <p:nvPr/>
          </p:nvSpPr>
          <p:spPr>
            <a:xfrm>
              <a:off x="196498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矩形 159">
              <a:extLst>
                <a:ext uri="{FF2B5EF4-FFF2-40B4-BE49-F238E27FC236}">
                  <a16:creationId xmlns:a16="http://schemas.microsoft.com/office/drawing/2014/main" id="{9CA5021E-9659-7EE5-768C-968AF1325320}"/>
                </a:ext>
              </a:extLst>
            </p:cNvPr>
            <p:cNvSpPr/>
            <p:nvPr/>
          </p:nvSpPr>
          <p:spPr>
            <a:xfrm>
              <a:off x="258755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9226B379-5568-0D2A-8B98-DA0C8FEEBB5E}"/>
                </a:ext>
              </a:extLst>
            </p:cNvPr>
            <p:cNvSpPr/>
            <p:nvPr/>
          </p:nvSpPr>
          <p:spPr>
            <a:xfrm>
              <a:off x="321012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A7C13BF7-7030-3570-74AA-C6FE48765D5A}"/>
                </a:ext>
              </a:extLst>
            </p:cNvPr>
            <p:cNvSpPr/>
            <p:nvPr/>
          </p:nvSpPr>
          <p:spPr>
            <a:xfrm>
              <a:off x="383269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 162">
              <a:extLst>
                <a:ext uri="{FF2B5EF4-FFF2-40B4-BE49-F238E27FC236}">
                  <a16:creationId xmlns:a16="http://schemas.microsoft.com/office/drawing/2014/main" id="{852AAC0F-F788-97A9-6378-C958120F5442}"/>
                </a:ext>
              </a:extLst>
            </p:cNvPr>
            <p:cNvSpPr/>
            <p:nvPr/>
          </p:nvSpPr>
          <p:spPr>
            <a:xfrm>
              <a:off x="445526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 163">
              <a:extLst>
                <a:ext uri="{FF2B5EF4-FFF2-40B4-BE49-F238E27FC236}">
                  <a16:creationId xmlns:a16="http://schemas.microsoft.com/office/drawing/2014/main" id="{AB7CE4EC-2CD2-4C52-4434-710C01339207}"/>
                </a:ext>
              </a:extLst>
            </p:cNvPr>
            <p:cNvSpPr/>
            <p:nvPr/>
          </p:nvSpPr>
          <p:spPr>
            <a:xfrm>
              <a:off x="507783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矩形 164">
              <a:extLst>
                <a:ext uri="{FF2B5EF4-FFF2-40B4-BE49-F238E27FC236}">
                  <a16:creationId xmlns:a16="http://schemas.microsoft.com/office/drawing/2014/main" id="{A3122DDF-B3C0-C991-B287-88D58DC3F5D6}"/>
                </a:ext>
              </a:extLst>
            </p:cNvPr>
            <p:cNvSpPr/>
            <p:nvPr/>
          </p:nvSpPr>
          <p:spPr>
            <a:xfrm>
              <a:off x="570040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6BE936CA-320B-A710-AEB7-E815D2C9A863}"/>
              </a:ext>
            </a:extLst>
          </p:cNvPr>
          <p:cNvGrpSpPr/>
          <p:nvPr/>
        </p:nvGrpSpPr>
        <p:grpSpPr>
          <a:xfrm>
            <a:off x="977319" y="3662743"/>
            <a:ext cx="3208699" cy="458386"/>
            <a:chOff x="1964986" y="5762424"/>
            <a:chExt cx="4357990" cy="622570"/>
          </a:xfrm>
        </p:grpSpPr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F9180997-10D8-3026-D35C-10FA0D45A812}"/>
                </a:ext>
              </a:extLst>
            </p:cNvPr>
            <p:cNvSpPr/>
            <p:nvPr/>
          </p:nvSpPr>
          <p:spPr>
            <a:xfrm>
              <a:off x="1964986" y="576242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152">
              <a:extLst>
                <a:ext uri="{FF2B5EF4-FFF2-40B4-BE49-F238E27FC236}">
                  <a16:creationId xmlns:a16="http://schemas.microsoft.com/office/drawing/2014/main" id="{967E0276-E08C-16B7-8B79-5B6D86BCF798}"/>
                </a:ext>
              </a:extLst>
            </p:cNvPr>
            <p:cNvSpPr/>
            <p:nvPr/>
          </p:nvSpPr>
          <p:spPr>
            <a:xfrm>
              <a:off x="2587556" y="576242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16B5398B-90B1-E99A-2208-ED6C9020FB0E}"/>
                </a:ext>
              </a:extLst>
            </p:cNvPr>
            <p:cNvSpPr/>
            <p:nvPr/>
          </p:nvSpPr>
          <p:spPr>
            <a:xfrm>
              <a:off x="3210126" y="576242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7955CEA2-4EA8-E819-8D60-36FA9C7AABE3}"/>
                </a:ext>
              </a:extLst>
            </p:cNvPr>
            <p:cNvSpPr/>
            <p:nvPr/>
          </p:nvSpPr>
          <p:spPr>
            <a:xfrm>
              <a:off x="3832696" y="576242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A425299E-4056-B666-8A87-1397C5420F99}"/>
                </a:ext>
              </a:extLst>
            </p:cNvPr>
            <p:cNvSpPr/>
            <p:nvPr/>
          </p:nvSpPr>
          <p:spPr>
            <a:xfrm>
              <a:off x="4455266" y="576242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B91D3E05-09B7-A9C4-0B89-CB0C54B00EC8}"/>
                </a:ext>
              </a:extLst>
            </p:cNvPr>
            <p:cNvSpPr/>
            <p:nvPr/>
          </p:nvSpPr>
          <p:spPr>
            <a:xfrm>
              <a:off x="5077836" y="576242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id="{B05B8743-D594-EDC0-8AB3-113D40D4DBCF}"/>
                </a:ext>
              </a:extLst>
            </p:cNvPr>
            <p:cNvSpPr/>
            <p:nvPr/>
          </p:nvSpPr>
          <p:spPr>
            <a:xfrm>
              <a:off x="5700406" y="576242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>
            <a:extLst>
              <a:ext uri="{FF2B5EF4-FFF2-40B4-BE49-F238E27FC236}">
                <a16:creationId xmlns:a16="http://schemas.microsoft.com/office/drawing/2014/main" id="{B5ABAC9F-F93D-0573-9B6A-6C2D9219150F}"/>
              </a:ext>
            </a:extLst>
          </p:cNvPr>
          <p:cNvGrpSpPr/>
          <p:nvPr/>
        </p:nvGrpSpPr>
        <p:grpSpPr>
          <a:xfrm>
            <a:off x="7690140" y="358343"/>
            <a:ext cx="3208699" cy="458386"/>
            <a:chOff x="1964986" y="1404434"/>
            <a:chExt cx="4357990" cy="62257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F7C9429E-F87E-F232-038D-F98A64EEF2AA}"/>
                </a:ext>
              </a:extLst>
            </p:cNvPr>
            <p:cNvSpPr/>
            <p:nvPr/>
          </p:nvSpPr>
          <p:spPr>
            <a:xfrm>
              <a:off x="196498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E2C666D-F8EA-203A-380C-FBD7F8A9215A}"/>
                </a:ext>
              </a:extLst>
            </p:cNvPr>
            <p:cNvSpPr/>
            <p:nvPr/>
          </p:nvSpPr>
          <p:spPr>
            <a:xfrm>
              <a:off x="258755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E08CC03C-9D19-5D3C-3A9D-AB6FA146AA61}"/>
                </a:ext>
              </a:extLst>
            </p:cNvPr>
            <p:cNvSpPr/>
            <p:nvPr/>
          </p:nvSpPr>
          <p:spPr>
            <a:xfrm>
              <a:off x="321012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11F5FF14-5B18-4915-35C6-6309DD68CD9D}"/>
                </a:ext>
              </a:extLst>
            </p:cNvPr>
            <p:cNvSpPr/>
            <p:nvPr/>
          </p:nvSpPr>
          <p:spPr>
            <a:xfrm>
              <a:off x="383269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89BEEAB-75AE-E871-AB61-351E7EC06509}"/>
                </a:ext>
              </a:extLst>
            </p:cNvPr>
            <p:cNvSpPr/>
            <p:nvPr/>
          </p:nvSpPr>
          <p:spPr>
            <a:xfrm>
              <a:off x="445526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69E4BAAD-196A-B5CA-021F-027C47A51A02}"/>
                </a:ext>
              </a:extLst>
            </p:cNvPr>
            <p:cNvSpPr/>
            <p:nvPr/>
          </p:nvSpPr>
          <p:spPr>
            <a:xfrm>
              <a:off x="507783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4EA7FB7F-22C8-C9B6-EF11-B25A2DE5446F}"/>
                </a:ext>
              </a:extLst>
            </p:cNvPr>
            <p:cNvSpPr/>
            <p:nvPr/>
          </p:nvSpPr>
          <p:spPr>
            <a:xfrm>
              <a:off x="5700406" y="140443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A35818A4-F9F2-1CC9-1D07-D53AF97631AB}"/>
              </a:ext>
            </a:extLst>
          </p:cNvPr>
          <p:cNvGrpSpPr/>
          <p:nvPr/>
        </p:nvGrpSpPr>
        <p:grpSpPr>
          <a:xfrm>
            <a:off x="7690140" y="816729"/>
            <a:ext cx="3208699" cy="458386"/>
            <a:chOff x="1964986" y="2027004"/>
            <a:chExt cx="4357990" cy="622570"/>
          </a:xfrm>
        </p:grpSpPr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7407DBBD-08BA-95AC-AB1F-85A86EDC1133}"/>
                </a:ext>
              </a:extLst>
            </p:cNvPr>
            <p:cNvSpPr/>
            <p:nvPr/>
          </p:nvSpPr>
          <p:spPr>
            <a:xfrm>
              <a:off x="196498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48F1F4CD-FE04-7EAD-42BC-0E77EE53661F}"/>
                </a:ext>
              </a:extLst>
            </p:cNvPr>
            <p:cNvSpPr/>
            <p:nvPr/>
          </p:nvSpPr>
          <p:spPr>
            <a:xfrm>
              <a:off x="258755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78E94412-1754-1A30-A7E5-F5E820319790}"/>
                </a:ext>
              </a:extLst>
            </p:cNvPr>
            <p:cNvSpPr/>
            <p:nvPr/>
          </p:nvSpPr>
          <p:spPr>
            <a:xfrm>
              <a:off x="321012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57683972-8C27-FCF0-C1D2-D3BEFB83E519}"/>
                </a:ext>
              </a:extLst>
            </p:cNvPr>
            <p:cNvSpPr/>
            <p:nvPr/>
          </p:nvSpPr>
          <p:spPr>
            <a:xfrm>
              <a:off x="383269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7840CB10-5E28-1BD7-EEA6-8E1F91FA3964}"/>
                </a:ext>
              </a:extLst>
            </p:cNvPr>
            <p:cNvSpPr/>
            <p:nvPr/>
          </p:nvSpPr>
          <p:spPr>
            <a:xfrm>
              <a:off x="445526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196F410D-1BE2-D247-4F8E-E3C34ECE8555}"/>
                </a:ext>
              </a:extLst>
            </p:cNvPr>
            <p:cNvSpPr/>
            <p:nvPr/>
          </p:nvSpPr>
          <p:spPr>
            <a:xfrm>
              <a:off x="507783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83B3FB83-E332-4346-A574-E60F0EB1D5ED}"/>
                </a:ext>
              </a:extLst>
            </p:cNvPr>
            <p:cNvSpPr/>
            <p:nvPr/>
          </p:nvSpPr>
          <p:spPr>
            <a:xfrm>
              <a:off x="5700406" y="202700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2CE3716B-F1B1-521D-4C04-FABF97FF18B1}"/>
              </a:ext>
            </a:extLst>
          </p:cNvPr>
          <p:cNvGrpSpPr/>
          <p:nvPr/>
        </p:nvGrpSpPr>
        <p:grpSpPr>
          <a:xfrm>
            <a:off x="7690140" y="1275115"/>
            <a:ext cx="3208699" cy="458386"/>
            <a:chOff x="1964986" y="2649574"/>
            <a:chExt cx="4357990" cy="622570"/>
          </a:xfrm>
        </p:grpSpPr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C1773156-275E-F2F0-BF23-298CB5181E19}"/>
                </a:ext>
              </a:extLst>
            </p:cNvPr>
            <p:cNvSpPr/>
            <p:nvPr/>
          </p:nvSpPr>
          <p:spPr>
            <a:xfrm>
              <a:off x="196498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C6FEA85D-BDA5-83DF-179C-8D1727A78A9B}"/>
                </a:ext>
              </a:extLst>
            </p:cNvPr>
            <p:cNvSpPr/>
            <p:nvPr/>
          </p:nvSpPr>
          <p:spPr>
            <a:xfrm>
              <a:off x="258755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4D9C76F8-4569-1997-FB55-102AE6D86F2B}"/>
                </a:ext>
              </a:extLst>
            </p:cNvPr>
            <p:cNvSpPr/>
            <p:nvPr/>
          </p:nvSpPr>
          <p:spPr>
            <a:xfrm>
              <a:off x="321012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4700EAF1-322D-421F-1EA6-25BF22135B76}"/>
                </a:ext>
              </a:extLst>
            </p:cNvPr>
            <p:cNvSpPr/>
            <p:nvPr/>
          </p:nvSpPr>
          <p:spPr>
            <a:xfrm>
              <a:off x="383269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EB494406-E0AC-5268-59B3-6D48269D3D00}"/>
                </a:ext>
              </a:extLst>
            </p:cNvPr>
            <p:cNvSpPr/>
            <p:nvPr/>
          </p:nvSpPr>
          <p:spPr>
            <a:xfrm>
              <a:off x="445526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C1C9148B-E903-4F7F-938F-FA07FA9EEC3C}"/>
                </a:ext>
              </a:extLst>
            </p:cNvPr>
            <p:cNvSpPr/>
            <p:nvPr/>
          </p:nvSpPr>
          <p:spPr>
            <a:xfrm>
              <a:off x="507783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F878CF90-DFDA-89A2-0321-E07BF6612A9E}"/>
                </a:ext>
              </a:extLst>
            </p:cNvPr>
            <p:cNvSpPr/>
            <p:nvPr/>
          </p:nvSpPr>
          <p:spPr>
            <a:xfrm>
              <a:off x="5700406" y="264957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134F4AFB-8877-C5EF-6DE2-689EECB3732F}"/>
              </a:ext>
            </a:extLst>
          </p:cNvPr>
          <p:cNvGrpSpPr/>
          <p:nvPr/>
        </p:nvGrpSpPr>
        <p:grpSpPr>
          <a:xfrm>
            <a:off x="7690140" y="1733500"/>
            <a:ext cx="3208699" cy="458386"/>
            <a:chOff x="1964986" y="3272144"/>
            <a:chExt cx="4357990" cy="62257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87131B15-1E5F-1358-57BE-1BAB60FD5D83}"/>
                </a:ext>
              </a:extLst>
            </p:cNvPr>
            <p:cNvSpPr/>
            <p:nvPr/>
          </p:nvSpPr>
          <p:spPr>
            <a:xfrm>
              <a:off x="196498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511019C5-AB74-7844-3ED9-891B27224D16}"/>
                </a:ext>
              </a:extLst>
            </p:cNvPr>
            <p:cNvSpPr/>
            <p:nvPr/>
          </p:nvSpPr>
          <p:spPr>
            <a:xfrm>
              <a:off x="258755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9C4DB63A-7D7B-6B9A-3B4E-2D36B2E4BFEB}"/>
                </a:ext>
              </a:extLst>
            </p:cNvPr>
            <p:cNvSpPr/>
            <p:nvPr/>
          </p:nvSpPr>
          <p:spPr>
            <a:xfrm>
              <a:off x="321012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EEFF40B2-ADA6-1B0A-8469-9018CAE17C6B}"/>
                </a:ext>
              </a:extLst>
            </p:cNvPr>
            <p:cNvSpPr/>
            <p:nvPr/>
          </p:nvSpPr>
          <p:spPr>
            <a:xfrm>
              <a:off x="383269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4596D85E-B433-93AC-3632-97342ED322B5}"/>
                </a:ext>
              </a:extLst>
            </p:cNvPr>
            <p:cNvSpPr/>
            <p:nvPr/>
          </p:nvSpPr>
          <p:spPr>
            <a:xfrm>
              <a:off x="445526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9A2BE8C8-E15A-72CE-8A1E-48F49DE01147}"/>
                </a:ext>
              </a:extLst>
            </p:cNvPr>
            <p:cNvSpPr/>
            <p:nvPr/>
          </p:nvSpPr>
          <p:spPr>
            <a:xfrm>
              <a:off x="507783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0CD757F2-E5A4-5F11-9602-EC7DC5347968}"/>
                </a:ext>
              </a:extLst>
            </p:cNvPr>
            <p:cNvSpPr/>
            <p:nvPr/>
          </p:nvSpPr>
          <p:spPr>
            <a:xfrm>
              <a:off x="5700406" y="327214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15DCCFCF-BEF5-FEE5-871F-973C8A4E4E2B}"/>
              </a:ext>
            </a:extLst>
          </p:cNvPr>
          <p:cNvGrpSpPr/>
          <p:nvPr/>
        </p:nvGrpSpPr>
        <p:grpSpPr>
          <a:xfrm>
            <a:off x="7690140" y="2191886"/>
            <a:ext cx="3208699" cy="458386"/>
            <a:chOff x="1964986" y="3894714"/>
            <a:chExt cx="4357990" cy="622570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8FC93426-0ED2-072A-F0EB-72AA4916BEDB}"/>
                </a:ext>
              </a:extLst>
            </p:cNvPr>
            <p:cNvSpPr/>
            <p:nvPr/>
          </p:nvSpPr>
          <p:spPr>
            <a:xfrm>
              <a:off x="196498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082A7E1E-8FC1-5C31-E0F1-ED7B3718299A}"/>
                </a:ext>
              </a:extLst>
            </p:cNvPr>
            <p:cNvSpPr/>
            <p:nvPr/>
          </p:nvSpPr>
          <p:spPr>
            <a:xfrm>
              <a:off x="258755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FA988991-22A1-B5B1-29D5-282B68EF3776}"/>
                </a:ext>
              </a:extLst>
            </p:cNvPr>
            <p:cNvSpPr/>
            <p:nvPr/>
          </p:nvSpPr>
          <p:spPr>
            <a:xfrm>
              <a:off x="321012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1C245491-CE29-FA93-608D-86D17D3D50D9}"/>
                </a:ext>
              </a:extLst>
            </p:cNvPr>
            <p:cNvSpPr/>
            <p:nvPr/>
          </p:nvSpPr>
          <p:spPr>
            <a:xfrm>
              <a:off x="383269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D4B63449-D6CF-CC12-F1D2-B46733E591C6}"/>
                </a:ext>
              </a:extLst>
            </p:cNvPr>
            <p:cNvSpPr/>
            <p:nvPr/>
          </p:nvSpPr>
          <p:spPr>
            <a:xfrm>
              <a:off x="445526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09DCA239-2931-6A1C-4559-6F064A4B164A}"/>
                </a:ext>
              </a:extLst>
            </p:cNvPr>
            <p:cNvSpPr/>
            <p:nvPr/>
          </p:nvSpPr>
          <p:spPr>
            <a:xfrm>
              <a:off x="507783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035D1A15-669E-38B4-0524-04D8169C99F0}"/>
                </a:ext>
              </a:extLst>
            </p:cNvPr>
            <p:cNvSpPr/>
            <p:nvPr/>
          </p:nvSpPr>
          <p:spPr>
            <a:xfrm>
              <a:off x="5700406" y="389471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3BAB56AC-686F-D416-36E6-1B403C49A9F9}"/>
              </a:ext>
            </a:extLst>
          </p:cNvPr>
          <p:cNvGrpSpPr/>
          <p:nvPr/>
        </p:nvGrpSpPr>
        <p:grpSpPr>
          <a:xfrm>
            <a:off x="7690140" y="2650272"/>
            <a:ext cx="3208699" cy="458386"/>
            <a:chOff x="1964986" y="4517284"/>
            <a:chExt cx="4357990" cy="62257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883AB62E-0957-B6CA-97E9-985F42BF170A}"/>
                </a:ext>
              </a:extLst>
            </p:cNvPr>
            <p:cNvSpPr/>
            <p:nvPr/>
          </p:nvSpPr>
          <p:spPr>
            <a:xfrm>
              <a:off x="196498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0247D3EF-010A-A8F7-127E-C14B260BFD42}"/>
                </a:ext>
              </a:extLst>
            </p:cNvPr>
            <p:cNvSpPr/>
            <p:nvPr/>
          </p:nvSpPr>
          <p:spPr>
            <a:xfrm>
              <a:off x="258755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7748B898-B0EC-409A-E8BC-93E8198FE6E4}"/>
                </a:ext>
              </a:extLst>
            </p:cNvPr>
            <p:cNvSpPr/>
            <p:nvPr/>
          </p:nvSpPr>
          <p:spPr>
            <a:xfrm>
              <a:off x="321012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33B3A401-167E-0F8D-0CB5-7F61A0400EFC}"/>
                </a:ext>
              </a:extLst>
            </p:cNvPr>
            <p:cNvSpPr/>
            <p:nvPr/>
          </p:nvSpPr>
          <p:spPr>
            <a:xfrm>
              <a:off x="383269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3C57102B-466C-158C-3EF2-EF6E8B95CEEA}"/>
                </a:ext>
              </a:extLst>
            </p:cNvPr>
            <p:cNvSpPr/>
            <p:nvPr/>
          </p:nvSpPr>
          <p:spPr>
            <a:xfrm>
              <a:off x="445526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DEC38510-78C3-C7E3-F5B0-90269B53E96B}"/>
                </a:ext>
              </a:extLst>
            </p:cNvPr>
            <p:cNvSpPr/>
            <p:nvPr/>
          </p:nvSpPr>
          <p:spPr>
            <a:xfrm>
              <a:off x="507783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C2507AEB-21EF-8B39-D304-641DC805C06C}"/>
                </a:ext>
              </a:extLst>
            </p:cNvPr>
            <p:cNvSpPr/>
            <p:nvPr/>
          </p:nvSpPr>
          <p:spPr>
            <a:xfrm>
              <a:off x="5700406" y="451728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CF5313DC-47CC-01A4-9A42-22938FA86215}"/>
              </a:ext>
            </a:extLst>
          </p:cNvPr>
          <p:cNvGrpSpPr/>
          <p:nvPr/>
        </p:nvGrpSpPr>
        <p:grpSpPr>
          <a:xfrm>
            <a:off x="7690140" y="3108658"/>
            <a:ext cx="3208699" cy="458386"/>
            <a:chOff x="1964986" y="5139854"/>
            <a:chExt cx="4357990" cy="622570"/>
          </a:xfrm>
        </p:grpSpPr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64343249-D35F-7C11-3F6A-7F36C270CAF1}"/>
                </a:ext>
              </a:extLst>
            </p:cNvPr>
            <p:cNvSpPr/>
            <p:nvPr/>
          </p:nvSpPr>
          <p:spPr>
            <a:xfrm>
              <a:off x="196498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3F13A3C5-1E21-13F0-5171-F8869E26DD4C}"/>
                </a:ext>
              </a:extLst>
            </p:cNvPr>
            <p:cNvSpPr/>
            <p:nvPr/>
          </p:nvSpPr>
          <p:spPr>
            <a:xfrm>
              <a:off x="258755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50146C8A-F013-2373-8AD0-C8C0D64DB16B}"/>
                </a:ext>
              </a:extLst>
            </p:cNvPr>
            <p:cNvSpPr/>
            <p:nvPr/>
          </p:nvSpPr>
          <p:spPr>
            <a:xfrm>
              <a:off x="321012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DD7DC3FA-F33B-189C-ABC0-45CE38FFC747}"/>
                </a:ext>
              </a:extLst>
            </p:cNvPr>
            <p:cNvSpPr/>
            <p:nvPr/>
          </p:nvSpPr>
          <p:spPr>
            <a:xfrm>
              <a:off x="383269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D1A21818-3FE1-F672-F52B-C97163F36DC8}"/>
                </a:ext>
              </a:extLst>
            </p:cNvPr>
            <p:cNvSpPr/>
            <p:nvPr/>
          </p:nvSpPr>
          <p:spPr>
            <a:xfrm>
              <a:off x="445526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EBBEF83B-AFDA-8298-436E-4DAED8B58758}"/>
                </a:ext>
              </a:extLst>
            </p:cNvPr>
            <p:cNvSpPr/>
            <p:nvPr/>
          </p:nvSpPr>
          <p:spPr>
            <a:xfrm>
              <a:off x="507783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E9F86852-FC44-57BE-DD29-0F88D5BECEBB}"/>
                </a:ext>
              </a:extLst>
            </p:cNvPr>
            <p:cNvSpPr/>
            <p:nvPr/>
          </p:nvSpPr>
          <p:spPr>
            <a:xfrm>
              <a:off x="5700406" y="5139854"/>
              <a:ext cx="622570" cy="622570"/>
            </a:xfrm>
            <a:prstGeom prst="rect">
              <a:avLst/>
            </a:prstGeom>
            <a:solidFill>
              <a:srgbClr val="FDF3EC"/>
            </a:solidFill>
            <a:ln w="28575">
              <a:solidFill>
                <a:srgbClr val="F7B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8" name="文本框 127">
            <a:extLst>
              <a:ext uri="{FF2B5EF4-FFF2-40B4-BE49-F238E27FC236}">
                <a16:creationId xmlns:a16="http://schemas.microsoft.com/office/drawing/2014/main" id="{AC4C3BDD-32AA-8D26-A463-E8EEC09F6165}"/>
              </a:ext>
            </a:extLst>
          </p:cNvPr>
          <p:cNvSpPr txBox="1"/>
          <p:nvPr/>
        </p:nvSpPr>
        <p:spPr>
          <a:xfrm>
            <a:off x="834099" y="472643"/>
            <a:ext cx="6856041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49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个小正方形，摆了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行，平均每行摆几个小正方形？</a:t>
            </a: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49EEDE73-0511-BF1C-680F-E76E263209F1}"/>
              </a:ext>
            </a:extLst>
          </p:cNvPr>
          <p:cNvSpPr txBox="1"/>
          <p:nvPr/>
        </p:nvSpPr>
        <p:spPr>
          <a:xfrm>
            <a:off x="949960" y="1913487"/>
            <a:ext cx="6278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想一想：</a:t>
            </a:r>
            <a:endParaRPr lang="en-US" altLang="zh-CN" sz="3600" b="1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600" b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如何列式计算？ </a:t>
            </a: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832222A3-C039-E999-1EE6-17CAD727AEA2}"/>
              </a:ext>
            </a:extLst>
          </p:cNvPr>
          <p:cNvSpPr txBox="1"/>
          <p:nvPr/>
        </p:nvSpPr>
        <p:spPr>
          <a:xfrm>
            <a:off x="949960" y="3068222"/>
            <a:ext cx="6106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3333FF"/>
                </a:solidFill>
              </a:rPr>
              <a:t>2.</a:t>
            </a:r>
            <a:r>
              <a:rPr lang="zh-CN" altLang="en-US" dirty="0">
                <a:solidFill>
                  <a:srgbClr val="3333FF"/>
                </a:solidFill>
              </a:rPr>
              <a:t>为什么用除法算？</a:t>
            </a: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976C1304-6EE9-B790-E7F6-B5E3472C7385}"/>
              </a:ext>
            </a:extLst>
          </p:cNvPr>
          <p:cNvSpPr txBox="1"/>
          <p:nvPr/>
        </p:nvSpPr>
        <p:spPr>
          <a:xfrm>
            <a:off x="949960" y="3631608"/>
            <a:ext cx="10292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3333FF"/>
                </a:solidFill>
              </a:rPr>
              <a:t>3.</a:t>
            </a:r>
            <a:r>
              <a:rPr lang="zh-CN" altLang="en-US" dirty="0">
                <a:solidFill>
                  <a:srgbClr val="3333FF"/>
                </a:solidFill>
              </a:rPr>
              <a:t>解决这个问题你们用的是哪句</a:t>
            </a:r>
            <a:r>
              <a:rPr lang="zh-CN" altLang="en-US">
                <a:solidFill>
                  <a:srgbClr val="3333FF"/>
                </a:solidFill>
              </a:rPr>
              <a:t>口诀？</a:t>
            </a:r>
            <a:endParaRPr lang="zh-CN" altLang="en-US" dirty="0">
              <a:solidFill>
                <a:srgbClr val="3333FF"/>
              </a:solidFill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F1760ECC-2E26-3EDE-3B8D-66058916ABEB}"/>
              </a:ext>
            </a:extLst>
          </p:cNvPr>
          <p:cNvSpPr txBox="1"/>
          <p:nvPr/>
        </p:nvSpPr>
        <p:spPr>
          <a:xfrm>
            <a:off x="1570505" y="4439238"/>
            <a:ext cx="230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49÷7=7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EA60AB50-5E56-7989-C7E8-13F6AD56BC2E}"/>
              </a:ext>
            </a:extLst>
          </p:cNvPr>
          <p:cNvSpPr txBox="1"/>
          <p:nvPr/>
        </p:nvSpPr>
        <p:spPr>
          <a:xfrm>
            <a:off x="4147603" y="4393644"/>
            <a:ext cx="4564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ea typeface="楷体" panose="02010609060101010101" pitchFamily="49" charset="-122"/>
              </a:rPr>
              <a:t>想：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四十九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9D2C119-1318-F4BF-71FC-17A0C624752A}"/>
              </a:ext>
            </a:extLst>
          </p:cNvPr>
          <p:cNvSpPr txBox="1"/>
          <p:nvPr/>
        </p:nvSpPr>
        <p:spPr>
          <a:xfrm>
            <a:off x="1589555" y="5036005"/>
            <a:ext cx="2834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7×7=49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203695D3-9546-F5EA-2A5D-7083DF097AA2}"/>
              </a:ext>
            </a:extLst>
          </p:cNvPr>
          <p:cNvSpPr/>
          <p:nvPr/>
        </p:nvSpPr>
        <p:spPr>
          <a:xfrm>
            <a:off x="3785718" y="5081076"/>
            <a:ext cx="7965150" cy="1361431"/>
          </a:xfrm>
          <a:prstGeom prst="wedgeRoundRectCallout">
            <a:avLst>
              <a:gd name="adj1" fmla="val -51169"/>
              <a:gd name="adj2" fmla="val -4901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用“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七七四十九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”这句乘法口诀只能写一道除法算式，因为写出的除数和商相同。</a:t>
            </a:r>
          </a:p>
        </p:txBody>
      </p:sp>
    </p:spTree>
    <p:extLst>
      <p:ext uri="{BB962C8B-B14F-4D97-AF65-F5344CB8AC3E}">
        <p14:creationId xmlns:p14="http://schemas.microsoft.com/office/powerpoint/2010/main" val="151759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3" grpId="0"/>
      <p:bldP spid="134" grpId="0"/>
      <p:bldP spid="135" grpId="0"/>
      <p:bldP spid="136" grpId="0"/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8E6259F2-6665-296D-549A-5B80CA6BE2D7}"/>
              </a:ext>
            </a:extLst>
          </p:cNvPr>
          <p:cNvSpPr/>
          <p:nvPr/>
        </p:nvSpPr>
        <p:spPr>
          <a:xfrm>
            <a:off x="500743" y="135589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43CD6E6-1E1E-1BE8-FD3D-78D4060658C6}"/>
              </a:ext>
            </a:extLst>
          </p:cNvPr>
          <p:cNvSpPr txBox="1"/>
          <p:nvPr/>
        </p:nvSpPr>
        <p:spPr>
          <a:xfrm>
            <a:off x="1157200" y="1303045"/>
            <a:ext cx="633072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看图说出下列算式的含义。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CA8EA523-B9CF-2619-FE8B-A45E84C80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044" y="156393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62C3A70-6136-188F-65FD-DCB6993BB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200" y="2257455"/>
            <a:ext cx="5966408" cy="291222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8524D52-DB74-78F0-B4E4-31D493C6E062}"/>
              </a:ext>
            </a:extLst>
          </p:cNvPr>
          <p:cNvSpPr txBox="1"/>
          <p:nvPr/>
        </p:nvSpPr>
        <p:spPr>
          <a:xfrm>
            <a:off x="7731760" y="2692400"/>
            <a:ext cx="218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4×8=32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4D98E72-9B6A-3597-FA3A-9332D0BE7928}"/>
              </a:ext>
            </a:extLst>
          </p:cNvPr>
          <p:cNvSpPr txBox="1"/>
          <p:nvPr/>
        </p:nvSpPr>
        <p:spPr>
          <a:xfrm>
            <a:off x="7731760" y="3429000"/>
            <a:ext cx="218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32÷8=4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46CC3E8-15F1-C36E-224B-F2E8602347D6}"/>
              </a:ext>
            </a:extLst>
          </p:cNvPr>
          <p:cNvSpPr txBox="1"/>
          <p:nvPr/>
        </p:nvSpPr>
        <p:spPr>
          <a:xfrm>
            <a:off x="7731760" y="4165600"/>
            <a:ext cx="218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32÷4=8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EEE9B49-06C8-6858-4987-1784EE054389}"/>
              </a:ext>
            </a:extLst>
          </p:cNvPr>
          <p:cNvSpPr/>
          <p:nvPr/>
        </p:nvSpPr>
        <p:spPr>
          <a:xfrm>
            <a:off x="4471125" y="1295505"/>
            <a:ext cx="3249748" cy="2694204"/>
          </a:xfrm>
          <a:prstGeom prst="rect">
            <a:avLst/>
          </a:prstGeom>
          <a:solidFill>
            <a:srgbClr val="FDD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8×6=</a:t>
            </a:r>
          </a:p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48÷8=</a:t>
            </a:r>
          </a:p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48÷6=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2D81C30C-DBA4-CA06-6F89-7060064FD101}"/>
              </a:ext>
            </a:extLst>
          </p:cNvPr>
          <p:cNvSpPr/>
          <p:nvPr/>
        </p:nvSpPr>
        <p:spPr>
          <a:xfrm>
            <a:off x="500743" y="52795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C09CB048-168C-8F5B-E6EF-D8CB1D5C2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73599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2692D1A-84A3-8F8B-18FC-516D408ACECF}"/>
              </a:ext>
            </a:extLst>
          </p:cNvPr>
          <p:cNvSpPr/>
          <p:nvPr/>
        </p:nvSpPr>
        <p:spPr>
          <a:xfrm>
            <a:off x="1057982" y="1295505"/>
            <a:ext cx="3249748" cy="2694204"/>
          </a:xfrm>
          <a:prstGeom prst="rect">
            <a:avLst/>
          </a:prstGeom>
          <a:solidFill>
            <a:srgbClr val="FDD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7×3=</a:t>
            </a:r>
          </a:p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21÷7=</a:t>
            </a:r>
          </a:p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21÷3=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5A0AB5E-40A3-3943-D6E6-BF1EB31998C1}"/>
              </a:ext>
            </a:extLst>
          </p:cNvPr>
          <p:cNvSpPr/>
          <p:nvPr/>
        </p:nvSpPr>
        <p:spPr>
          <a:xfrm>
            <a:off x="7884269" y="1295505"/>
            <a:ext cx="3249748" cy="2694204"/>
          </a:xfrm>
          <a:prstGeom prst="rect">
            <a:avLst/>
          </a:prstGeom>
          <a:solidFill>
            <a:srgbClr val="FDD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4×7=</a:t>
            </a:r>
          </a:p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28÷7=</a:t>
            </a:r>
          </a:p>
          <a:p>
            <a:pPr indent="457200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28÷4=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8255E2D-E1CA-3970-091E-A97F6C49EE7C}"/>
              </a:ext>
            </a:extLst>
          </p:cNvPr>
          <p:cNvSpPr txBox="1"/>
          <p:nvPr/>
        </p:nvSpPr>
        <p:spPr>
          <a:xfrm>
            <a:off x="1057982" y="4149971"/>
            <a:ext cx="881753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计算每组算式时有什么相同的地方？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3480E7-812E-2357-C704-17BAD9723564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634216" y="1567369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21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2DAA4E5-E3B3-C39F-3868-2F570410A0A0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01025" y="2379392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3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2C2020A-0BD6-371D-389E-E688E094DA02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01025" y="3228435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7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67FFC9-EE09-7CED-8146-2563AE5B4BF1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35784" y="1567369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48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A16C51B-4856-CFB4-5415-7443D6EB3703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266017" y="2379392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6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C027F8B-51FE-9AA5-76FA-6C8F6932C853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66017" y="3228435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8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2D54582-489C-F4BF-83E1-999206E2AE73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462026" y="1567369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28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A397B03-26C9-A239-8CD1-054ED8013E66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687397" y="2379392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4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154DF58-F6D6-7190-3B3A-1C4D6E07E98F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87397" y="3228435"/>
            <a:ext cx="7507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7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1518D957-A2BA-2902-3721-2DE639048C8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7397" y="4862950"/>
            <a:ext cx="1357200" cy="1357200"/>
          </a:xfrm>
          <a:prstGeom prst="rect">
            <a:avLst/>
          </a:prstGeom>
        </p:spPr>
      </p:pic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3EBC405E-DA5C-8CFA-51C2-6ABCC712BDB5}"/>
              </a:ext>
            </a:extLst>
          </p:cNvPr>
          <p:cNvSpPr/>
          <p:nvPr/>
        </p:nvSpPr>
        <p:spPr>
          <a:xfrm>
            <a:off x="3582684" y="5042668"/>
            <a:ext cx="5366665" cy="1287867"/>
          </a:xfrm>
          <a:prstGeom prst="wedgeRoundRectCallout">
            <a:avLst>
              <a:gd name="adj1" fmla="val 58945"/>
              <a:gd name="adj2" fmla="val 110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一句乘法口诀可以计算一道乘法、两道除法算式。</a:t>
            </a: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27DFCD6-A455-4213-6215-E8389B5D747D}"/>
              </a:ext>
            </a:extLst>
          </p:cNvPr>
          <p:cNvSpPr/>
          <p:nvPr/>
        </p:nvSpPr>
        <p:spPr>
          <a:xfrm>
            <a:off x="500743" y="99013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2A4ACA2-36C5-1C3E-9C0C-20B383832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08399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444183A-97D5-85D9-47D3-48DC65CAAF4A}"/>
              </a:ext>
            </a:extLst>
          </p:cNvPr>
          <p:cNvGrpSpPr/>
          <p:nvPr/>
        </p:nvGrpSpPr>
        <p:grpSpPr>
          <a:xfrm>
            <a:off x="1088572" y="1939910"/>
            <a:ext cx="2570480" cy="715779"/>
            <a:chOff x="1088572" y="1939910"/>
            <a:chExt cx="2570480" cy="715779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C937B38-AF25-557C-6A7C-C446BA460414}"/>
                </a:ext>
              </a:extLst>
            </p:cNvPr>
            <p:cNvSpPr txBox="1"/>
            <p:nvPr/>
          </p:nvSpPr>
          <p:spPr>
            <a:xfrm>
              <a:off x="1088572" y="1974635"/>
              <a:ext cx="2570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5×        =35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3BF1F05-B12B-8D9D-AB14-DFE4A5C1A26B}"/>
                </a:ext>
              </a:extLst>
            </p:cNvPr>
            <p:cNvSpPr/>
            <p:nvPr/>
          </p:nvSpPr>
          <p:spPr>
            <a:xfrm>
              <a:off x="1926590" y="1939910"/>
              <a:ext cx="715779" cy="71577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C22F7F0-F15A-6785-1175-01555B3B6217}"/>
              </a:ext>
            </a:extLst>
          </p:cNvPr>
          <p:cNvGrpSpPr/>
          <p:nvPr/>
        </p:nvGrpSpPr>
        <p:grpSpPr>
          <a:xfrm>
            <a:off x="4678798" y="1939910"/>
            <a:ext cx="2570480" cy="715779"/>
            <a:chOff x="4259789" y="1939910"/>
            <a:chExt cx="2570480" cy="71577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95AE03B-3523-30FA-B400-36F8AAC3C34C}"/>
                </a:ext>
              </a:extLst>
            </p:cNvPr>
            <p:cNvSpPr txBox="1"/>
            <p:nvPr/>
          </p:nvSpPr>
          <p:spPr>
            <a:xfrm>
              <a:off x="4259789" y="1974635"/>
              <a:ext cx="2570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6×        =42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43611D5-D1B3-D6B8-EC3F-39D244C434D9}"/>
                </a:ext>
              </a:extLst>
            </p:cNvPr>
            <p:cNvSpPr/>
            <p:nvPr/>
          </p:nvSpPr>
          <p:spPr>
            <a:xfrm>
              <a:off x="5097807" y="1939910"/>
              <a:ext cx="715779" cy="71577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1528299-68C2-3E9C-657D-A5E6768EE319}"/>
              </a:ext>
            </a:extLst>
          </p:cNvPr>
          <p:cNvGrpSpPr/>
          <p:nvPr/>
        </p:nvGrpSpPr>
        <p:grpSpPr>
          <a:xfrm>
            <a:off x="8269024" y="1939910"/>
            <a:ext cx="2570480" cy="715779"/>
            <a:chOff x="7771474" y="1939910"/>
            <a:chExt cx="2570480" cy="715779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D44702D-CE19-A0A4-4887-D67E6277B762}"/>
                </a:ext>
              </a:extLst>
            </p:cNvPr>
            <p:cNvSpPr txBox="1"/>
            <p:nvPr/>
          </p:nvSpPr>
          <p:spPr>
            <a:xfrm>
              <a:off x="7771474" y="1974635"/>
              <a:ext cx="2570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49÷7=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C74024A-35E7-263E-D443-CDD585AC341B}"/>
                </a:ext>
              </a:extLst>
            </p:cNvPr>
            <p:cNvSpPr/>
            <p:nvPr/>
          </p:nvSpPr>
          <p:spPr>
            <a:xfrm>
              <a:off x="9354220" y="1939910"/>
              <a:ext cx="715779" cy="71577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AF74C3D-F608-C09C-8F00-7026411ADEE9}"/>
              </a:ext>
            </a:extLst>
          </p:cNvPr>
          <p:cNvGrpSpPr/>
          <p:nvPr/>
        </p:nvGrpSpPr>
        <p:grpSpPr>
          <a:xfrm>
            <a:off x="1088572" y="3429000"/>
            <a:ext cx="2570480" cy="715779"/>
            <a:chOff x="7771474" y="1939910"/>
            <a:chExt cx="2570480" cy="715779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5CD077B-3AA2-9E4B-4A76-783AA475ED06}"/>
                </a:ext>
              </a:extLst>
            </p:cNvPr>
            <p:cNvSpPr txBox="1"/>
            <p:nvPr/>
          </p:nvSpPr>
          <p:spPr>
            <a:xfrm>
              <a:off x="7771474" y="1974635"/>
              <a:ext cx="2570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40÷8=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CED4006-0CB6-EDCD-D938-D6B6BEE72BDB}"/>
                </a:ext>
              </a:extLst>
            </p:cNvPr>
            <p:cNvSpPr/>
            <p:nvPr/>
          </p:nvSpPr>
          <p:spPr>
            <a:xfrm>
              <a:off x="9354220" y="1939910"/>
              <a:ext cx="715779" cy="71577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FD3D678-27B1-54B9-C7C5-BC3391F962B0}"/>
              </a:ext>
            </a:extLst>
          </p:cNvPr>
          <p:cNvGrpSpPr/>
          <p:nvPr/>
        </p:nvGrpSpPr>
        <p:grpSpPr>
          <a:xfrm>
            <a:off x="4678798" y="3429000"/>
            <a:ext cx="2570480" cy="715779"/>
            <a:chOff x="7771474" y="1939910"/>
            <a:chExt cx="2570480" cy="715779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6B62D5B-1CFF-3752-B102-D545EF4560DE}"/>
                </a:ext>
              </a:extLst>
            </p:cNvPr>
            <p:cNvSpPr txBox="1"/>
            <p:nvPr/>
          </p:nvSpPr>
          <p:spPr>
            <a:xfrm>
              <a:off x="7771474" y="1974635"/>
              <a:ext cx="2570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24÷8=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A627584-6DB7-3B5B-1FE1-EE6AF82FAB9B}"/>
                </a:ext>
              </a:extLst>
            </p:cNvPr>
            <p:cNvSpPr/>
            <p:nvPr/>
          </p:nvSpPr>
          <p:spPr>
            <a:xfrm>
              <a:off x="9354220" y="1939910"/>
              <a:ext cx="715779" cy="71577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061A436-373F-ADDC-61DD-1D16F373D28F}"/>
              </a:ext>
            </a:extLst>
          </p:cNvPr>
          <p:cNvGrpSpPr/>
          <p:nvPr/>
        </p:nvGrpSpPr>
        <p:grpSpPr>
          <a:xfrm>
            <a:off x="8294575" y="3428999"/>
            <a:ext cx="2570480" cy="715779"/>
            <a:chOff x="4259789" y="1939910"/>
            <a:chExt cx="2570480" cy="715779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9710D0E-043F-A8FC-CD29-2C8CA761AADC}"/>
                </a:ext>
              </a:extLst>
            </p:cNvPr>
            <p:cNvSpPr txBox="1"/>
            <p:nvPr/>
          </p:nvSpPr>
          <p:spPr>
            <a:xfrm>
              <a:off x="4259789" y="1974635"/>
              <a:ext cx="2570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8×        =64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4A7555F-D944-951A-278E-1628F3909C70}"/>
                </a:ext>
              </a:extLst>
            </p:cNvPr>
            <p:cNvSpPr/>
            <p:nvPr/>
          </p:nvSpPr>
          <p:spPr>
            <a:xfrm>
              <a:off x="5097807" y="1939910"/>
              <a:ext cx="715779" cy="71577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D20B5DDC-5727-E6EE-E796-CB0771E2C181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00329" y="1974635"/>
            <a:ext cx="542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7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2829611-6B6A-E7CE-217E-B9EB6BE45632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90555" y="1974635"/>
            <a:ext cx="542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7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2AEADA8-9935-5200-BE7D-5B7E1F5D6709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94390" y="1974635"/>
            <a:ext cx="542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6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B99002A-687C-B619-267C-A87FDF851200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38962" y="3463724"/>
            <a:ext cx="542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5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627DEB7-6101-1CF5-DCF4-C6BE98401C97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33064" y="3463724"/>
            <a:ext cx="542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3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317E7B3-C854-A7A7-B64C-C3D9241DD29C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289339" y="3463724"/>
            <a:ext cx="542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226DBBA0-A6C2-B7F6-7877-7F1FB768FF0D}"/>
              </a:ext>
            </a:extLst>
          </p:cNvPr>
          <p:cNvSpPr/>
          <p:nvPr/>
        </p:nvSpPr>
        <p:spPr>
          <a:xfrm>
            <a:off x="500743" y="97997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A20C668-0E83-3D6D-90C3-6277284BB7A7}"/>
              </a:ext>
            </a:extLst>
          </p:cNvPr>
          <p:cNvSpPr txBox="1"/>
          <p:nvPr/>
        </p:nvSpPr>
        <p:spPr>
          <a:xfrm>
            <a:off x="1157199" y="856005"/>
            <a:ext cx="1053405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嫦娥六号探测器实现了人类首次月球背面采样返回。为纪念这一事件，二年级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个班的同学们共创作了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幅航天主题手抄报。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03C52B-80F4-7753-95E8-C637519F2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334057" y="3246120"/>
            <a:ext cx="1357200" cy="13572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C8EBDB8A-6363-2E18-2F96-11CFAE5E823B}"/>
              </a:ext>
            </a:extLst>
          </p:cNvPr>
          <p:cNvSpPr/>
          <p:nvPr/>
        </p:nvSpPr>
        <p:spPr>
          <a:xfrm>
            <a:off x="4673601" y="3137718"/>
            <a:ext cx="4897120" cy="1357200"/>
          </a:xfrm>
          <a:prstGeom prst="wedgeRoundRectCallout">
            <a:avLst>
              <a:gd name="adj1" fmla="val 59489"/>
              <a:gd name="adj2" fmla="val 2090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平均每个班创作了多少幅航天主题手抄报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472A4B-B7BC-A88F-FCF6-34151463E4D4}"/>
              </a:ext>
            </a:extLst>
          </p:cNvPr>
          <p:cNvSpPr txBox="1"/>
          <p:nvPr/>
        </p:nvSpPr>
        <p:spPr>
          <a:xfrm>
            <a:off x="3371147" y="4656484"/>
            <a:ext cx="31617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32÷4=8(</a:t>
            </a:r>
            <a:r>
              <a:rPr lang="zh-CN" altLang="en-US" dirty="0"/>
              <a:t>幅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763AF5-1C3E-A464-973B-82BF1078FFCE}"/>
              </a:ext>
            </a:extLst>
          </p:cNvPr>
          <p:cNvSpPr txBox="1"/>
          <p:nvPr/>
        </p:nvSpPr>
        <p:spPr>
          <a:xfrm>
            <a:off x="1509327" y="5464381"/>
            <a:ext cx="98297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dirty="0"/>
              <a:t>口答：平均每个班创作了</a:t>
            </a:r>
            <a:r>
              <a:rPr lang="en-US" altLang="zh-CN" dirty="0"/>
              <a:t>8</a:t>
            </a:r>
            <a:r>
              <a:rPr lang="zh-CN" altLang="en-US" dirty="0"/>
              <a:t>幅航天主题手抄报。</a:t>
            </a: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87D84427-1617-772B-4A15-B4EAC2CA80E5}"/>
              </a:ext>
            </a:extLst>
          </p:cNvPr>
          <p:cNvSpPr/>
          <p:nvPr/>
        </p:nvSpPr>
        <p:spPr>
          <a:xfrm>
            <a:off x="500743" y="157217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4530DB6-CACC-985C-E223-1664B960970A}"/>
              </a:ext>
            </a:extLst>
          </p:cNvPr>
          <p:cNvSpPr txBox="1"/>
          <p:nvPr/>
        </p:nvSpPr>
        <p:spPr>
          <a:xfrm>
            <a:off x="1157199" y="1519324"/>
            <a:ext cx="943622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       里填上“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+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”“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-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”“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×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”或“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÷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57370E87-8316-F9D5-3FAA-374FDEAE297E}"/>
              </a:ext>
            </a:extLst>
          </p:cNvPr>
          <p:cNvSpPr/>
          <p:nvPr/>
        </p:nvSpPr>
        <p:spPr>
          <a:xfrm>
            <a:off x="1774213" y="1535345"/>
            <a:ext cx="661481" cy="661481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9247669-F3D2-AE1E-9BD6-296F10B80979}"/>
              </a:ext>
            </a:extLst>
          </p:cNvPr>
          <p:cNvGrpSpPr/>
          <p:nvPr/>
        </p:nvGrpSpPr>
        <p:grpSpPr>
          <a:xfrm>
            <a:off x="956492" y="2854419"/>
            <a:ext cx="4330539" cy="661481"/>
            <a:chOff x="956492" y="3077939"/>
            <a:chExt cx="4330539" cy="66148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F2C89F9-F0A6-E5DF-8DD3-65511D0EED9C}"/>
                </a:ext>
              </a:extLst>
            </p:cNvPr>
            <p:cNvSpPr txBox="1"/>
            <p:nvPr/>
          </p:nvSpPr>
          <p:spPr>
            <a:xfrm>
              <a:off x="956492" y="3085514"/>
              <a:ext cx="43305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42       7=48       8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02F71933-A487-603B-CBD5-66D7392929CA}"/>
                </a:ext>
              </a:extLst>
            </p:cNvPr>
            <p:cNvSpPr/>
            <p:nvPr/>
          </p:nvSpPr>
          <p:spPr>
            <a:xfrm>
              <a:off x="2035449" y="3077939"/>
              <a:ext cx="661481" cy="661481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30A20E26-0717-A65F-1EAA-98901E73A13D}"/>
                </a:ext>
              </a:extLst>
            </p:cNvPr>
            <p:cNvSpPr/>
            <p:nvPr/>
          </p:nvSpPr>
          <p:spPr>
            <a:xfrm>
              <a:off x="3775887" y="3077939"/>
              <a:ext cx="661481" cy="661481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8A17589-6B59-2BF7-A399-C77DFFC7F3EA}"/>
              </a:ext>
            </a:extLst>
          </p:cNvPr>
          <p:cNvGrpSpPr/>
          <p:nvPr/>
        </p:nvGrpSpPr>
        <p:grpSpPr>
          <a:xfrm>
            <a:off x="5856855" y="2854419"/>
            <a:ext cx="4330539" cy="661481"/>
            <a:chOff x="5856855" y="3077939"/>
            <a:chExt cx="4330539" cy="66148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BDBE8D7-FCC5-5438-EE06-2E7619FEFE8E}"/>
                </a:ext>
              </a:extLst>
            </p:cNvPr>
            <p:cNvSpPr txBox="1"/>
            <p:nvPr/>
          </p:nvSpPr>
          <p:spPr>
            <a:xfrm>
              <a:off x="5856855" y="3085514"/>
              <a:ext cx="43305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       16=32       4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7AEDACA-CF28-8A0B-B510-CE5F69F1F97C}"/>
                </a:ext>
              </a:extLst>
            </p:cNvPr>
            <p:cNvSpPr/>
            <p:nvPr/>
          </p:nvSpPr>
          <p:spPr>
            <a:xfrm>
              <a:off x="6835881" y="3077939"/>
              <a:ext cx="661481" cy="661481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5A52990-4230-90EC-32EF-57B2BE0BB4E1}"/>
                </a:ext>
              </a:extLst>
            </p:cNvPr>
            <p:cNvSpPr/>
            <p:nvPr/>
          </p:nvSpPr>
          <p:spPr>
            <a:xfrm>
              <a:off x="8790820" y="3077939"/>
              <a:ext cx="661481" cy="661481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8356C2BD-3708-5F26-ACFA-F00092D47A0C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043138" y="2847163"/>
            <a:ext cx="7444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÷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36C23DA-D9C1-3DD3-F0CD-1F2A89915D01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96207" y="2847163"/>
            <a:ext cx="7444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÷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7448BA-B1A7-591D-1A6F-D8DEA0E9CAD8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966424" y="2847163"/>
            <a:ext cx="7444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-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F5E923D-1FDC-8CB8-B84E-8D169CC9A7CE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800980" y="2847163"/>
            <a:ext cx="7444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÷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F4D345B-8FE8-2597-104F-3EDEA52EAEC2}"/>
              </a:ext>
            </a:extLst>
          </p:cNvPr>
          <p:cNvGrpSpPr/>
          <p:nvPr/>
        </p:nvGrpSpPr>
        <p:grpSpPr>
          <a:xfrm>
            <a:off x="3121761" y="4225150"/>
            <a:ext cx="4330539" cy="661481"/>
            <a:chOff x="5856855" y="3077939"/>
            <a:chExt cx="4330539" cy="661481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2E2468C-2FA3-D1C7-44DB-E1022B938C0D}"/>
                </a:ext>
              </a:extLst>
            </p:cNvPr>
            <p:cNvSpPr txBox="1"/>
            <p:nvPr/>
          </p:nvSpPr>
          <p:spPr>
            <a:xfrm>
              <a:off x="5856855" y="3085514"/>
              <a:ext cx="43305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       5=14       7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18579532-6042-CB83-659B-4D3306A4B60C}"/>
                </a:ext>
              </a:extLst>
            </p:cNvPr>
            <p:cNvSpPr/>
            <p:nvPr/>
          </p:nvSpPr>
          <p:spPr>
            <a:xfrm>
              <a:off x="6802861" y="3077939"/>
              <a:ext cx="661481" cy="661481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BFB2BFC7-5925-1167-664E-E7062FF906D8}"/>
                </a:ext>
              </a:extLst>
            </p:cNvPr>
            <p:cNvSpPr/>
            <p:nvPr/>
          </p:nvSpPr>
          <p:spPr>
            <a:xfrm>
              <a:off x="8578460" y="3077939"/>
              <a:ext cx="661481" cy="661481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FFB32D63-767A-D269-28C3-84E1F9C38ED6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98310" y="4217894"/>
            <a:ext cx="7444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-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5E1604E-E886-2C68-DC89-8DEEC9173049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56855" y="4217894"/>
            <a:ext cx="7444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÷</a:t>
            </a:r>
          </a:p>
        </p:txBody>
      </p:sp>
    </p:spTree>
    <p:extLst>
      <p:ext uri="{BB962C8B-B14F-4D97-AF65-F5344CB8AC3E}">
        <p14:creationId xmlns:p14="http://schemas.microsoft.com/office/powerpoint/2010/main" val="211538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C27653-5393-5943-F2F0-3198FB1BD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660" y="1236786"/>
            <a:ext cx="8474678" cy="305834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5284CDC-9E74-7DF7-8E02-5786DBA27613}"/>
              </a:ext>
            </a:extLst>
          </p:cNvPr>
          <p:cNvSpPr txBox="1"/>
          <p:nvPr/>
        </p:nvSpPr>
        <p:spPr>
          <a:xfrm>
            <a:off x="1974814" y="4491921"/>
            <a:ext cx="8242370" cy="1931811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对除数是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的除法算式求商时，想：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除数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被除数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，除数是几，就想几的乘法口诀。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5011</TotalTime>
  <Words>623</Words>
  <Application>Microsoft Office PowerPoint</Application>
  <PresentationFormat>宽屏</PresentationFormat>
  <Paragraphs>129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542</cp:revision>
  <dcterms:created xsi:type="dcterms:W3CDTF">2016-01-14T07:05:12Z</dcterms:created>
  <dcterms:modified xsi:type="dcterms:W3CDTF">2025-07-25T12:00:03Z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