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9"/>
  </p:notesMasterIdLst>
  <p:handoutMasterIdLst>
    <p:handoutMasterId r:id="rId20"/>
  </p:handoutMasterIdLst>
  <p:sldIdLst>
    <p:sldId id="256" r:id="rId2"/>
    <p:sldId id="528" r:id="rId3"/>
    <p:sldId id="579" r:id="rId4"/>
    <p:sldId id="586" r:id="rId5"/>
    <p:sldId id="583" r:id="rId6"/>
    <p:sldId id="574" r:id="rId7"/>
    <p:sldId id="585" r:id="rId8"/>
    <p:sldId id="572" r:id="rId9"/>
    <p:sldId id="544" r:id="rId10"/>
    <p:sldId id="575" r:id="rId11"/>
    <p:sldId id="547" r:id="rId12"/>
    <p:sldId id="587" r:id="rId13"/>
    <p:sldId id="588" r:id="rId14"/>
    <p:sldId id="548" r:id="rId15"/>
    <p:sldId id="382" r:id="rId16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B4D7"/>
    <a:srgbClr val="A8E0FB"/>
    <a:srgbClr val="FDD3BB"/>
    <a:srgbClr val="D0E7F4"/>
    <a:srgbClr val="FEF2E3"/>
    <a:srgbClr val="FEF7E4"/>
    <a:srgbClr val="FEEBD4"/>
    <a:srgbClr val="FD91A5"/>
    <a:srgbClr val="41C8F5"/>
    <a:srgbClr val="F04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  <a:endParaRPr lang="zh-CN" altLang="en-US" sz="88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F97575DF-A3FA-E9B4-29DB-2D33B86D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4" y="163642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18B613-601D-D7F3-D541-DCDC67644BD9}"/>
              </a:ext>
            </a:extLst>
          </p:cNvPr>
          <p:cNvSpPr/>
          <p:nvPr/>
        </p:nvSpPr>
        <p:spPr>
          <a:xfrm>
            <a:off x="500743" y="144870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68CF62-B48D-1C7B-9C7C-26425094BA15}"/>
              </a:ext>
            </a:extLst>
          </p:cNvPr>
          <p:cNvSpPr txBox="1"/>
          <p:nvPr/>
        </p:nvSpPr>
        <p:spPr>
          <a:xfrm>
            <a:off x="1088573" y="1395857"/>
            <a:ext cx="27635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算一算。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BF95DC-2D18-425D-6714-C2A38970898E}"/>
              </a:ext>
            </a:extLst>
          </p:cNvPr>
          <p:cNvSpPr txBox="1"/>
          <p:nvPr/>
        </p:nvSpPr>
        <p:spPr>
          <a:xfrm>
            <a:off x="849086" y="232994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42÷6=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E88401-E760-FDDE-E2EB-4CE6999F0459}"/>
              </a:ext>
            </a:extLst>
          </p:cNvPr>
          <p:cNvSpPr txBox="1"/>
          <p:nvPr/>
        </p:nvSpPr>
        <p:spPr>
          <a:xfrm>
            <a:off x="849086" y="3235392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63÷9=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A7CF5C9-8A9F-6E53-DEB0-9DAF968AED2D}"/>
              </a:ext>
            </a:extLst>
          </p:cNvPr>
          <p:cNvSpPr txBox="1"/>
          <p:nvPr/>
        </p:nvSpPr>
        <p:spPr>
          <a:xfrm>
            <a:off x="849086" y="414083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CB947CA-D863-52CF-CD52-0A567230D4C6}"/>
              </a:ext>
            </a:extLst>
          </p:cNvPr>
          <p:cNvSpPr txBox="1"/>
          <p:nvPr/>
        </p:nvSpPr>
        <p:spPr>
          <a:xfrm>
            <a:off x="3536303" y="232994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45÷5=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DC9C1D-3E15-63D4-0C19-03CA1F413301}"/>
              </a:ext>
            </a:extLst>
          </p:cNvPr>
          <p:cNvSpPr txBox="1"/>
          <p:nvPr/>
        </p:nvSpPr>
        <p:spPr>
          <a:xfrm>
            <a:off x="3536303" y="3235392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1FC5134-8240-9578-67E5-61727F6EEF32}"/>
              </a:ext>
            </a:extLst>
          </p:cNvPr>
          <p:cNvSpPr txBox="1"/>
          <p:nvPr/>
        </p:nvSpPr>
        <p:spPr>
          <a:xfrm>
            <a:off x="3536303" y="414083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21÷3=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349DA15-7314-04DD-B130-A48EF341EC03}"/>
              </a:ext>
            </a:extLst>
          </p:cNvPr>
          <p:cNvSpPr txBox="1"/>
          <p:nvPr/>
        </p:nvSpPr>
        <p:spPr>
          <a:xfrm>
            <a:off x="6223520" y="232994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56÷7=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FF19EDC-1E23-0BA6-C3AA-8FE6E4F8238E}"/>
              </a:ext>
            </a:extLst>
          </p:cNvPr>
          <p:cNvSpPr txBox="1"/>
          <p:nvPr/>
        </p:nvSpPr>
        <p:spPr>
          <a:xfrm>
            <a:off x="6223520" y="3235392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6×8=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D818AC1-01F5-5D39-633C-C6E086B60FA5}"/>
              </a:ext>
            </a:extLst>
          </p:cNvPr>
          <p:cNvSpPr txBox="1"/>
          <p:nvPr/>
        </p:nvSpPr>
        <p:spPr>
          <a:xfrm>
            <a:off x="6223520" y="414083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36÷4=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80769BC-9190-0A51-750E-F39E5C36889E}"/>
              </a:ext>
            </a:extLst>
          </p:cNvPr>
          <p:cNvSpPr txBox="1"/>
          <p:nvPr/>
        </p:nvSpPr>
        <p:spPr>
          <a:xfrm>
            <a:off x="8910737" y="232994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E5FF42E-2E4F-F246-BAF0-7CB0E06E0BF7}"/>
              </a:ext>
            </a:extLst>
          </p:cNvPr>
          <p:cNvSpPr txBox="1"/>
          <p:nvPr/>
        </p:nvSpPr>
        <p:spPr>
          <a:xfrm>
            <a:off x="8910737" y="3235392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18÷2=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6C6170-D479-462F-F42E-371ECB2A0538}"/>
              </a:ext>
            </a:extLst>
          </p:cNvPr>
          <p:cNvSpPr txBox="1"/>
          <p:nvPr/>
        </p:nvSpPr>
        <p:spPr>
          <a:xfrm>
            <a:off x="8910737" y="4140837"/>
            <a:ext cx="195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48÷8=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2E55079-FE26-F24A-8206-36DEE99D7C66}"/>
              </a:ext>
            </a:extLst>
          </p:cNvPr>
          <p:cNvSpPr txBox="1"/>
          <p:nvPr/>
        </p:nvSpPr>
        <p:spPr>
          <a:xfrm>
            <a:off x="2675630" y="232994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3CAEDFF-1752-06EE-FC9F-85AE8CBD2E53}"/>
              </a:ext>
            </a:extLst>
          </p:cNvPr>
          <p:cNvSpPr txBox="1"/>
          <p:nvPr/>
        </p:nvSpPr>
        <p:spPr>
          <a:xfrm>
            <a:off x="5377685" y="232994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4AF71EF-9E45-EDE5-E89C-D23B59AD7BBE}"/>
              </a:ext>
            </a:extLst>
          </p:cNvPr>
          <p:cNvSpPr txBox="1"/>
          <p:nvPr/>
        </p:nvSpPr>
        <p:spPr>
          <a:xfrm>
            <a:off x="8079740" y="232994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A88C399-CA9F-2CD1-DD7F-C7F2171F342C}"/>
              </a:ext>
            </a:extLst>
          </p:cNvPr>
          <p:cNvSpPr txBox="1"/>
          <p:nvPr/>
        </p:nvSpPr>
        <p:spPr>
          <a:xfrm>
            <a:off x="10759379" y="232994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90625E4-E4A9-B5C8-C3FC-BC0893270F0A}"/>
              </a:ext>
            </a:extLst>
          </p:cNvPr>
          <p:cNvSpPr txBox="1"/>
          <p:nvPr/>
        </p:nvSpPr>
        <p:spPr>
          <a:xfrm>
            <a:off x="2675630" y="323539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271BAF6-F575-12B1-9A63-2A3FED28E9E4}"/>
              </a:ext>
            </a:extLst>
          </p:cNvPr>
          <p:cNvSpPr txBox="1"/>
          <p:nvPr/>
        </p:nvSpPr>
        <p:spPr>
          <a:xfrm>
            <a:off x="5377685" y="323539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C00D321-28F2-FC54-9F77-1ECC1476DA83}"/>
              </a:ext>
            </a:extLst>
          </p:cNvPr>
          <p:cNvSpPr txBox="1"/>
          <p:nvPr/>
        </p:nvSpPr>
        <p:spPr>
          <a:xfrm>
            <a:off x="8079740" y="323539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87C9EF5-E877-47D5-CF02-AC229CB2316B}"/>
              </a:ext>
            </a:extLst>
          </p:cNvPr>
          <p:cNvSpPr txBox="1"/>
          <p:nvPr/>
        </p:nvSpPr>
        <p:spPr>
          <a:xfrm>
            <a:off x="10759379" y="323539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F9C1052-2AEA-934B-B41B-6E5428F8D255}"/>
              </a:ext>
            </a:extLst>
          </p:cNvPr>
          <p:cNvSpPr txBox="1"/>
          <p:nvPr/>
        </p:nvSpPr>
        <p:spPr>
          <a:xfrm>
            <a:off x="2675630" y="414083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169C160-2FBE-8DFE-E93D-E0C0EBAB6DC4}"/>
              </a:ext>
            </a:extLst>
          </p:cNvPr>
          <p:cNvSpPr txBox="1"/>
          <p:nvPr/>
        </p:nvSpPr>
        <p:spPr>
          <a:xfrm>
            <a:off x="5377685" y="414083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C05241E-488F-87B0-185F-CC80C103C65B}"/>
              </a:ext>
            </a:extLst>
          </p:cNvPr>
          <p:cNvSpPr txBox="1"/>
          <p:nvPr/>
        </p:nvSpPr>
        <p:spPr>
          <a:xfrm>
            <a:off x="8079740" y="414083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871F9FC-E743-D570-4424-B834B283053D}"/>
              </a:ext>
            </a:extLst>
          </p:cNvPr>
          <p:cNvSpPr txBox="1"/>
          <p:nvPr/>
        </p:nvSpPr>
        <p:spPr>
          <a:xfrm>
            <a:off x="10759379" y="414083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17F65256-348B-9D5E-FE82-91A8304C30A7}"/>
              </a:ext>
            </a:extLst>
          </p:cNvPr>
          <p:cNvSpPr/>
          <p:nvPr/>
        </p:nvSpPr>
        <p:spPr>
          <a:xfrm>
            <a:off x="500743" y="42233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D7662FF-D988-A696-062D-19DDAD7D2E85}"/>
              </a:ext>
            </a:extLst>
          </p:cNvPr>
          <p:cNvSpPr txBox="1"/>
          <p:nvPr/>
        </p:nvSpPr>
        <p:spPr>
          <a:xfrm>
            <a:off x="1088573" y="369488"/>
            <a:ext cx="27635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CBB57B6-704C-BFF9-5EC6-685D3E19F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4" y="61005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7B83BB-C1B3-F797-898D-EC0349A2D8B3}"/>
              </a:ext>
            </a:extLst>
          </p:cNvPr>
          <p:cNvSpPr txBox="1"/>
          <p:nvPr/>
        </p:nvSpPr>
        <p:spPr>
          <a:xfrm>
            <a:off x="813318" y="1115859"/>
            <a:ext cx="276358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8F191F-6E7D-579C-3443-3867C4E8590F}"/>
              </a:ext>
            </a:extLst>
          </p:cNvPr>
          <p:cNvSpPr txBox="1"/>
          <p:nvPr/>
        </p:nvSpPr>
        <p:spPr>
          <a:xfrm>
            <a:off x="864637" y="5190789"/>
            <a:ext cx="1046272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sz="3200" dirty="0"/>
              <a:t>兔子跳一次相当于青蛙跳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次；袋鼠跳一次相当于青蛙跳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次；袋鼠跳 </a:t>
            </a:r>
            <a:r>
              <a:rPr lang="en-US" altLang="zh-CN" sz="3200" dirty="0"/>
              <a:t>2 </a:t>
            </a:r>
            <a:r>
              <a:rPr lang="zh-CN" altLang="en-US" sz="3200" dirty="0"/>
              <a:t>次相当于兔子跳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次。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BBBE90C-E213-E2A5-F2E0-783F81233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61" y="1093154"/>
            <a:ext cx="8327300" cy="406749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6802B65-7184-6449-0E83-AAB12FE525F0}"/>
              </a:ext>
            </a:extLst>
          </p:cNvPr>
          <p:cNvSpPr txBox="1"/>
          <p:nvPr/>
        </p:nvSpPr>
        <p:spPr>
          <a:xfrm>
            <a:off x="4877653" y="155051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03D3BC-E671-1721-AAFC-CE34822133E3}"/>
              </a:ext>
            </a:extLst>
          </p:cNvPr>
          <p:cNvSpPr txBox="1"/>
          <p:nvPr/>
        </p:nvSpPr>
        <p:spPr>
          <a:xfrm>
            <a:off x="5866058" y="155051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977D6C-EA8C-2E58-C36E-3F517B8B87D9}"/>
              </a:ext>
            </a:extLst>
          </p:cNvPr>
          <p:cNvSpPr txBox="1"/>
          <p:nvPr/>
        </p:nvSpPr>
        <p:spPr>
          <a:xfrm>
            <a:off x="6773243" y="15505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6EC983-D70C-954D-1664-179BC986F26E}"/>
              </a:ext>
            </a:extLst>
          </p:cNvPr>
          <p:cNvSpPr txBox="1"/>
          <p:nvPr/>
        </p:nvSpPr>
        <p:spPr>
          <a:xfrm>
            <a:off x="7785722" y="15505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E3CA06-F4CC-3D77-E78C-242725BA4FD8}"/>
              </a:ext>
            </a:extLst>
          </p:cNvPr>
          <p:cNvSpPr txBox="1"/>
          <p:nvPr/>
        </p:nvSpPr>
        <p:spPr>
          <a:xfrm>
            <a:off x="8798201" y="15505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16993B-CDD6-5089-6888-ADBC128782A5}"/>
              </a:ext>
            </a:extLst>
          </p:cNvPr>
          <p:cNvSpPr txBox="1"/>
          <p:nvPr/>
        </p:nvSpPr>
        <p:spPr>
          <a:xfrm>
            <a:off x="4877653" y="30631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2303CFB-5816-7283-DF93-861213354404}"/>
              </a:ext>
            </a:extLst>
          </p:cNvPr>
          <p:cNvSpPr txBox="1"/>
          <p:nvPr/>
        </p:nvSpPr>
        <p:spPr>
          <a:xfrm>
            <a:off x="6773243" y="306319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186BB85-8EC8-D99B-43B8-6AB5499B702C}"/>
              </a:ext>
            </a:extLst>
          </p:cNvPr>
          <p:cNvSpPr txBox="1"/>
          <p:nvPr/>
        </p:nvSpPr>
        <p:spPr>
          <a:xfrm>
            <a:off x="8798201" y="306319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94AE10E-E19B-89A2-AE82-36016D5C4812}"/>
              </a:ext>
            </a:extLst>
          </p:cNvPr>
          <p:cNvSpPr txBox="1"/>
          <p:nvPr/>
        </p:nvSpPr>
        <p:spPr>
          <a:xfrm>
            <a:off x="5866058" y="463103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FE9F0B3-CE1E-3094-0502-1AE8B97EA357}"/>
              </a:ext>
            </a:extLst>
          </p:cNvPr>
          <p:cNvSpPr txBox="1"/>
          <p:nvPr/>
        </p:nvSpPr>
        <p:spPr>
          <a:xfrm>
            <a:off x="8798201" y="462878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65A5747-C72A-2C9A-48AD-9D832533381C}"/>
              </a:ext>
            </a:extLst>
          </p:cNvPr>
          <p:cNvSpPr txBox="1"/>
          <p:nvPr/>
        </p:nvSpPr>
        <p:spPr>
          <a:xfrm>
            <a:off x="5871896" y="518145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0963917-4507-A7D6-344F-B67175E5C68E}"/>
              </a:ext>
            </a:extLst>
          </p:cNvPr>
          <p:cNvSpPr txBox="1"/>
          <p:nvPr/>
        </p:nvSpPr>
        <p:spPr>
          <a:xfrm>
            <a:off x="2195108" y="579009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500C598-AD1D-FD2E-509F-9071D4B51FCA}"/>
              </a:ext>
            </a:extLst>
          </p:cNvPr>
          <p:cNvSpPr txBox="1"/>
          <p:nvPr/>
        </p:nvSpPr>
        <p:spPr>
          <a:xfrm>
            <a:off x="8726874" y="579009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D6C746-78CB-4DCF-E33F-4A43865ED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61" y="1093154"/>
            <a:ext cx="8327300" cy="406749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1F973C6-BDF1-DB15-DEB2-9ACBD5FFD908}"/>
              </a:ext>
            </a:extLst>
          </p:cNvPr>
          <p:cNvSpPr txBox="1"/>
          <p:nvPr/>
        </p:nvSpPr>
        <p:spPr>
          <a:xfrm>
            <a:off x="4877653" y="155051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433C5F-610D-AD0F-CB94-B62F63C89F4C}"/>
              </a:ext>
            </a:extLst>
          </p:cNvPr>
          <p:cNvSpPr txBox="1"/>
          <p:nvPr/>
        </p:nvSpPr>
        <p:spPr>
          <a:xfrm>
            <a:off x="5866058" y="155051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63737E0-1300-27B5-60A4-950E5F659DBF}"/>
              </a:ext>
            </a:extLst>
          </p:cNvPr>
          <p:cNvSpPr txBox="1"/>
          <p:nvPr/>
        </p:nvSpPr>
        <p:spPr>
          <a:xfrm>
            <a:off x="6773243" y="15505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F44394-37E8-0009-72D6-C980472C9B97}"/>
              </a:ext>
            </a:extLst>
          </p:cNvPr>
          <p:cNvSpPr txBox="1"/>
          <p:nvPr/>
        </p:nvSpPr>
        <p:spPr>
          <a:xfrm>
            <a:off x="7785722" y="15505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643B16-C178-8F87-8136-EFDEA88C427A}"/>
              </a:ext>
            </a:extLst>
          </p:cNvPr>
          <p:cNvSpPr txBox="1"/>
          <p:nvPr/>
        </p:nvSpPr>
        <p:spPr>
          <a:xfrm>
            <a:off x="8798201" y="155051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5C1336-3BA2-8AD4-C8E3-803CD93F5C03}"/>
              </a:ext>
            </a:extLst>
          </p:cNvPr>
          <p:cNvSpPr txBox="1"/>
          <p:nvPr/>
        </p:nvSpPr>
        <p:spPr>
          <a:xfrm>
            <a:off x="4877653" y="30631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28BA9E-917C-70DD-C056-6FAE9127E757}"/>
              </a:ext>
            </a:extLst>
          </p:cNvPr>
          <p:cNvSpPr txBox="1"/>
          <p:nvPr/>
        </p:nvSpPr>
        <p:spPr>
          <a:xfrm>
            <a:off x="6773243" y="306319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8CE251-01AF-9398-05BF-4C5A316A19FF}"/>
              </a:ext>
            </a:extLst>
          </p:cNvPr>
          <p:cNvSpPr txBox="1"/>
          <p:nvPr/>
        </p:nvSpPr>
        <p:spPr>
          <a:xfrm>
            <a:off x="8798201" y="306319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E143D36-AD25-68B2-7C0B-CCEBF97AAFF0}"/>
              </a:ext>
            </a:extLst>
          </p:cNvPr>
          <p:cNvSpPr txBox="1"/>
          <p:nvPr/>
        </p:nvSpPr>
        <p:spPr>
          <a:xfrm>
            <a:off x="5866058" y="463103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B05CD32-C157-7DB3-ED3B-FAFEE25ADCE1}"/>
              </a:ext>
            </a:extLst>
          </p:cNvPr>
          <p:cNvSpPr txBox="1"/>
          <p:nvPr/>
        </p:nvSpPr>
        <p:spPr>
          <a:xfrm>
            <a:off x="8798201" y="462878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D88BBF5-4582-BDDC-2503-43CD8F8960E6}"/>
              </a:ext>
            </a:extLst>
          </p:cNvPr>
          <p:cNvSpPr txBox="1"/>
          <p:nvPr/>
        </p:nvSpPr>
        <p:spPr>
          <a:xfrm>
            <a:off x="864637" y="5190789"/>
            <a:ext cx="1046272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sz="3200" dirty="0"/>
              <a:t>（</a:t>
            </a:r>
            <a:r>
              <a:rPr lang="en-US" altLang="zh-CN" sz="3200" dirty="0"/>
              <a:t>2</a:t>
            </a:r>
            <a:r>
              <a:rPr lang="zh-CN" altLang="en-US" sz="3200" dirty="0"/>
              <a:t>）</a:t>
            </a:r>
            <a:r>
              <a:rPr lang="en-US" altLang="zh-CN" sz="3200" dirty="0"/>
              <a:t>6 </a:t>
            </a:r>
            <a:r>
              <a:rPr lang="zh-CN" altLang="en-US" sz="3200" dirty="0"/>
              <a:t>里面有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个 </a:t>
            </a:r>
            <a:r>
              <a:rPr lang="en-US" altLang="zh-CN" sz="3200" dirty="0"/>
              <a:t>3</a:t>
            </a:r>
            <a:r>
              <a:rPr lang="zh-CN" altLang="en-US" sz="3200" dirty="0"/>
              <a:t>；</a:t>
            </a:r>
            <a:r>
              <a:rPr lang="en-US" altLang="zh-CN" sz="3200" dirty="0"/>
              <a:t>9 </a:t>
            </a:r>
            <a:r>
              <a:rPr lang="zh-CN" altLang="en-US" sz="3200" dirty="0"/>
              <a:t>里面有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个</a:t>
            </a:r>
            <a:r>
              <a:rPr lang="en-US" altLang="zh-CN" sz="3200" dirty="0"/>
              <a:t>3</a:t>
            </a:r>
            <a:r>
              <a:rPr lang="zh-CN" altLang="en-US" sz="3200" dirty="0"/>
              <a:t>；</a:t>
            </a:r>
            <a:r>
              <a:rPr lang="en-US" altLang="zh-CN" sz="3200" dirty="0"/>
              <a:t>18 </a:t>
            </a:r>
            <a:r>
              <a:rPr lang="zh-CN" altLang="en-US" sz="3200" dirty="0"/>
              <a:t>里面有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个 </a:t>
            </a:r>
            <a:r>
              <a:rPr lang="en-US" altLang="zh-CN" sz="3200" dirty="0"/>
              <a:t>3</a:t>
            </a:r>
            <a:r>
              <a:rPr lang="zh-CN" altLang="en-US" sz="3200" dirty="0"/>
              <a:t>，有</a:t>
            </a:r>
            <a:r>
              <a:rPr lang="en-US" altLang="zh-CN" sz="3200" dirty="0">
                <a:latin typeface="楷体" panose="02010609060101010101" pitchFamily="49" charset="-122"/>
              </a:rPr>
              <a:t>(    )</a:t>
            </a:r>
            <a:r>
              <a:rPr lang="zh-CN" altLang="en-US" sz="3200" dirty="0"/>
              <a:t>个 </a:t>
            </a:r>
            <a:r>
              <a:rPr lang="en-US" altLang="zh-CN" sz="3200" dirty="0"/>
              <a:t>6</a:t>
            </a:r>
            <a:r>
              <a:rPr lang="zh-CN" altLang="en-US" sz="3200" dirty="0"/>
              <a:t>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711DB98-DB7D-1134-9AF5-AEAF391006DE}"/>
              </a:ext>
            </a:extLst>
          </p:cNvPr>
          <p:cNvSpPr txBox="1"/>
          <p:nvPr/>
        </p:nvSpPr>
        <p:spPr>
          <a:xfrm>
            <a:off x="3920078" y="518145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01CCC98-A08A-F792-8C96-6CDA0F8CC824}"/>
              </a:ext>
            </a:extLst>
          </p:cNvPr>
          <p:cNvSpPr/>
          <p:nvPr/>
        </p:nvSpPr>
        <p:spPr>
          <a:xfrm>
            <a:off x="500743" y="42233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9CC0193-A307-87D2-9686-EABA321C5771}"/>
              </a:ext>
            </a:extLst>
          </p:cNvPr>
          <p:cNvSpPr txBox="1"/>
          <p:nvPr/>
        </p:nvSpPr>
        <p:spPr>
          <a:xfrm>
            <a:off x="1088573" y="369488"/>
            <a:ext cx="27635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F83A0CBD-A7D5-7E17-0CAD-AB130A44E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4" y="61005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CBE34F5-59E4-F8F5-9313-00D046A53CAB}"/>
              </a:ext>
            </a:extLst>
          </p:cNvPr>
          <p:cNvSpPr txBox="1"/>
          <p:nvPr/>
        </p:nvSpPr>
        <p:spPr>
          <a:xfrm>
            <a:off x="7809772" y="518145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0D0A909-2845-C623-ABE1-316B8CB5CC61}"/>
              </a:ext>
            </a:extLst>
          </p:cNvPr>
          <p:cNvSpPr txBox="1"/>
          <p:nvPr/>
        </p:nvSpPr>
        <p:spPr>
          <a:xfrm>
            <a:off x="1801723" y="579979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6CB2F07-0BDB-4775-4191-3A2B2F09D57D}"/>
              </a:ext>
            </a:extLst>
          </p:cNvPr>
          <p:cNvSpPr txBox="1"/>
          <p:nvPr/>
        </p:nvSpPr>
        <p:spPr>
          <a:xfrm>
            <a:off x="4555915" y="579979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A79971B-D7F4-729E-A2DF-C7052F129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680499"/>
            <a:ext cx="10076033" cy="4280777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DD628BED-0798-7D70-6910-5CE9927987A0}"/>
              </a:ext>
            </a:extLst>
          </p:cNvPr>
          <p:cNvSpPr/>
          <p:nvPr/>
        </p:nvSpPr>
        <p:spPr>
          <a:xfrm>
            <a:off x="500743" y="86087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7C89B6-7249-8A91-7979-3AC49B1E02B1}"/>
              </a:ext>
            </a:extLst>
          </p:cNvPr>
          <p:cNvSpPr txBox="1"/>
          <p:nvPr/>
        </p:nvSpPr>
        <p:spPr>
          <a:xfrm>
            <a:off x="1088573" y="808026"/>
            <a:ext cx="27635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9BC4E94-9C6B-8C8E-B2B2-52424CDBD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4" y="104859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F443938-6C10-038B-1D07-BCED17F5C01F}"/>
              </a:ext>
            </a:extLst>
          </p:cNvPr>
          <p:cNvCxnSpPr/>
          <p:nvPr/>
        </p:nvCxnSpPr>
        <p:spPr>
          <a:xfrm>
            <a:off x="1931437" y="2164702"/>
            <a:ext cx="5682343" cy="14182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9E7C062-FF9D-1C93-2E15-63CA6A30D808}"/>
              </a:ext>
            </a:extLst>
          </p:cNvPr>
          <p:cNvCxnSpPr>
            <a:cxnSpLocks/>
          </p:cNvCxnSpPr>
          <p:nvPr/>
        </p:nvCxnSpPr>
        <p:spPr>
          <a:xfrm>
            <a:off x="3564294" y="2099388"/>
            <a:ext cx="127261" cy="14835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281AC45-D10D-8A05-1051-BF6976E0AE99}"/>
              </a:ext>
            </a:extLst>
          </p:cNvPr>
          <p:cNvCxnSpPr>
            <a:cxnSpLocks/>
          </p:cNvCxnSpPr>
          <p:nvPr/>
        </p:nvCxnSpPr>
        <p:spPr>
          <a:xfrm>
            <a:off x="5324412" y="2099388"/>
            <a:ext cx="2289368" cy="14835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4C466FC-25D5-C78D-6373-10938A921D8E}"/>
              </a:ext>
            </a:extLst>
          </p:cNvPr>
          <p:cNvCxnSpPr>
            <a:cxnSpLocks/>
          </p:cNvCxnSpPr>
          <p:nvPr/>
        </p:nvCxnSpPr>
        <p:spPr>
          <a:xfrm flipH="1">
            <a:off x="5924939" y="2099388"/>
            <a:ext cx="948355" cy="14835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6DF173D-2A56-8D91-B54A-AC3AFD0705FE}"/>
              </a:ext>
            </a:extLst>
          </p:cNvPr>
          <p:cNvCxnSpPr>
            <a:cxnSpLocks/>
          </p:cNvCxnSpPr>
          <p:nvPr/>
        </p:nvCxnSpPr>
        <p:spPr>
          <a:xfrm flipH="1">
            <a:off x="5924939" y="2099388"/>
            <a:ext cx="2562294" cy="14835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8D5E03E-76B6-D856-0FC5-D5CDB8B5A037}"/>
              </a:ext>
            </a:extLst>
          </p:cNvPr>
          <p:cNvCxnSpPr>
            <a:cxnSpLocks/>
          </p:cNvCxnSpPr>
          <p:nvPr/>
        </p:nvCxnSpPr>
        <p:spPr>
          <a:xfrm flipH="1">
            <a:off x="7613780" y="2099388"/>
            <a:ext cx="2562294" cy="14835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992FF57-C387-69D0-F486-4AAF2AC38167}"/>
              </a:ext>
            </a:extLst>
          </p:cNvPr>
          <p:cNvCxnSpPr>
            <a:cxnSpLocks/>
          </p:cNvCxnSpPr>
          <p:nvPr/>
        </p:nvCxnSpPr>
        <p:spPr>
          <a:xfrm flipH="1">
            <a:off x="1831396" y="4329404"/>
            <a:ext cx="1860159" cy="1212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F1626AD-B412-782A-272E-67B0348BD2B8}"/>
              </a:ext>
            </a:extLst>
          </p:cNvPr>
          <p:cNvCxnSpPr>
            <a:cxnSpLocks/>
          </p:cNvCxnSpPr>
          <p:nvPr/>
        </p:nvCxnSpPr>
        <p:spPr>
          <a:xfrm flipH="1">
            <a:off x="3564294" y="4329404"/>
            <a:ext cx="127261" cy="1212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9E7682FE-52C7-9109-3DE8-59D66B7B3025}"/>
              </a:ext>
            </a:extLst>
          </p:cNvPr>
          <p:cNvCxnSpPr>
            <a:cxnSpLocks/>
          </p:cNvCxnSpPr>
          <p:nvPr/>
        </p:nvCxnSpPr>
        <p:spPr>
          <a:xfrm flipH="1">
            <a:off x="5284494" y="4329404"/>
            <a:ext cx="640445" cy="1212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55481C78-B075-D2E1-4627-DC9B51035E79}"/>
              </a:ext>
            </a:extLst>
          </p:cNvPr>
          <p:cNvCxnSpPr>
            <a:cxnSpLocks/>
          </p:cNvCxnSpPr>
          <p:nvPr/>
        </p:nvCxnSpPr>
        <p:spPr>
          <a:xfrm>
            <a:off x="5924939" y="4329404"/>
            <a:ext cx="960924" cy="1212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E3F8FF4-7741-AFFE-22C3-CE0224608C5D}"/>
              </a:ext>
            </a:extLst>
          </p:cNvPr>
          <p:cNvCxnSpPr>
            <a:cxnSpLocks/>
          </p:cNvCxnSpPr>
          <p:nvPr/>
        </p:nvCxnSpPr>
        <p:spPr>
          <a:xfrm>
            <a:off x="8173616" y="4329404"/>
            <a:ext cx="401088" cy="1212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D35A08CC-3BD1-5583-E0B0-2B9C1668832A}"/>
              </a:ext>
            </a:extLst>
          </p:cNvPr>
          <p:cNvCxnSpPr>
            <a:cxnSpLocks/>
          </p:cNvCxnSpPr>
          <p:nvPr/>
        </p:nvCxnSpPr>
        <p:spPr>
          <a:xfrm>
            <a:off x="5924939" y="4329404"/>
            <a:ext cx="4333876" cy="12129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90328116-992F-CD6B-7063-ECE4EA1F4F01}"/>
              </a:ext>
            </a:extLst>
          </p:cNvPr>
          <p:cNvSpPr/>
          <p:nvPr/>
        </p:nvSpPr>
        <p:spPr>
          <a:xfrm>
            <a:off x="500743" y="91685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7CAB2E4-A6AE-5DD6-0935-D66172CFDD07}"/>
              </a:ext>
            </a:extLst>
          </p:cNvPr>
          <p:cNvSpPr txBox="1"/>
          <p:nvPr/>
        </p:nvSpPr>
        <p:spPr>
          <a:xfrm>
            <a:off x="1088572" y="864011"/>
            <a:ext cx="50074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个瓶盖做手工。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E85AF337-D1BF-B880-252F-E9D31D33C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10457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3CEC30-AF3A-A054-6464-49B2763746B6}"/>
              </a:ext>
            </a:extLst>
          </p:cNvPr>
          <p:cNvSpPr txBox="1"/>
          <p:nvPr/>
        </p:nvSpPr>
        <p:spPr>
          <a:xfrm>
            <a:off x="500742" y="1807432"/>
            <a:ext cx="109572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）如果用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个瓶盖做一条毛毛虫，可以做几条？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72AE521-C072-54DD-B70E-C84CADBB06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911" y="2756506"/>
            <a:ext cx="3834079" cy="180427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03AD1FE-99F8-DE31-15DF-405CABBD0B84}"/>
              </a:ext>
            </a:extLst>
          </p:cNvPr>
          <p:cNvSpPr txBox="1"/>
          <p:nvPr/>
        </p:nvSpPr>
        <p:spPr>
          <a:xfrm>
            <a:off x="2578125" y="3082693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36÷6=6(</a:t>
            </a:r>
            <a:r>
              <a:rPr lang="zh-CN" altLang="en-US" dirty="0"/>
              <a:t>条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23AA0D5-4F76-0416-1703-6717364A67A1}"/>
              </a:ext>
            </a:extLst>
          </p:cNvPr>
          <p:cNvSpPr txBox="1"/>
          <p:nvPr/>
        </p:nvSpPr>
        <p:spPr>
          <a:xfrm>
            <a:off x="2073476" y="4081072"/>
            <a:ext cx="44299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口答：可以做</a:t>
            </a:r>
            <a:r>
              <a:rPr lang="en-US" altLang="zh-CN" dirty="0"/>
              <a:t>6</a:t>
            </a:r>
            <a:r>
              <a:rPr lang="zh-CN" altLang="en-US" dirty="0"/>
              <a:t>条。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61A1335-CCE7-A1B7-663E-5E61852CBCC9}"/>
              </a:ext>
            </a:extLst>
          </p:cNvPr>
          <p:cNvSpPr txBox="1"/>
          <p:nvPr/>
        </p:nvSpPr>
        <p:spPr>
          <a:xfrm>
            <a:off x="500742" y="1284918"/>
            <a:ext cx="1095724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）如果这些瓶盖都用上，做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条相同的毛毛虫，每条要用几个瓶盖？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68350C3-A3C6-D379-A693-534B647CBA30}"/>
              </a:ext>
            </a:extLst>
          </p:cNvPr>
          <p:cNvSpPr txBox="1"/>
          <p:nvPr/>
        </p:nvSpPr>
        <p:spPr>
          <a:xfrm>
            <a:off x="2578125" y="3082693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36÷4=9(</a:t>
            </a:r>
            <a:r>
              <a:rPr lang="zh-CN" altLang="en-US" dirty="0"/>
              <a:t>个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A2BDA96-82A2-044F-A842-1A2C3203D071}"/>
              </a:ext>
            </a:extLst>
          </p:cNvPr>
          <p:cNvSpPr txBox="1"/>
          <p:nvPr/>
        </p:nvSpPr>
        <p:spPr>
          <a:xfrm>
            <a:off x="2073475" y="4081072"/>
            <a:ext cx="67159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口答：每条要用</a:t>
            </a:r>
            <a:r>
              <a:rPr lang="en-US" altLang="zh-CN" dirty="0"/>
              <a:t>9</a:t>
            </a:r>
            <a:r>
              <a:rPr lang="zh-CN" altLang="en-US" dirty="0"/>
              <a:t>个瓶盖。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765ADCE1-FA8B-E197-8639-760262F588F1}"/>
              </a:ext>
            </a:extLst>
          </p:cNvPr>
          <p:cNvSpPr/>
          <p:nvPr/>
        </p:nvSpPr>
        <p:spPr>
          <a:xfrm>
            <a:off x="500743" y="12434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DAF4B7-0FFA-C080-F467-746AB224EC20}"/>
              </a:ext>
            </a:extLst>
          </p:cNvPr>
          <p:cNvSpPr txBox="1"/>
          <p:nvPr/>
        </p:nvSpPr>
        <p:spPr>
          <a:xfrm>
            <a:off x="1088572" y="1153252"/>
            <a:ext cx="1060268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元可以买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支同样的铅笔，每支铅笔多少钱？一支中性笔比一支铅笔贵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元，买一支中性笔多少钱？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1C7E50F4-D4DA-0B39-FC15-C082051D7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6017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44D1D5-E5C7-5BA8-99C3-C51417E64869}"/>
              </a:ext>
            </a:extLst>
          </p:cNvPr>
          <p:cNvSpPr txBox="1"/>
          <p:nvPr/>
        </p:nvSpPr>
        <p:spPr>
          <a:xfrm>
            <a:off x="3082953" y="3159752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27÷9=3(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89B924-2237-EBC5-B49B-D4DC8B9E6E1B}"/>
              </a:ext>
            </a:extLst>
          </p:cNvPr>
          <p:cNvSpPr txBox="1"/>
          <p:nvPr/>
        </p:nvSpPr>
        <p:spPr>
          <a:xfrm>
            <a:off x="3082953" y="3963980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3+3=6(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356084-1996-F5D8-0E55-970F80DE01B2}"/>
              </a:ext>
            </a:extLst>
          </p:cNvPr>
          <p:cNvSpPr txBox="1"/>
          <p:nvPr/>
        </p:nvSpPr>
        <p:spPr>
          <a:xfrm>
            <a:off x="1625605" y="4768208"/>
            <a:ext cx="87407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口答：每支铅笔</a:t>
            </a:r>
            <a:r>
              <a:rPr lang="en-US" altLang="zh-CN" dirty="0"/>
              <a:t>3</a:t>
            </a:r>
            <a:r>
              <a:rPr lang="zh-CN" altLang="en-US" dirty="0"/>
              <a:t>元。买一支中性笔</a:t>
            </a:r>
            <a:r>
              <a:rPr lang="en-US" altLang="zh-CN" dirty="0"/>
              <a:t>6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F6C6163-48FA-4893-04E4-D40CAE662250}"/>
              </a:ext>
            </a:extLst>
          </p:cNvPr>
          <p:cNvSpPr/>
          <p:nvPr/>
        </p:nvSpPr>
        <p:spPr>
          <a:xfrm>
            <a:off x="500743" y="103814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94033F6-A0E7-F28A-FE3A-E7BED581A9FD}"/>
              </a:ext>
            </a:extLst>
          </p:cNvPr>
          <p:cNvSpPr txBox="1"/>
          <p:nvPr/>
        </p:nvSpPr>
        <p:spPr>
          <a:xfrm>
            <a:off x="1088572" y="947977"/>
            <a:ext cx="1060268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学校用盆花摆一定数量的相同图案。每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盆摆一个图案，需要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盆。但盆花的数量不够，只能用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盆摆一个图案。要摆几个图案？最后用了多少盆花？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BADE847-4476-73A7-D939-6C18E00A5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302367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4A409E1-28DC-8683-9662-822FE04A7A9E}"/>
              </a:ext>
            </a:extLst>
          </p:cNvPr>
          <p:cNvSpPr txBox="1"/>
          <p:nvPr/>
        </p:nvSpPr>
        <p:spPr>
          <a:xfrm>
            <a:off x="3379046" y="3606986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63÷9=7(</a:t>
            </a:r>
            <a:r>
              <a:rPr lang="zh-CN" altLang="en-US" dirty="0"/>
              <a:t>个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06E9C5-62C3-D857-A82E-80DC2BE4B16E}"/>
              </a:ext>
            </a:extLst>
          </p:cNvPr>
          <p:cNvSpPr txBox="1"/>
          <p:nvPr/>
        </p:nvSpPr>
        <p:spPr>
          <a:xfrm>
            <a:off x="3379046" y="4436523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7×8=56(</a:t>
            </a:r>
            <a:r>
              <a:rPr lang="zh-CN" altLang="en-US" dirty="0"/>
              <a:t>盆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DA345D-AFF6-42BC-49C1-5141B388D1C5}"/>
              </a:ext>
            </a:extLst>
          </p:cNvPr>
          <p:cNvSpPr txBox="1"/>
          <p:nvPr/>
        </p:nvSpPr>
        <p:spPr>
          <a:xfrm>
            <a:off x="1634936" y="5263692"/>
            <a:ext cx="87407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口答：要摆</a:t>
            </a:r>
            <a:r>
              <a:rPr lang="en-US" altLang="zh-CN" dirty="0"/>
              <a:t>7</a:t>
            </a:r>
            <a:r>
              <a:rPr lang="zh-CN" altLang="en-US" dirty="0"/>
              <a:t>个图案。最后用了</a:t>
            </a:r>
            <a:r>
              <a:rPr lang="en-US" altLang="zh-CN" dirty="0"/>
              <a:t>56</a:t>
            </a:r>
            <a:r>
              <a:rPr lang="zh-CN" altLang="en-US" dirty="0"/>
              <a:t>盆花。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4385B12-9E37-4884-84F9-43B13E7FBACC}"/>
              </a:ext>
            </a:extLst>
          </p:cNvPr>
          <p:cNvSpPr/>
          <p:nvPr/>
        </p:nvSpPr>
        <p:spPr>
          <a:xfrm>
            <a:off x="500743" y="7302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5552F2-92BC-5140-8796-E6F297628F33}"/>
              </a:ext>
            </a:extLst>
          </p:cNvPr>
          <p:cNvSpPr txBox="1"/>
          <p:nvPr/>
        </p:nvSpPr>
        <p:spPr>
          <a:xfrm>
            <a:off x="1088572" y="640066"/>
            <a:ext cx="106026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想一想，填一填。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C5B194A-7D47-7977-45D0-EDF5B0AC9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898" y="88063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F3897F8-0E9A-629D-9F97-31066AA3FBAC}"/>
              </a:ext>
            </a:extLst>
          </p:cNvPr>
          <p:cNvGrpSpPr/>
          <p:nvPr/>
        </p:nvGrpSpPr>
        <p:grpSpPr>
          <a:xfrm>
            <a:off x="1046092" y="1843339"/>
            <a:ext cx="2764947" cy="646331"/>
            <a:chOff x="4434877" y="2596357"/>
            <a:chExt cx="2764947" cy="64633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E0A863B-20CA-C344-E4D0-721FA49084F5}"/>
                </a:ext>
              </a:extLst>
            </p:cNvPr>
            <p:cNvSpPr txBox="1"/>
            <p:nvPr/>
          </p:nvSpPr>
          <p:spPr>
            <a:xfrm>
              <a:off x="4699477" y="2596357"/>
              <a:ext cx="25003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  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=16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CFF7D5A-7E56-1109-C6B3-2C385A6A9CA0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4BB73B-CE42-E2C6-661B-B6C794562CDD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13168B1-164F-3FCE-4713-E6CB4050FA46}"/>
              </a:ext>
            </a:extLst>
          </p:cNvPr>
          <p:cNvGrpSpPr/>
          <p:nvPr/>
        </p:nvGrpSpPr>
        <p:grpSpPr>
          <a:xfrm>
            <a:off x="1046092" y="2819243"/>
            <a:ext cx="2764947" cy="646331"/>
            <a:chOff x="4434877" y="2596357"/>
            <a:chExt cx="2764947" cy="64633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64625A9-4244-BA4C-5263-360BA8FFECDA}"/>
                </a:ext>
              </a:extLst>
            </p:cNvPr>
            <p:cNvSpPr txBox="1"/>
            <p:nvPr/>
          </p:nvSpPr>
          <p:spPr>
            <a:xfrm>
              <a:off x="4699477" y="2596357"/>
              <a:ext cx="25003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  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=16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3EE5002-EADA-C612-2F11-6D332485D8A7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3D0973E-1366-2DDE-F72C-E9EF65BAFB81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CF40C64-13C7-0C18-1216-F35E1222269D}"/>
              </a:ext>
            </a:extLst>
          </p:cNvPr>
          <p:cNvGrpSpPr/>
          <p:nvPr/>
        </p:nvGrpSpPr>
        <p:grpSpPr>
          <a:xfrm>
            <a:off x="1046092" y="3795147"/>
            <a:ext cx="2764947" cy="646331"/>
            <a:chOff x="4434877" y="2596357"/>
            <a:chExt cx="2764947" cy="64633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D13D703-1209-A68A-C2C2-2CE7589B4D7D}"/>
                </a:ext>
              </a:extLst>
            </p:cNvPr>
            <p:cNvSpPr txBox="1"/>
            <p:nvPr/>
          </p:nvSpPr>
          <p:spPr>
            <a:xfrm>
              <a:off x="4699477" y="2596357"/>
              <a:ext cx="25003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  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=16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4A9975A-B48E-C97A-3F75-864E342AF0BC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01D68F3-1252-F326-CED5-7535F9156857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30FEA4E-2B9A-7F40-4D0D-5BB5A1D34C9B}"/>
              </a:ext>
            </a:extLst>
          </p:cNvPr>
          <p:cNvGrpSpPr/>
          <p:nvPr/>
        </p:nvGrpSpPr>
        <p:grpSpPr>
          <a:xfrm>
            <a:off x="1046092" y="4771051"/>
            <a:ext cx="2764947" cy="646331"/>
            <a:chOff x="4434877" y="2596357"/>
            <a:chExt cx="2764947" cy="64633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25111C8-BF04-3157-840F-B90A0C565913}"/>
                </a:ext>
              </a:extLst>
            </p:cNvPr>
            <p:cNvSpPr txBox="1"/>
            <p:nvPr/>
          </p:nvSpPr>
          <p:spPr>
            <a:xfrm>
              <a:off x="4699477" y="2596357"/>
              <a:ext cx="25003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  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宋体" pitchFamily="2" charset="-122"/>
                </a:rPr>
                <a:t>×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=16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F9431AA-8141-9EE7-2C78-79656F9478F7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26F522D-6B97-8891-D474-04746CCCFF96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72FBFE88-4FA3-C7E7-89B3-0F327FA06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039" y="1440618"/>
            <a:ext cx="4402685" cy="4684105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5FEA94A4-C533-25FB-3771-B04ED5B7D983}"/>
              </a:ext>
            </a:extLst>
          </p:cNvPr>
          <p:cNvGrpSpPr/>
          <p:nvPr/>
        </p:nvGrpSpPr>
        <p:grpSpPr>
          <a:xfrm>
            <a:off x="8529661" y="1843339"/>
            <a:ext cx="2862217" cy="646331"/>
            <a:chOff x="4337607" y="2596357"/>
            <a:chExt cx="2862217" cy="646331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3FB730D-A5B6-810C-9EF9-A929F91DE26F}"/>
                </a:ext>
              </a:extLst>
            </p:cNvPr>
            <p:cNvSpPr txBox="1"/>
            <p:nvPr/>
          </p:nvSpPr>
          <p:spPr>
            <a:xfrm>
              <a:off x="4337607" y="2596357"/>
              <a:ext cx="28622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16÷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=2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5F5BA3D-5E27-2272-1FBA-DA1D483B0612}"/>
                </a:ext>
              </a:extLst>
            </p:cNvPr>
            <p:cNvSpPr/>
            <p:nvPr/>
          </p:nvSpPr>
          <p:spPr>
            <a:xfrm>
              <a:off x="540896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0DD7563-983F-07E7-72A0-8183231BFA77}"/>
              </a:ext>
            </a:extLst>
          </p:cNvPr>
          <p:cNvGrpSpPr/>
          <p:nvPr/>
        </p:nvGrpSpPr>
        <p:grpSpPr>
          <a:xfrm>
            <a:off x="8529661" y="2819243"/>
            <a:ext cx="2862217" cy="646331"/>
            <a:chOff x="4337607" y="2596357"/>
            <a:chExt cx="2862217" cy="646331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8FC32F7-8845-7A89-A3FF-6DFA3DC07D98}"/>
                </a:ext>
              </a:extLst>
            </p:cNvPr>
            <p:cNvSpPr txBox="1"/>
            <p:nvPr/>
          </p:nvSpPr>
          <p:spPr>
            <a:xfrm>
              <a:off x="4337607" y="2596357"/>
              <a:ext cx="28622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16÷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=4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9DC99EA1-1F86-8886-071D-F20F0AF49E2F}"/>
                </a:ext>
              </a:extLst>
            </p:cNvPr>
            <p:cNvSpPr/>
            <p:nvPr/>
          </p:nvSpPr>
          <p:spPr>
            <a:xfrm>
              <a:off x="540896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A89B469-23B3-380D-F69A-DC857EF74FFB}"/>
              </a:ext>
            </a:extLst>
          </p:cNvPr>
          <p:cNvGrpSpPr/>
          <p:nvPr/>
        </p:nvGrpSpPr>
        <p:grpSpPr>
          <a:xfrm>
            <a:off x="8529661" y="3795147"/>
            <a:ext cx="2862217" cy="646331"/>
            <a:chOff x="4337607" y="2596357"/>
            <a:chExt cx="2862217" cy="646331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CE3265D-0868-9DC4-CA4B-0313D62C8BD5}"/>
                </a:ext>
              </a:extLst>
            </p:cNvPr>
            <p:cNvSpPr txBox="1"/>
            <p:nvPr/>
          </p:nvSpPr>
          <p:spPr>
            <a:xfrm>
              <a:off x="4337607" y="2596357"/>
              <a:ext cx="28622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16÷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=8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996C6B0-CFF4-A572-2D49-0B9A96353680}"/>
                </a:ext>
              </a:extLst>
            </p:cNvPr>
            <p:cNvSpPr/>
            <p:nvPr/>
          </p:nvSpPr>
          <p:spPr>
            <a:xfrm>
              <a:off x="540896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9BF4211B-F48B-030B-2F69-7C916319086F}"/>
              </a:ext>
            </a:extLst>
          </p:cNvPr>
          <p:cNvGrpSpPr/>
          <p:nvPr/>
        </p:nvGrpSpPr>
        <p:grpSpPr>
          <a:xfrm>
            <a:off x="8529661" y="4771051"/>
            <a:ext cx="2862217" cy="646331"/>
            <a:chOff x="4337607" y="2596357"/>
            <a:chExt cx="2862217" cy="646331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EB65FD56-0176-B10F-EB22-679F948E4F24}"/>
                </a:ext>
              </a:extLst>
            </p:cNvPr>
            <p:cNvSpPr txBox="1"/>
            <p:nvPr/>
          </p:nvSpPr>
          <p:spPr>
            <a:xfrm>
              <a:off x="4337607" y="2596357"/>
              <a:ext cx="28622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宋体" pitchFamily="2" charset="-122"/>
                </a:rPr>
                <a:t>16÷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 pitchFamily="18" charset="0"/>
                  <a:ea typeface="黑体" pitchFamily="49" charset="-122"/>
                  <a:sym typeface="Times New Roman" pitchFamily="18" charset="0"/>
                </a:rPr>
                <a:t>   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+mn-cs"/>
                  <a:sym typeface="Times New Roman" pitchFamily="18" charset="0"/>
                </a:rPr>
                <a:t>=16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32D11D0-EF2D-4C4E-3E84-31F2B8C099FD}"/>
                </a:ext>
              </a:extLst>
            </p:cNvPr>
            <p:cNvSpPr/>
            <p:nvPr/>
          </p:nvSpPr>
          <p:spPr>
            <a:xfrm>
              <a:off x="540896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DBA8D3EA-C18C-4E15-B9EC-4B7EE63E51AE}"/>
              </a:ext>
            </a:extLst>
          </p:cNvPr>
          <p:cNvSpPr txBox="1"/>
          <p:nvPr/>
        </p:nvSpPr>
        <p:spPr>
          <a:xfrm>
            <a:off x="1102943" y="18433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634E6F8-B90D-AF1B-11B9-6C2064EF3DC3}"/>
              </a:ext>
            </a:extLst>
          </p:cNvPr>
          <p:cNvSpPr txBox="1"/>
          <p:nvPr/>
        </p:nvSpPr>
        <p:spPr>
          <a:xfrm>
            <a:off x="2188257" y="18433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A176DE8-C736-F444-446A-EC833F224EAE}"/>
              </a:ext>
            </a:extLst>
          </p:cNvPr>
          <p:cNvSpPr txBox="1"/>
          <p:nvPr/>
        </p:nvSpPr>
        <p:spPr>
          <a:xfrm>
            <a:off x="1102943" y="282246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D0974E9-4F7A-2433-029E-198D968A09C5}"/>
              </a:ext>
            </a:extLst>
          </p:cNvPr>
          <p:cNvSpPr txBox="1"/>
          <p:nvPr/>
        </p:nvSpPr>
        <p:spPr>
          <a:xfrm>
            <a:off x="2188257" y="282246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FDCF613-71B0-AC5A-3F0A-DC70E6A5C4AE}"/>
              </a:ext>
            </a:extLst>
          </p:cNvPr>
          <p:cNvSpPr txBox="1"/>
          <p:nvPr/>
        </p:nvSpPr>
        <p:spPr>
          <a:xfrm>
            <a:off x="1102943" y="379765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29BA3D-149A-8E34-958C-13F07ADA4F14}"/>
              </a:ext>
            </a:extLst>
          </p:cNvPr>
          <p:cNvSpPr txBox="1"/>
          <p:nvPr/>
        </p:nvSpPr>
        <p:spPr>
          <a:xfrm>
            <a:off x="2188257" y="379765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8C746AE-7023-051E-58FB-D7B4B58AE314}"/>
              </a:ext>
            </a:extLst>
          </p:cNvPr>
          <p:cNvSpPr txBox="1"/>
          <p:nvPr/>
        </p:nvSpPr>
        <p:spPr>
          <a:xfrm>
            <a:off x="981645" y="47779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648E515-61A7-F1C2-74D1-AFEBA9DF416E}"/>
              </a:ext>
            </a:extLst>
          </p:cNvPr>
          <p:cNvSpPr txBox="1"/>
          <p:nvPr/>
        </p:nvSpPr>
        <p:spPr>
          <a:xfrm>
            <a:off x="2188257" y="477797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0B76DC5-3BB3-CB3D-FCA6-4C76B8F17CF1}"/>
              </a:ext>
            </a:extLst>
          </p:cNvPr>
          <p:cNvSpPr txBox="1"/>
          <p:nvPr/>
        </p:nvSpPr>
        <p:spPr>
          <a:xfrm>
            <a:off x="9667203" y="18433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BB55B81-06B1-14AB-D070-5A51A035E916}"/>
              </a:ext>
            </a:extLst>
          </p:cNvPr>
          <p:cNvSpPr txBox="1"/>
          <p:nvPr/>
        </p:nvSpPr>
        <p:spPr>
          <a:xfrm>
            <a:off x="9667203" y="281924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69D88A2-68BA-007A-4209-FE8E5A5C6E3E}"/>
              </a:ext>
            </a:extLst>
          </p:cNvPr>
          <p:cNvSpPr txBox="1"/>
          <p:nvPr/>
        </p:nvSpPr>
        <p:spPr>
          <a:xfrm>
            <a:off x="9667203" y="379743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563CB93-254B-19C6-4919-E269C32C8B78}"/>
              </a:ext>
            </a:extLst>
          </p:cNvPr>
          <p:cNvSpPr txBox="1"/>
          <p:nvPr/>
        </p:nvSpPr>
        <p:spPr>
          <a:xfrm>
            <a:off x="9667203" y="477796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794C807-CCD5-9251-CF93-2FD374CFF186}"/>
              </a:ext>
            </a:extLst>
          </p:cNvPr>
          <p:cNvSpPr/>
          <p:nvPr/>
        </p:nvSpPr>
        <p:spPr>
          <a:xfrm>
            <a:off x="500743" y="93551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42C3321-1ABA-D0C3-3FB8-C1969C062719}"/>
              </a:ext>
            </a:extLst>
          </p:cNvPr>
          <p:cNvSpPr txBox="1"/>
          <p:nvPr/>
        </p:nvSpPr>
        <p:spPr>
          <a:xfrm>
            <a:off x="1088572" y="882664"/>
            <a:ext cx="106026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算式中的符号分别代表几？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7D37897-6946-2794-B726-15727EE6B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223" y="111321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5571334-A46A-BD2C-E34B-E3A26A5F136C}"/>
              </a:ext>
            </a:extLst>
          </p:cNvPr>
          <p:cNvSpPr/>
          <p:nvPr/>
        </p:nvSpPr>
        <p:spPr>
          <a:xfrm>
            <a:off x="1642188" y="1866122"/>
            <a:ext cx="3498979" cy="3778898"/>
          </a:xfrm>
          <a:prstGeom prst="rect">
            <a:avLst/>
          </a:prstGeom>
          <a:solidFill>
            <a:srgbClr val="A8E0FB"/>
          </a:solidFill>
          <a:ln w="28575">
            <a:solidFill>
              <a:srgbClr val="64B4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2750838-D0CD-AA85-FE6F-538DDBD678CF}"/>
              </a:ext>
            </a:extLst>
          </p:cNvPr>
          <p:cNvSpPr/>
          <p:nvPr/>
        </p:nvSpPr>
        <p:spPr>
          <a:xfrm>
            <a:off x="7050833" y="1866122"/>
            <a:ext cx="3498979" cy="3778898"/>
          </a:xfrm>
          <a:prstGeom prst="rect">
            <a:avLst/>
          </a:prstGeom>
          <a:solidFill>
            <a:srgbClr val="A8E0FB"/>
          </a:solidFill>
          <a:ln w="28575">
            <a:solidFill>
              <a:srgbClr val="64B4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6BF1C81-5574-C49E-0753-8FB2AAAFCC20}"/>
              </a:ext>
            </a:extLst>
          </p:cNvPr>
          <p:cNvGrpSpPr/>
          <p:nvPr/>
        </p:nvGrpSpPr>
        <p:grpSpPr>
          <a:xfrm>
            <a:off x="1814726" y="2067575"/>
            <a:ext cx="3385923" cy="3384017"/>
            <a:chOff x="1814726" y="2002261"/>
            <a:chExt cx="3385923" cy="3384017"/>
          </a:xfrm>
        </p:grpSpPr>
        <p:sp>
          <p:nvSpPr>
            <p:cNvPr id="21" name="左大括号 20">
              <a:extLst>
                <a:ext uri="{FF2B5EF4-FFF2-40B4-BE49-F238E27FC236}">
                  <a16:creationId xmlns:a16="http://schemas.microsoft.com/office/drawing/2014/main" id="{09284074-0E5A-930C-FFB8-FD5E6064B06B}"/>
                </a:ext>
              </a:extLst>
            </p:cNvPr>
            <p:cNvSpPr/>
            <p:nvPr/>
          </p:nvSpPr>
          <p:spPr>
            <a:xfrm>
              <a:off x="1814726" y="2232660"/>
              <a:ext cx="230156" cy="1066800"/>
            </a:xfrm>
            <a:prstGeom prst="leftBrace">
              <a:avLst>
                <a:gd name="adj1" fmla="val 34819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96F9A621-8373-0AB3-70BB-65413C0EBBD6}"/>
                </a:ext>
              </a:extLst>
            </p:cNvPr>
            <p:cNvSpPr/>
            <p:nvPr/>
          </p:nvSpPr>
          <p:spPr>
            <a:xfrm>
              <a:off x="2206367" y="2019300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12C0D398-17B6-BE2F-67F7-7854381060E3}"/>
                </a:ext>
              </a:extLst>
            </p:cNvPr>
            <p:cNvSpPr/>
            <p:nvPr/>
          </p:nvSpPr>
          <p:spPr>
            <a:xfrm>
              <a:off x="2206367" y="2944919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794DA9-8F8E-77C0-5D62-74DE0CD86C55}"/>
                </a:ext>
              </a:extLst>
            </p:cNvPr>
            <p:cNvSpPr txBox="1"/>
            <p:nvPr/>
          </p:nvSpPr>
          <p:spPr>
            <a:xfrm>
              <a:off x="2626305" y="2002261"/>
              <a:ext cx="16033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×6=48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02B43D5-3153-CB39-FB39-43ADBE1B8D7C}"/>
                </a:ext>
              </a:extLst>
            </p:cNvPr>
            <p:cNvSpPr txBox="1"/>
            <p:nvPr/>
          </p:nvSpPr>
          <p:spPr>
            <a:xfrm>
              <a:off x="2626305" y="2925869"/>
              <a:ext cx="20649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  =56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33A083B-5197-F257-8F59-1CA89E0A8126}"/>
                </a:ext>
              </a:extLst>
            </p:cNvPr>
            <p:cNvSpPr/>
            <p:nvPr/>
          </p:nvSpPr>
          <p:spPr>
            <a:xfrm>
              <a:off x="3208580" y="2956349"/>
              <a:ext cx="544270" cy="544270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24EDBB01-E4A5-7A72-4EDE-1DCAC5494984}"/>
                </a:ext>
              </a:extLst>
            </p:cNvPr>
            <p:cNvSpPr/>
            <p:nvPr/>
          </p:nvSpPr>
          <p:spPr>
            <a:xfrm>
              <a:off x="2206367" y="3849477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C5AE9AC-042B-C93B-875C-58108A8685FF}"/>
                </a:ext>
              </a:extLst>
            </p:cNvPr>
            <p:cNvSpPr/>
            <p:nvPr/>
          </p:nvSpPr>
          <p:spPr>
            <a:xfrm>
              <a:off x="2180335" y="4787168"/>
              <a:ext cx="544270" cy="544270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2E50DAD-E78B-9150-3CCB-1D04BEA111C5}"/>
                </a:ext>
              </a:extLst>
            </p:cNvPr>
            <p:cNvSpPr txBox="1"/>
            <p:nvPr/>
          </p:nvSpPr>
          <p:spPr>
            <a:xfrm>
              <a:off x="2739844" y="3826825"/>
              <a:ext cx="2460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(     )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5C43D42-81AA-2C76-1764-0CCE84F7885C}"/>
                </a:ext>
              </a:extLst>
            </p:cNvPr>
            <p:cNvSpPr txBox="1"/>
            <p:nvPr/>
          </p:nvSpPr>
          <p:spPr>
            <a:xfrm>
              <a:off x="2739844" y="4739947"/>
              <a:ext cx="2460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(     )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6ED1E37-9D56-0792-EBA4-18D745DFA186}"/>
              </a:ext>
            </a:extLst>
          </p:cNvPr>
          <p:cNvGrpSpPr/>
          <p:nvPr/>
        </p:nvGrpSpPr>
        <p:grpSpPr>
          <a:xfrm>
            <a:off x="7229203" y="2067575"/>
            <a:ext cx="3385923" cy="3384017"/>
            <a:chOff x="1814726" y="2002261"/>
            <a:chExt cx="3385923" cy="3384017"/>
          </a:xfrm>
        </p:grpSpPr>
        <p:sp>
          <p:nvSpPr>
            <p:cNvPr id="32" name="左大括号 31">
              <a:extLst>
                <a:ext uri="{FF2B5EF4-FFF2-40B4-BE49-F238E27FC236}">
                  <a16:creationId xmlns:a16="http://schemas.microsoft.com/office/drawing/2014/main" id="{8BF0ABA2-065A-145A-9EDD-099D72FB7D6D}"/>
                </a:ext>
              </a:extLst>
            </p:cNvPr>
            <p:cNvSpPr/>
            <p:nvPr/>
          </p:nvSpPr>
          <p:spPr>
            <a:xfrm>
              <a:off x="1814726" y="2232660"/>
              <a:ext cx="230156" cy="1066800"/>
            </a:xfrm>
            <a:prstGeom prst="leftBrace">
              <a:avLst>
                <a:gd name="adj1" fmla="val 34819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9A26B22A-15AF-5BF1-50AC-40588E66BB0C}"/>
                </a:ext>
              </a:extLst>
            </p:cNvPr>
            <p:cNvSpPr/>
            <p:nvPr/>
          </p:nvSpPr>
          <p:spPr>
            <a:xfrm>
              <a:off x="2206367" y="2019300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id="{3C10858D-80E2-AD58-3332-189251535507}"/>
                </a:ext>
              </a:extLst>
            </p:cNvPr>
            <p:cNvSpPr/>
            <p:nvPr/>
          </p:nvSpPr>
          <p:spPr>
            <a:xfrm>
              <a:off x="2206367" y="2944919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B79E792-76F0-AA5A-4DEF-446B0421668D}"/>
                </a:ext>
              </a:extLst>
            </p:cNvPr>
            <p:cNvSpPr txBox="1"/>
            <p:nvPr/>
          </p:nvSpPr>
          <p:spPr>
            <a:xfrm>
              <a:off x="2626305" y="2002261"/>
              <a:ext cx="20649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＋</a:t>
              </a:r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=18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CC219D5-0FEF-EA80-EF0C-C00127003224}"/>
                </a:ext>
              </a:extLst>
            </p:cNvPr>
            <p:cNvSpPr txBox="1"/>
            <p:nvPr/>
          </p:nvSpPr>
          <p:spPr>
            <a:xfrm>
              <a:off x="2626305" y="2925869"/>
              <a:ext cx="20649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＋</a:t>
              </a:r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=27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A8FEF035-6E1A-2297-BF12-485C11CFDD63}"/>
                </a:ext>
              </a:extLst>
            </p:cNvPr>
            <p:cNvSpPr/>
            <p:nvPr/>
          </p:nvSpPr>
          <p:spPr>
            <a:xfrm>
              <a:off x="3223820" y="2956349"/>
              <a:ext cx="544270" cy="544270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>
              <a:extLst>
                <a:ext uri="{FF2B5EF4-FFF2-40B4-BE49-F238E27FC236}">
                  <a16:creationId xmlns:a16="http://schemas.microsoft.com/office/drawing/2014/main" id="{8AC30CB4-2ED3-99B1-BDBC-87DF08C5AFCC}"/>
                </a:ext>
              </a:extLst>
            </p:cNvPr>
            <p:cNvSpPr/>
            <p:nvPr/>
          </p:nvSpPr>
          <p:spPr>
            <a:xfrm>
              <a:off x="2206367" y="3849477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075A7710-631F-8744-5C38-A3B57F9378C1}"/>
                </a:ext>
              </a:extLst>
            </p:cNvPr>
            <p:cNvSpPr/>
            <p:nvPr/>
          </p:nvSpPr>
          <p:spPr>
            <a:xfrm>
              <a:off x="2180335" y="4787168"/>
              <a:ext cx="544270" cy="544270"/>
            </a:xfrm>
            <a:prstGeom prst="rect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181640E-5A89-9478-E45D-2D66C31DFF71}"/>
                </a:ext>
              </a:extLst>
            </p:cNvPr>
            <p:cNvSpPr txBox="1"/>
            <p:nvPr/>
          </p:nvSpPr>
          <p:spPr>
            <a:xfrm>
              <a:off x="2739844" y="3826825"/>
              <a:ext cx="2460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(     )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B70F362-DFDF-0B92-7060-BEA8535254F2}"/>
                </a:ext>
              </a:extLst>
            </p:cNvPr>
            <p:cNvSpPr txBox="1"/>
            <p:nvPr/>
          </p:nvSpPr>
          <p:spPr>
            <a:xfrm>
              <a:off x="2739844" y="4739947"/>
              <a:ext cx="2460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(     )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id="{7AF7FA78-4E90-FB76-CB20-7CE7631615AB}"/>
                </a:ext>
              </a:extLst>
            </p:cNvPr>
            <p:cNvSpPr/>
            <p:nvPr/>
          </p:nvSpPr>
          <p:spPr>
            <a:xfrm>
              <a:off x="3249851" y="2019300"/>
              <a:ext cx="492207" cy="510540"/>
            </a:xfrm>
            <a:prstGeom prst="triangl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2403B0DE-7D72-590A-7662-9DF843BC1A5D}"/>
              </a:ext>
            </a:extLst>
          </p:cNvPr>
          <p:cNvSpPr txBox="1"/>
          <p:nvPr/>
        </p:nvSpPr>
        <p:spPr>
          <a:xfrm>
            <a:off x="3686792" y="38921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54DD8D1-98AC-7521-4394-0BB750773EBD}"/>
              </a:ext>
            </a:extLst>
          </p:cNvPr>
          <p:cNvSpPr txBox="1"/>
          <p:nvPr/>
        </p:nvSpPr>
        <p:spPr>
          <a:xfrm>
            <a:off x="3686792" y="480283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7C34C24-2DDA-A82B-08FE-B8B25E279CF1}"/>
              </a:ext>
            </a:extLst>
          </p:cNvPr>
          <p:cNvSpPr txBox="1"/>
          <p:nvPr/>
        </p:nvSpPr>
        <p:spPr>
          <a:xfrm>
            <a:off x="9110599" y="38921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36295D2-9736-926F-AFE3-FF335F05708E}"/>
              </a:ext>
            </a:extLst>
          </p:cNvPr>
          <p:cNvSpPr txBox="1"/>
          <p:nvPr/>
        </p:nvSpPr>
        <p:spPr>
          <a:xfrm>
            <a:off x="8995182" y="480158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4C6C5B8A-0AB5-0444-E2B4-C953A34F6B91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你知道吗？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DAE2510-3EEC-A16C-0093-AF09D6C0DE13}"/>
              </a:ext>
            </a:extLst>
          </p:cNvPr>
          <p:cNvSpPr txBox="1"/>
          <p:nvPr/>
        </p:nvSpPr>
        <p:spPr>
          <a:xfrm>
            <a:off x="3901440" y="1139534"/>
            <a:ext cx="7386320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我们学习的乘法口诀，两千多年前在我国就已经出现了，那时人们把口诀刻在简牍（</a:t>
            </a:r>
            <a:r>
              <a:rPr lang="en-US" altLang="zh-CN" sz="3200" b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dú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）上。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AF945BB9-1AA4-ED01-B756-8E62031760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145" y="1338689"/>
            <a:ext cx="2359815" cy="5102751"/>
          </a:xfrm>
          <a:prstGeom prst="rect">
            <a:avLst/>
          </a:prstGeom>
        </p:spPr>
      </p:pic>
      <p:pic>
        <p:nvPicPr>
          <p:cNvPr id="32" name="Picture 31" descr="两小豆形象之聪聪PPT用（反边）">
            <a:extLst>
              <a:ext uri="{FF2B5EF4-FFF2-40B4-BE49-F238E27FC236}">
                <a16:creationId xmlns:a16="http://schemas.microsoft.com/office/drawing/2014/main" id="{132B25EF-58B0-8CFC-693F-24F80C4C4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3049212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DAB03116-F4AB-2F4F-0383-C2845B1D83F0}"/>
              </a:ext>
            </a:extLst>
          </p:cNvPr>
          <p:cNvSpPr/>
          <p:nvPr/>
        </p:nvSpPr>
        <p:spPr>
          <a:xfrm>
            <a:off x="5374641" y="3159288"/>
            <a:ext cx="3860799" cy="1331397"/>
          </a:xfrm>
          <a:prstGeom prst="wedgeRoundRectCallout">
            <a:avLst>
              <a:gd name="adj1" fmla="val 64255"/>
              <a:gd name="adj2" fmla="val 243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那时的口诀从“九九八十一”开始。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24BDB50-849E-D70D-2A49-8F29594BBAD8}"/>
              </a:ext>
            </a:extLst>
          </p:cNvPr>
          <p:cNvSpPr txBox="1"/>
          <p:nvPr/>
        </p:nvSpPr>
        <p:spPr>
          <a:xfrm>
            <a:off x="3901440" y="4840243"/>
            <a:ext cx="738632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七百多年前，口诀的顺序变成现在这样，从“一一得一”开始。</a:t>
            </a:r>
          </a:p>
        </p:txBody>
      </p:sp>
    </p:spTree>
    <p:extLst>
      <p:ext uri="{BB962C8B-B14F-4D97-AF65-F5344CB8AC3E}">
        <p14:creationId xmlns:p14="http://schemas.microsoft.com/office/powerpoint/2010/main" val="3436434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BE763F9-581D-67D9-3EC0-924281BFFCD7}"/>
              </a:ext>
            </a:extLst>
          </p:cNvPr>
          <p:cNvSpPr txBox="1"/>
          <p:nvPr/>
        </p:nvSpPr>
        <p:spPr>
          <a:xfrm>
            <a:off x="4747696" y="6003865"/>
            <a:ext cx="2696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D4D794"/>
                </a:solidFill>
                <a:latin typeface="宋体" panose="02010600030101010101" pitchFamily="2" charset="-122"/>
              </a:rPr>
              <a:t>点击图片播放视频</a:t>
            </a:r>
          </a:p>
        </p:txBody>
      </p:sp>
      <p:pic>
        <p:nvPicPr>
          <p:cNvPr id="4" name="[简牍探中华]里耶秦简博物馆镇馆之宝之一——九九乘法口诀表木牍">
            <a:hlinkClick r:id="" action="ppaction://media"/>
            <a:extLst>
              <a:ext uri="{FF2B5EF4-FFF2-40B4-BE49-F238E27FC236}">
                <a16:creationId xmlns:a16="http://schemas.microsoft.com/office/drawing/2014/main" id="{6F39E940-7C44-4B0A-B4FD-2DB74200A1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0329" y="371977"/>
            <a:ext cx="9817669" cy="55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1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0E273C4-BA26-AADE-8AEC-332A26C0785A}"/>
              </a:ext>
            </a:extLst>
          </p:cNvPr>
          <p:cNvSpPr txBox="1"/>
          <p:nvPr/>
        </p:nvSpPr>
        <p:spPr>
          <a:xfrm>
            <a:off x="1141445" y="2659559"/>
            <a:ext cx="9909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通过本节课的练习，你有哪些收获？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  <a:endParaRPr lang="zh-CN" altLang="en-US" sz="44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4805</TotalTime>
  <Words>630</Words>
  <Application>Microsoft Office PowerPoint</Application>
  <PresentationFormat>宽屏</PresentationFormat>
  <Paragraphs>139</Paragraphs>
  <Slides>17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537</cp:revision>
  <dcterms:created xsi:type="dcterms:W3CDTF">2016-01-14T07:05:12Z</dcterms:created>
  <dcterms:modified xsi:type="dcterms:W3CDTF">2025-07-26T03:03:50Z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