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9"/>
  </p:notesMasterIdLst>
  <p:handoutMasterIdLst>
    <p:handoutMasterId r:id="rId20"/>
  </p:handoutMasterIdLst>
  <p:sldIdLst>
    <p:sldId id="256" r:id="rId2"/>
    <p:sldId id="552" r:id="rId3"/>
    <p:sldId id="570" r:id="rId4"/>
    <p:sldId id="579" r:id="rId5"/>
    <p:sldId id="586" r:id="rId6"/>
    <p:sldId id="574" r:id="rId7"/>
    <p:sldId id="528" r:id="rId8"/>
    <p:sldId id="583" r:id="rId9"/>
    <p:sldId id="585" r:id="rId10"/>
    <p:sldId id="587" r:id="rId11"/>
    <p:sldId id="544" r:id="rId12"/>
    <p:sldId id="572" r:id="rId13"/>
    <p:sldId id="575" r:id="rId14"/>
    <p:sldId id="548" r:id="rId15"/>
    <p:sldId id="382" r:id="rId16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CE8F1"/>
    <a:srgbClr val="FEF2E3"/>
    <a:srgbClr val="FEF7E4"/>
    <a:srgbClr val="FEEBD4"/>
    <a:srgbClr val="FD91A5"/>
    <a:srgbClr val="41C8F5"/>
    <a:srgbClr val="F04C35"/>
    <a:srgbClr val="F1C754"/>
    <a:srgbClr val="86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63" d="100"/>
          <a:sy n="63" d="100"/>
        </p:scale>
        <p:origin x="72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数与运算（</a:t>
            </a:r>
            <a:r>
              <a:rPr lang="en-US" altLang="zh-CN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复习与关联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复习回顾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BA3F603-3BDB-8410-82FD-C8C20D7CEA55}"/>
              </a:ext>
            </a:extLst>
          </p:cNvPr>
          <p:cNvSpPr/>
          <p:nvPr/>
        </p:nvSpPr>
        <p:spPr>
          <a:xfrm>
            <a:off x="609600" y="161246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一一得一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7D7E12F-FEC5-B178-9CB3-C8AA15B82A8F}"/>
              </a:ext>
            </a:extLst>
          </p:cNvPr>
          <p:cNvSpPr/>
          <p:nvPr/>
        </p:nvSpPr>
        <p:spPr>
          <a:xfrm>
            <a:off x="609600" y="21241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一二得二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3A866DD-487E-BE4C-A434-D24CEB3A0C1F}"/>
              </a:ext>
            </a:extLst>
          </p:cNvPr>
          <p:cNvSpPr/>
          <p:nvPr/>
        </p:nvSpPr>
        <p:spPr>
          <a:xfrm>
            <a:off x="609600" y="2636560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一三得三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E39C59-059E-AC01-0862-6A16C80EE3FB}"/>
              </a:ext>
            </a:extLst>
          </p:cNvPr>
          <p:cNvSpPr/>
          <p:nvPr/>
        </p:nvSpPr>
        <p:spPr>
          <a:xfrm>
            <a:off x="609600" y="3147411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一四得四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BBB8F2E-E5D5-F5CB-1E4D-D889BC8FFA28}"/>
              </a:ext>
            </a:extLst>
          </p:cNvPr>
          <p:cNvSpPr/>
          <p:nvPr/>
        </p:nvSpPr>
        <p:spPr>
          <a:xfrm>
            <a:off x="609600" y="365826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083F31D-E8BA-29D4-CFCE-7DAB752FB8E8}"/>
              </a:ext>
            </a:extLst>
          </p:cNvPr>
          <p:cNvSpPr/>
          <p:nvPr/>
        </p:nvSpPr>
        <p:spPr>
          <a:xfrm>
            <a:off x="609600" y="416911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一六得六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1C1D7B-38A1-AF29-4B6A-BCCF74119FE9}"/>
              </a:ext>
            </a:extLst>
          </p:cNvPr>
          <p:cNvSpPr/>
          <p:nvPr/>
        </p:nvSpPr>
        <p:spPr>
          <a:xfrm>
            <a:off x="609600" y="467996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一七得七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14A175-CD16-B9F6-C3A0-BB79F5987E5A}"/>
              </a:ext>
            </a:extLst>
          </p:cNvPr>
          <p:cNvSpPr/>
          <p:nvPr/>
        </p:nvSpPr>
        <p:spPr>
          <a:xfrm>
            <a:off x="6096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一八得八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6BB575-06CA-4927-6CB9-0ABF34444A59}"/>
              </a:ext>
            </a:extLst>
          </p:cNvPr>
          <p:cNvSpPr/>
          <p:nvPr/>
        </p:nvSpPr>
        <p:spPr>
          <a:xfrm>
            <a:off x="6096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一九得九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DFC5A3D-898C-FE8D-C094-7CCFE66EBC9D}"/>
              </a:ext>
            </a:extLst>
          </p:cNvPr>
          <p:cNvSpPr/>
          <p:nvPr/>
        </p:nvSpPr>
        <p:spPr>
          <a:xfrm>
            <a:off x="1828800" y="21241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二二得四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07DC33C-F9B7-844E-EE62-9F575DFD1076}"/>
              </a:ext>
            </a:extLst>
          </p:cNvPr>
          <p:cNvSpPr/>
          <p:nvPr/>
        </p:nvSpPr>
        <p:spPr>
          <a:xfrm>
            <a:off x="1828800" y="2636560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7BC0E36-D4A5-C5B2-3279-36B8B8804FE2}"/>
              </a:ext>
            </a:extLst>
          </p:cNvPr>
          <p:cNvSpPr/>
          <p:nvPr/>
        </p:nvSpPr>
        <p:spPr>
          <a:xfrm>
            <a:off x="1828800" y="3147411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二四得八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1611DCF-E0E5-4245-84DF-1F037B1A21DD}"/>
              </a:ext>
            </a:extLst>
          </p:cNvPr>
          <p:cNvSpPr/>
          <p:nvPr/>
        </p:nvSpPr>
        <p:spPr>
          <a:xfrm>
            <a:off x="1828800" y="365826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5371FCC-897A-E3BF-C11F-43A3CDFEAC4F}"/>
              </a:ext>
            </a:extLst>
          </p:cNvPr>
          <p:cNvSpPr/>
          <p:nvPr/>
        </p:nvSpPr>
        <p:spPr>
          <a:xfrm>
            <a:off x="1828800" y="416911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二六十二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BC72C3B-1A27-C0C6-9017-CA9B5AC45B85}"/>
              </a:ext>
            </a:extLst>
          </p:cNvPr>
          <p:cNvSpPr/>
          <p:nvPr/>
        </p:nvSpPr>
        <p:spPr>
          <a:xfrm>
            <a:off x="1828800" y="467996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二七十四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C65E8C3-304F-AE59-1034-5CC20970AC86}"/>
              </a:ext>
            </a:extLst>
          </p:cNvPr>
          <p:cNvSpPr/>
          <p:nvPr/>
        </p:nvSpPr>
        <p:spPr>
          <a:xfrm>
            <a:off x="18288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二八十六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57AB39C-06B2-C024-5EC9-36770FD27E77}"/>
              </a:ext>
            </a:extLst>
          </p:cNvPr>
          <p:cNvSpPr/>
          <p:nvPr/>
        </p:nvSpPr>
        <p:spPr>
          <a:xfrm>
            <a:off x="18288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二九十八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79F18AE-E013-0B1D-59DE-2BFD6C5B5D27}"/>
              </a:ext>
            </a:extLst>
          </p:cNvPr>
          <p:cNvSpPr/>
          <p:nvPr/>
        </p:nvSpPr>
        <p:spPr>
          <a:xfrm>
            <a:off x="3048000" y="2636560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三三得九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E4732F8-F4C7-03E8-8425-F0997E643E69}"/>
              </a:ext>
            </a:extLst>
          </p:cNvPr>
          <p:cNvSpPr/>
          <p:nvPr/>
        </p:nvSpPr>
        <p:spPr>
          <a:xfrm>
            <a:off x="3048000" y="3147411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三四十二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1ECC2AF-19BF-F0FE-7E72-53F0B9599116}"/>
              </a:ext>
            </a:extLst>
          </p:cNvPr>
          <p:cNvSpPr/>
          <p:nvPr/>
        </p:nvSpPr>
        <p:spPr>
          <a:xfrm>
            <a:off x="3048000" y="365826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三五十五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6B80BA2-1FA9-12A9-FC4A-D649BD61422A}"/>
              </a:ext>
            </a:extLst>
          </p:cNvPr>
          <p:cNvSpPr/>
          <p:nvPr/>
        </p:nvSpPr>
        <p:spPr>
          <a:xfrm>
            <a:off x="3048000" y="416911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E6BA291-EBFB-6661-163E-58130F598844}"/>
              </a:ext>
            </a:extLst>
          </p:cNvPr>
          <p:cNvSpPr/>
          <p:nvPr/>
        </p:nvSpPr>
        <p:spPr>
          <a:xfrm>
            <a:off x="3048000" y="467996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三七二十一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A2B26D3-BCF9-C10B-213C-8590A0FA5CAE}"/>
              </a:ext>
            </a:extLst>
          </p:cNvPr>
          <p:cNvSpPr/>
          <p:nvPr/>
        </p:nvSpPr>
        <p:spPr>
          <a:xfrm>
            <a:off x="30480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三九二十七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8CE9860-ABB0-8265-FC84-DD0D42C233BB}"/>
              </a:ext>
            </a:extLst>
          </p:cNvPr>
          <p:cNvSpPr/>
          <p:nvPr/>
        </p:nvSpPr>
        <p:spPr>
          <a:xfrm>
            <a:off x="4267200" y="3147411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四四十六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614CAED-FF08-6D3F-229F-F3FAAB4706EC}"/>
              </a:ext>
            </a:extLst>
          </p:cNvPr>
          <p:cNvSpPr/>
          <p:nvPr/>
        </p:nvSpPr>
        <p:spPr>
          <a:xfrm>
            <a:off x="4267200" y="365826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四五二十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8FC5F6A-E994-5C25-3B9D-9066AA997A30}"/>
              </a:ext>
            </a:extLst>
          </p:cNvPr>
          <p:cNvSpPr/>
          <p:nvPr/>
        </p:nvSpPr>
        <p:spPr>
          <a:xfrm>
            <a:off x="4267200" y="416911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四六二十四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81D6705-315F-F74F-9CA8-F2D1E1D91DC5}"/>
              </a:ext>
            </a:extLst>
          </p:cNvPr>
          <p:cNvSpPr/>
          <p:nvPr/>
        </p:nvSpPr>
        <p:spPr>
          <a:xfrm>
            <a:off x="42672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四八三十二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1C5F1C2-1334-36F4-70CD-8FD70F5B67B0}"/>
              </a:ext>
            </a:extLst>
          </p:cNvPr>
          <p:cNvSpPr/>
          <p:nvPr/>
        </p:nvSpPr>
        <p:spPr>
          <a:xfrm>
            <a:off x="5486400" y="365826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82FE883-7C8C-1FFB-BB0C-4AB13BF93FFB}"/>
              </a:ext>
            </a:extLst>
          </p:cNvPr>
          <p:cNvSpPr/>
          <p:nvPr/>
        </p:nvSpPr>
        <p:spPr>
          <a:xfrm>
            <a:off x="5486400" y="416911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FC5FDA2-53C9-3D09-1B08-0450E4A77D56}"/>
              </a:ext>
            </a:extLst>
          </p:cNvPr>
          <p:cNvSpPr/>
          <p:nvPr/>
        </p:nvSpPr>
        <p:spPr>
          <a:xfrm>
            <a:off x="5486400" y="467996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五七三十五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B9C5209-8E5B-22F6-0791-1A066454A2C9}"/>
              </a:ext>
            </a:extLst>
          </p:cNvPr>
          <p:cNvSpPr/>
          <p:nvPr/>
        </p:nvSpPr>
        <p:spPr>
          <a:xfrm>
            <a:off x="54864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五九四十五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609A7AF-1EC8-882B-8246-8D856C9E332B}"/>
              </a:ext>
            </a:extLst>
          </p:cNvPr>
          <p:cNvSpPr/>
          <p:nvPr/>
        </p:nvSpPr>
        <p:spPr>
          <a:xfrm>
            <a:off x="6705600" y="416911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0001383-D6A5-E85E-3FDA-6505BE2983CF}"/>
              </a:ext>
            </a:extLst>
          </p:cNvPr>
          <p:cNvSpPr/>
          <p:nvPr/>
        </p:nvSpPr>
        <p:spPr>
          <a:xfrm>
            <a:off x="6705600" y="467996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2A35BC6-69E9-DCD5-456F-BE5DDB8E8791}"/>
              </a:ext>
            </a:extLst>
          </p:cNvPr>
          <p:cNvSpPr/>
          <p:nvPr/>
        </p:nvSpPr>
        <p:spPr>
          <a:xfrm>
            <a:off x="67056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六八四十八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AA4352A-D015-185A-6110-86C011CBABCB}"/>
              </a:ext>
            </a:extLst>
          </p:cNvPr>
          <p:cNvSpPr/>
          <p:nvPr/>
        </p:nvSpPr>
        <p:spPr>
          <a:xfrm>
            <a:off x="67056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六九五十四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31B9017-90CA-C4DC-8B4A-3D168E475E6B}"/>
              </a:ext>
            </a:extLst>
          </p:cNvPr>
          <p:cNvSpPr/>
          <p:nvPr/>
        </p:nvSpPr>
        <p:spPr>
          <a:xfrm>
            <a:off x="7924800" y="467996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七七四十九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410B5D6-0A09-3897-7E29-A77F502BB943}"/>
              </a:ext>
            </a:extLst>
          </p:cNvPr>
          <p:cNvSpPr/>
          <p:nvPr/>
        </p:nvSpPr>
        <p:spPr>
          <a:xfrm>
            <a:off x="79248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D0B9A5F-02C9-2FBD-C405-EB72D3EAE976}"/>
              </a:ext>
            </a:extLst>
          </p:cNvPr>
          <p:cNvSpPr/>
          <p:nvPr/>
        </p:nvSpPr>
        <p:spPr>
          <a:xfrm>
            <a:off x="79248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七九六十三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80DB3C3-56BE-29D5-2946-8071663D4A40}"/>
              </a:ext>
            </a:extLst>
          </p:cNvPr>
          <p:cNvSpPr/>
          <p:nvPr/>
        </p:nvSpPr>
        <p:spPr>
          <a:xfrm>
            <a:off x="91440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八八六十四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6AD90F7-E0FE-DDE4-8D0F-24209C690EE9}"/>
              </a:ext>
            </a:extLst>
          </p:cNvPr>
          <p:cNvSpPr/>
          <p:nvPr/>
        </p:nvSpPr>
        <p:spPr>
          <a:xfrm>
            <a:off x="91440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八九七十二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C8F6BD3-3589-EB24-C908-3A93D32E8F3F}"/>
              </a:ext>
            </a:extLst>
          </p:cNvPr>
          <p:cNvSpPr/>
          <p:nvPr/>
        </p:nvSpPr>
        <p:spPr>
          <a:xfrm>
            <a:off x="103632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九九八十一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8F23C2C-B379-CDCC-2D77-719024D59532}"/>
              </a:ext>
            </a:extLst>
          </p:cNvPr>
          <p:cNvSpPr/>
          <p:nvPr/>
        </p:nvSpPr>
        <p:spPr>
          <a:xfrm>
            <a:off x="4267200" y="467916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四七二十八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9256BC3-1FA8-EB7A-265B-E52DABBC01DC}"/>
              </a:ext>
            </a:extLst>
          </p:cNvPr>
          <p:cNvSpPr/>
          <p:nvPr/>
        </p:nvSpPr>
        <p:spPr>
          <a:xfrm>
            <a:off x="30480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三八二十四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AB4A11E-B230-44FA-B619-2E62C257EF46}"/>
              </a:ext>
            </a:extLst>
          </p:cNvPr>
          <p:cNvSpPr/>
          <p:nvPr/>
        </p:nvSpPr>
        <p:spPr>
          <a:xfrm>
            <a:off x="5486400" y="519081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五八四十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D1994C0C-EFC0-8349-E0FE-BB7F205F53C2}"/>
              </a:ext>
            </a:extLst>
          </p:cNvPr>
          <p:cNvSpPr/>
          <p:nvPr/>
        </p:nvSpPr>
        <p:spPr>
          <a:xfrm>
            <a:off x="4267200" y="570166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四九三十六</a:t>
            </a: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23D7BA51-5760-942C-9C70-E583A80D09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588230" y="2098710"/>
            <a:ext cx="2085312" cy="2097401"/>
          </a:xfrm>
          <a:prstGeom prst="rect">
            <a:avLst/>
          </a:prstGeom>
        </p:spPr>
      </p:pic>
      <p:sp>
        <p:nvSpPr>
          <p:cNvPr id="50" name="对话气泡: 圆角矩形 49">
            <a:extLst>
              <a:ext uri="{FF2B5EF4-FFF2-40B4-BE49-F238E27FC236}">
                <a16:creationId xmlns:a16="http://schemas.microsoft.com/office/drawing/2014/main" id="{1F78CBA0-4AE5-928A-772B-90CBF990DFA9}"/>
              </a:ext>
            </a:extLst>
          </p:cNvPr>
          <p:cNvSpPr/>
          <p:nvPr/>
        </p:nvSpPr>
        <p:spPr>
          <a:xfrm>
            <a:off x="6503883" y="1229690"/>
            <a:ext cx="3239989" cy="1406073"/>
          </a:xfrm>
          <a:prstGeom prst="wedgeRoundRectCallout">
            <a:avLst>
              <a:gd name="adj1" fmla="val 64876"/>
              <a:gd name="adj2" fmla="val 3787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读一读、背一背乘法口诀表。</a:t>
            </a:r>
          </a:p>
        </p:txBody>
      </p:sp>
      <p:sp>
        <p:nvSpPr>
          <p:cNvPr id="51" name="对话气泡: 圆角矩形 50">
            <a:extLst>
              <a:ext uri="{FF2B5EF4-FFF2-40B4-BE49-F238E27FC236}">
                <a16:creationId xmlns:a16="http://schemas.microsoft.com/office/drawing/2014/main" id="{DAAD0D43-F10D-3D65-4F51-DE13B4DE283A}"/>
              </a:ext>
            </a:extLst>
          </p:cNvPr>
          <p:cNvSpPr/>
          <p:nvPr/>
        </p:nvSpPr>
        <p:spPr>
          <a:xfrm>
            <a:off x="4355213" y="796375"/>
            <a:ext cx="6096000" cy="1406073"/>
          </a:xfrm>
          <a:prstGeom prst="wedgeRoundRectCallout">
            <a:avLst>
              <a:gd name="adj1" fmla="val 41541"/>
              <a:gd name="adj2" fmla="val 7454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任意指一句乘法口诀，说出用它计算的乘法算式和除法算式。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知识梳理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E0469F7F-B8D6-A797-C6F3-4596D4F456F4}"/>
              </a:ext>
            </a:extLst>
          </p:cNvPr>
          <p:cNvSpPr/>
          <p:nvPr/>
        </p:nvSpPr>
        <p:spPr>
          <a:xfrm>
            <a:off x="1442978" y="1262550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86354F7-90EB-C2D1-6FCE-A9C76C248A54}"/>
              </a:ext>
            </a:extLst>
          </p:cNvPr>
          <p:cNvSpPr/>
          <p:nvPr/>
        </p:nvSpPr>
        <p:spPr>
          <a:xfrm>
            <a:off x="3495514" y="1262550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18÷6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ED4C63CB-3436-45DB-F4DC-D32CEDE416E5}"/>
              </a:ext>
            </a:extLst>
          </p:cNvPr>
          <p:cNvSpPr/>
          <p:nvPr/>
        </p:nvSpPr>
        <p:spPr>
          <a:xfrm>
            <a:off x="5735656" y="1262550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9686A57-D733-E8B1-291A-AE5D7F4EC6DF}"/>
              </a:ext>
            </a:extLst>
          </p:cNvPr>
          <p:cNvSpPr/>
          <p:nvPr/>
        </p:nvSpPr>
        <p:spPr>
          <a:xfrm>
            <a:off x="7788192" y="1262550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12÷3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BC44976-4EC5-D6B6-A5D1-138FE44F7FC7}"/>
              </a:ext>
            </a:extLst>
          </p:cNvPr>
          <p:cNvSpPr/>
          <p:nvPr/>
        </p:nvSpPr>
        <p:spPr>
          <a:xfrm>
            <a:off x="1442978" y="3331590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7×6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B8C90AC1-BD09-060D-C7CF-F39BF2AE6900}"/>
              </a:ext>
            </a:extLst>
          </p:cNvPr>
          <p:cNvSpPr/>
          <p:nvPr/>
        </p:nvSpPr>
        <p:spPr>
          <a:xfrm>
            <a:off x="3495514" y="3331590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24÷4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413DCAF4-1F1E-506C-1F89-B9F8663A5C80}"/>
              </a:ext>
            </a:extLst>
          </p:cNvPr>
          <p:cNvSpPr/>
          <p:nvPr/>
        </p:nvSpPr>
        <p:spPr>
          <a:xfrm>
            <a:off x="5735656" y="3331590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8×8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5ED2B25C-25EF-30B7-3779-21FE20A431AD}"/>
              </a:ext>
            </a:extLst>
          </p:cNvPr>
          <p:cNvSpPr/>
          <p:nvPr/>
        </p:nvSpPr>
        <p:spPr>
          <a:xfrm>
            <a:off x="2093593" y="2297070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5×9+8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2AACABCE-B83E-73A3-34E2-64515FC2DB6A}"/>
              </a:ext>
            </a:extLst>
          </p:cNvPr>
          <p:cNvSpPr/>
          <p:nvPr/>
        </p:nvSpPr>
        <p:spPr>
          <a:xfrm>
            <a:off x="4749244" y="2297070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4×2+17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D114333-C69D-651A-28D6-4B1D9F4DBAEA}"/>
              </a:ext>
            </a:extLst>
          </p:cNvPr>
          <p:cNvSpPr/>
          <p:nvPr/>
        </p:nvSpPr>
        <p:spPr>
          <a:xfrm>
            <a:off x="7404895" y="2297070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3×7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C75F0F8-89A3-6622-7CC7-82574E006E36}"/>
              </a:ext>
            </a:extLst>
          </p:cNvPr>
          <p:cNvSpPr txBox="1"/>
          <p:nvPr/>
        </p:nvSpPr>
        <p:spPr>
          <a:xfrm>
            <a:off x="699172" y="3991477"/>
            <a:ext cx="10793657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）计算上面的乘法算式。选一题说说它表示的含义，再说说你是怎样想出积的。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3C484F8-058F-0B8A-E2D5-A018B6428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070569" y="5102552"/>
            <a:ext cx="1353600" cy="1353600"/>
          </a:xfrm>
          <a:prstGeom prst="rect">
            <a:avLst/>
          </a:prstGeom>
        </p:spPr>
      </p:pic>
      <p:sp>
        <p:nvSpPr>
          <p:cNvPr id="17" name="AutoShape 41">
            <a:extLst>
              <a:ext uri="{FF2B5EF4-FFF2-40B4-BE49-F238E27FC236}">
                <a16:creationId xmlns:a16="http://schemas.microsoft.com/office/drawing/2014/main" id="{7BA13CAC-6CC3-25FB-47D9-89F89A9C5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3651" y="5235152"/>
            <a:ext cx="6894918" cy="1191816"/>
          </a:xfrm>
          <a:prstGeom prst="wedgeRoundRectCallout">
            <a:avLst>
              <a:gd name="adj1" fmla="val 56349"/>
              <a:gd name="adj2" fmla="val 19169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9×3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”表示求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相加的和，想乘法口诀“三九二十七”计算。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80A45D2-F94E-61EF-FCFF-E81A22CE3FEF}"/>
              </a:ext>
            </a:extLst>
          </p:cNvPr>
          <p:cNvSpPr txBox="1"/>
          <p:nvPr/>
        </p:nvSpPr>
        <p:spPr>
          <a:xfrm>
            <a:off x="2515012" y="1196602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61543D1-0ACC-BE80-6FE7-6A1EE5C9F22C}"/>
              </a:ext>
            </a:extLst>
          </p:cNvPr>
          <p:cNvSpPr txBox="1"/>
          <p:nvPr/>
        </p:nvSpPr>
        <p:spPr>
          <a:xfrm>
            <a:off x="6795183" y="1196602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0C4FACB-DE8D-E47E-DE6A-EF0AAB32C04D}"/>
              </a:ext>
            </a:extLst>
          </p:cNvPr>
          <p:cNvSpPr txBox="1"/>
          <p:nvPr/>
        </p:nvSpPr>
        <p:spPr>
          <a:xfrm>
            <a:off x="2515012" y="3263112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D62A6B6-F6C4-581F-FF0C-BC6FF53E7554}"/>
              </a:ext>
            </a:extLst>
          </p:cNvPr>
          <p:cNvSpPr txBox="1"/>
          <p:nvPr/>
        </p:nvSpPr>
        <p:spPr>
          <a:xfrm>
            <a:off x="6795182" y="3263111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1" grpId="0" animBg="1"/>
      <p:bldP spid="12" grpId="0" animBg="1"/>
      <p:bldP spid="13" grpId="0" animBg="1"/>
      <p:bldP spid="17" grpId="0" bldLvl="0" animBg="1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4EFA8B91-72A2-A44A-3774-110FC346728E}"/>
              </a:ext>
            </a:extLst>
          </p:cNvPr>
          <p:cNvSpPr/>
          <p:nvPr/>
        </p:nvSpPr>
        <p:spPr>
          <a:xfrm>
            <a:off x="1442978" y="70807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307AB0C9-7318-9C73-6007-770C8E00191C}"/>
              </a:ext>
            </a:extLst>
          </p:cNvPr>
          <p:cNvSpPr/>
          <p:nvPr/>
        </p:nvSpPr>
        <p:spPr>
          <a:xfrm>
            <a:off x="3495514" y="708073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18÷6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F2BE2428-7966-5FB8-BD61-977767176B53}"/>
              </a:ext>
            </a:extLst>
          </p:cNvPr>
          <p:cNvSpPr/>
          <p:nvPr/>
        </p:nvSpPr>
        <p:spPr>
          <a:xfrm>
            <a:off x="5735656" y="70807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3D4B7F89-707A-B461-B90B-C246EBAE6E21}"/>
              </a:ext>
            </a:extLst>
          </p:cNvPr>
          <p:cNvSpPr/>
          <p:nvPr/>
        </p:nvSpPr>
        <p:spPr>
          <a:xfrm>
            <a:off x="7788192" y="708073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12÷3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171F5186-9265-64F7-DE9F-56C692CA021E}"/>
              </a:ext>
            </a:extLst>
          </p:cNvPr>
          <p:cNvSpPr/>
          <p:nvPr/>
        </p:nvSpPr>
        <p:spPr>
          <a:xfrm>
            <a:off x="1442978" y="277711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7×6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92B7C0D2-24C8-DAF8-CA5F-92B313C8CF1D}"/>
              </a:ext>
            </a:extLst>
          </p:cNvPr>
          <p:cNvSpPr/>
          <p:nvPr/>
        </p:nvSpPr>
        <p:spPr>
          <a:xfrm>
            <a:off x="3495514" y="2777113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24÷4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80195F0-5A05-EA57-81FE-F690974B6908}"/>
              </a:ext>
            </a:extLst>
          </p:cNvPr>
          <p:cNvSpPr/>
          <p:nvPr/>
        </p:nvSpPr>
        <p:spPr>
          <a:xfrm>
            <a:off x="5735656" y="277711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8×8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47EE5E6C-4446-300D-385B-9BE628B9946C}"/>
              </a:ext>
            </a:extLst>
          </p:cNvPr>
          <p:cNvSpPr/>
          <p:nvPr/>
        </p:nvSpPr>
        <p:spPr>
          <a:xfrm>
            <a:off x="2093593" y="1742593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5×9+8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05F591D-FAA7-0AB7-0AEA-9A2618551DCE}"/>
              </a:ext>
            </a:extLst>
          </p:cNvPr>
          <p:cNvSpPr/>
          <p:nvPr/>
        </p:nvSpPr>
        <p:spPr>
          <a:xfrm>
            <a:off x="4749244" y="1742593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4×2+17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10877A64-F027-F512-CBE4-CC57DF158777}"/>
              </a:ext>
            </a:extLst>
          </p:cNvPr>
          <p:cNvSpPr/>
          <p:nvPr/>
        </p:nvSpPr>
        <p:spPr>
          <a:xfrm>
            <a:off x="7404895" y="1742593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3×7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9880F7-B754-D0E5-8A5E-4D31F5C9091F}"/>
              </a:ext>
            </a:extLst>
          </p:cNvPr>
          <p:cNvSpPr txBox="1"/>
          <p:nvPr/>
        </p:nvSpPr>
        <p:spPr>
          <a:xfrm>
            <a:off x="699172" y="3576856"/>
            <a:ext cx="10793657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）计算上面的除法算式。选一题说说它表示的含义，再说说你是怎样想出商的。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E4A5D4F-DD48-0AE2-D7B4-45E9E3FCF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0569" y="4825566"/>
            <a:ext cx="1353600" cy="1353600"/>
          </a:xfrm>
          <a:prstGeom prst="rect">
            <a:avLst/>
          </a:prstGeom>
        </p:spPr>
      </p:pic>
      <p:sp>
        <p:nvSpPr>
          <p:cNvPr id="14" name="AutoShape 41">
            <a:extLst>
              <a:ext uri="{FF2B5EF4-FFF2-40B4-BE49-F238E27FC236}">
                <a16:creationId xmlns:a16="http://schemas.microsoft.com/office/drawing/2014/main" id="{4027C536-D5BB-23D3-8F24-2711C15C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339" y="4969940"/>
            <a:ext cx="8647642" cy="1191816"/>
          </a:xfrm>
          <a:prstGeom prst="wedgeRoundRectCallout">
            <a:avLst>
              <a:gd name="adj1" fmla="val 54593"/>
              <a:gd name="adj2" fmla="val 11007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18÷6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”表示将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平均分成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份，求每份是多少，想关于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的乘法口诀“</a:t>
            </a:r>
            <a:r>
              <a:rPr lang="en-US" altLang="zh-CN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</a:t>
            </a:r>
            <a:r>
              <a:rPr lang="en-US" altLang="zh-CN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六十八”计算。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E33645F-0B49-2AE0-6142-3C5C62C92272}"/>
              </a:ext>
            </a:extLst>
          </p:cNvPr>
          <p:cNvSpPr txBox="1"/>
          <p:nvPr/>
        </p:nvSpPr>
        <p:spPr>
          <a:xfrm>
            <a:off x="4749244" y="641787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21325B2-FBFD-D801-9A7C-0DB4964AC71F}"/>
              </a:ext>
            </a:extLst>
          </p:cNvPr>
          <p:cNvSpPr txBox="1"/>
          <p:nvPr/>
        </p:nvSpPr>
        <p:spPr>
          <a:xfrm>
            <a:off x="9068324" y="641787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D7C555B-135B-FFBE-254A-6A9DC76D37F0}"/>
              </a:ext>
            </a:extLst>
          </p:cNvPr>
          <p:cNvSpPr txBox="1"/>
          <p:nvPr/>
        </p:nvSpPr>
        <p:spPr>
          <a:xfrm>
            <a:off x="4749244" y="2710826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4" grpId="0" bldLvl="0" animBg="1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E22C29E6-4F07-768F-1F9B-B876AEA3AEB1}"/>
              </a:ext>
            </a:extLst>
          </p:cNvPr>
          <p:cNvSpPr/>
          <p:nvPr/>
        </p:nvSpPr>
        <p:spPr>
          <a:xfrm>
            <a:off x="1442978" y="70807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59F4C1EA-9DAA-226C-1CF8-27AD06C8519B}"/>
              </a:ext>
            </a:extLst>
          </p:cNvPr>
          <p:cNvSpPr/>
          <p:nvPr/>
        </p:nvSpPr>
        <p:spPr>
          <a:xfrm>
            <a:off x="3495514" y="708073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18÷6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12A8CB2-398B-3685-BE34-947C1FB3AB49}"/>
              </a:ext>
            </a:extLst>
          </p:cNvPr>
          <p:cNvSpPr/>
          <p:nvPr/>
        </p:nvSpPr>
        <p:spPr>
          <a:xfrm>
            <a:off x="5735656" y="70807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8853A02-A0C6-3191-C115-B6FF0CEFF785}"/>
              </a:ext>
            </a:extLst>
          </p:cNvPr>
          <p:cNvSpPr/>
          <p:nvPr/>
        </p:nvSpPr>
        <p:spPr>
          <a:xfrm>
            <a:off x="7788192" y="708073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12÷3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F6C430D-4849-0208-94A5-EA52A3179E76}"/>
              </a:ext>
            </a:extLst>
          </p:cNvPr>
          <p:cNvSpPr/>
          <p:nvPr/>
        </p:nvSpPr>
        <p:spPr>
          <a:xfrm>
            <a:off x="1442978" y="277711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7×6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C6DEE0E2-646C-C86A-5197-DC78AE1333B6}"/>
              </a:ext>
            </a:extLst>
          </p:cNvPr>
          <p:cNvSpPr/>
          <p:nvPr/>
        </p:nvSpPr>
        <p:spPr>
          <a:xfrm>
            <a:off x="3495514" y="2777113"/>
            <a:ext cx="1553142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24÷4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AB52DA8-E399-D661-E139-84538107ACE0}"/>
              </a:ext>
            </a:extLst>
          </p:cNvPr>
          <p:cNvSpPr/>
          <p:nvPr/>
        </p:nvSpPr>
        <p:spPr>
          <a:xfrm>
            <a:off x="5735656" y="2777113"/>
            <a:ext cx="1365536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8×8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2239089-42B7-B686-ADE0-F80F51151A36}"/>
              </a:ext>
            </a:extLst>
          </p:cNvPr>
          <p:cNvSpPr/>
          <p:nvPr/>
        </p:nvSpPr>
        <p:spPr>
          <a:xfrm>
            <a:off x="2093593" y="1742593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5×9+8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81668BB-37FF-FC41-88CE-84A41E23AB0A}"/>
              </a:ext>
            </a:extLst>
          </p:cNvPr>
          <p:cNvSpPr/>
          <p:nvPr/>
        </p:nvSpPr>
        <p:spPr>
          <a:xfrm>
            <a:off x="4749244" y="1742593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4×2+17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CDCD25B8-4E1D-6D11-D2F7-16F96CA82820}"/>
              </a:ext>
            </a:extLst>
          </p:cNvPr>
          <p:cNvSpPr/>
          <p:nvPr/>
        </p:nvSpPr>
        <p:spPr>
          <a:xfrm>
            <a:off x="7404895" y="1742593"/>
            <a:ext cx="2117345" cy="513758"/>
          </a:xfrm>
          <a:prstGeom prst="roundRect">
            <a:avLst>
              <a:gd name="adj" fmla="val 50000"/>
            </a:avLst>
          </a:prstGeom>
          <a:solidFill>
            <a:srgbClr val="FCE8F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3×7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F05BA6A-D163-4B0E-4AA8-BFD69C4FA3B0}"/>
              </a:ext>
            </a:extLst>
          </p:cNvPr>
          <p:cNvSpPr txBox="1"/>
          <p:nvPr/>
        </p:nvSpPr>
        <p:spPr>
          <a:xfrm>
            <a:off x="699172" y="3576856"/>
            <a:ext cx="10793657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）计算上面的乘加算式和乘减算式，说一说先算什么。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31" descr="两小豆形象之聪聪PPT用（反边）">
            <a:extLst>
              <a:ext uri="{FF2B5EF4-FFF2-40B4-BE49-F238E27FC236}">
                <a16:creationId xmlns:a16="http://schemas.microsoft.com/office/drawing/2014/main" id="{8B685CE7-00FC-BB19-DCCD-DE9C1879E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3844" y="4768290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41">
            <a:extLst>
              <a:ext uri="{FF2B5EF4-FFF2-40B4-BE49-F238E27FC236}">
                <a16:creationId xmlns:a16="http://schemas.microsoft.com/office/drawing/2014/main" id="{EE0CF9F2-C17E-3BFC-BD53-9F65BCB84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8179" y="4611376"/>
            <a:ext cx="5694961" cy="1191816"/>
          </a:xfrm>
          <a:prstGeom prst="wedgeRoundRectCallout">
            <a:avLst>
              <a:gd name="adj1" fmla="val -58588"/>
              <a:gd name="adj2" fmla="val 23250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乘加、乘减运算顺序：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要先算乘法，再算加减法。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BF9F687-C123-410E-F76A-9952294F0058}"/>
              </a:ext>
            </a:extLst>
          </p:cNvPr>
          <p:cNvCxnSpPr>
            <a:cxnSpLocks/>
          </p:cNvCxnSpPr>
          <p:nvPr/>
        </p:nvCxnSpPr>
        <p:spPr>
          <a:xfrm>
            <a:off x="2413474" y="2197070"/>
            <a:ext cx="932841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B5EAD451-A063-D950-CBE1-89986A2B18B5}"/>
              </a:ext>
            </a:extLst>
          </p:cNvPr>
          <p:cNvSpPr txBox="1"/>
          <p:nvPr/>
        </p:nvSpPr>
        <p:spPr>
          <a:xfrm>
            <a:off x="2475423" y="2183391"/>
            <a:ext cx="828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894E5F-1ECD-3B30-19E3-D107A1BAD603}"/>
              </a:ext>
            </a:extLst>
          </p:cNvPr>
          <p:cNvSpPr txBox="1"/>
          <p:nvPr/>
        </p:nvSpPr>
        <p:spPr>
          <a:xfrm>
            <a:off x="3755273" y="1676067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BF1522C-9745-5F86-1709-4B46D7BF236F}"/>
              </a:ext>
            </a:extLst>
          </p:cNvPr>
          <p:cNvCxnSpPr>
            <a:cxnSpLocks/>
          </p:cNvCxnSpPr>
          <p:nvPr/>
        </p:nvCxnSpPr>
        <p:spPr>
          <a:xfrm>
            <a:off x="4963839" y="2197070"/>
            <a:ext cx="932841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F1A2395-FF61-1E4A-0812-EF17FF5019D3}"/>
              </a:ext>
            </a:extLst>
          </p:cNvPr>
          <p:cNvSpPr txBox="1"/>
          <p:nvPr/>
        </p:nvSpPr>
        <p:spPr>
          <a:xfrm>
            <a:off x="5025788" y="2183391"/>
            <a:ext cx="828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4AC52EA-3416-3376-2845-76064150DF38}"/>
              </a:ext>
            </a:extLst>
          </p:cNvPr>
          <p:cNvSpPr txBox="1"/>
          <p:nvPr/>
        </p:nvSpPr>
        <p:spPr>
          <a:xfrm>
            <a:off x="6496725" y="1676067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8AE9E832-7B52-7A17-C4AC-9E22C5D2BE25}"/>
              </a:ext>
            </a:extLst>
          </p:cNvPr>
          <p:cNvCxnSpPr>
            <a:cxnSpLocks/>
          </p:cNvCxnSpPr>
          <p:nvPr/>
        </p:nvCxnSpPr>
        <p:spPr>
          <a:xfrm>
            <a:off x="7728939" y="2197070"/>
            <a:ext cx="932841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575E47A-524C-43EE-C7D2-CD21C38D5EA6}"/>
              </a:ext>
            </a:extLst>
          </p:cNvPr>
          <p:cNvSpPr txBox="1"/>
          <p:nvPr/>
        </p:nvSpPr>
        <p:spPr>
          <a:xfrm>
            <a:off x="7790888" y="2183391"/>
            <a:ext cx="828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AD0FA12-DDC0-625F-8211-AF1684B3887D}"/>
              </a:ext>
            </a:extLst>
          </p:cNvPr>
          <p:cNvSpPr txBox="1"/>
          <p:nvPr/>
        </p:nvSpPr>
        <p:spPr>
          <a:xfrm>
            <a:off x="9088876" y="1676067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4" grpId="0" bldLvl="0" animBg="1"/>
      <p:bldP spid="17" grpId="0"/>
      <p:bldP spid="19" grpId="0"/>
      <p:bldP spid="21" grpId="0"/>
      <p:bldP spid="22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913CF8D-D77B-71AC-26EB-9CB5856E6E0D}"/>
              </a:ext>
            </a:extLst>
          </p:cNvPr>
          <p:cNvSpPr txBox="1"/>
          <p:nvPr/>
        </p:nvSpPr>
        <p:spPr>
          <a:xfrm>
            <a:off x="699172" y="1164397"/>
            <a:ext cx="10793657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）你能在生活中发现用乘法或除法解决的问题吗？选择一个写出来并解答。</a:t>
            </a:r>
            <a:endParaRPr lang="zh-CN" alt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2A8D312-D9E5-569D-F9BC-4403F3994E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37" y="4235814"/>
            <a:ext cx="2085312" cy="2097401"/>
          </a:xfrm>
          <a:prstGeom prst="rect">
            <a:avLst/>
          </a:prstGeom>
        </p:spPr>
      </p:pic>
      <p:sp>
        <p:nvSpPr>
          <p:cNvPr id="4" name="AutoShape 41">
            <a:extLst>
              <a:ext uri="{FF2B5EF4-FFF2-40B4-BE49-F238E27FC236}">
                <a16:creationId xmlns:a16="http://schemas.microsoft.com/office/drawing/2014/main" id="{5EE40722-7CEF-9680-8DBE-7240EA78A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44" y="2640409"/>
            <a:ext cx="7582127" cy="2281476"/>
          </a:xfrm>
          <a:prstGeom prst="wedgeRoundRectCallout">
            <a:avLst>
              <a:gd name="adj1" fmla="val -56279"/>
              <a:gd name="adj2" fmla="val 36041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这个问题可以是关于购物、分配、测量或其他任何你感兴趣的领域。一旦找到问题，请将其清晰地写下来，并使用乘法或除法进行解答。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86126BD7-D9FD-5E2A-D5FF-ABAADD0742A3}"/>
              </a:ext>
            </a:extLst>
          </p:cNvPr>
          <p:cNvSpPr/>
          <p:nvPr/>
        </p:nvSpPr>
        <p:spPr>
          <a:xfrm>
            <a:off x="500743" y="1391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570ABDF-09C2-B3E0-7E82-5F4E019F9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48499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79B398-D274-BD8B-B525-547E70B22C63}"/>
              </a:ext>
            </a:extLst>
          </p:cNvPr>
          <p:cNvSpPr txBox="1"/>
          <p:nvPr/>
        </p:nvSpPr>
        <p:spPr>
          <a:xfrm>
            <a:off x="1075958" y="2164046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30÷5=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0BDA3E6-BFC2-541B-6A9C-41DE3A4455B5}"/>
              </a:ext>
            </a:extLst>
          </p:cNvPr>
          <p:cNvSpPr txBox="1"/>
          <p:nvPr/>
        </p:nvSpPr>
        <p:spPr>
          <a:xfrm>
            <a:off x="3188443" y="2164046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7×9=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88CE3D4-4ED6-A352-7D02-FD5F869115F1}"/>
              </a:ext>
            </a:extLst>
          </p:cNvPr>
          <p:cNvSpPr txBox="1"/>
          <p:nvPr/>
        </p:nvSpPr>
        <p:spPr>
          <a:xfrm>
            <a:off x="5300928" y="2164046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5×4=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99A737-C37D-2FFD-6633-95F0DD76312B}"/>
              </a:ext>
            </a:extLst>
          </p:cNvPr>
          <p:cNvSpPr txBox="1"/>
          <p:nvPr/>
        </p:nvSpPr>
        <p:spPr>
          <a:xfrm>
            <a:off x="7413413" y="2164046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3×6=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E3C0F5-474B-3D8B-A49D-42049209A812}"/>
              </a:ext>
            </a:extLst>
          </p:cNvPr>
          <p:cNvSpPr txBox="1"/>
          <p:nvPr/>
        </p:nvSpPr>
        <p:spPr>
          <a:xfrm>
            <a:off x="9525898" y="2164046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10÷2=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F8FC31A-8EFE-7B9C-7CCF-82745397A47D}"/>
              </a:ext>
            </a:extLst>
          </p:cNvPr>
          <p:cNvSpPr txBox="1"/>
          <p:nvPr/>
        </p:nvSpPr>
        <p:spPr>
          <a:xfrm>
            <a:off x="1075958" y="3207932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4×9 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53A44EF-3380-0C16-96F1-1C43715795B0}"/>
              </a:ext>
            </a:extLst>
          </p:cNvPr>
          <p:cNvSpPr txBox="1"/>
          <p:nvPr/>
        </p:nvSpPr>
        <p:spPr>
          <a:xfrm>
            <a:off x="3188443" y="3207932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18÷3=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7662232-4DDA-9550-F779-872D084C79F9}"/>
              </a:ext>
            </a:extLst>
          </p:cNvPr>
          <p:cNvSpPr txBox="1"/>
          <p:nvPr/>
        </p:nvSpPr>
        <p:spPr>
          <a:xfrm>
            <a:off x="5300928" y="3207932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5×9=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9046C0B-8F51-8F7A-59E5-65C547E5A0D0}"/>
              </a:ext>
            </a:extLst>
          </p:cNvPr>
          <p:cNvSpPr txBox="1"/>
          <p:nvPr/>
        </p:nvSpPr>
        <p:spPr>
          <a:xfrm>
            <a:off x="7413413" y="3207932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20÷4=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3C940E9-6A12-74EC-FEAE-FF9CA24793CB}"/>
              </a:ext>
            </a:extLst>
          </p:cNvPr>
          <p:cNvSpPr txBox="1"/>
          <p:nvPr/>
        </p:nvSpPr>
        <p:spPr>
          <a:xfrm>
            <a:off x="9525898" y="3207932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4×6=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EBAB2B1-C7BB-6EF0-A755-D5BCFA2AD336}"/>
              </a:ext>
            </a:extLst>
          </p:cNvPr>
          <p:cNvSpPr txBox="1"/>
          <p:nvPr/>
        </p:nvSpPr>
        <p:spPr>
          <a:xfrm>
            <a:off x="1075958" y="4251818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6×7=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4D14DF4-3813-355C-4359-8BD8D1335B42}"/>
              </a:ext>
            </a:extLst>
          </p:cNvPr>
          <p:cNvSpPr txBox="1"/>
          <p:nvPr/>
        </p:nvSpPr>
        <p:spPr>
          <a:xfrm>
            <a:off x="3188443" y="4251818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6×8 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561E918-FA10-95E4-3B1F-A3994A23E6A8}"/>
              </a:ext>
            </a:extLst>
          </p:cNvPr>
          <p:cNvSpPr txBox="1"/>
          <p:nvPr/>
        </p:nvSpPr>
        <p:spPr>
          <a:xfrm>
            <a:off x="5300928" y="4251818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12÷2=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E25D767-2BB3-F679-21E3-47DEB58AF38E}"/>
              </a:ext>
            </a:extLst>
          </p:cNvPr>
          <p:cNvSpPr txBox="1"/>
          <p:nvPr/>
        </p:nvSpPr>
        <p:spPr>
          <a:xfrm>
            <a:off x="7413413" y="4251818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15+8=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F85DC49-CE97-F7BC-43CC-9B01AA49CC59}"/>
              </a:ext>
            </a:extLst>
          </p:cNvPr>
          <p:cNvSpPr txBox="1"/>
          <p:nvPr/>
        </p:nvSpPr>
        <p:spPr>
          <a:xfrm>
            <a:off x="9525898" y="4251818"/>
            <a:ext cx="2024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0738EDC-EF5F-4955-9472-C9D49F820260}"/>
              </a:ext>
            </a:extLst>
          </p:cNvPr>
          <p:cNvSpPr txBox="1"/>
          <p:nvPr/>
        </p:nvSpPr>
        <p:spPr>
          <a:xfrm>
            <a:off x="2546469" y="2164046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30089C4-4018-7212-5953-BA31CC30E106}"/>
              </a:ext>
            </a:extLst>
          </p:cNvPr>
          <p:cNvSpPr txBox="1"/>
          <p:nvPr/>
        </p:nvSpPr>
        <p:spPr>
          <a:xfrm>
            <a:off x="4363089" y="216404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3644DDE-2DB5-8CF4-D670-06C77D7C5361}"/>
              </a:ext>
            </a:extLst>
          </p:cNvPr>
          <p:cNvSpPr txBox="1"/>
          <p:nvPr/>
        </p:nvSpPr>
        <p:spPr>
          <a:xfrm>
            <a:off x="6512904" y="216404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3D903B0-AF5F-45CB-4533-0CB26BA2E24B}"/>
              </a:ext>
            </a:extLst>
          </p:cNvPr>
          <p:cNvSpPr txBox="1"/>
          <p:nvPr/>
        </p:nvSpPr>
        <p:spPr>
          <a:xfrm>
            <a:off x="8608732" y="216404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4EFB7EB-9C8D-1CC6-1BDE-C4068DA55B42}"/>
              </a:ext>
            </a:extLst>
          </p:cNvPr>
          <p:cNvSpPr txBox="1"/>
          <p:nvPr/>
        </p:nvSpPr>
        <p:spPr>
          <a:xfrm>
            <a:off x="10962304" y="216404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2C420C6-EC89-8585-0F35-25B92553EA86}"/>
              </a:ext>
            </a:extLst>
          </p:cNvPr>
          <p:cNvSpPr txBox="1"/>
          <p:nvPr/>
        </p:nvSpPr>
        <p:spPr>
          <a:xfrm>
            <a:off x="2433231" y="3207931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0180732-FBAB-53FD-7683-A505F0F21D27}"/>
              </a:ext>
            </a:extLst>
          </p:cNvPr>
          <p:cNvSpPr txBox="1"/>
          <p:nvPr/>
        </p:nvSpPr>
        <p:spPr>
          <a:xfrm>
            <a:off x="4631814" y="3207931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EF2D94A-9553-BDD3-8EBB-1E5A4CE30AD8}"/>
              </a:ext>
            </a:extLst>
          </p:cNvPr>
          <p:cNvSpPr txBox="1"/>
          <p:nvPr/>
        </p:nvSpPr>
        <p:spPr>
          <a:xfrm>
            <a:off x="6512904" y="3207931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D068AF2-62D3-BD46-E354-7D8ED35A42E9}"/>
              </a:ext>
            </a:extLst>
          </p:cNvPr>
          <p:cNvSpPr txBox="1"/>
          <p:nvPr/>
        </p:nvSpPr>
        <p:spPr>
          <a:xfrm>
            <a:off x="8877457" y="3207931"/>
            <a:ext cx="560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C25D4BB-31DF-DD16-6264-440116AA75FE}"/>
              </a:ext>
            </a:extLst>
          </p:cNvPr>
          <p:cNvSpPr txBox="1"/>
          <p:nvPr/>
        </p:nvSpPr>
        <p:spPr>
          <a:xfrm>
            <a:off x="10738436" y="3207931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077449D-EF4C-8957-79E4-0004A05D51D3}"/>
              </a:ext>
            </a:extLst>
          </p:cNvPr>
          <p:cNvSpPr txBox="1"/>
          <p:nvPr/>
        </p:nvSpPr>
        <p:spPr>
          <a:xfrm>
            <a:off x="2293588" y="4251818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9D9EFCA-6D4A-CBDA-FFE4-5E59D013C5A9}"/>
              </a:ext>
            </a:extLst>
          </p:cNvPr>
          <p:cNvSpPr txBox="1"/>
          <p:nvPr/>
        </p:nvSpPr>
        <p:spPr>
          <a:xfrm>
            <a:off x="4523482" y="4251818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B986EAF-100F-5204-9E49-D0BB760E9CA9}"/>
              </a:ext>
            </a:extLst>
          </p:cNvPr>
          <p:cNvSpPr txBox="1"/>
          <p:nvPr/>
        </p:nvSpPr>
        <p:spPr>
          <a:xfrm>
            <a:off x="6752445" y="4251818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CD1BC09-B05E-0A3A-EE11-7A61F60CF5D4}"/>
              </a:ext>
            </a:extLst>
          </p:cNvPr>
          <p:cNvSpPr txBox="1"/>
          <p:nvPr/>
        </p:nvSpPr>
        <p:spPr>
          <a:xfrm>
            <a:off x="8657446" y="4251818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311839B-FEF2-1F8A-4967-7A78EFC1BCCB}"/>
              </a:ext>
            </a:extLst>
          </p:cNvPr>
          <p:cNvSpPr txBox="1"/>
          <p:nvPr/>
        </p:nvSpPr>
        <p:spPr>
          <a:xfrm>
            <a:off x="10738436" y="4251818"/>
            <a:ext cx="755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12AF4DB-AF79-0B02-1618-161EB24BAB61}"/>
              </a:ext>
            </a:extLst>
          </p:cNvPr>
          <p:cNvSpPr/>
          <p:nvPr/>
        </p:nvSpPr>
        <p:spPr>
          <a:xfrm>
            <a:off x="500743" y="151391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EA09B2CA-C1EB-1571-BE47-66F63FA75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2102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8C6789-9565-C653-6A68-0FCF9FD7DC2D}"/>
              </a:ext>
            </a:extLst>
          </p:cNvPr>
          <p:cNvSpPr txBox="1"/>
          <p:nvPr/>
        </p:nvSpPr>
        <p:spPr>
          <a:xfrm>
            <a:off x="1157591" y="1473505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在      里填上“</a:t>
            </a:r>
            <a:r>
              <a:rPr lang="en-US" altLang="zh-CN" dirty="0"/>
              <a:t>×</a:t>
            </a:r>
            <a:r>
              <a:rPr lang="zh-CN" altLang="en-US" dirty="0"/>
              <a:t>”“</a:t>
            </a:r>
            <a:r>
              <a:rPr lang="en-US" altLang="zh-CN" dirty="0"/>
              <a:t>÷</a:t>
            </a:r>
            <a:r>
              <a:rPr lang="zh-CN" altLang="en-US" dirty="0"/>
              <a:t>”或“</a:t>
            </a:r>
            <a:r>
              <a:rPr lang="en-US" altLang="zh-CN" dirty="0"/>
              <a:t>&gt;</a:t>
            </a:r>
            <a:r>
              <a:rPr lang="zh-CN" altLang="en-US" dirty="0"/>
              <a:t>”“</a:t>
            </a:r>
            <a:r>
              <a:rPr lang="en-US" altLang="zh-CN" dirty="0"/>
              <a:t>&lt;</a:t>
            </a:r>
            <a:r>
              <a:rPr lang="zh-CN" altLang="en-US" dirty="0"/>
              <a:t>”“</a:t>
            </a:r>
            <a:r>
              <a:rPr lang="en-US" altLang="zh-CN" dirty="0"/>
              <a:t>=</a:t>
            </a:r>
            <a:r>
              <a:rPr lang="zh-CN" altLang="en-US" dirty="0"/>
              <a:t>”。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7C1696D-64E7-1318-809F-AD893E9C8600}"/>
              </a:ext>
            </a:extLst>
          </p:cNvPr>
          <p:cNvSpPr/>
          <p:nvPr/>
        </p:nvSpPr>
        <p:spPr>
          <a:xfrm>
            <a:off x="1764638" y="1525137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C26598-DCCF-CDE4-266E-C253F4C064B8}"/>
              </a:ext>
            </a:extLst>
          </p:cNvPr>
          <p:cNvSpPr txBox="1"/>
          <p:nvPr/>
        </p:nvSpPr>
        <p:spPr>
          <a:xfrm>
            <a:off x="1060314" y="2979374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     6=36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25AF7F8-3609-6CEE-2FBB-A98D405B041D}"/>
              </a:ext>
            </a:extLst>
          </p:cNvPr>
          <p:cNvSpPr/>
          <p:nvPr/>
        </p:nvSpPr>
        <p:spPr>
          <a:xfrm>
            <a:off x="1431141" y="3008625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107989-9FAF-2BE2-9B81-888D7788D1F8}"/>
              </a:ext>
            </a:extLst>
          </p:cNvPr>
          <p:cNvSpPr txBox="1"/>
          <p:nvPr/>
        </p:nvSpPr>
        <p:spPr>
          <a:xfrm>
            <a:off x="3579275" y="2979374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2×6      12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2EF9956-BB4E-C55D-2805-0F976F7DE861}"/>
              </a:ext>
            </a:extLst>
          </p:cNvPr>
          <p:cNvSpPr/>
          <p:nvPr/>
        </p:nvSpPr>
        <p:spPr>
          <a:xfrm>
            <a:off x="4649691" y="3008625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19FFAF8-DC0F-D19E-6167-AD0A7C4E64C2}"/>
              </a:ext>
            </a:extLst>
          </p:cNvPr>
          <p:cNvSpPr txBox="1"/>
          <p:nvPr/>
        </p:nvSpPr>
        <p:spPr>
          <a:xfrm>
            <a:off x="6380841" y="2979374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4×9      34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55450FF-DBAE-0DB6-C7CC-E5332B23D23F}"/>
              </a:ext>
            </a:extLst>
          </p:cNvPr>
          <p:cNvSpPr/>
          <p:nvPr/>
        </p:nvSpPr>
        <p:spPr>
          <a:xfrm>
            <a:off x="7439827" y="3008625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821CEB-7FB0-629F-9DC9-DC9065F89702}"/>
              </a:ext>
            </a:extLst>
          </p:cNvPr>
          <p:cNvSpPr txBox="1"/>
          <p:nvPr/>
        </p:nvSpPr>
        <p:spPr>
          <a:xfrm>
            <a:off x="9182407" y="2979374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8÷2      8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5F859A8-B5AA-4363-4351-BB192A809F86}"/>
              </a:ext>
            </a:extLst>
          </p:cNvPr>
          <p:cNvSpPr/>
          <p:nvPr/>
        </p:nvSpPr>
        <p:spPr>
          <a:xfrm>
            <a:off x="10241393" y="3008625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87D5DA2-D0A8-0BC7-A2F3-F5524011E738}"/>
              </a:ext>
            </a:extLst>
          </p:cNvPr>
          <p:cNvSpPr txBox="1"/>
          <p:nvPr/>
        </p:nvSpPr>
        <p:spPr>
          <a:xfrm>
            <a:off x="1060314" y="4284703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      6=5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EA79250-0CE8-A19A-F5D5-AAB313F253A7}"/>
              </a:ext>
            </a:extLst>
          </p:cNvPr>
          <p:cNvSpPr/>
          <p:nvPr/>
        </p:nvSpPr>
        <p:spPr>
          <a:xfrm>
            <a:off x="1657200" y="4313954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D388EAD-6255-9133-7B90-131362B5C37F}"/>
              </a:ext>
            </a:extLst>
          </p:cNvPr>
          <p:cNvSpPr txBox="1"/>
          <p:nvPr/>
        </p:nvSpPr>
        <p:spPr>
          <a:xfrm>
            <a:off x="3579275" y="4284703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5×7      32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A44785D-EA8A-D445-B53E-A6CAA66C4CA4}"/>
              </a:ext>
            </a:extLst>
          </p:cNvPr>
          <p:cNvSpPr/>
          <p:nvPr/>
        </p:nvSpPr>
        <p:spPr>
          <a:xfrm>
            <a:off x="4649691" y="4313954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260785B-117D-CC7C-A3C4-E48A798C82B8}"/>
              </a:ext>
            </a:extLst>
          </p:cNvPr>
          <p:cNvSpPr txBox="1"/>
          <p:nvPr/>
        </p:nvSpPr>
        <p:spPr>
          <a:xfrm>
            <a:off x="6380841" y="4284703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8×9      73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2710F38B-2ABA-9037-FD10-313635513461}"/>
              </a:ext>
            </a:extLst>
          </p:cNvPr>
          <p:cNvSpPr/>
          <p:nvPr/>
        </p:nvSpPr>
        <p:spPr>
          <a:xfrm>
            <a:off x="7451257" y="4313954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512CE5F-A1D9-AB1B-3E05-B2B16559AF91}"/>
              </a:ext>
            </a:extLst>
          </p:cNvPr>
          <p:cNvSpPr txBox="1"/>
          <p:nvPr/>
        </p:nvSpPr>
        <p:spPr>
          <a:xfrm>
            <a:off x="9182407" y="4284703"/>
            <a:ext cx="280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9÷3      3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E6D5261A-2DDF-9AA1-E176-E64C1FF0F52F}"/>
              </a:ext>
            </a:extLst>
          </p:cNvPr>
          <p:cNvSpPr/>
          <p:nvPr/>
        </p:nvSpPr>
        <p:spPr>
          <a:xfrm>
            <a:off x="10241393" y="4313954"/>
            <a:ext cx="587829" cy="58782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DDA2AD6-CDB8-F738-7351-70A02B16BD1D}"/>
              </a:ext>
            </a:extLst>
          </p:cNvPr>
          <p:cNvSpPr txBox="1"/>
          <p:nvPr/>
        </p:nvSpPr>
        <p:spPr>
          <a:xfrm>
            <a:off x="1401088" y="2979306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C518F27-162F-78FB-7E2B-B4447C550A4A}"/>
              </a:ext>
            </a:extLst>
          </p:cNvPr>
          <p:cNvSpPr txBox="1"/>
          <p:nvPr/>
        </p:nvSpPr>
        <p:spPr>
          <a:xfrm>
            <a:off x="4717368" y="2979306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4A9C510-80B1-AA37-9DC3-15A2AF6EB4A5}"/>
              </a:ext>
            </a:extLst>
          </p:cNvPr>
          <p:cNvSpPr txBox="1"/>
          <p:nvPr/>
        </p:nvSpPr>
        <p:spPr>
          <a:xfrm>
            <a:off x="7518934" y="2979306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D0B977F-06BF-9417-5725-C3A1F5853D08}"/>
              </a:ext>
            </a:extLst>
          </p:cNvPr>
          <p:cNvSpPr txBox="1"/>
          <p:nvPr/>
        </p:nvSpPr>
        <p:spPr>
          <a:xfrm>
            <a:off x="10313571" y="2979306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9EF8133-B8F0-F841-2AF9-8BBA5318841F}"/>
              </a:ext>
            </a:extLst>
          </p:cNvPr>
          <p:cNvSpPr txBox="1"/>
          <p:nvPr/>
        </p:nvSpPr>
        <p:spPr>
          <a:xfrm>
            <a:off x="1636875" y="4284669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14D576C-802A-2D49-556C-CDB811C77B00}"/>
              </a:ext>
            </a:extLst>
          </p:cNvPr>
          <p:cNvSpPr txBox="1"/>
          <p:nvPr/>
        </p:nvSpPr>
        <p:spPr>
          <a:xfrm>
            <a:off x="4727096" y="428466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C49D012-49C5-DE69-1745-FC6A4F26CB50}"/>
              </a:ext>
            </a:extLst>
          </p:cNvPr>
          <p:cNvSpPr txBox="1"/>
          <p:nvPr/>
        </p:nvSpPr>
        <p:spPr>
          <a:xfrm>
            <a:off x="7518934" y="428466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111837B-F2A2-97F7-E0F9-C6A2E477567C}"/>
              </a:ext>
            </a:extLst>
          </p:cNvPr>
          <p:cNvSpPr txBox="1"/>
          <p:nvPr/>
        </p:nvSpPr>
        <p:spPr>
          <a:xfrm>
            <a:off x="10313571" y="428466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3DE60D9-4011-E890-DC0D-C748A7CFE9E2}"/>
              </a:ext>
            </a:extLst>
          </p:cNvPr>
          <p:cNvSpPr/>
          <p:nvPr/>
        </p:nvSpPr>
        <p:spPr>
          <a:xfrm>
            <a:off x="500743" y="142636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697F19-BEE1-A3C0-1BA1-87F4538AF6C3}"/>
              </a:ext>
            </a:extLst>
          </p:cNvPr>
          <p:cNvSpPr txBox="1"/>
          <p:nvPr/>
        </p:nvSpPr>
        <p:spPr>
          <a:xfrm>
            <a:off x="1075958" y="2271052"/>
            <a:ext cx="25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5×7+20=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B33C8EA-626A-7E45-25EE-E5258CE0CE01}"/>
              </a:ext>
            </a:extLst>
          </p:cNvPr>
          <p:cNvSpPr txBox="1"/>
          <p:nvPr/>
        </p:nvSpPr>
        <p:spPr>
          <a:xfrm>
            <a:off x="4650873" y="2271052"/>
            <a:ext cx="25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7×9+17=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4606CE-236C-3957-421B-B5294577BCD2}"/>
              </a:ext>
            </a:extLst>
          </p:cNvPr>
          <p:cNvSpPr txBox="1"/>
          <p:nvPr/>
        </p:nvSpPr>
        <p:spPr>
          <a:xfrm>
            <a:off x="8225788" y="2271052"/>
            <a:ext cx="25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6×8+30=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D70B5B7-29D2-875B-43DB-D72A7FB1B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958" y="157517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B0D8A5-C03D-BB35-4DCE-68F0BC18CB80}"/>
              </a:ext>
            </a:extLst>
          </p:cNvPr>
          <p:cNvSpPr txBox="1"/>
          <p:nvPr/>
        </p:nvSpPr>
        <p:spPr>
          <a:xfrm>
            <a:off x="1075958" y="3633283"/>
            <a:ext cx="25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7×9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72B324C-3C26-3FCC-1D2F-5D16B095D04F}"/>
              </a:ext>
            </a:extLst>
          </p:cNvPr>
          <p:cNvSpPr txBox="1"/>
          <p:nvPr/>
        </p:nvSpPr>
        <p:spPr>
          <a:xfrm>
            <a:off x="4650873" y="3633283"/>
            <a:ext cx="25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6×7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34=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7CFC02D-F4F6-C2BA-175C-DB551DFC4C4A}"/>
              </a:ext>
            </a:extLst>
          </p:cNvPr>
          <p:cNvSpPr txBox="1"/>
          <p:nvPr/>
        </p:nvSpPr>
        <p:spPr>
          <a:xfrm>
            <a:off x="8225788" y="3633283"/>
            <a:ext cx="2513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9×6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BC1C966-CE70-45BE-AB4B-F5D7D467616E}"/>
              </a:ext>
            </a:extLst>
          </p:cNvPr>
          <p:cNvCxnSpPr>
            <a:cxnSpLocks/>
          </p:cNvCxnSpPr>
          <p:nvPr/>
        </p:nvCxnSpPr>
        <p:spPr>
          <a:xfrm>
            <a:off x="1055370" y="2849289"/>
            <a:ext cx="108204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891B5171-4CEC-8BEF-6D9A-10D8C8ACC126}"/>
              </a:ext>
            </a:extLst>
          </p:cNvPr>
          <p:cNvSpPr txBox="1"/>
          <p:nvPr/>
        </p:nvSpPr>
        <p:spPr>
          <a:xfrm>
            <a:off x="1309012" y="2845479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9B0D9B7-AB80-5D58-2827-3189F13A1066}"/>
              </a:ext>
            </a:extLst>
          </p:cNvPr>
          <p:cNvSpPr txBox="1"/>
          <p:nvPr/>
        </p:nvSpPr>
        <p:spPr>
          <a:xfrm>
            <a:off x="3001782" y="2274469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1BFF44D-5395-38C5-87EF-AD208665E4F0}"/>
              </a:ext>
            </a:extLst>
          </p:cNvPr>
          <p:cNvCxnSpPr>
            <a:cxnSpLocks/>
          </p:cNvCxnSpPr>
          <p:nvPr/>
        </p:nvCxnSpPr>
        <p:spPr>
          <a:xfrm>
            <a:off x="4637905" y="2849289"/>
            <a:ext cx="108204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1175BB11-121B-D544-E61E-6E589970D84A}"/>
              </a:ext>
            </a:extLst>
          </p:cNvPr>
          <p:cNvSpPr txBox="1"/>
          <p:nvPr/>
        </p:nvSpPr>
        <p:spPr>
          <a:xfrm>
            <a:off x="4891547" y="2845479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39B482F-66B5-55A2-4D4E-164F158E79B8}"/>
              </a:ext>
            </a:extLst>
          </p:cNvPr>
          <p:cNvSpPr txBox="1"/>
          <p:nvPr/>
        </p:nvSpPr>
        <p:spPr>
          <a:xfrm>
            <a:off x="6576697" y="2274469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F2C7BCD-A68C-9774-82F2-6C8387AB9B4C}"/>
              </a:ext>
            </a:extLst>
          </p:cNvPr>
          <p:cNvCxnSpPr>
            <a:cxnSpLocks/>
          </p:cNvCxnSpPr>
          <p:nvPr/>
        </p:nvCxnSpPr>
        <p:spPr>
          <a:xfrm>
            <a:off x="8257592" y="2849289"/>
            <a:ext cx="108204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FB28523A-0605-4BA0-90B8-09F0ED7C8E90}"/>
              </a:ext>
            </a:extLst>
          </p:cNvPr>
          <p:cNvSpPr txBox="1"/>
          <p:nvPr/>
        </p:nvSpPr>
        <p:spPr>
          <a:xfrm>
            <a:off x="8511234" y="2845479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7F218E9-897F-0C1D-930C-60E35ED27C0A}"/>
              </a:ext>
            </a:extLst>
          </p:cNvPr>
          <p:cNvSpPr txBox="1"/>
          <p:nvPr/>
        </p:nvSpPr>
        <p:spPr>
          <a:xfrm>
            <a:off x="10159030" y="2274469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564A253-F3C0-5093-54EF-957B37C07F2A}"/>
              </a:ext>
            </a:extLst>
          </p:cNvPr>
          <p:cNvCxnSpPr>
            <a:cxnSpLocks/>
          </p:cNvCxnSpPr>
          <p:nvPr/>
        </p:nvCxnSpPr>
        <p:spPr>
          <a:xfrm>
            <a:off x="1055370" y="4208103"/>
            <a:ext cx="108204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C28843D7-8992-A8E7-EE8C-161032CBC8EA}"/>
              </a:ext>
            </a:extLst>
          </p:cNvPr>
          <p:cNvSpPr txBox="1"/>
          <p:nvPr/>
        </p:nvSpPr>
        <p:spPr>
          <a:xfrm>
            <a:off x="1309012" y="4204293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0B33216-7034-73C0-6796-827E59DE1616}"/>
              </a:ext>
            </a:extLst>
          </p:cNvPr>
          <p:cNvSpPr txBox="1"/>
          <p:nvPr/>
        </p:nvSpPr>
        <p:spPr>
          <a:xfrm>
            <a:off x="2781696" y="3629866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39BE4DA-36F3-4FEE-684C-42AFE1E592DB}"/>
              </a:ext>
            </a:extLst>
          </p:cNvPr>
          <p:cNvCxnSpPr>
            <a:cxnSpLocks/>
          </p:cNvCxnSpPr>
          <p:nvPr/>
        </p:nvCxnSpPr>
        <p:spPr>
          <a:xfrm>
            <a:off x="4637905" y="4208103"/>
            <a:ext cx="108204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FA9F9DB0-777E-4CA8-0244-E2B7493FCC47}"/>
              </a:ext>
            </a:extLst>
          </p:cNvPr>
          <p:cNvSpPr txBox="1"/>
          <p:nvPr/>
        </p:nvSpPr>
        <p:spPr>
          <a:xfrm>
            <a:off x="4891547" y="4204293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CE42160-77A3-6B49-2ABA-3AC388850FDB}"/>
              </a:ext>
            </a:extLst>
          </p:cNvPr>
          <p:cNvSpPr txBox="1"/>
          <p:nvPr/>
        </p:nvSpPr>
        <p:spPr>
          <a:xfrm>
            <a:off x="6576697" y="3629866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5127F02-EADC-AA16-07AE-AC5EDAE841BC}"/>
              </a:ext>
            </a:extLst>
          </p:cNvPr>
          <p:cNvCxnSpPr>
            <a:cxnSpLocks/>
          </p:cNvCxnSpPr>
          <p:nvPr/>
        </p:nvCxnSpPr>
        <p:spPr>
          <a:xfrm>
            <a:off x="8257592" y="4208103"/>
            <a:ext cx="108204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2E98A371-4938-37DE-3D37-591E90886484}"/>
              </a:ext>
            </a:extLst>
          </p:cNvPr>
          <p:cNvSpPr txBox="1"/>
          <p:nvPr/>
        </p:nvSpPr>
        <p:spPr>
          <a:xfrm>
            <a:off x="8511234" y="4204293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4C44690-C968-AE72-3CE1-6AA7C31EAF45}"/>
              </a:ext>
            </a:extLst>
          </p:cNvPr>
          <p:cNvSpPr txBox="1"/>
          <p:nvPr/>
        </p:nvSpPr>
        <p:spPr>
          <a:xfrm>
            <a:off x="10159030" y="3629866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  <p:bldP spid="23" grpId="0"/>
      <p:bldP spid="24" grpId="0"/>
      <p:bldP spid="26" grpId="0"/>
      <p:bldP spid="27" grpId="0"/>
      <p:bldP spid="29" grpId="0"/>
      <p:bldP spid="30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FD643E5-A45E-E513-ACCB-FB93BB0F9714}"/>
              </a:ext>
            </a:extLst>
          </p:cNvPr>
          <p:cNvSpPr/>
          <p:nvPr/>
        </p:nvSpPr>
        <p:spPr>
          <a:xfrm>
            <a:off x="500743" y="143695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775ADF-4C03-54F0-0796-6C04F2766E2E}"/>
              </a:ext>
            </a:extLst>
          </p:cNvPr>
          <p:cNvSpPr txBox="1"/>
          <p:nvPr/>
        </p:nvSpPr>
        <p:spPr>
          <a:xfrm>
            <a:off x="1157593" y="1396548"/>
            <a:ext cx="1033336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里最大能填几？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098F92B-144E-C7BB-244F-BD389EA4C133}"/>
              </a:ext>
            </a:extLst>
          </p:cNvPr>
          <p:cNvSpPr txBox="1"/>
          <p:nvPr/>
        </p:nvSpPr>
        <p:spPr>
          <a:xfrm>
            <a:off x="1503033" y="2379159"/>
            <a:ext cx="383096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7×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en-US" altLang="zh-CN" dirty="0"/>
              <a:t>&lt;29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2F3968-DD93-E16B-1FC1-4C772EB94D44}"/>
              </a:ext>
            </a:extLst>
          </p:cNvPr>
          <p:cNvSpPr txBox="1"/>
          <p:nvPr/>
        </p:nvSpPr>
        <p:spPr>
          <a:xfrm>
            <a:off x="6324277" y="2379159"/>
            <a:ext cx="383096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3×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en-US" altLang="zh-CN" dirty="0"/>
              <a:t>&lt;13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29884-FEC5-3425-80DF-79F105EE1DC3}"/>
              </a:ext>
            </a:extLst>
          </p:cNvPr>
          <p:cNvSpPr txBox="1"/>
          <p:nvPr/>
        </p:nvSpPr>
        <p:spPr>
          <a:xfrm>
            <a:off x="1503033" y="3517079"/>
            <a:ext cx="383096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17 &gt;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en-US" altLang="zh-CN" dirty="0"/>
              <a:t>×2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812848-8BBE-3806-5714-386C09BC1AEF}"/>
              </a:ext>
            </a:extLst>
          </p:cNvPr>
          <p:cNvSpPr txBox="1"/>
          <p:nvPr/>
        </p:nvSpPr>
        <p:spPr>
          <a:xfrm>
            <a:off x="6324277" y="3517078"/>
            <a:ext cx="383096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5×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en-US" altLang="zh-CN" dirty="0"/>
              <a:t>&lt;24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1E35D91-87D2-4CB7-B189-3FBFD2437CBB}"/>
              </a:ext>
            </a:extLst>
          </p:cNvPr>
          <p:cNvSpPr txBox="1"/>
          <p:nvPr/>
        </p:nvSpPr>
        <p:spPr>
          <a:xfrm>
            <a:off x="1503033" y="4654999"/>
            <a:ext cx="383096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2×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en-US" altLang="zh-CN" dirty="0"/>
              <a:t>&lt;15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EA9E6D-0582-83FA-A512-DD1B0AF5577D}"/>
              </a:ext>
            </a:extLst>
          </p:cNvPr>
          <p:cNvSpPr txBox="1"/>
          <p:nvPr/>
        </p:nvSpPr>
        <p:spPr>
          <a:xfrm>
            <a:off x="6324277" y="4654999"/>
            <a:ext cx="383096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46&gt;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en-US" altLang="zh-CN" dirty="0"/>
              <a:t>×5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CB4C55-E464-9D37-4967-9F5A44AF7A54}"/>
              </a:ext>
            </a:extLst>
          </p:cNvPr>
          <p:cNvSpPr txBox="1"/>
          <p:nvPr/>
        </p:nvSpPr>
        <p:spPr>
          <a:xfrm>
            <a:off x="2790309" y="2411633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0CAD1F-9458-C612-CA5A-11C8A64486BF}"/>
              </a:ext>
            </a:extLst>
          </p:cNvPr>
          <p:cNvSpPr txBox="1"/>
          <p:nvPr/>
        </p:nvSpPr>
        <p:spPr>
          <a:xfrm>
            <a:off x="7595989" y="2411633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AEA7CA-0A1F-8D5D-032D-975005A81F68}"/>
              </a:ext>
            </a:extLst>
          </p:cNvPr>
          <p:cNvSpPr txBox="1"/>
          <p:nvPr/>
        </p:nvSpPr>
        <p:spPr>
          <a:xfrm>
            <a:off x="2916778" y="3539392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DB76531-ED64-93AB-DEF8-5D91F17A2A52}"/>
              </a:ext>
            </a:extLst>
          </p:cNvPr>
          <p:cNvSpPr txBox="1"/>
          <p:nvPr/>
        </p:nvSpPr>
        <p:spPr>
          <a:xfrm>
            <a:off x="7595989" y="3539392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0115FAC-5C5E-C12C-0241-39774679CC83}"/>
              </a:ext>
            </a:extLst>
          </p:cNvPr>
          <p:cNvSpPr txBox="1"/>
          <p:nvPr/>
        </p:nvSpPr>
        <p:spPr>
          <a:xfrm>
            <a:off x="2790309" y="4677313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90FD10E-BB52-AD6E-9727-44E610E1CB3F}"/>
              </a:ext>
            </a:extLst>
          </p:cNvPr>
          <p:cNvSpPr txBox="1"/>
          <p:nvPr/>
        </p:nvSpPr>
        <p:spPr>
          <a:xfrm>
            <a:off x="7595989" y="4677313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12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E583B705-D208-F22C-5EE1-8864BC2F9EC9}"/>
              </a:ext>
            </a:extLst>
          </p:cNvPr>
          <p:cNvSpPr/>
          <p:nvPr/>
        </p:nvSpPr>
        <p:spPr>
          <a:xfrm>
            <a:off x="500743" y="96959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0404CFB-2AFB-FD12-962F-D0B19C3F543E}"/>
              </a:ext>
            </a:extLst>
          </p:cNvPr>
          <p:cNvSpPr txBox="1"/>
          <p:nvPr/>
        </p:nvSpPr>
        <p:spPr>
          <a:xfrm>
            <a:off x="1157591" y="929188"/>
            <a:ext cx="375487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看图列式计算。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D733E1-FC18-1142-F89A-BC30633E4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57" y="2023074"/>
            <a:ext cx="4641495" cy="2034687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F0A8D14-F8BE-D6A4-EC82-6C7DA3541032}"/>
              </a:ext>
            </a:extLst>
          </p:cNvPr>
          <p:cNvCxnSpPr>
            <a:cxnSpLocks/>
          </p:cNvCxnSpPr>
          <p:nvPr/>
        </p:nvCxnSpPr>
        <p:spPr>
          <a:xfrm>
            <a:off x="5753789" y="1732388"/>
            <a:ext cx="0" cy="4163438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AC775190-F927-C889-9D55-8CB9304F9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426" y="2022697"/>
            <a:ext cx="5325917" cy="203544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0C291616-AAA4-48F6-F6A7-E7746C703B32}"/>
              </a:ext>
            </a:extLst>
          </p:cNvPr>
          <p:cNvGrpSpPr/>
          <p:nvPr/>
        </p:nvGrpSpPr>
        <p:grpSpPr>
          <a:xfrm>
            <a:off x="962919" y="4310481"/>
            <a:ext cx="4557640" cy="646331"/>
            <a:chOff x="1088572" y="4422241"/>
            <a:chExt cx="4557640" cy="64633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89B3E6D-543D-4903-EF9F-2A09617966AD}"/>
                </a:ext>
              </a:extLst>
            </p:cNvPr>
            <p:cNvSpPr txBox="1"/>
            <p:nvPr/>
          </p:nvSpPr>
          <p:spPr>
            <a:xfrm>
              <a:off x="3035030" y="4422241"/>
              <a:ext cx="71012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Times New Roman" panose="02020603050405020304" pitchFamily="18" charset="0"/>
                </a:rPr>
                <a:t>=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A9023C0-A58F-0C73-FBF1-69C429ADB4AC}"/>
                </a:ext>
              </a:extLst>
            </p:cNvPr>
            <p:cNvSpPr/>
            <p:nvPr/>
          </p:nvSpPr>
          <p:spPr>
            <a:xfrm>
              <a:off x="1088572" y="4452006"/>
              <a:ext cx="586800" cy="5868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5DAB50D-4139-5E0B-FCAC-16282298585C}"/>
                </a:ext>
              </a:extLst>
            </p:cNvPr>
            <p:cNvSpPr/>
            <p:nvPr/>
          </p:nvSpPr>
          <p:spPr>
            <a:xfrm>
              <a:off x="2407301" y="4452006"/>
              <a:ext cx="586800" cy="5868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22119DA4-272D-EFE6-AB55-E021931BBDC9}"/>
                </a:ext>
              </a:extLst>
            </p:cNvPr>
            <p:cNvSpPr/>
            <p:nvPr/>
          </p:nvSpPr>
          <p:spPr>
            <a:xfrm>
              <a:off x="1747422" y="4451492"/>
              <a:ext cx="587829" cy="58782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D95DA92-971C-F1F9-E81B-9F9220CCA05D}"/>
                </a:ext>
              </a:extLst>
            </p:cNvPr>
            <p:cNvSpPr/>
            <p:nvPr/>
          </p:nvSpPr>
          <p:spPr>
            <a:xfrm>
              <a:off x="3519167" y="4452006"/>
              <a:ext cx="586800" cy="5868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6F7398C-6AA4-D16F-72A0-5B94F63E087E}"/>
                </a:ext>
              </a:extLst>
            </p:cNvPr>
            <p:cNvSpPr txBox="1"/>
            <p:nvPr/>
          </p:nvSpPr>
          <p:spPr>
            <a:xfrm>
              <a:off x="4072060" y="4422241"/>
              <a:ext cx="15741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sym typeface="Times New Roman" panose="02020603050405020304" pitchFamily="18" charset="0"/>
                </a:rPr>
                <a:t>(   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F9E21D2-1AB3-B1FD-36D0-2824D4CB817D}"/>
              </a:ext>
            </a:extLst>
          </p:cNvPr>
          <p:cNvGrpSpPr/>
          <p:nvPr/>
        </p:nvGrpSpPr>
        <p:grpSpPr>
          <a:xfrm>
            <a:off x="6220251" y="4310480"/>
            <a:ext cx="5700816" cy="646332"/>
            <a:chOff x="6220251" y="4310480"/>
            <a:chExt cx="5700816" cy="646332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B4053E92-EF44-A166-1281-9D4B8C057B15}"/>
                </a:ext>
              </a:extLst>
            </p:cNvPr>
            <p:cNvGrpSpPr/>
            <p:nvPr/>
          </p:nvGrpSpPr>
          <p:grpSpPr>
            <a:xfrm>
              <a:off x="6220251" y="4310481"/>
              <a:ext cx="4126664" cy="646331"/>
              <a:chOff x="1088572" y="4422241"/>
              <a:chExt cx="4126664" cy="646331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787AE94-A106-0F1D-D8EF-74CB365C2C29}"/>
                  </a:ext>
                </a:extLst>
              </p:cNvPr>
              <p:cNvSpPr txBox="1"/>
              <p:nvPr/>
            </p:nvSpPr>
            <p:spPr>
              <a:xfrm>
                <a:off x="4189289" y="4422241"/>
                <a:ext cx="71012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7E95D6EB-5A3E-792A-127E-F59B8F6C2E98}"/>
                  </a:ext>
                </a:extLst>
              </p:cNvPr>
              <p:cNvSpPr/>
              <p:nvPr/>
            </p:nvSpPr>
            <p:spPr>
              <a:xfrm>
                <a:off x="1088572" y="4452006"/>
                <a:ext cx="586800" cy="586800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4A3E87E8-8F7B-EB4E-7B72-08B59F5034DA}"/>
                  </a:ext>
                </a:extLst>
              </p:cNvPr>
              <p:cNvSpPr/>
              <p:nvPr/>
            </p:nvSpPr>
            <p:spPr>
              <a:xfrm>
                <a:off x="2286106" y="4452006"/>
                <a:ext cx="586800" cy="586800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A50E1E67-6AC3-BC19-63AB-AF7E122F090E}"/>
                  </a:ext>
                </a:extLst>
              </p:cNvPr>
              <p:cNvSpPr/>
              <p:nvPr/>
            </p:nvSpPr>
            <p:spPr>
              <a:xfrm>
                <a:off x="4628436" y="4452006"/>
                <a:ext cx="586800" cy="586800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44FA3F7D-92A9-67F0-AF8F-4914982CC331}"/>
                  </a:ext>
                </a:extLst>
              </p:cNvPr>
              <p:cNvSpPr/>
              <p:nvPr/>
            </p:nvSpPr>
            <p:spPr>
              <a:xfrm>
                <a:off x="3605361" y="4452006"/>
                <a:ext cx="586800" cy="586800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E204A780-A6F6-13AA-19B7-2884785C6F44}"/>
                  </a:ext>
                </a:extLst>
              </p:cNvPr>
              <p:cNvSpPr/>
              <p:nvPr/>
            </p:nvSpPr>
            <p:spPr>
              <a:xfrm>
                <a:off x="2942444" y="4451492"/>
                <a:ext cx="587829" cy="58782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CEB7BDA-1947-C60A-0BEE-637DCF765697}"/>
                  </a:ext>
                </a:extLst>
              </p:cNvPr>
              <p:cNvSpPr txBox="1"/>
              <p:nvPr/>
            </p:nvSpPr>
            <p:spPr>
              <a:xfrm>
                <a:off x="1656016" y="4422241"/>
                <a:ext cx="71012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×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2E4CF43-072C-C05C-7C30-7AA10DD861C0}"/>
                </a:ext>
              </a:extLst>
            </p:cNvPr>
            <p:cNvSpPr txBox="1"/>
            <p:nvPr/>
          </p:nvSpPr>
          <p:spPr>
            <a:xfrm>
              <a:off x="10346915" y="4310480"/>
              <a:ext cx="15741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sym typeface="Times New Roman" panose="02020603050405020304" pitchFamily="18" charset="0"/>
                </a:rPr>
                <a:t>(   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3D908217-F59D-74F4-E78A-334D737726ED}"/>
              </a:ext>
            </a:extLst>
          </p:cNvPr>
          <p:cNvSpPr txBox="1"/>
          <p:nvPr/>
        </p:nvSpPr>
        <p:spPr>
          <a:xfrm>
            <a:off x="936298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FB439E9-9F73-63E3-74E1-CE2B9E5D1217}"/>
              </a:ext>
            </a:extLst>
          </p:cNvPr>
          <p:cNvSpPr txBox="1"/>
          <p:nvPr/>
        </p:nvSpPr>
        <p:spPr>
          <a:xfrm>
            <a:off x="1597621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B3156CC-5DA3-7B8A-9F0E-3C816FC7092B}"/>
              </a:ext>
            </a:extLst>
          </p:cNvPr>
          <p:cNvSpPr txBox="1"/>
          <p:nvPr/>
        </p:nvSpPr>
        <p:spPr>
          <a:xfrm>
            <a:off x="2364068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FF1DB7E-292C-434E-1C49-8F7520975FFB}"/>
              </a:ext>
            </a:extLst>
          </p:cNvPr>
          <p:cNvSpPr txBox="1"/>
          <p:nvPr/>
        </p:nvSpPr>
        <p:spPr>
          <a:xfrm>
            <a:off x="3481424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E11EDC6-7848-4B24-DBDA-5865272E219E}"/>
              </a:ext>
            </a:extLst>
          </p:cNvPr>
          <p:cNvSpPr txBox="1"/>
          <p:nvPr/>
        </p:nvSpPr>
        <p:spPr>
          <a:xfrm>
            <a:off x="4289245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02C67A5-9F7B-C07B-B9E0-412B2123D620}"/>
              </a:ext>
            </a:extLst>
          </p:cNvPr>
          <p:cNvSpPr txBox="1"/>
          <p:nvPr/>
        </p:nvSpPr>
        <p:spPr>
          <a:xfrm>
            <a:off x="6320210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0ADBA63-0CCF-4856-5D63-7FD267937F54}"/>
              </a:ext>
            </a:extLst>
          </p:cNvPr>
          <p:cNvSpPr txBox="1"/>
          <p:nvPr/>
        </p:nvSpPr>
        <p:spPr>
          <a:xfrm>
            <a:off x="7505435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7E5274F-9EBD-4A4F-D8FC-0CC1EE29848F}"/>
              </a:ext>
            </a:extLst>
          </p:cNvPr>
          <p:cNvSpPr txBox="1"/>
          <p:nvPr/>
        </p:nvSpPr>
        <p:spPr>
          <a:xfrm>
            <a:off x="8155702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85BE1C7-F0BD-F63A-7A34-C4118A5EC79C}"/>
              </a:ext>
            </a:extLst>
          </p:cNvPr>
          <p:cNvSpPr txBox="1"/>
          <p:nvPr/>
        </p:nvSpPr>
        <p:spPr>
          <a:xfrm>
            <a:off x="8832310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B77F142-0151-C7F9-F32E-2EA26E0B5844}"/>
              </a:ext>
            </a:extLst>
          </p:cNvPr>
          <p:cNvSpPr txBox="1"/>
          <p:nvPr/>
        </p:nvSpPr>
        <p:spPr>
          <a:xfrm>
            <a:off x="9735167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8B9CE4C-861F-7CFF-1F4D-58B371D6C7DE}"/>
              </a:ext>
            </a:extLst>
          </p:cNvPr>
          <p:cNvSpPr txBox="1"/>
          <p:nvPr/>
        </p:nvSpPr>
        <p:spPr>
          <a:xfrm>
            <a:off x="10694694" y="4310480"/>
            <a:ext cx="8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本</a:t>
            </a: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DBFABDB-D05D-6CA4-ECFE-8658FFAEE8F8}"/>
              </a:ext>
            </a:extLst>
          </p:cNvPr>
          <p:cNvSpPr/>
          <p:nvPr/>
        </p:nvSpPr>
        <p:spPr>
          <a:xfrm>
            <a:off x="500743" y="13392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FEA8A93-CEB5-74C5-9335-F0982EE23D36}"/>
              </a:ext>
            </a:extLst>
          </p:cNvPr>
          <p:cNvSpPr txBox="1"/>
          <p:nvPr/>
        </p:nvSpPr>
        <p:spPr>
          <a:xfrm>
            <a:off x="1157591" y="1288680"/>
            <a:ext cx="10533666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一位老师带</a:t>
            </a:r>
            <a:r>
              <a:rPr lang="en-US" altLang="zh-CN" dirty="0"/>
              <a:t>6</a:t>
            </a:r>
            <a:r>
              <a:rPr lang="zh-CN" altLang="en-US" dirty="0"/>
              <a:t>名同学参观科技馆，科技馆的门票价格如下。他们买门票一共要付多少钱？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B318F7-FC71-4CD5-C71E-4B83AAA9B9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6EB"/>
              </a:clrFrom>
              <a:clrTo>
                <a:srgbClr val="EFF6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1412" y="2801872"/>
            <a:ext cx="2657416" cy="16171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FEAEED2-0470-D08A-5196-9B227A6F4226}"/>
              </a:ext>
            </a:extLst>
          </p:cNvPr>
          <p:cNvSpPr txBox="1"/>
          <p:nvPr/>
        </p:nvSpPr>
        <p:spPr>
          <a:xfrm>
            <a:off x="2341880" y="3287280"/>
            <a:ext cx="3896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5×6+9=39</a:t>
            </a:r>
            <a:r>
              <a:rPr lang="en-US" altLang="zh-CN" dirty="0">
                <a:latin typeface="宋体" panose="02010600030101010101" pitchFamily="2" charset="-122"/>
              </a:rPr>
              <a:t>(</a:t>
            </a:r>
            <a:r>
              <a:rPr lang="zh-CN" altLang="en-US" dirty="0">
                <a:latin typeface="宋体" panose="02010600030101010101" pitchFamily="2" charset="-122"/>
              </a:rPr>
              <a:t>元</a:t>
            </a:r>
            <a:r>
              <a:rPr lang="en-US" altLang="zh-CN" dirty="0">
                <a:latin typeface="宋体" panose="02010600030101010101" pitchFamily="2" charset="-122"/>
              </a:rPr>
              <a:t>)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65137B4-AFC0-89D7-9217-451254DEB7A2}"/>
              </a:ext>
            </a:extLst>
          </p:cNvPr>
          <p:cNvSpPr txBox="1"/>
          <p:nvPr/>
        </p:nvSpPr>
        <p:spPr>
          <a:xfrm>
            <a:off x="1157591" y="4187292"/>
            <a:ext cx="7716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口答：他们买门票一共要付</a:t>
            </a:r>
            <a:r>
              <a:rPr lang="en-US" altLang="zh-CN" dirty="0"/>
              <a:t>39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1A8F346F-AAE6-AE92-6635-29F1FECC0262}"/>
              </a:ext>
            </a:extLst>
          </p:cNvPr>
          <p:cNvSpPr/>
          <p:nvPr/>
        </p:nvSpPr>
        <p:spPr>
          <a:xfrm>
            <a:off x="500743" y="117279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6FB50BB-5C9D-FA04-CD4D-FD4931818F18}"/>
              </a:ext>
            </a:extLst>
          </p:cNvPr>
          <p:cNvSpPr txBox="1"/>
          <p:nvPr/>
        </p:nvSpPr>
        <p:spPr>
          <a:xfrm>
            <a:off x="1157592" y="1132388"/>
            <a:ext cx="10533665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二（</a:t>
            </a:r>
            <a:r>
              <a:rPr lang="en-US" altLang="zh-CN" dirty="0"/>
              <a:t>1</a:t>
            </a:r>
            <a:r>
              <a:rPr lang="zh-CN" altLang="en-US" dirty="0"/>
              <a:t>）班小朋友去秋游，李老师带了</a:t>
            </a:r>
            <a:r>
              <a:rPr lang="en-US" altLang="zh-CN" dirty="0"/>
              <a:t>7</a:t>
            </a:r>
            <a:r>
              <a:rPr lang="zh-CN" altLang="en-US" dirty="0"/>
              <a:t>瓶汽水，一瓶汽水可以倒</a:t>
            </a:r>
            <a:r>
              <a:rPr lang="en-US" altLang="zh-CN" dirty="0"/>
              <a:t>4</a:t>
            </a:r>
            <a:r>
              <a:rPr lang="zh-CN" altLang="en-US" dirty="0"/>
              <a:t>杯。全班</a:t>
            </a:r>
            <a:r>
              <a:rPr lang="en-US" altLang="zh-CN" dirty="0"/>
              <a:t>30</a:t>
            </a:r>
            <a:r>
              <a:rPr lang="zh-CN" altLang="en-US" dirty="0"/>
              <a:t>位小朋友，每人一杯，够不够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39B77F6-3051-D615-B7E5-A8B88C855966}"/>
              </a:ext>
            </a:extLst>
          </p:cNvPr>
          <p:cNvSpPr txBox="1"/>
          <p:nvPr/>
        </p:nvSpPr>
        <p:spPr>
          <a:xfrm>
            <a:off x="3500120" y="3265482"/>
            <a:ext cx="311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4×7=28</a:t>
            </a:r>
            <a:r>
              <a:rPr lang="en-US" altLang="zh-CN" dirty="0">
                <a:latin typeface="宋体" panose="02010600030101010101" pitchFamily="2" charset="-122"/>
              </a:rPr>
              <a:t>(</a:t>
            </a:r>
            <a:r>
              <a:rPr lang="zh-CN" altLang="en-US" dirty="0">
                <a:latin typeface="宋体" panose="02010600030101010101" pitchFamily="2" charset="-122"/>
              </a:rPr>
              <a:t>杯</a:t>
            </a:r>
            <a:r>
              <a:rPr lang="en-US" altLang="zh-CN" dirty="0">
                <a:latin typeface="宋体" panose="02010600030101010101" pitchFamily="2" charset="-122"/>
              </a:rPr>
              <a:t>)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47DFFF7-5F91-89FC-0348-62FC371A6410}"/>
              </a:ext>
            </a:extLst>
          </p:cNvPr>
          <p:cNvSpPr txBox="1"/>
          <p:nvPr/>
        </p:nvSpPr>
        <p:spPr>
          <a:xfrm>
            <a:off x="3093720" y="4097323"/>
            <a:ext cx="4617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28&lt;30</a:t>
            </a:r>
            <a:r>
              <a:rPr lang="zh-CN" altLang="en-US" dirty="0"/>
              <a:t>，所以不够</a:t>
            </a:r>
            <a:endParaRPr lang="zh-CN" altLang="en-US" dirty="0">
              <a:latin typeface="宋体" panose="02010600030101010101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9B2501F-6DCB-5358-4BD5-45A7E22AAAF0}"/>
              </a:ext>
            </a:extLst>
          </p:cNvPr>
          <p:cNvSpPr txBox="1"/>
          <p:nvPr/>
        </p:nvSpPr>
        <p:spPr>
          <a:xfrm>
            <a:off x="2566164" y="4944937"/>
            <a:ext cx="571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口答：每人一杯，不够。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3CB4145-7675-F8B2-1E47-783F49F28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F455A06-F5CB-0D51-3FE9-2F05CD270CB4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4758</TotalTime>
  <Words>703</Words>
  <Application>Microsoft Office PowerPoint</Application>
  <PresentationFormat>宽屏</PresentationFormat>
  <Paragraphs>221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539</cp:revision>
  <dcterms:created xsi:type="dcterms:W3CDTF">2016-01-14T07:05:12Z</dcterms:created>
  <dcterms:modified xsi:type="dcterms:W3CDTF">2025-07-26T05:37:40Z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