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06" r:id="rId1"/>
  </p:sldMasterIdLst>
  <p:notesMasterIdLst>
    <p:notesMasterId r:id="rId22"/>
  </p:notesMasterIdLst>
  <p:handoutMasterIdLst>
    <p:handoutMasterId r:id="rId23"/>
  </p:handoutMasterIdLst>
  <p:sldIdLst>
    <p:sldId id="256" r:id="rId2"/>
    <p:sldId id="570" r:id="rId3"/>
    <p:sldId id="587" r:id="rId4"/>
    <p:sldId id="590" r:id="rId5"/>
    <p:sldId id="591" r:id="rId6"/>
    <p:sldId id="579" r:id="rId7"/>
    <p:sldId id="552" r:id="rId8"/>
    <p:sldId id="528" r:id="rId9"/>
    <p:sldId id="583" r:id="rId10"/>
    <p:sldId id="585" r:id="rId11"/>
    <p:sldId id="572" r:id="rId12"/>
    <p:sldId id="544" r:id="rId13"/>
    <p:sldId id="575" r:id="rId14"/>
    <p:sldId id="547" r:id="rId15"/>
    <p:sldId id="588" r:id="rId16"/>
    <p:sldId id="589" r:id="rId17"/>
    <p:sldId id="548" r:id="rId18"/>
    <p:sldId id="382" r:id="rId19"/>
  </p:sldIdLst>
  <p:sldSz cx="12192000" cy="6858000"/>
  <p:notesSz cx="6858000" cy="9144000"/>
  <p:custDataLst>
    <p:tags r:id="rId24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9585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917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8754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8339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7924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509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093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678" algn="l" defTabSz="121917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7DA8D5"/>
    <a:srgbClr val="3366FF"/>
    <a:srgbClr val="FEF7E4"/>
    <a:srgbClr val="FEF2E3"/>
    <a:srgbClr val="FEEBD4"/>
    <a:srgbClr val="FD91A5"/>
    <a:srgbClr val="41C8F5"/>
    <a:srgbClr val="F04C35"/>
    <a:srgbClr val="F1C7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55" autoAdjust="0"/>
    <p:restoredTop sz="95026" autoAdjust="0"/>
  </p:normalViewPr>
  <p:slideViewPr>
    <p:cSldViewPr snapToGrid="0">
      <p:cViewPr varScale="1">
        <p:scale>
          <a:sx n="63" d="100"/>
          <a:sy n="63" d="100"/>
        </p:scale>
        <p:origin x="72" y="11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C4BF417E-1351-5D95-E0C1-6517EC274CB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BDB5497-CB00-8CDD-C3C1-8BE11AE0C73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56076A-F3CF-495A-A8EA-BE70EF93A67E}" type="datetimeFigureOut">
              <a:rPr lang="zh-CN" altLang="en-US" smtClean="0"/>
              <a:t>2025/7/26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ABFFDA2-5735-8F5A-1F29-8818F52242E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4E0946A-BAD8-48EF-0A95-8FE7569C13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F5BF6E-E7E4-4EE6-B3A4-4C1852D0EB8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31388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4147DD4A-DFAD-E66D-612E-DF06B6AA4B6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64FCB6E-66DE-6E33-485F-B5908295A50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D4105D6E-6992-8A52-3F34-2B878097F5B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F1135C7D-3E35-BDAA-F676-B5A87047A2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294EA76-DCF9-5C09-29E0-13D9F119A44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230780F-1F21-A17D-892E-20BE89EDF5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fld id="{67B0EFFF-912F-49FC-AA1D-5A646695673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87CE4070-D2FE-980F-ADFF-E4CC3B9F9B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4">
            <a:extLst>
              <a:ext uri="{FF2B5EF4-FFF2-40B4-BE49-F238E27FC236}">
                <a16:creationId xmlns:a16="http://schemas.microsoft.com/office/drawing/2014/main" id="{B326FF1C-9061-42D2-B814-229E6095FA2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96150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E2D34AA-2093-BCCD-CDA4-8CED666522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05899FF-F0A9-71A3-FCFB-7EA4B93483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27202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>
            <a:extLst>
              <a:ext uri="{FF2B5EF4-FFF2-40B4-BE49-F238E27FC236}">
                <a16:creationId xmlns:a16="http://schemas.microsoft.com/office/drawing/2014/main" id="{85C8D1C9-4268-09B5-9CDC-B2D9299AC7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0CEA67C-B615-DA20-1DFC-A4B04D6A09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94" r="17132"/>
          <a:stretch/>
        </p:blipFill>
        <p:spPr>
          <a:xfrm>
            <a:off x="-1" y="6604000"/>
            <a:ext cx="12192001" cy="254000"/>
          </a:xfrm>
          <a:custGeom>
            <a:avLst/>
            <a:gdLst>
              <a:gd name="connsiteX0" fmla="*/ 0 w 12192001"/>
              <a:gd name="connsiteY0" fmla="*/ 0 h 254000"/>
              <a:gd name="connsiteX1" fmla="*/ 555413 w 12192001"/>
              <a:gd name="connsiteY1" fmla="*/ 0 h 254000"/>
              <a:gd name="connsiteX2" fmla="*/ 1232747 w 12192001"/>
              <a:gd name="connsiteY2" fmla="*/ 0 h 254000"/>
              <a:gd name="connsiteX3" fmla="*/ 2153920 w 12192001"/>
              <a:gd name="connsiteY3" fmla="*/ 0 h 254000"/>
              <a:gd name="connsiteX4" fmla="*/ 2953174 w 12192001"/>
              <a:gd name="connsiteY4" fmla="*/ 0 h 254000"/>
              <a:gd name="connsiteX5" fmla="*/ 3874347 w 12192001"/>
              <a:gd name="connsiteY5" fmla="*/ 0 h 254000"/>
              <a:gd name="connsiteX6" fmla="*/ 4185920 w 12192001"/>
              <a:gd name="connsiteY6" fmla="*/ 0 h 254000"/>
              <a:gd name="connsiteX7" fmla="*/ 4985174 w 12192001"/>
              <a:gd name="connsiteY7" fmla="*/ 0 h 254000"/>
              <a:gd name="connsiteX8" fmla="*/ 5662507 w 12192001"/>
              <a:gd name="connsiteY8" fmla="*/ 0 h 254000"/>
              <a:gd name="connsiteX9" fmla="*/ 6096000 w 12192001"/>
              <a:gd name="connsiteY9" fmla="*/ 0 h 254000"/>
              <a:gd name="connsiteX10" fmla="*/ 6407574 w 12192001"/>
              <a:gd name="connsiteY10" fmla="*/ 0 h 254000"/>
              <a:gd name="connsiteX11" fmla="*/ 7084907 w 12192001"/>
              <a:gd name="connsiteY11" fmla="*/ 0 h 254000"/>
              <a:gd name="connsiteX12" fmla="*/ 7884161 w 12192001"/>
              <a:gd name="connsiteY12" fmla="*/ 0 h 254000"/>
              <a:gd name="connsiteX13" fmla="*/ 8317654 w 12192001"/>
              <a:gd name="connsiteY13" fmla="*/ 0 h 254000"/>
              <a:gd name="connsiteX14" fmla="*/ 8873067 w 12192001"/>
              <a:gd name="connsiteY14" fmla="*/ 0 h 254000"/>
              <a:gd name="connsiteX15" fmla="*/ 9306561 w 12192001"/>
              <a:gd name="connsiteY15" fmla="*/ 0 h 254000"/>
              <a:gd name="connsiteX16" fmla="*/ 9861974 w 12192001"/>
              <a:gd name="connsiteY16" fmla="*/ 0 h 254000"/>
              <a:gd name="connsiteX17" fmla="*/ 10539308 w 12192001"/>
              <a:gd name="connsiteY17" fmla="*/ 0 h 254000"/>
              <a:gd name="connsiteX18" fmla="*/ 11094721 w 12192001"/>
              <a:gd name="connsiteY18" fmla="*/ 0 h 254000"/>
              <a:gd name="connsiteX19" fmla="*/ 12192001 w 12192001"/>
              <a:gd name="connsiteY19" fmla="*/ 0 h 254000"/>
              <a:gd name="connsiteX20" fmla="*/ 12192001 w 12192001"/>
              <a:gd name="connsiteY20" fmla="*/ 254000 h 254000"/>
              <a:gd name="connsiteX21" fmla="*/ 11758508 w 12192001"/>
              <a:gd name="connsiteY21" fmla="*/ 254000 h 254000"/>
              <a:gd name="connsiteX22" fmla="*/ 10959254 w 12192001"/>
              <a:gd name="connsiteY22" fmla="*/ 254000 h 254000"/>
              <a:gd name="connsiteX23" fmla="*/ 10160001 w 12192001"/>
              <a:gd name="connsiteY23" fmla="*/ 254000 h 254000"/>
              <a:gd name="connsiteX24" fmla="*/ 9238827 w 12192001"/>
              <a:gd name="connsiteY24" fmla="*/ 254000 h 254000"/>
              <a:gd name="connsiteX25" fmla="*/ 8683414 w 12192001"/>
              <a:gd name="connsiteY25" fmla="*/ 254000 h 254000"/>
              <a:gd name="connsiteX26" fmla="*/ 7762241 w 12192001"/>
              <a:gd name="connsiteY26" fmla="*/ 254000 h 254000"/>
              <a:gd name="connsiteX27" fmla="*/ 7084907 w 12192001"/>
              <a:gd name="connsiteY27" fmla="*/ 254000 h 254000"/>
              <a:gd name="connsiteX28" fmla="*/ 6773334 w 12192001"/>
              <a:gd name="connsiteY28" fmla="*/ 254000 h 254000"/>
              <a:gd name="connsiteX29" fmla="*/ 6339841 w 12192001"/>
              <a:gd name="connsiteY29" fmla="*/ 254000 h 254000"/>
              <a:gd name="connsiteX30" fmla="*/ 6028267 w 12192001"/>
              <a:gd name="connsiteY30" fmla="*/ 254000 h 254000"/>
              <a:gd name="connsiteX31" fmla="*/ 5472854 w 12192001"/>
              <a:gd name="connsiteY31" fmla="*/ 254000 h 254000"/>
              <a:gd name="connsiteX32" fmla="*/ 4917440 w 12192001"/>
              <a:gd name="connsiteY32" fmla="*/ 254000 h 254000"/>
              <a:gd name="connsiteX33" fmla="*/ 4483947 w 12192001"/>
              <a:gd name="connsiteY33" fmla="*/ 254000 h 254000"/>
              <a:gd name="connsiteX34" fmla="*/ 3806614 w 12192001"/>
              <a:gd name="connsiteY34" fmla="*/ 254000 h 254000"/>
              <a:gd name="connsiteX35" fmla="*/ 3129280 w 12192001"/>
              <a:gd name="connsiteY35" fmla="*/ 254000 h 254000"/>
              <a:gd name="connsiteX36" fmla="*/ 2817707 w 12192001"/>
              <a:gd name="connsiteY36" fmla="*/ 254000 h 254000"/>
              <a:gd name="connsiteX37" fmla="*/ 2140374 w 12192001"/>
              <a:gd name="connsiteY37" fmla="*/ 254000 h 254000"/>
              <a:gd name="connsiteX38" fmla="*/ 1463040 w 12192001"/>
              <a:gd name="connsiteY38" fmla="*/ 254000 h 254000"/>
              <a:gd name="connsiteX39" fmla="*/ 1029547 w 12192001"/>
              <a:gd name="connsiteY39" fmla="*/ 254000 h 254000"/>
              <a:gd name="connsiteX40" fmla="*/ 596053 w 12192001"/>
              <a:gd name="connsiteY40" fmla="*/ 254000 h 254000"/>
              <a:gd name="connsiteX41" fmla="*/ 0 w 12192001"/>
              <a:gd name="connsiteY41" fmla="*/ 254000 h 254000"/>
              <a:gd name="connsiteX42" fmla="*/ 0 w 12192001"/>
              <a:gd name="connsiteY42" fmla="*/ 0 h 25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12192001" h="254000" fill="none" extrusionOk="0">
                <a:moveTo>
                  <a:pt x="0" y="0"/>
                </a:moveTo>
                <a:cubicBezTo>
                  <a:pt x="145676" y="-13640"/>
                  <a:pt x="303391" y="-18960"/>
                  <a:pt x="555413" y="0"/>
                </a:cubicBezTo>
                <a:cubicBezTo>
                  <a:pt x="807435" y="18960"/>
                  <a:pt x="1034511" y="-26547"/>
                  <a:pt x="1232747" y="0"/>
                </a:cubicBezTo>
                <a:cubicBezTo>
                  <a:pt x="1430983" y="26547"/>
                  <a:pt x="1926515" y="37152"/>
                  <a:pt x="2153920" y="0"/>
                </a:cubicBezTo>
                <a:cubicBezTo>
                  <a:pt x="2381325" y="-37152"/>
                  <a:pt x="2638522" y="-9963"/>
                  <a:pt x="2953174" y="0"/>
                </a:cubicBezTo>
                <a:cubicBezTo>
                  <a:pt x="3267826" y="9963"/>
                  <a:pt x="3463849" y="22795"/>
                  <a:pt x="3874347" y="0"/>
                </a:cubicBezTo>
                <a:cubicBezTo>
                  <a:pt x="4284845" y="-22795"/>
                  <a:pt x="4112471" y="-12921"/>
                  <a:pt x="4185920" y="0"/>
                </a:cubicBezTo>
                <a:cubicBezTo>
                  <a:pt x="4259369" y="12921"/>
                  <a:pt x="4731745" y="6020"/>
                  <a:pt x="4985174" y="0"/>
                </a:cubicBezTo>
                <a:cubicBezTo>
                  <a:pt x="5238603" y="-6020"/>
                  <a:pt x="5362193" y="7457"/>
                  <a:pt x="5662507" y="0"/>
                </a:cubicBezTo>
                <a:cubicBezTo>
                  <a:pt x="5962821" y="-7457"/>
                  <a:pt x="5975389" y="14937"/>
                  <a:pt x="6096000" y="0"/>
                </a:cubicBezTo>
                <a:cubicBezTo>
                  <a:pt x="6216611" y="-14937"/>
                  <a:pt x="6279236" y="-14459"/>
                  <a:pt x="6407574" y="0"/>
                </a:cubicBezTo>
                <a:cubicBezTo>
                  <a:pt x="6535912" y="14459"/>
                  <a:pt x="6870720" y="22031"/>
                  <a:pt x="7084907" y="0"/>
                </a:cubicBezTo>
                <a:cubicBezTo>
                  <a:pt x="7299094" y="-22031"/>
                  <a:pt x="7686832" y="13379"/>
                  <a:pt x="7884161" y="0"/>
                </a:cubicBezTo>
                <a:cubicBezTo>
                  <a:pt x="8081490" y="-13379"/>
                  <a:pt x="8136380" y="-18176"/>
                  <a:pt x="8317654" y="0"/>
                </a:cubicBezTo>
                <a:cubicBezTo>
                  <a:pt x="8498928" y="18176"/>
                  <a:pt x="8601804" y="-4492"/>
                  <a:pt x="8873067" y="0"/>
                </a:cubicBezTo>
                <a:cubicBezTo>
                  <a:pt x="9144330" y="4492"/>
                  <a:pt x="9147189" y="11211"/>
                  <a:pt x="9306561" y="0"/>
                </a:cubicBezTo>
                <a:cubicBezTo>
                  <a:pt x="9465933" y="-11211"/>
                  <a:pt x="9742026" y="-3562"/>
                  <a:pt x="9861974" y="0"/>
                </a:cubicBezTo>
                <a:cubicBezTo>
                  <a:pt x="9981922" y="3562"/>
                  <a:pt x="10321963" y="29033"/>
                  <a:pt x="10539308" y="0"/>
                </a:cubicBezTo>
                <a:cubicBezTo>
                  <a:pt x="10756653" y="-29033"/>
                  <a:pt x="10929671" y="-8856"/>
                  <a:pt x="11094721" y="0"/>
                </a:cubicBezTo>
                <a:cubicBezTo>
                  <a:pt x="11259771" y="8856"/>
                  <a:pt x="11889497" y="12551"/>
                  <a:pt x="12192001" y="0"/>
                </a:cubicBezTo>
                <a:cubicBezTo>
                  <a:pt x="12181169" y="106059"/>
                  <a:pt x="12193498" y="134933"/>
                  <a:pt x="12192001" y="254000"/>
                </a:cubicBezTo>
                <a:cubicBezTo>
                  <a:pt x="12099852" y="262971"/>
                  <a:pt x="11901549" y="263681"/>
                  <a:pt x="11758508" y="254000"/>
                </a:cubicBezTo>
                <a:cubicBezTo>
                  <a:pt x="11615467" y="244319"/>
                  <a:pt x="11311824" y="226624"/>
                  <a:pt x="10959254" y="254000"/>
                </a:cubicBezTo>
                <a:cubicBezTo>
                  <a:pt x="10606684" y="281376"/>
                  <a:pt x="10431036" y="248982"/>
                  <a:pt x="10160001" y="254000"/>
                </a:cubicBezTo>
                <a:cubicBezTo>
                  <a:pt x="9888966" y="259018"/>
                  <a:pt x="9689351" y="268440"/>
                  <a:pt x="9238827" y="254000"/>
                </a:cubicBezTo>
                <a:cubicBezTo>
                  <a:pt x="8788303" y="239560"/>
                  <a:pt x="8949660" y="228153"/>
                  <a:pt x="8683414" y="254000"/>
                </a:cubicBezTo>
                <a:cubicBezTo>
                  <a:pt x="8417168" y="279847"/>
                  <a:pt x="8042907" y="214327"/>
                  <a:pt x="7762241" y="254000"/>
                </a:cubicBezTo>
                <a:cubicBezTo>
                  <a:pt x="7481575" y="293673"/>
                  <a:pt x="7310121" y="279488"/>
                  <a:pt x="7084907" y="254000"/>
                </a:cubicBezTo>
                <a:cubicBezTo>
                  <a:pt x="6859693" y="228512"/>
                  <a:pt x="6870678" y="251290"/>
                  <a:pt x="6773334" y="254000"/>
                </a:cubicBezTo>
                <a:cubicBezTo>
                  <a:pt x="6675990" y="256710"/>
                  <a:pt x="6494483" y="273926"/>
                  <a:pt x="6339841" y="254000"/>
                </a:cubicBezTo>
                <a:cubicBezTo>
                  <a:pt x="6185199" y="234074"/>
                  <a:pt x="6147637" y="253230"/>
                  <a:pt x="6028267" y="254000"/>
                </a:cubicBezTo>
                <a:cubicBezTo>
                  <a:pt x="5908897" y="254770"/>
                  <a:pt x="5655435" y="236995"/>
                  <a:pt x="5472854" y="254000"/>
                </a:cubicBezTo>
                <a:cubicBezTo>
                  <a:pt x="5290273" y="271005"/>
                  <a:pt x="5065592" y="230928"/>
                  <a:pt x="4917440" y="254000"/>
                </a:cubicBezTo>
                <a:cubicBezTo>
                  <a:pt x="4769288" y="277072"/>
                  <a:pt x="4622030" y="259920"/>
                  <a:pt x="4483947" y="254000"/>
                </a:cubicBezTo>
                <a:cubicBezTo>
                  <a:pt x="4345864" y="248080"/>
                  <a:pt x="4079073" y="264140"/>
                  <a:pt x="3806614" y="254000"/>
                </a:cubicBezTo>
                <a:cubicBezTo>
                  <a:pt x="3534155" y="243860"/>
                  <a:pt x="3323050" y="238921"/>
                  <a:pt x="3129280" y="254000"/>
                </a:cubicBezTo>
                <a:cubicBezTo>
                  <a:pt x="2935510" y="269079"/>
                  <a:pt x="2932743" y="267695"/>
                  <a:pt x="2817707" y="254000"/>
                </a:cubicBezTo>
                <a:cubicBezTo>
                  <a:pt x="2702671" y="240305"/>
                  <a:pt x="2303363" y="264813"/>
                  <a:pt x="2140374" y="254000"/>
                </a:cubicBezTo>
                <a:cubicBezTo>
                  <a:pt x="1977385" y="243187"/>
                  <a:pt x="1690643" y="252081"/>
                  <a:pt x="1463040" y="254000"/>
                </a:cubicBezTo>
                <a:cubicBezTo>
                  <a:pt x="1235437" y="255919"/>
                  <a:pt x="1118695" y="233826"/>
                  <a:pt x="1029547" y="254000"/>
                </a:cubicBezTo>
                <a:cubicBezTo>
                  <a:pt x="940399" y="274174"/>
                  <a:pt x="736952" y="274277"/>
                  <a:pt x="596053" y="254000"/>
                </a:cubicBezTo>
                <a:cubicBezTo>
                  <a:pt x="455154" y="233723"/>
                  <a:pt x="152737" y="234373"/>
                  <a:pt x="0" y="254000"/>
                </a:cubicBezTo>
                <a:cubicBezTo>
                  <a:pt x="8919" y="197144"/>
                  <a:pt x="8882" y="112781"/>
                  <a:pt x="0" y="0"/>
                </a:cubicBezTo>
                <a:close/>
              </a:path>
              <a:path w="12192001" h="254000" stroke="0" extrusionOk="0">
                <a:moveTo>
                  <a:pt x="0" y="0"/>
                </a:moveTo>
                <a:cubicBezTo>
                  <a:pt x="133661" y="-6488"/>
                  <a:pt x="179796" y="-6163"/>
                  <a:pt x="311573" y="0"/>
                </a:cubicBezTo>
                <a:cubicBezTo>
                  <a:pt x="443350" y="6163"/>
                  <a:pt x="510527" y="-3077"/>
                  <a:pt x="623147" y="0"/>
                </a:cubicBezTo>
                <a:cubicBezTo>
                  <a:pt x="735767" y="3077"/>
                  <a:pt x="866872" y="-7575"/>
                  <a:pt x="934720" y="0"/>
                </a:cubicBezTo>
                <a:cubicBezTo>
                  <a:pt x="1002568" y="7575"/>
                  <a:pt x="1332094" y="-3835"/>
                  <a:pt x="1490133" y="0"/>
                </a:cubicBezTo>
                <a:cubicBezTo>
                  <a:pt x="1648172" y="3835"/>
                  <a:pt x="1797388" y="21647"/>
                  <a:pt x="1923627" y="0"/>
                </a:cubicBezTo>
                <a:cubicBezTo>
                  <a:pt x="2049866" y="-21647"/>
                  <a:pt x="2414104" y="-4383"/>
                  <a:pt x="2600960" y="0"/>
                </a:cubicBezTo>
                <a:cubicBezTo>
                  <a:pt x="2787816" y="4383"/>
                  <a:pt x="3163021" y="2012"/>
                  <a:pt x="3522134" y="0"/>
                </a:cubicBezTo>
                <a:cubicBezTo>
                  <a:pt x="3881247" y="-2012"/>
                  <a:pt x="3801054" y="27598"/>
                  <a:pt x="4077547" y="0"/>
                </a:cubicBezTo>
                <a:cubicBezTo>
                  <a:pt x="4354040" y="-27598"/>
                  <a:pt x="4295998" y="6881"/>
                  <a:pt x="4389120" y="0"/>
                </a:cubicBezTo>
                <a:cubicBezTo>
                  <a:pt x="4482242" y="-6881"/>
                  <a:pt x="4621992" y="10500"/>
                  <a:pt x="4822614" y="0"/>
                </a:cubicBezTo>
                <a:cubicBezTo>
                  <a:pt x="5023236" y="-10500"/>
                  <a:pt x="5297440" y="24651"/>
                  <a:pt x="5499947" y="0"/>
                </a:cubicBezTo>
                <a:cubicBezTo>
                  <a:pt x="5702454" y="-24651"/>
                  <a:pt x="5904615" y="20321"/>
                  <a:pt x="6055360" y="0"/>
                </a:cubicBezTo>
                <a:cubicBezTo>
                  <a:pt x="6206105" y="-20321"/>
                  <a:pt x="6387977" y="-9521"/>
                  <a:pt x="6610774" y="0"/>
                </a:cubicBezTo>
                <a:cubicBezTo>
                  <a:pt x="6833571" y="9521"/>
                  <a:pt x="6999520" y="-1638"/>
                  <a:pt x="7166187" y="0"/>
                </a:cubicBezTo>
                <a:cubicBezTo>
                  <a:pt x="7332854" y="1638"/>
                  <a:pt x="7585147" y="3773"/>
                  <a:pt x="7843521" y="0"/>
                </a:cubicBezTo>
                <a:cubicBezTo>
                  <a:pt x="8101895" y="-3773"/>
                  <a:pt x="8135915" y="-10874"/>
                  <a:pt x="8277014" y="0"/>
                </a:cubicBezTo>
                <a:cubicBezTo>
                  <a:pt x="8418113" y="10874"/>
                  <a:pt x="8756405" y="26410"/>
                  <a:pt x="8954347" y="0"/>
                </a:cubicBezTo>
                <a:cubicBezTo>
                  <a:pt x="9152289" y="-26410"/>
                  <a:pt x="9202918" y="-12533"/>
                  <a:pt x="9387841" y="0"/>
                </a:cubicBezTo>
                <a:cubicBezTo>
                  <a:pt x="9572764" y="12533"/>
                  <a:pt x="9915845" y="32015"/>
                  <a:pt x="10187094" y="0"/>
                </a:cubicBezTo>
                <a:cubicBezTo>
                  <a:pt x="10458343" y="-32015"/>
                  <a:pt x="10626389" y="-13496"/>
                  <a:pt x="10986348" y="0"/>
                </a:cubicBezTo>
                <a:cubicBezTo>
                  <a:pt x="11346307" y="13496"/>
                  <a:pt x="11687673" y="28562"/>
                  <a:pt x="12192001" y="0"/>
                </a:cubicBezTo>
                <a:cubicBezTo>
                  <a:pt x="12201589" y="58823"/>
                  <a:pt x="12201052" y="172612"/>
                  <a:pt x="12192001" y="254000"/>
                </a:cubicBezTo>
                <a:cubicBezTo>
                  <a:pt x="11941683" y="248848"/>
                  <a:pt x="11792788" y="256397"/>
                  <a:pt x="11636588" y="254000"/>
                </a:cubicBezTo>
                <a:cubicBezTo>
                  <a:pt x="11480388" y="251603"/>
                  <a:pt x="11266941" y="274427"/>
                  <a:pt x="10959254" y="254000"/>
                </a:cubicBezTo>
                <a:cubicBezTo>
                  <a:pt x="10651567" y="233573"/>
                  <a:pt x="10505470" y="216915"/>
                  <a:pt x="10160001" y="254000"/>
                </a:cubicBezTo>
                <a:cubicBezTo>
                  <a:pt x="9814532" y="291085"/>
                  <a:pt x="9671359" y="264628"/>
                  <a:pt x="9360747" y="254000"/>
                </a:cubicBezTo>
                <a:cubicBezTo>
                  <a:pt x="9050135" y="243372"/>
                  <a:pt x="8918357" y="236833"/>
                  <a:pt x="8683414" y="254000"/>
                </a:cubicBezTo>
                <a:cubicBezTo>
                  <a:pt x="8448471" y="271167"/>
                  <a:pt x="8338799" y="261558"/>
                  <a:pt x="8249921" y="254000"/>
                </a:cubicBezTo>
                <a:cubicBezTo>
                  <a:pt x="8161043" y="246442"/>
                  <a:pt x="8054708" y="238626"/>
                  <a:pt x="7938347" y="254000"/>
                </a:cubicBezTo>
                <a:cubicBezTo>
                  <a:pt x="7821986" y="269374"/>
                  <a:pt x="7588386" y="238043"/>
                  <a:pt x="7382934" y="254000"/>
                </a:cubicBezTo>
                <a:cubicBezTo>
                  <a:pt x="7177482" y="269957"/>
                  <a:pt x="6968070" y="240771"/>
                  <a:pt x="6705601" y="254000"/>
                </a:cubicBezTo>
                <a:cubicBezTo>
                  <a:pt x="6443132" y="267229"/>
                  <a:pt x="6074312" y="267438"/>
                  <a:pt x="5784427" y="254000"/>
                </a:cubicBezTo>
                <a:cubicBezTo>
                  <a:pt x="5494542" y="240562"/>
                  <a:pt x="5303202" y="292183"/>
                  <a:pt x="4985174" y="254000"/>
                </a:cubicBezTo>
                <a:cubicBezTo>
                  <a:pt x="4667146" y="215817"/>
                  <a:pt x="4391302" y="238160"/>
                  <a:pt x="4064000" y="254000"/>
                </a:cubicBezTo>
                <a:cubicBezTo>
                  <a:pt x="3736698" y="269840"/>
                  <a:pt x="3483284" y="220296"/>
                  <a:pt x="3142827" y="254000"/>
                </a:cubicBezTo>
                <a:cubicBezTo>
                  <a:pt x="2802370" y="287704"/>
                  <a:pt x="2639441" y="268720"/>
                  <a:pt x="2465494" y="254000"/>
                </a:cubicBezTo>
                <a:cubicBezTo>
                  <a:pt x="2291547" y="239280"/>
                  <a:pt x="2066244" y="245683"/>
                  <a:pt x="1788160" y="254000"/>
                </a:cubicBezTo>
                <a:cubicBezTo>
                  <a:pt x="1510076" y="262317"/>
                  <a:pt x="1441498" y="260386"/>
                  <a:pt x="1354667" y="254000"/>
                </a:cubicBezTo>
                <a:cubicBezTo>
                  <a:pt x="1267836" y="247614"/>
                  <a:pt x="1081345" y="254129"/>
                  <a:pt x="921173" y="254000"/>
                </a:cubicBezTo>
                <a:cubicBezTo>
                  <a:pt x="761001" y="253871"/>
                  <a:pt x="222441" y="283038"/>
                  <a:pt x="0" y="254000"/>
                </a:cubicBezTo>
                <a:cubicBezTo>
                  <a:pt x="4220" y="159271"/>
                  <a:pt x="-7538" y="55941"/>
                  <a:pt x="0" y="0"/>
                </a:cubicBezTo>
                <a:close/>
              </a:path>
            </a:pathLst>
          </a:custGeom>
          <a:ln>
            <a:solidFill>
              <a:srgbClr val="D4D794"/>
            </a:solidFill>
            <a:extLst>
              <a:ext uri="{C807C97D-BFC1-408E-A445-0C87EB9F89A2}">
                <ask:lineSketchStyleProps xmlns:ask="http://schemas.microsoft.com/office/drawing/2018/sketchyshapes" sd="3888845737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3507597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2389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7/26/2025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8948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8" r:id="rId1"/>
    <p:sldLayoutId id="2147484521" r:id="rId2"/>
    <p:sldLayoutId id="2147484519" r:id="rId3"/>
    <p:sldLayoutId id="214748452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48">
            <a:extLst>
              <a:ext uri="{FF2B5EF4-FFF2-40B4-BE49-F238E27FC236}">
                <a16:creationId xmlns:a16="http://schemas.microsoft.com/office/drawing/2014/main" id="{72F45528-CDFA-53A1-CAF7-795348768469}"/>
              </a:ext>
            </a:extLst>
          </p:cNvPr>
          <p:cNvSpPr txBox="1"/>
          <p:nvPr/>
        </p:nvSpPr>
        <p:spPr>
          <a:xfrm>
            <a:off x="1802386" y="2954568"/>
            <a:ext cx="8587229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88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数量关系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3C16668-043B-0426-7FA1-4EA1666B0D52}"/>
              </a:ext>
            </a:extLst>
          </p:cNvPr>
          <p:cNvGrpSpPr/>
          <p:nvPr/>
        </p:nvGrpSpPr>
        <p:grpSpPr>
          <a:xfrm>
            <a:off x="3319498" y="1313251"/>
            <a:ext cx="5553005" cy="1260000"/>
            <a:chOff x="950553" y="1163960"/>
            <a:chExt cx="5553005" cy="1260000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44D392F5-7055-96E7-96F7-913BBC5AC73A}"/>
                </a:ext>
              </a:extLst>
            </p:cNvPr>
            <p:cNvSpPr txBox="1"/>
            <p:nvPr/>
          </p:nvSpPr>
          <p:spPr>
            <a:xfrm>
              <a:off x="2210553" y="1332295"/>
              <a:ext cx="4293005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5400" b="1" dirty="0">
                  <a:solidFill>
                    <a:schemeClr val="bg1"/>
                  </a:solidFill>
                  <a:effectLst>
                    <a:outerShdw dist="635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</a:rPr>
                <a:t>复习与关联</a:t>
              </a:r>
              <a:endPara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宋体" panose="02010600030101010101" pitchFamily="2" charset="-122"/>
              </a:endParaRP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F6E047F8-77FC-09C2-3479-E30EE7D296F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50553" y="1163960"/>
              <a:ext cx="1260000" cy="126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7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宋体" panose="02010600030101010101" pitchFamily="2" charset="-122"/>
                  <a:ea typeface="宋体" panose="02010600030101010101" pitchFamily="2" charset="-122"/>
                </a:rPr>
                <a:t>六</a:t>
              </a:r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8A9F0511-0277-244E-97DD-A8E6C21B8682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二年级数学上册</a:t>
            </a:r>
            <a:endParaRPr lang="zh-CN" altLang="en-US" sz="2000" dirty="0">
              <a:effectLst>
                <a:outerShdw dist="635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终止 1">
            <a:extLst>
              <a:ext uri="{FF2B5EF4-FFF2-40B4-BE49-F238E27FC236}">
                <a16:creationId xmlns:a16="http://schemas.microsoft.com/office/drawing/2014/main" id="{ED36D97D-B9E1-3055-E41B-5AB7EBD7CC7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整体回顾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2B1C8199-F197-298D-7F4E-FB76870A4201}"/>
              </a:ext>
            </a:extLst>
          </p:cNvPr>
          <p:cNvGrpSpPr/>
          <p:nvPr/>
        </p:nvGrpSpPr>
        <p:grpSpPr>
          <a:xfrm>
            <a:off x="5028179" y="730417"/>
            <a:ext cx="5972251" cy="5397165"/>
            <a:chOff x="5214026" y="801172"/>
            <a:chExt cx="5972251" cy="5397165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691E6B53-4A87-67F8-4E94-FF73ADC6B3E3}"/>
                </a:ext>
              </a:extLst>
            </p:cNvPr>
            <p:cNvSpPr/>
            <p:nvPr/>
          </p:nvSpPr>
          <p:spPr>
            <a:xfrm>
              <a:off x="5214026" y="801172"/>
              <a:ext cx="5972251" cy="5397165"/>
            </a:xfrm>
            <a:prstGeom prst="rect">
              <a:avLst/>
            </a:prstGeom>
            <a:solidFill>
              <a:srgbClr val="FDE9D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3B8635BB-9156-3DD9-CDA2-B20966452784}"/>
                </a:ext>
              </a:extLst>
            </p:cNvPr>
            <p:cNvSpPr/>
            <p:nvPr/>
          </p:nvSpPr>
          <p:spPr>
            <a:xfrm>
              <a:off x="5496128" y="1190731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分类与整理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86F843C7-9732-20A5-731C-DBFB8478B733}"/>
                </a:ext>
              </a:extLst>
            </p:cNvPr>
            <p:cNvSpPr/>
            <p:nvPr/>
          </p:nvSpPr>
          <p:spPr>
            <a:xfrm>
              <a:off x="5496128" y="1807039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</a:t>
              </a:r>
              <a:r>
                <a:rPr lang="en-US" altLang="zh-CN" sz="2000" b="1" dirty="0">
                  <a:solidFill>
                    <a:srgbClr val="0080B7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~</a:t>
              </a:r>
              <a:r>
                <a:rPr lang="en-US" altLang="zh-CN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6</a:t>
              </a:r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的表内乘法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A3A7564C-CBEC-86C5-1D0E-B9971AC29B2E}"/>
                </a:ext>
              </a:extLst>
            </p:cNvPr>
            <p:cNvSpPr/>
            <p:nvPr/>
          </p:nvSpPr>
          <p:spPr>
            <a:xfrm>
              <a:off x="5496128" y="2423347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1</a:t>
              </a:r>
              <a:r>
                <a:rPr lang="en-US" altLang="zh-CN" sz="2000" b="1" dirty="0">
                  <a:solidFill>
                    <a:srgbClr val="0080B7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~</a:t>
              </a:r>
              <a:r>
                <a:rPr lang="en-US" altLang="zh-CN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6</a:t>
              </a:r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的表内除法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861B912F-C899-75FA-874A-62F16B7C9AEE}"/>
                </a:ext>
              </a:extLst>
            </p:cNvPr>
            <p:cNvSpPr/>
            <p:nvPr/>
          </p:nvSpPr>
          <p:spPr>
            <a:xfrm>
              <a:off x="5496128" y="3039655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校园小导游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1BDB85C4-5D14-56EF-3E29-828365D80FA9}"/>
                </a:ext>
              </a:extLst>
            </p:cNvPr>
            <p:cNvSpPr/>
            <p:nvPr/>
          </p:nvSpPr>
          <p:spPr>
            <a:xfrm>
              <a:off x="5496128" y="3655963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厘米和米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CDF5F93D-9482-5ED1-51A5-0F4007BD0B24}"/>
                </a:ext>
              </a:extLst>
            </p:cNvPr>
            <p:cNvSpPr/>
            <p:nvPr/>
          </p:nvSpPr>
          <p:spPr>
            <a:xfrm>
              <a:off x="5496128" y="4272271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身体上的尺子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03A6E165-F070-2350-99C1-7BAF8FDE053E}"/>
                </a:ext>
              </a:extLst>
            </p:cNvPr>
            <p:cNvSpPr/>
            <p:nvPr/>
          </p:nvSpPr>
          <p:spPr>
            <a:xfrm>
              <a:off x="5496128" y="4888579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7</a:t>
              </a:r>
              <a:r>
                <a:rPr lang="en-US" altLang="zh-CN" sz="2000" b="1" dirty="0">
                  <a:solidFill>
                    <a:srgbClr val="0080B7"/>
                  </a:solidFill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~</a:t>
              </a:r>
              <a:r>
                <a:rPr lang="en-US" altLang="zh-CN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9</a:t>
              </a:r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的表内乘、除法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517C2208-E12C-5CB4-8003-4F787BD21E83}"/>
                </a:ext>
              </a:extLst>
            </p:cNvPr>
            <p:cNvSpPr/>
            <p:nvPr/>
          </p:nvSpPr>
          <p:spPr>
            <a:xfrm>
              <a:off x="5496128" y="5504887"/>
              <a:ext cx="5428034" cy="3753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b="1" dirty="0">
                  <a:solidFill>
                    <a:srgbClr val="0080B7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复习与关联</a:t>
              </a:r>
              <a:endParaRPr lang="en-US" altLang="zh-CN" sz="2000" b="1" dirty="0">
                <a:solidFill>
                  <a:srgbClr val="0080B7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F39DBBAE-0A54-87FA-1C77-F82F173B137E}"/>
                </a:ext>
              </a:extLst>
            </p:cNvPr>
            <p:cNvSpPr txBox="1"/>
            <p:nvPr/>
          </p:nvSpPr>
          <p:spPr>
            <a:xfrm>
              <a:off x="10584968" y="1209142"/>
              <a:ext cx="29848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8EA52DD0-7CA2-02EA-3AB0-8339E60264BA}"/>
                </a:ext>
              </a:extLst>
            </p:cNvPr>
            <p:cNvSpPr txBox="1"/>
            <p:nvPr/>
          </p:nvSpPr>
          <p:spPr>
            <a:xfrm>
              <a:off x="10471156" y="1829461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EE0142EA-C9AA-6599-FF31-3744B9095C5B}"/>
                </a:ext>
              </a:extLst>
            </p:cNvPr>
            <p:cNvSpPr txBox="1"/>
            <p:nvPr/>
          </p:nvSpPr>
          <p:spPr>
            <a:xfrm>
              <a:off x="10471156" y="2441758"/>
              <a:ext cx="412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30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1A5FCD7E-CDA9-B488-E617-45FE7EC656AC}"/>
                </a:ext>
              </a:extLst>
            </p:cNvPr>
            <p:cNvSpPr txBox="1"/>
            <p:nvPr/>
          </p:nvSpPr>
          <p:spPr>
            <a:xfrm>
              <a:off x="10471156" y="3058066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49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2E30CA2F-20AA-FF87-E6B9-B269FBB45FC9}"/>
                </a:ext>
              </a:extLst>
            </p:cNvPr>
            <p:cNvSpPr txBox="1"/>
            <p:nvPr/>
          </p:nvSpPr>
          <p:spPr>
            <a:xfrm>
              <a:off x="10471156" y="3674374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55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9D72BD08-1FF5-9DD4-D3A9-90889A20BD72}"/>
                </a:ext>
              </a:extLst>
            </p:cNvPr>
            <p:cNvSpPr txBox="1"/>
            <p:nvPr/>
          </p:nvSpPr>
          <p:spPr>
            <a:xfrm>
              <a:off x="10471156" y="4287131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68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C7CCFA9D-1005-5C42-798C-22E70E7F1AAD}"/>
                </a:ext>
              </a:extLst>
            </p:cNvPr>
            <p:cNvSpPr txBox="1"/>
            <p:nvPr/>
          </p:nvSpPr>
          <p:spPr>
            <a:xfrm>
              <a:off x="10471156" y="4906990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73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714AECE1-AACA-4581-AB13-B62C3507E69B}"/>
                </a:ext>
              </a:extLst>
            </p:cNvPr>
            <p:cNvSpPr txBox="1"/>
            <p:nvPr/>
          </p:nvSpPr>
          <p:spPr>
            <a:xfrm>
              <a:off x="10471156" y="5523298"/>
              <a:ext cx="41229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latin typeface="Arial" panose="020B0604020202020204" pitchFamily="34" charset="0"/>
                  <a:cs typeface="Arial" panose="020B0604020202020204" pitchFamily="34" charset="0"/>
                </a:rPr>
                <a:t>91</a:t>
              </a:r>
              <a:endParaRPr lang="zh-CN" alt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37ADA075-4A00-8B41-A440-7E377C8E178C}"/>
                </a:ext>
              </a:extLst>
            </p:cNvPr>
            <p:cNvSpPr/>
            <p:nvPr/>
          </p:nvSpPr>
          <p:spPr>
            <a:xfrm>
              <a:off x="5683708" y="5335036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六</a:t>
              </a:r>
            </a:p>
          </p:txBody>
        </p: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9358B718-0395-5F15-EC1D-A2191A8C2688}"/>
                </a:ext>
              </a:extLst>
            </p:cNvPr>
            <p:cNvSpPr/>
            <p:nvPr/>
          </p:nvSpPr>
          <p:spPr>
            <a:xfrm>
              <a:off x="5683708" y="4745058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五</a:t>
              </a:r>
            </a:p>
          </p:txBody>
        </p: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99E41647-026A-82D2-89CD-D610316B8BF5}"/>
                </a:ext>
              </a:extLst>
            </p:cNvPr>
            <p:cNvSpPr/>
            <p:nvPr/>
          </p:nvSpPr>
          <p:spPr>
            <a:xfrm>
              <a:off x="5683708" y="3540245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四</a:t>
              </a:r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id="{FE4E091C-C9CD-5878-8E78-DBF936CDD438}"/>
                </a:ext>
              </a:extLst>
            </p:cNvPr>
            <p:cNvSpPr/>
            <p:nvPr/>
          </p:nvSpPr>
          <p:spPr>
            <a:xfrm>
              <a:off x="5683708" y="2265474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三</a:t>
              </a:r>
            </a:p>
          </p:txBody>
        </p:sp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C6B9E14E-2424-1273-FA66-CBCBCDF34B13}"/>
                </a:ext>
              </a:extLst>
            </p:cNvPr>
            <p:cNvSpPr/>
            <p:nvPr/>
          </p:nvSpPr>
          <p:spPr>
            <a:xfrm>
              <a:off x="5683708" y="1681825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二</a:t>
              </a:r>
            </a:p>
          </p:txBody>
        </p:sp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ECED9E6E-B4A5-0047-1AB0-47AACCAC6669}"/>
                </a:ext>
              </a:extLst>
            </p:cNvPr>
            <p:cNvSpPr/>
            <p:nvPr/>
          </p:nvSpPr>
          <p:spPr>
            <a:xfrm>
              <a:off x="5683708" y="1069774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一</a:t>
              </a:r>
            </a:p>
          </p:txBody>
        </p: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72B3044A-7937-01B7-1341-78B96366CD15}"/>
                </a:ext>
              </a:extLst>
            </p:cNvPr>
            <p:cNvSpPr/>
            <p:nvPr/>
          </p:nvSpPr>
          <p:spPr>
            <a:xfrm>
              <a:off x="5683708" y="2896134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28" name="任意多边形: 形状 27">
              <a:extLst>
                <a:ext uri="{FF2B5EF4-FFF2-40B4-BE49-F238E27FC236}">
                  <a16:creationId xmlns:a16="http://schemas.microsoft.com/office/drawing/2014/main" id="{1C939AC1-8350-8BE1-1458-CFCB1995A0A2}"/>
                </a:ext>
              </a:extLst>
            </p:cNvPr>
            <p:cNvSpPr/>
            <p:nvPr/>
          </p:nvSpPr>
          <p:spPr>
            <a:xfrm>
              <a:off x="5746584" y="2960853"/>
              <a:ext cx="286540" cy="276957"/>
            </a:xfrm>
            <a:custGeom>
              <a:avLst/>
              <a:gdLst>
                <a:gd name="connsiteX0" fmla="*/ 76200 w 286540"/>
                <a:gd name="connsiteY0" fmla="*/ 124557 h 276957"/>
                <a:gd name="connsiteX1" fmla="*/ 76587 w 286540"/>
                <a:gd name="connsiteY1" fmla="*/ 124635 h 276957"/>
                <a:gd name="connsiteX2" fmla="*/ 80259 w 286540"/>
                <a:gd name="connsiteY2" fmla="*/ 130082 h 276957"/>
                <a:gd name="connsiteX3" fmla="*/ 104480 w 286540"/>
                <a:gd name="connsiteY3" fmla="*/ 146412 h 276957"/>
                <a:gd name="connsiteX4" fmla="*/ 133754 w 286540"/>
                <a:gd name="connsiteY4" fmla="*/ 152322 h 276957"/>
                <a:gd name="connsiteX5" fmla="*/ 141852 w 286540"/>
                <a:gd name="connsiteY5" fmla="*/ 164333 h 276957"/>
                <a:gd name="connsiteX6" fmla="*/ 140128 w 286540"/>
                <a:gd name="connsiteY6" fmla="*/ 166890 h 276957"/>
                <a:gd name="connsiteX7" fmla="*/ 134140 w 286540"/>
                <a:gd name="connsiteY7" fmla="*/ 196550 h 276957"/>
                <a:gd name="connsiteX8" fmla="*/ 140128 w 286540"/>
                <a:gd name="connsiteY8" fmla="*/ 226211 h 276957"/>
                <a:gd name="connsiteX9" fmla="*/ 144688 w 286540"/>
                <a:gd name="connsiteY9" fmla="*/ 232974 h 276957"/>
                <a:gd name="connsiteX10" fmla="*/ 130082 w 286540"/>
                <a:gd name="connsiteY10" fmla="*/ 254639 h 276957"/>
                <a:gd name="connsiteX11" fmla="*/ 76200 w 286540"/>
                <a:gd name="connsiteY11" fmla="*/ 276957 h 276957"/>
                <a:gd name="connsiteX12" fmla="*/ 0 w 286540"/>
                <a:gd name="connsiteY12" fmla="*/ 200757 h 276957"/>
                <a:gd name="connsiteX13" fmla="*/ 76200 w 286540"/>
                <a:gd name="connsiteY13" fmla="*/ 124557 h 276957"/>
                <a:gd name="connsiteX14" fmla="*/ 210340 w 286540"/>
                <a:gd name="connsiteY14" fmla="*/ 120350 h 276957"/>
                <a:gd name="connsiteX15" fmla="*/ 286540 w 286540"/>
                <a:gd name="connsiteY15" fmla="*/ 196550 h 276957"/>
                <a:gd name="connsiteX16" fmla="*/ 210340 w 286540"/>
                <a:gd name="connsiteY16" fmla="*/ 272750 h 276957"/>
                <a:gd name="connsiteX17" fmla="*/ 156459 w 286540"/>
                <a:gd name="connsiteY17" fmla="*/ 250432 h 276957"/>
                <a:gd name="connsiteX18" fmla="*/ 144688 w 286540"/>
                <a:gd name="connsiteY18" fmla="*/ 232974 h 276957"/>
                <a:gd name="connsiteX19" fmla="*/ 146412 w 286540"/>
                <a:gd name="connsiteY19" fmla="*/ 230418 h 276957"/>
                <a:gd name="connsiteX20" fmla="*/ 152400 w 286540"/>
                <a:gd name="connsiteY20" fmla="*/ 200757 h 276957"/>
                <a:gd name="connsiteX21" fmla="*/ 146412 w 286540"/>
                <a:gd name="connsiteY21" fmla="*/ 171097 h 276957"/>
                <a:gd name="connsiteX22" fmla="*/ 141852 w 286540"/>
                <a:gd name="connsiteY22" fmla="*/ 164333 h 276957"/>
                <a:gd name="connsiteX23" fmla="*/ 152381 w 286540"/>
                <a:gd name="connsiteY23" fmla="*/ 148718 h 276957"/>
                <a:gd name="connsiteX24" fmla="*/ 163801 w 286540"/>
                <a:gd name="connsiteY24" fmla="*/ 146412 h 276957"/>
                <a:gd name="connsiteX25" fmla="*/ 188022 w 286540"/>
                <a:gd name="connsiteY25" fmla="*/ 130082 h 276957"/>
                <a:gd name="connsiteX26" fmla="*/ 192100 w 286540"/>
                <a:gd name="connsiteY26" fmla="*/ 124032 h 276957"/>
                <a:gd name="connsiteX27" fmla="*/ 134140 w 286540"/>
                <a:gd name="connsiteY27" fmla="*/ 0 h 276957"/>
                <a:gd name="connsiteX28" fmla="*/ 210340 w 286540"/>
                <a:gd name="connsiteY28" fmla="*/ 76200 h 276957"/>
                <a:gd name="connsiteX29" fmla="*/ 204352 w 286540"/>
                <a:gd name="connsiteY29" fmla="*/ 105860 h 276957"/>
                <a:gd name="connsiteX30" fmla="*/ 192100 w 286540"/>
                <a:gd name="connsiteY30" fmla="*/ 124032 h 276957"/>
                <a:gd name="connsiteX31" fmla="*/ 180680 w 286540"/>
                <a:gd name="connsiteY31" fmla="*/ 126338 h 276957"/>
                <a:gd name="connsiteX32" fmla="*/ 156459 w 286540"/>
                <a:gd name="connsiteY32" fmla="*/ 142669 h 276957"/>
                <a:gd name="connsiteX33" fmla="*/ 152381 w 286540"/>
                <a:gd name="connsiteY33" fmla="*/ 148718 h 276957"/>
                <a:gd name="connsiteX34" fmla="*/ 134140 w 286540"/>
                <a:gd name="connsiteY34" fmla="*/ 152400 h 276957"/>
                <a:gd name="connsiteX35" fmla="*/ 133754 w 286540"/>
                <a:gd name="connsiteY35" fmla="*/ 152322 h 276957"/>
                <a:gd name="connsiteX36" fmla="*/ 130082 w 286540"/>
                <a:gd name="connsiteY36" fmla="*/ 146876 h 276957"/>
                <a:gd name="connsiteX37" fmla="*/ 105861 w 286540"/>
                <a:gd name="connsiteY37" fmla="*/ 130545 h 276957"/>
                <a:gd name="connsiteX38" fmla="*/ 76587 w 286540"/>
                <a:gd name="connsiteY38" fmla="*/ 124635 h 276957"/>
                <a:gd name="connsiteX39" fmla="*/ 63928 w 286540"/>
                <a:gd name="connsiteY39" fmla="*/ 105860 h 276957"/>
                <a:gd name="connsiteX40" fmla="*/ 57940 w 286540"/>
                <a:gd name="connsiteY40" fmla="*/ 76200 h 276957"/>
                <a:gd name="connsiteX41" fmla="*/ 134140 w 286540"/>
                <a:gd name="connsiteY41" fmla="*/ 0 h 276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86540" h="276957">
                  <a:moveTo>
                    <a:pt x="76200" y="124557"/>
                  </a:moveTo>
                  <a:lnTo>
                    <a:pt x="76587" y="124635"/>
                  </a:lnTo>
                  <a:lnTo>
                    <a:pt x="80259" y="130082"/>
                  </a:lnTo>
                  <a:cubicBezTo>
                    <a:pt x="87154" y="136976"/>
                    <a:pt x="95363" y="142556"/>
                    <a:pt x="104480" y="146412"/>
                  </a:cubicBezTo>
                  <a:lnTo>
                    <a:pt x="133754" y="152322"/>
                  </a:lnTo>
                  <a:lnTo>
                    <a:pt x="141852" y="164333"/>
                  </a:lnTo>
                  <a:lnTo>
                    <a:pt x="140128" y="166890"/>
                  </a:lnTo>
                  <a:cubicBezTo>
                    <a:pt x="136273" y="176006"/>
                    <a:pt x="134140" y="186029"/>
                    <a:pt x="134140" y="196550"/>
                  </a:cubicBezTo>
                  <a:cubicBezTo>
                    <a:pt x="134140" y="207071"/>
                    <a:pt x="136273" y="217094"/>
                    <a:pt x="140128" y="226211"/>
                  </a:cubicBezTo>
                  <a:lnTo>
                    <a:pt x="144688" y="232974"/>
                  </a:lnTo>
                  <a:lnTo>
                    <a:pt x="130082" y="254639"/>
                  </a:lnTo>
                  <a:cubicBezTo>
                    <a:pt x="116292" y="268428"/>
                    <a:pt x="97242" y="276957"/>
                    <a:pt x="76200" y="276957"/>
                  </a:cubicBezTo>
                  <a:cubicBezTo>
                    <a:pt x="34116" y="276957"/>
                    <a:pt x="0" y="242841"/>
                    <a:pt x="0" y="200757"/>
                  </a:cubicBezTo>
                  <a:cubicBezTo>
                    <a:pt x="0" y="158673"/>
                    <a:pt x="34116" y="124557"/>
                    <a:pt x="76200" y="124557"/>
                  </a:cubicBezTo>
                  <a:close/>
                  <a:moveTo>
                    <a:pt x="210340" y="120350"/>
                  </a:moveTo>
                  <a:cubicBezTo>
                    <a:pt x="252424" y="120350"/>
                    <a:pt x="286540" y="154466"/>
                    <a:pt x="286540" y="196550"/>
                  </a:cubicBezTo>
                  <a:cubicBezTo>
                    <a:pt x="286540" y="238634"/>
                    <a:pt x="252424" y="272750"/>
                    <a:pt x="210340" y="272750"/>
                  </a:cubicBezTo>
                  <a:cubicBezTo>
                    <a:pt x="189298" y="272750"/>
                    <a:pt x="170248" y="264221"/>
                    <a:pt x="156459" y="250432"/>
                  </a:cubicBezTo>
                  <a:lnTo>
                    <a:pt x="144688" y="232974"/>
                  </a:lnTo>
                  <a:lnTo>
                    <a:pt x="146412" y="230418"/>
                  </a:lnTo>
                  <a:cubicBezTo>
                    <a:pt x="150268" y="221301"/>
                    <a:pt x="152400" y="211278"/>
                    <a:pt x="152400" y="200757"/>
                  </a:cubicBezTo>
                  <a:cubicBezTo>
                    <a:pt x="152400" y="190236"/>
                    <a:pt x="150268" y="180213"/>
                    <a:pt x="146412" y="171097"/>
                  </a:cubicBezTo>
                  <a:lnTo>
                    <a:pt x="141852" y="164333"/>
                  </a:lnTo>
                  <a:lnTo>
                    <a:pt x="152381" y="148718"/>
                  </a:lnTo>
                  <a:lnTo>
                    <a:pt x="163801" y="146412"/>
                  </a:lnTo>
                  <a:cubicBezTo>
                    <a:pt x="172917" y="142556"/>
                    <a:pt x="181127" y="136976"/>
                    <a:pt x="188022" y="130082"/>
                  </a:cubicBezTo>
                  <a:lnTo>
                    <a:pt x="192100" y="124032"/>
                  </a:lnTo>
                  <a:close/>
                  <a:moveTo>
                    <a:pt x="134140" y="0"/>
                  </a:moveTo>
                  <a:cubicBezTo>
                    <a:pt x="176224" y="0"/>
                    <a:pt x="210340" y="34116"/>
                    <a:pt x="210340" y="76200"/>
                  </a:cubicBezTo>
                  <a:cubicBezTo>
                    <a:pt x="210340" y="86721"/>
                    <a:pt x="208208" y="96744"/>
                    <a:pt x="204352" y="105860"/>
                  </a:cubicBezTo>
                  <a:lnTo>
                    <a:pt x="192100" y="124032"/>
                  </a:lnTo>
                  <a:lnTo>
                    <a:pt x="180680" y="126338"/>
                  </a:lnTo>
                  <a:cubicBezTo>
                    <a:pt x="171563" y="130194"/>
                    <a:pt x="163354" y="135774"/>
                    <a:pt x="156459" y="142669"/>
                  </a:cubicBezTo>
                  <a:lnTo>
                    <a:pt x="152381" y="148718"/>
                  </a:lnTo>
                  <a:lnTo>
                    <a:pt x="134140" y="152400"/>
                  </a:lnTo>
                  <a:lnTo>
                    <a:pt x="133754" y="152322"/>
                  </a:lnTo>
                  <a:lnTo>
                    <a:pt x="130082" y="146876"/>
                  </a:lnTo>
                  <a:cubicBezTo>
                    <a:pt x="123187" y="139981"/>
                    <a:pt x="114977" y="134401"/>
                    <a:pt x="105861" y="130545"/>
                  </a:cubicBezTo>
                  <a:lnTo>
                    <a:pt x="76587" y="124635"/>
                  </a:lnTo>
                  <a:lnTo>
                    <a:pt x="63928" y="105860"/>
                  </a:lnTo>
                  <a:cubicBezTo>
                    <a:pt x="60073" y="96744"/>
                    <a:pt x="57940" y="86721"/>
                    <a:pt x="57940" y="76200"/>
                  </a:cubicBezTo>
                  <a:cubicBezTo>
                    <a:pt x="57940" y="34116"/>
                    <a:pt x="92056" y="0"/>
                    <a:pt x="134140" y="0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B54286EC-1375-D1F4-62FD-A39560E92B27}"/>
                </a:ext>
              </a:extLst>
            </p:cNvPr>
            <p:cNvSpPr/>
            <p:nvPr/>
          </p:nvSpPr>
          <p:spPr>
            <a:xfrm>
              <a:off x="5683708" y="4143975"/>
              <a:ext cx="412292" cy="412292"/>
            </a:xfrm>
            <a:prstGeom prst="ellipse">
              <a:avLst/>
            </a:prstGeom>
            <a:solidFill>
              <a:srgbClr val="0080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30" name="任意多边形: 形状 29">
              <a:extLst>
                <a:ext uri="{FF2B5EF4-FFF2-40B4-BE49-F238E27FC236}">
                  <a16:creationId xmlns:a16="http://schemas.microsoft.com/office/drawing/2014/main" id="{A717DB1C-F21E-5AC2-D8FE-D37D1345DF2D}"/>
                </a:ext>
              </a:extLst>
            </p:cNvPr>
            <p:cNvSpPr/>
            <p:nvPr/>
          </p:nvSpPr>
          <p:spPr>
            <a:xfrm>
              <a:off x="5746584" y="4208694"/>
              <a:ext cx="286540" cy="276957"/>
            </a:xfrm>
            <a:custGeom>
              <a:avLst/>
              <a:gdLst>
                <a:gd name="connsiteX0" fmla="*/ 76200 w 286540"/>
                <a:gd name="connsiteY0" fmla="*/ 124557 h 276957"/>
                <a:gd name="connsiteX1" fmla="*/ 76587 w 286540"/>
                <a:gd name="connsiteY1" fmla="*/ 124635 h 276957"/>
                <a:gd name="connsiteX2" fmla="*/ 80259 w 286540"/>
                <a:gd name="connsiteY2" fmla="*/ 130082 h 276957"/>
                <a:gd name="connsiteX3" fmla="*/ 104480 w 286540"/>
                <a:gd name="connsiteY3" fmla="*/ 146412 h 276957"/>
                <a:gd name="connsiteX4" fmla="*/ 133754 w 286540"/>
                <a:gd name="connsiteY4" fmla="*/ 152322 h 276957"/>
                <a:gd name="connsiteX5" fmla="*/ 141852 w 286540"/>
                <a:gd name="connsiteY5" fmla="*/ 164333 h 276957"/>
                <a:gd name="connsiteX6" fmla="*/ 140128 w 286540"/>
                <a:gd name="connsiteY6" fmla="*/ 166890 h 276957"/>
                <a:gd name="connsiteX7" fmla="*/ 134140 w 286540"/>
                <a:gd name="connsiteY7" fmla="*/ 196550 h 276957"/>
                <a:gd name="connsiteX8" fmla="*/ 140128 w 286540"/>
                <a:gd name="connsiteY8" fmla="*/ 226211 h 276957"/>
                <a:gd name="connsiteX9" fmla="*/ 144688 w 286540"/>
                <a:gd name="connsiteY9" fmla="*/ 232974 h 276957"/>
                <a:gd name="connsiteX10" fmla="*/ 130082 w 286540"/>
                <a:gd name="connsiteY10" fmla="*/ 254639 h 276957"/>
                <a:gd name="connsiteX11" fmla="*/ 76200 w 286540"/>
                <a:gd name="connsiteY11" fmla="*/ 276957 h 276957"/>
                <a:gd name="connsiteX12" fmla="*/ 0 w 286540"/>
                <a:gd name="connsiteY12" fmla="*/ 200757 h 276957"/>
                <a:gd name="connsiteX13" fmla="*/ 76200 w 286540"/>
                <a:gd name="connsiteY13" fmla="*/ 124557 h 276957"/>
                <a:gd name="connsiteX14" fmla="*/ 210340 w 286540"/>
                <a:gd name="connsiteY14" fmla="*/ 120350 h 276957"/>
                <a:gd name="connsiteX15" fmla="*/ 286540 w 286540"/>
                <a:gd name="connsiteY15" fmla="*/ 196550 h 276957"/>
                <a:gd name="connsiteX16" fmla="*/ 210340 w 286540"/>
                <a:gd name="connsiteY16" fmla="*/ 272750 h 276957"/>
                <a:gd name="connsiteX17" fmla="*/ 156459 w 286540"/>
                <a:gd name="connsiteY17" fmla="*/ 250432 h 276957"/>
                <a:gd name="connsiteX18" fmla="*/ 144688 w 286540"/>
                <a:gd name="connsiteY18" fmla="*/ 232974 h 276957"/>
                <a:gd name="connsiteX19" fmla="*/ 146412 w 286540"/>
                <a:gd name="connsiteY19" fmla="*/ 230418 h 276957"/>
                <a:gd name="connsiteX20" fmla="*/ 152400 w 286540"/>
                <a:gd name="connsiteY20" fmla="*/ 200757 h 276957"/>
                <a:gd name="connsiteX21" fmla="*/ 146412 w 286540"/>
                <a:gd name="connsiteY21" fmla="*/ 171097 h 276957"/>
                <a:gd name="connsiteX22" fmla="*/ 141852 w 286540"/>
                <a:gd name="connsiteY22" fmla="*/ 164333 h 276957"/>
                <a:gd name="connsiteX23" fmla="*/ 152381 w 286540"/>
                <a:gd name="connsiteY23" fmla="*/ 148718 h 276957"/>
                <a:gd name="connsiteX24" fmla="*/ 163801 w 286540"/>
                <a:gd name="connsiteY24" fmla="*/ 146412 h 276957"/>
                <a:gd name="connsiteX25" fmla="*/ 188022 w 286540"/>
                <a:gd name="connsiteY25" fmla="*/ 130082 h 276957"/>
                <a:gd name="connsiteX26" fmla="*/ 192100 w 286540"/>
                <a:gd name="connsiteY26" fmla="*/ 124032 h 276957"/>
                <a:gd name="connsiteX27" fmla="*/ 134140 w 286540"/>
                <a:gd name="connsiteY27" fmla="*/ 0 h 276957"/>
                <a:gd name="connsiteX28" fmla="*/ 210340 w 286540"/>
                <a:gd name="connsiteY28" fmla="*/ 76200 h 276957"/>
                <a:gd name="connsiteX29" fmla="*/ 204352 w 286540"/>
                <a:gd name="connsiteY29" fmla="*/ 105860 h 276957"/>
                <a:gd name="connsiteX30" fmla="*/ 192100 w 286540"/>
                <a:gd name="connsiteY30" fmla="*/ 124032 h 276957"/>
                <a:gd name="connsiteX31" fmla="*/ 180680 w 286540"/>
                <a:gd name="connsiteY31" fmla="*/ 126338 h 276957"/>
                <a:gd name="connsiteX32" fmla="*/ 156459 w 286540"/>
                <a:gd name="connsiteY32" fmla="*/ 142669 h 276957"/>
                <a:gd name="connsiteX33" fmla="*/ 152381 w 286540"/>
                <a:gd name="connsiteY33" fmla="*/ 148718 h 276957"/>
                <a:gd name="connsiteX34" fmla="*/ 134140 w 286540"/>
                <a:gd name="connsiteY34" fmla="*/ 152400 h 276957"/>
                <a:gd name="connsiteX35" fmla="*/ 133754 w 286540"/>
                <a:gd name="connsiteY35" fmla="*/ 152322 h 276957"/>
                <a:gd name="connsiteX36" fmla="*/ 130082 w 286540"/>
                <a:gd name="connsiteY36" fmla="*/ 146876 h 276957"/>
                <a:gd name="connsiteX37" fmla="*/ 105861 w 286540"/>
                <a:gd name="connsiteY37" fmla="*/ 130545 h 276957"/>
                <a:gd name="connsiteX38" fmla="*/ 76587 w 286540"/>
                <a:gd name="connsiteY38" fmla="*/ 124635 h 276957"/>
                <a:gd name="connsiteX39" fmla="*/ 63928 w 286540"/>
                <a:gd name="connsiteY39" fmla="*/ 105860 h 276957"/>
                <a:gd name="connsiteX40" fmla="*/ 57940 w 286540"/>
                <a:gd name="connsiteY40" fmla="*/ 76200 h 276957"/>
                <a:gd name="connsiteX41" fmla="*/ 134140 w 286540"/>
                <a:gd name="connsiteY41" fmla="*/ 0 h 2769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286540" h="276957">
                  <a:moveTo>
                    <a:pt x="76200" y="124557"/>
                  </a:moveTo>
                  <a:lnTo>
                    <a:pt x="76587" y="124635"/>
                  </a:lnTo>
                  <a:lnTo>
                    <a:pt x="80259" y="130082"/>
                  </a:lnTo>
                  <a:cubicBezTo>
                    <a:pt x="87154" y="136976"/>
                    <a:pt x="95363" y="142556"/>
                    <a:pt x="104480" y="146412"/>
                  </a:cubicBezTo>
                  <a:lnTo>
                    <a:pt x="133754" y="152322"/>
                  </a:lnTo>
                  <a:lnTo>
                    <a:pt x="141852" y="164333"/>
                  </a:lnTo>
                  <a:lnTo>
                    <a:pt x="140128" y="166890"/>
                  </a:lnTo>
                  <a:cubicBezTo>
                    <a:pt x="136273" y="176006"/>
                    <a:pt x="134140" y="186029"/>
                    <a:pt x="134140" y="196550"/>
                  </a:cubicBezTo>
                  <a:cubicBezTo>
                    <a:pt x="134140" y="207071"/>
                    <a:pt x="136273" y="217094"/>
                    <a:pt x="140128" y="226211"/>
                  </a:cubicBezTo>
                  <a:lnTo>
                    <a:pt x="144688" y="232974"/>
                  </a:lnTo>
                  <a:lnTo>
                    <a:pt x="130082" y="254639"/>
                  </a:lnTo>
                  <a:cubicBezTo>
                    <a:pt x="116292" y="268428"/>
                    <a:pt x="97242" y="276957"/>
                    <a:pt x="76200" y="276957"/>
                  </a:cubicBezTo>
                  <a:cubicBezTo>
                    <a:pt x="34116" y="276957"/>
                    <a:pt x="0" y="242841"/>
                    <a:pt x="0" y="200757"/>
                  </a:cubicBezTo>
                  <a:cubicBezTo>
                    <a:pt x="0" y="158673"/>
                    <a:pt x="34116" y="124557"/>
                    <a:pt x="76200" y="124557"/>
                  </a:cubicBezTo>
                  <a:close/>
                  <a:moveTo>
                    <a:pt x="210340" y="120350"/>
                  </a:moveTo>
                  <a:cubicBezTo>
                    <a:pt x="252424" y="120350"/>
                    <a:pt x="286540" y="154466"/>
                    <a:pt x="286540" y="196550"/>
                  </a:cubicBezTo>
                  <a:cubicBezTo>
                    <a:pt x="286540" y="238634"/>
                    <a:pt x="252424" y="272750"/>
                    <a:pt x="210340" y="272750"/>
                  </a:cubicBezTo>
                  <a:cubicBezTo>
                    <a:pt x="189298" y="272750"/>
                    <a:pt x="170248" y="264221"/>
                    <a:pt x="156459" y="250432"/>
                  </a:cubicBezTo>
                  <a:lnTo>
                    <a:pt x="144688" y="232974"/>
                  </a:lnTo>
                  <a:lnTo>
                    <a:pt x="146412" y="230418"/>
                  </a:lnTo>
                  <a:cubicBezTo>
                    <a:pt x="150268" y="221301"/>
                    <a:pt x="152400" y="211278"/>
                    <a:pt x="152400" y="200757"/>
                  </a:cubicBezTo>
                  <a:cubicBezTo>
                    <a:pt x="152400" y="190236"/>
                    <a:pt x="150268" y="180213"/>
                    <a:pt x="146412" y="171097"/>
                  </a:cubicBezTo>
                  <a:lnTo>
                    <a:pt x="141852" y="164333"/>
                  </a:lnTo>
                  <a:lnTo>
                    <a:pt x="152381" y="148718"/>
                  </a:lnTo>
                  <a:lnTo>
                    <a:pt x="163801" y="146412"/>
                  </a:lnTo>
                  <a:cubicBezTo>
                    <a:pt x="172917" y="142556"/>
                    <a:pt x="181127" y="136976"/>
                    <a:pt x="188022" y="130082"/>
                  </a:cubicBezTo>
                  <a:lnTo>
                    <a:pt x="192100" y="124032"/>
                  </a:lnTo>
                  <a:close/>
                  <a:moveTo>
                    <a:pt x="134140" y="0"/>
                  </a:moveTo>
                  <a:cubicBezTo>
                    <a:pt x="176224" y="0"/>
                    <a:pt x="210340" y="34116"/>
                    <a:pt x="210340" y="76200"/>
                  </a:cubicBezTo>
                  <a:cubicBezTo>
                    <a:pt x="210340" y="86721"/>
                    <a:pt x="208208" y="96744"/>
                    <a:pt x="204352" y="105860"/>
                  </a:cubicBezTo>
                  <a:lnTo>
                    <a:pt x="192100" y="124032"/>
                  </a:lnTo>
                  <a:lnTo>
                    <a:pt x="180680" y="126338"/>
                  </a:lnTo>
                  <a:cubicBezTo>
                    <a:pt x="171563" y="130194"/>
                    <a:pt x="163354" y="135774"/>
                    <a:pt x="156459" y="142669"/>
                  </a:cubicBezTo>
                  <a:lnTo>
                    <a:pt x="152381" y="148718"/>
                  </a:lnTo>
                  <a:lnTo>
                    <a:pt x="134140" y="152400"/>
                  </a:lnTo>
                  <a:lnTo>
                    <a:pt x="133754" y="152322"/>
                  </a:lnTo>
                  <a:lnTo>
                    <a:pt x="130082" y="146876"/>
                  </a:lnTo>
                  <a:cubicBezTo>
                    <a:pt x="123187" y="139981"/>
                    <a:pt x="114977" y="134401"/>
                    <a:pt x="105861" y="130545"/>
                  </a:cubicBezTo>
                  <a:lnTo>
                    <a:pt x="76587" y="124635"/>
                  </a:lnTo>
                  <a:lnTo>
                    <a:pt x="63928" y="105860"/>
                  </a:lnTo>
                  <a:cubicBezTo>
                    <a:pt x="60073" y="96744"/>
                    <a:pt x="57940" y="86721"/>
                    <a:pt x="57940" y="76200"/>
                  </a:cubicBezTo>
                  <a:cubicBezTo>
                    <a:pt x="57940" y="34116"/>
                    <a:pt x="92056" y="0"/>
                    <a:pt x="134140" y="0"/>
                  </a:cubicBezTo>
                  <a:close/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pic>
        <p:nvPicPr>
          <p:cNvPr id="31" name="图片 30">
            <a:extLst>
              <a:ext uri="{FF2B5EF4-FFF2-40B4-BE49-F238E27FC236}">
                <a16:creationId xmlns:a16="http://schemas.microsoft.com/office/drawing/2014/main" id="{88B66F4E-4B05-17C9-440A-9424A1426A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270" y="4538547"/>
            <a:ext cx="2085312" cy="2097401"/>
          </a:xfrm>
          <a:prstGeom prst="rect">
            <a:avLst/>
          </a:prstGeom>
        </p:spPr>
      </p:pic>
      <p:sp>
        <p:nvSpPr>
          <p:cNvPr id="32" name="对话气泡: 圆角矩形 31">
            <a:extLst>
              <a:ext uri="{FF2B5EF4-FFF2-40B4-BE49-F238E27FC236}">
                <a16:creationId xmlns:a16="http://schemas.microsoft.com/office/drawing/2014/main" id="{07185B84-E0A5-2654-B2F2-889B8572087B}"/>
              </a:ext>
            </a:extLst>
          </p:cNvPr>
          <p:cNvSpPr/>
          <p:nvPr/>
        </p:nvSpPr>
        <p:spPr>
          <a:xfrm>
            <a:off x="1079810" y="1944232"/>
            <a:ext cx="3695390" cy="2097401"/>
          </a:xfrm>
          <a:prstGeom prst="wedgeRoundRectCallout">
            <a:avLst>
              <a:gd name="adj1" fmla="val -35127"/>
              <a:gd name="adj2" fmla="val 73006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你会用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乘法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和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除法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解决哪些问题？它们有什么联系？</a:t>
            </a:r>
          </a:p>
        </p:txBody>
      </p:sp>
    </p:spTree>
    <p:extLst>
      <p:ext uri="{BB962C8B-B14F-4D97-AF65-F5344CB8AC3E}">
        <p14:creationId xmlns:p14="http://schemas.microsoft.com/office/powerpoint/2010/main" val="2563122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72D557E-69B2-0C76-7C23-C4876AFB9BE2}"/>
              </a:ext>
            </a:extLst>
          </p:cNvPr>
          <p:cNvSpPr txBox="1"/>
          <p:nvPr/>
        </p:nvSpPr>
        <p:spPr>
          <a:xfrm>
            <a:off x="415857" y="1055609"/>
            <a:ext cx="979818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下面是小丽整理的“知识图”，你也试着画一画吧。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76F3A7E-12A6-E299-07A7-81E24B6500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182" y="1943975"/>
            <a:ext cx="11083636" cy="3612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1224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流程图: 终止 6">
            <a:extLst>
              <a:ext uri="{FF2B5EF4-FFF2-40B4-BE49-F238E27FC236}">
                <a16:creationId xmlns:a16="http://schemas.microsoft.com/office/drawing/2014/main" id="{F1DAB2D6-37C4-EDDA-92FC-FB373FA6F14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知识梳理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3C92C58C-58E3-AF5E-833B-1B48B5E55B82}"/>
              </a:ext>
            </a:extLst>
          </p:cNvPr>
          <p:cNvSpPr txBox="1"/>
          <p:nvPr/>
        </p:nvSpPr>
        <p:spPr>
          <a:xfrm>
            <a:off x="668776" y="1248565"/>
            <a:ext cx="107028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）有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排桌子，每排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张，一共有多少张？</a:t>
            </a:r>
            <a:endParaRPr lang="zh-CN" altLang="en-US" sz="44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025BA45B-EEE9-5B2A-2816-4E4B71BE9A10}"/>
              </a:ext>
            </a:extLst>
          </p:cNvPr>
          <p:cNvCxnSpPr/>
          <p:nvPr/>
        </p:nvCxnSpPr>
        <p:spPr>
          <a:xfrm>
            <a:off x="2256816" y="1885168"/>
            <a:ext cx="166343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84CBA4F8-80D4-E17C-2749-0D8FC0A25775}"/>
              </a:ext>
            </a:extLst>
          </p:cNvPr>
          <p:cNvSpPr txBox="1"/>
          <p:nvPr/>
        </p:nvSpPr>
        <p:spPr>
          <a:xfrm>
            <a:off x="2584226" y="1955256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</a:rPr>
              <a:t>份数</a:t>
            </a: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30C436AB-9DFA-E70D-606B-600766616C6D}"/>
              </a:ext>
            </a:extLst>
          </p:cNvPr>
          <p:cNvCxnSpPr/>
          <p:nvPr/>
        </p:nvCxnSpPr>
        <p:spPr>
          <a:xfrm>
            <a:off x="4455269" y="1885168"/>
            <a:ext cx="166343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7B9CC837-FFFE-64CB-219C-38ED3F32ABCC}"/>
              </a:ext>
            </a:extLst>
          </p:cNvPr>
          <p:cNvSpPr txBox="1"/>
          <p:nvPr/>
        </p:nvSpPr>
        <p:spPr>
          <a:xfrm>
            <a:off x="4576693" y="1955256"/>
            <a:ext cx="14205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</a:rPr>
              <a:t>每份数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9709C680-8B34-68CF-641B-24683CBDC0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566835" y="2964370"/>
            <a:ext cx="1353600" cy="1353600"/>
          </a:xfrm>
          <a:prstGeom prst="rect">
            <a:avLst/>
          </a:prstGeom>
        </p:spPr>
      </p:pic>
      <p:sp>
        <p:nvSpPr>
          <p:cNvPr id="13" name="对话气泡: 圆角矩形 12">
            <a:extLst>
              <a:ext uri="{FF2B5EF4-FFF2-40B4-BE49-F238E27FC236}">
                <a16:creationId xmlns:a16="http://schemas.microsoft.com/office/drawing/2014/main" id="{4CA40719-5ABD-5060-ED6C-8CE621501E6F}"/>
              </a:ext>
            </a:extLst>
          </p:cNvPr>
          <p:cNvSpPr/>
          <p:nvPr/>
        </p:nvSpPr>
        <p:spPr>
          <a:xfrm>
            <a:off x="2509127" y="2805919"/>
            <a:ext cx="4407239" cy="1353600"/>
          </a:xfrm>
          <a:prstGeom prst="wedgeRoundRectCallout">
            <a:avLst>
              <a:gd name="adj1" fmla="val -60682"/>
              <a:gd name="adj2" fmla="val 24239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已知每份数、份数 ，求总数，用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乘法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解决。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599B6A5-BCC9-EB5C-216B-4181904D567D}"/>
              </a:ext>
            </a:extLst>
          </p:cNvPr>
          <p:cNvSpPr txBox="1"/>
          <p:nvPr/>
        </p:nvSpPr>
        <p:spPr>
          <a:xfrm>
            <a:off x="7351678" y="3190331"/>
            <a:ext cx="4019956" cy="584775"/>
          </a:xfrm>
          <a:prstGeom prst="rect">
            <a:avLst/>
          </a:prstGeom>
          <a:solidFill>
            <a:srgbClr val="FEF7E4"/>
          </a:solidFill>
        </p:spPr>
        <p:txBody>
          <a:bodyPr wrap="square">
            <a:spAutoFit/>
          </a:bodyPr>
          <a:lstStyle/>
          <a:p>
            <a:pPr algn="ctr"/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  <a:sym typeface="+mn-ea"/>
              </a:rPr>
              <a:t>每份数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  <a:sym typeface="+mn-ea"/>
              </a:rPr>
              <a:t>×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  <a:sym typeface="+mn-ea"/>
              </a:rPr>
              <a:t>份数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  <a:sym typeface="+mn-ea"/>
              </a:rPr>
              <a:t>=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  <a:sym typeface="+mn-ea"/>
              </a:rPr>
              <a:t>总数</a:t>
            </a:r>
            <a:endParaRPr lang="zh-CN" altLang="en-US" dirty="0">
              <a:solidFill>
                <a:srgbClr val="3333FF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57F3BBA-A0FA-A8A5-B272-57903F33FFAC}"/>
              </a:ext>
            </a:extLst>
          </p:cNvPr>
          <p:cNvSpPr txBox="1"/>
          <p:nvPr/>
        </p:nvSpPr>
        <p:spPr>
          <a:xfrm>
            <a:off x="3088530" y="4503228"/>
            <a:ext cx="50883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每排张数</a:t>
            </a:r>
            <a:r>
              <a:rPr lang="en-US" altLang="zh-CN" sz="3600" b="1" dirty="0">
                <a:solidFill>
                  <a:srgbClr val="FF000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×</a:t>
            </a:r>
            <a:r>
              <a:rPr lang="zh-CN" altLang="en-US" sz="3600" b="1" dirty="0">
                <a:solidFill>
                  <a:srgbClr val="FF000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排数</a:t>
            </a:r>
            <a:r>
              <a:rPr lang="en-US" altLang="zh-CN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3600" b="1" dirty="0">
                <a:solidFill>
                  <a:srgbClr val="FF000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总数</a:t>
            </a:r>
            <a:endParaRPr lang="zh-CN" altLang="en-US" sz="4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508EC196-D6D0-0ED3-31A8-F2D934B878B4}"/>
              </a:ext>
            </a:extLst>
          </p:cNvPr>
          <p:cNvSpPr txBox="1"/>
          <p:nvPr/>
        </p:nvSpPr>
        <p:spPr>
          <a:xfrm>
            <a:off x="3592835" y="5337626"/>
            <a:ext cx="3670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5×4=20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张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981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3" grpId="0" animBg="1"/>
      <p:bldP spid="14" grpId="0" animBg="1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>
            <a:extLst>
              <a:ext uri="{FF2B5EF4-FFF2-40B4-BE49-F238E27FC236}">
                <a16:creationId xmlns:a16="http://schemas.microsoft.com/office/drawing/2014/main" id="{299AF403-ADAC-D4A0-13CC-A5779EA0DC54}"/>
              </a:ext>
            </a:extLst>
          </p:cNvPr>
          <p:cNvSpPr txBox="1"/>
          <p:nvPr/>
        </p:nvSpPr>
        <p:spPr>
          <a:xfrm>
            <a:off x="668776" y="982338"/>
            <a:ext cx="107028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zh-CN" altLang="en-US" sz="3600" b="1" dirty="0">
                <a:solidFill>
                  <a:srgbClr val="231F2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一共有</a:t>
            </a:r>
            <a:r>
              <a:rPr lang="en-US" altLang="zh-CN" sz="3600" b="1" dirty="0">
                <a:solidFill>
                  <a:srgbClr val="231F2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3600" b="1" dirty="0">
                <a:solidFill>
                  <a:srgbClr val="231F2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张桌子，每排</a:t>
            </a:r>
            <a:r>
              <a:rPr lang="en-US" altLang="zh-CN" sz="3600" b="1" dirty="0">
                <a:solidFill>
                  <a:srgbClr val="231F2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600" b="1" dirty="0">
                <a:solidFill>
                  <a:srgbClr val="231F2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张，一共有几排？</a:t>
            </a:r>
            <a:endParaRPr lang="zh-CN" altLang="en-US" sz="44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910C57C4-62BA-3D36-9B6D-A16C7E526D10}"/>
              </a:ext>
            </a:extLst>
          </p:cNvPr>
          <p:cNvCxnSpPr>
            <a:cxnSpLocks/>
          </p:cNvCxnSpPr>
          <p:nvPr/>
        </p:nvCxnSpPr>
        <p:spPr>
          <a:xfrm>
            <a:off x="2878578" y="1638397"/>
            <a:ext cx="2257626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907AF011-24D4-2D8E-96CB-49B6A928A9D3}"/>
              </a:ext>
            </a:extLst>
          </p:cNvPr>
          <p:cNvSpPr txBox="1"/>
          <p:nvPr/>
        </p:nvSpPr>
        <p:spPr>
          <a:xfrm>
            <a:off x="3405810" y="1721096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</a:rPr>
              <a:t>总数</a:t>
            </a:r>
          </a:p>
        </p:txBody>
      </p: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A5A16A98-7D4D-812C-35C1-1A1E0FC19DEC}"/>
              </a:ext>
            </a:extLst>
          </p:cNvPr>
          <p:cNvCxnSpPr>
            <a:cxnSpLocks/>
          </p:cNvCxnSpPr>
          <p:nvPr/>
        </p:nvCxnSpPr>
        <p:spPr>
          <a:xfrm>
            <a:off x="5589991" y="1638397"/>
            <a:ext cx="166343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6EFAAD36-F025-34F0-CE4F-0DE173D561BE}"/>
              </a:ext>
            </a:extLst>
          </p:cNvPr>
          <p:cNvSpPr txBox="1"/>
          <p:nvPr/>
        </p:nvSpPr>
        <p:spPr>
          <a:xfrm>
            <a:off x="5711415" y="1721096"/>
            <a:ext cx="14205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</a:rPr>
              <a:t>每份数</a:t>
            </a:r>
          </a:p>
        </p:txBody>
      </p:sp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6784016C-A8F5-3110-9863-EBEB62BF6969}"/>
              </a:ext>
            </a:extLst>
          </p:cNvPr>
          <p:cNvSpPr/>
          <p:nvPr/>
        </p:nvSpPr>
        <p:spPr>
          <a:xfrm>
            <a:off x="4970698" y="2643979"/>
            <a:ext cx="4407239" cy="1353600"/>
          </a:xfrm>
          <a:prstGeom prst="wedgeRoundRectCallout">
            <a:avLst>
              <a:gd name="adj1" fmla="val 63024"/>
              <a:gd name="adj2" fmla="val 27527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已知总数和每份数，求份数，用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除法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解决。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182DD1A8-901D-EAC4-642B-AC3ACF72A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0111174" y="2880171"/>
            <a:ext cx="1353600" cy="13536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46515DF1-EC2B-889C-19FB-8FEB7CE428A9}"/>
              </a:ext>
            </a:extLst>
          </p:cNvPr>
          <p:cNvSpPr txBox="1"/>
          <p:nvPr/>
        </p:nvSpPr>
        <p:spPr>
          <a:xfrm>
            <a:off x="668776" y="3028391"/>
            <a:ext cx="4019956" cy="584775"/>
          </a:xfrm>
          <a:prstGeom prst="rect">
            <a:avLst/>
          </a:prstGeom>
          <a:solidFill>
            <a:srgbClr val="FEF7E4"/>
          </a:solidFill>
        </p:spPr>
        <p:txBody>
          <a:bodyPr wrap="square">
            <a:spAutoFit/>
          </a:bodyPr>
          <a:lstStyle/>
          <a:p>
            <a:pPr algn="ctr"/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  <a:sym typeface="+mn-ea"/>
              </a:rPr>
              <a:t>总数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  <a:sym typeface="+mn-ea"/>
              </a:rPr>
              <a:t>÷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  <a:sym typeface="+mn-ea"/>
              </a:rPr>
              <a:t>每份数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  <a:sym typeface="+mn-ea"/>
              </a:rPr>
              <a:t>=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  <a:sym typeface="+mn-ea"/>
              </a:rPr>
              <a:t>份数</a:t>
            </a:r>
            <a:endParaRPr lang="zh-CN" altLang="en-US" dirty="0">
              <a:solidFill>
                <a:srgbClr val="3333FF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7F6DD785-E370-4130-1332-9F008CA3AC3B}"/>
              </a:ext>
            </a:extLst>
          </p:cNvPr>
          <p:cNvSpPr txBox="1"/>
          <p:nvPr/>
        </p:nvSpPr>
        <p:spPr>
          <a:xfrm>
            <a:off x="3043947" y="4473403"/>
            <a:ext cx="50883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总数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÷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每排张数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排数</a:t>
            </a:r>
            <a:endParaRPr lang="zh-CN" altLang="en-US" sz="4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97ECE62D-B02C-F2A3-520F-8775074D8440}"/>
              </a:ext>
            </a:extLst>
          </p:cNvPr>
          <p:cNvSpPr txBox="1"/>
          <p:nvPr/>
        </p:nvSpPr>
        <p:spPr>
          <a:xfrm>
            <a:off x="3752850" y="5387572"/>
            <a:ext cx="3670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20÷5=4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排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0669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  <p:bldP spid="6" grpId="0" animBg="1"/>
      <p:bldP spid="9" grpId="0" animBg="1"/>
      <p:bldP spid="22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F3F2CD2-2FCD-C41A-15E8-B5BB4D2D7F56}"/>
              </a:ext>
            </a:extLst>
          </p:cNvPr>
          <p:cNvSpPr txBox="1"/>
          <p:nvPr/>
        </p:nvSpPr>
        <p:spPr>
          <a:xfrm>
            <a:off x="668776" y="982338"/>
            <a:ext cx="107028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zh-CN" altLang="en-US" sz="3600" b="1" dirty="0">
                <a:solidFill>
                  <a:srgbClr val="231F2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一共有</a:t>
            </a:r>
            <a:r>
              <a:rPr lang="en-US" altLang="zh-CN" sz="3600" b="1" dirty="0">
                <a:solidFill>
                  <a:srgbClr val="231F2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3600" b="1" dirty="0">
                <a:solidFill>
                  <a:srgbClr val="231F2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张桌子，有</a:t>
            </a:r>
            <a:r>
              <a:rPr lang="en-US" altLang="zh-CN" sz="3600" b="1" dirty="0">
                <a:solidFill>
                  <a:srgbClr val="231F2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600" b="1" dirty="0">
                <a:solidFill>
                  <a:srgbClr val="231F2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排，每排有几张桌子？</a:t>
            </a:r>
            <a:endParaRPr lang="zh-CN" altLang="en-US" sz="44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8841D5DF-4C75-A581-841B-B8CBEB31FA3F}"/>
              </a:ext>
            </a:extLst>
          </p:cNvPr>
          <p:cNvCxnSpPr>
            <a:cxnSpLocks/>
          </p:cNvCxnSpPr>
          <p:nvPr/>
        </p:nvCxnSpPr>
        <p:spPr>
          <a:xfrm>
            <a:off x="2878578" y="1638397"/>
            <a:ext cx="2257626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936FD8A4-448F-94FF-EFA8-B905B4C2FBAC}"/>
              </a:ext>
            </a:extLst>
          </p:cNvPr>
          <p:cNvSpPr txBox="1"/>
          <p:nvPr/>
        </p:nvSpPr>
        <p:spPr>
          <a:xfrm>
            <a:off x="3405810" y="1721096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</a:rPr>
              <a:t>总数</a:t>
            </a:r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58E6EE84-6427-F496-E567-9022CB30E8A8}"/>
              </a:ext>
            </a:extLst>
          </p:cNvPr>
          <p:cNvCxnSpPr>
            <a:cxnSpLocks/>
          </p:cNvCxnSpPr>
          <p:nvPr/>
        </p:nvCxnSpPr>
        <p:spPr>
          <a:xfrm>
            <a:off x="5589991" y="1638397"/>
            <a:ext cx="1258281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A46EACBC-CEA2-25CB-4C23-72D7EF0C7DB9}"/>
              </a:ext>
            </a:extLst>
          </p:cNvPr>
          <p:cNvSpPr txBox="1"/>
          <p:nvPr/>
        </p:nvSpPr>
        <p:spPr>
          <a:xfrm>
            <a:off x="5711415" y="1721096"/>
            <a:ext cx="10086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</a:rPr>
              <a:t>份数</a:t>
            </a: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3CF03D80-5815-D238-3D1C-7B8BE73ECB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0111174" y="2880171"/>
            <a:ext cx="1353600" cy="1353600"/>
          </a:xfrm>
          <a:prstGeom prst="rect">
            <a:avLst/>
          </a:prstGeom>
        </p:spPr>
      </p:pic>
      <p:sp>
        <p:nvSpPr>
          <p:cNvPr id="30" name="对话气泡: 圆角矩形 29">
            <a:extLst>
              <a:ext uri="{FF2B5EF4-FFF2-40B4-BE49-F238E27FC236}">
                <a16:creationId xmlns:a16="http://schemas.microsoft.com/office/drawing/2014/main" id="{86FA9D3C-AFA1-C5B0-A85E-C0EA49A2C457}"/>
              </a:ext>
            </a:extLst>
          </p:cNvPr>
          <p:cNvSpPr/>
          <p:nvPr/>
        </p:nvSpPr>
        <p:spPr>
          <a:xfrm>
            <a:off x="4970697" y="2634250"/>
            <a:ext cx="4407239" cy="1353600"/>
          </a:xfrm>
          <a:prstGeom prst="wedgeRoundRectCallout">
            <a:avLst>
              <a:gd name="adj1" fmla="val 63245"/>
              <a:gd name="adj2" fmla="val 28246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已知总数和份数，求每份数，也用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除法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解决。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70CD2F64-E319-0F78-2062-85E432D2E42A}"/>
              </a:ext>
            </a:extLst>
          </p:cNvPr>
          <p:cNvSpPr txBox="1"/>
          <p:nvPr/>
        </p:nvSpPr>
        <p:spPr>
          <a:xfrm>
            <a:off x="668776" y="3028391"/>
            <a:ext cx="4019956" cy="584775"/>
          </a:xfrm>
          <a:prstGeom prst="rect">
            <a:avLst/>
          </a:prstGeom>
          <a:solidFill>
            <a:srgbClr val="FEF7E4"/>
          </a:solidFill>
        </p:spPr>
        <p:txBody>
          <a:bodyPr wrap="square">
            <a:spAutoFit/>
          </a:bodyPr>
          <a:lstStyle/>
          <a:p>
            <a:pPr algn="ctr"/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  <a:sym typeface="+mn-ea"/>
              </a:rPr>
              <a:t>总数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  <a:sym typeface="+mn-ea"/>
              </a:rPr>
              <a:t>÷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  <a:sym typeface="+mn-ea"/>
              </a:rPr>
              <a:t>份数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  <a:sym typeface="+mn-ea"/>
              </a:rPr>
              <a:t>=</a:t>
            </a:r>
            <a:r>
              <a:rPr lang="zh-CN" altLang="en-US" sz="3200" b="1" dirty="0">
                <a:solidFill>
                  <a:srgbClr val="3333FF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每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333FF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cs"/>
                <a:sym typeface="+mn-ea"/>
              </a:rPr>
              <a:t>份数</a:t>
            </a:r>
            <a:endParaRPr lang="zh-CN" altLang="en-US" dirty="0">
              <a:solidFill>
                <a:srgbClr val="3333FF"/>
              </a:solidFill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4DEE5EC7-56B0-D6C2-2AA5-DD2BE6D3A94B}"/>
              </a:ext>
            </a:extLst>
          </p:cNvPr>
          <p:cNvSpPr txBox="1"/>
          <p:nvPr/>
        </p:nvSpPr>
        <p:spPr>
          <a:xfrm>
            <a:off x="3043947" y="4473403"/>
            <a:ext cx="50883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总数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÷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排数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每排张数</a:t>
            </a:r>
            <a:endParaRPr lang="zh-CN" altLang="en-US" sz="4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365B4B2B-9EC3-0888-20BD-557F13A574A6}"/>
              </a:ext>
            </a:extLst>
          </p:cNvPr>
          <p:cNvSpPr txBox="1"/>
          <p:nvPr/>
        </p:nvSpPr>
        <p:spPr>
          <a:xfrm>
            <a:off x="3752850" y="5387572"/>
            <a:ext cx="3670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20÷4=5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张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7195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5" grpId="0"/>
      <p:bldP spid="30" grpId="0" animBg="1"/>
      <p:bldP spid="31" grpId="0" animBg="1"/>
      <p:bldP spid="32" grpId="0"/>
      <p:bldP spid="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>
            <a:extLst>
              <a:ext uri="{FF2B5EF4-FFF2-40B4-BE49-F238E27FC236}">
                <a16:creationId xmlns:a16="http://schemas.microsoft.com/office/drawing/2014/main" id="{1FC0E923-14C3-C0F3-D849-20678025E02F}"/>
              </a:ext>
            </a:extLst>
          </p:cNvPr>
          <p:cNvGrpSpPr/>
          <p:nvPr/>
        </p:nvGrpSpPr>
        <p:grpSpPr>
          <a:xfrm>
            <a:off x="4573972" y="1587346"/>
            <a:ext cx="5045958" cy="2398455"/>
            <a:chOff x="5998723" y="3810183"/>
            <a:chExt cx="4404361" cy="2093490"/>
          </a:xfrm>
        </p:grpSpPr>
        <p:sp>
          <p:nvSpPr>
            <p:cNvPr id="14" name="矩形: 圆角 13">
              <a:extLst>
                <a:ext uri="{FF2B5EF4-FFF2-40B4-BE49-F238E27FC236}">
                  <a16:creationId xmlns:a16="http://schemas.microsoft.com/office/drawing/2014/main" id="{69E56A1B-8FAE-CD2C-AB51-1B85D7C8991E}"/>
                </a:ext>
              </a:extLst>
            </p:cNvPr>
            <p:cNvSpPr/>
            <p:nvPr/>
          </p:nvSpPr>
          <p:spPr>
            <a:xfrm>
              <a:off x="5998723" y="3810183"/>
              <a:ext cx="685801" cy="348615"/>
            </a:xfrm>
            <a:prstGeom prst="roundRect">
              <a:avLst>
                <a:gd name="adj" fmla="val 44319"/>
              </a:avLst>
            </a:prstGeom>
            <a:solidFill>
              <a:srgbClr val="7DA8D5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: 圆角 14">
              <a:extLst>
                <a:ext uri="{FF2B5EF4-FFF2-40B4-BE49-F238E27FC236}">
                  <a16:creationId xmlns:a16="http://schemas.microsoft.com/office/drawing/2014/main" id="{D0EADD88-363B-4470-304C-D2942BC60328}"/>
                </a:ext>
              </a:extLst>
            </p:cNvPr>
            <p:cNvSpPr/>
            <p:nvPr/>
          </p:nvSpPr>
          <p:spPr>
            <a:xfrm>
              <a:off x="6928363" y="3810183"/>
              <a:ext cx="685801" cy="348615"/>
            </a:xfrm>
            <a:prstGeom prst="roundRect">
              <a:avLst>
                <a:gd name="adj" fmla="val 44319"/>
              </a:avLst>
            </a:prstGeom>
            <a:solidFill>
              <a:srgbClr val="7DA8D5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: 圆角 15">
              <a:extLst>
                <a:ext uri="{FF2B5EF4-FFF2-40B4-BE49-F238E27FC236}">
                  <a16:creationId xmlns:a16="http://schemas.microsoft.com/office/drawing/2014/main" id="{9D4EE8FA-A772-2867-FEB3-E0E0F2F8EFC7}"/>
                </a:ext>
              </a:extLst>
            </p:cNvPr>
            <p:cNvSpPr/>
            <p:nvPr/>
          </p:nvSpPr>
          <p:spPr>
            <a:xfrm>
              <a:off x="7858003" y="3810183"/>
              <a:ext cx="685801" cy="348615"/>
            </a:xfrm>
            <a:prstGeom prst="roundRect">
              <a:avLst>
                <a:gd name="adj" fmla="val 44319"/>
              </a:avLst>
            </a:prstGeom>
            <a:solidFill>
              <a:srgbClr val="7DA8D5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: 圆角 16">
              <a:extLst>
                <a:ext uri="{FF2B5EF4-FFF2-40B4-BE49-F238E27FC236}">
                  <a16:creationId xmlns:a16="http://schemas.microsoft.com/office/drawing/2014/main" id="{A6F5699C-9D0A-7E6B-89CF-5F11A398CC97}"/>
                </a:ext>
              </a:extLst>
            </p:cNvPr>
            <p:cNvSpPr/>
            <p:nvPr/>
          </p:nvSpPr>
          <p:spPr>
            <a:xfrm>
              <a:off x="8787643" y="3810183"/>
              <a:ext cx="685801" cy="348615"/>
            </a:xfrm>
            <a:prstGeom prst="roundRect">
              <a:avLst>
                <a:gd name="adj" fmla="val 44319"/>
              </a:avLst>
            </a:prstGeom>
            <a:solidFill>
              <a:srgbClr val="7DA8D5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: 圆角 17">
              <a:extLst>
                <a:ext uri="{FF2B5EF4-FFF2-40B4-BE49-F238E27FC236}">
                  <a16:creationId xmlns:a16="http://schemas.microsoft.com/office/drawing/2014/main" id="{5E916480-944E-9032-A3B6-C603919C440C}"/>
                </a:ext>
              </a:extLst>
            </p:cNvPr>
            <p:cNvSpPr/>
            <p:nvPr/>
          </p:nvSpPr>
          <p:spPr>
            <a:xfrm>
              <a:off x="9717283" y="3810183"/>
              <a:ext cx="685801" cy="348615"/>
            </a:xfrm>
            <a:prstGeom prst="roundRect">
              <a:avLst>
                <a:gd name="adj" fmla="val 44319"/>
              </a:avLst>
            </a:prstGeom>
            <a:solidFill>
              <a:srgbClr val="7DA8D5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: 圆角 18">
              <a:extLst>
                <a:ext uri="{FF2B5EF4-FFF2-40B4-BE49-F238E27FC236}">
                  <a16:creationId xmlns:a16="http://schemas.microsoft.com/office/drawing/2014/main" id="{38FBAE7D-9438-1CE8-FE00-0F1B686F43A8}"/>
                </a:ext>
              </a:extLst>
            </p:cNvPr>
            <p:cNvSpPr/>
            <p:nvPr/>
          </p:nvSpPr>
          <p:spPr>
            <a:xfrm>
              <a:off x="5998723" y="4391808"/>
              <a:ext cx="685801" cy="348615"/>
            </a:xfrm>
            <a:prstGeom prst="roundRect">
              <a:avLst>
                <a:gd name="adj" fmla="val 44319"/>
              </a:avLst>
            </a:prstGeom>
            <a:solidFill>
              <a:srgbClr val="7DA8D5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: 圆角 19">
              <a:extLst>
                <a:ext uri="{FF2B5EF4-FFF2-40B4-BE49-F238E27FC236}">
                  <a16:creationId xmlns:a16="http://schemas.microsoft.com/office/drawing/2014/main" id="{3B5CD9F1-033E-4E7B-0712-0329EF29B223}"/>
                </a:ext>
              </a:extLst>
            </p:cNvPr>
            <p:cNvSpPr/>
            <p:nvPr/>
          </p:nvSpPr>
          <p:spPr>
            <a:xfrm>
              <a:off x="6928363" y="4391808"/>
              <a:ext cx="685801" cy="348615"/>
            </a:xfrm>
            <a:prstGeom prst="roundRect">
              <a:avLst>
                <a:gd name="adj" fmla="val 44319"/>
              </a:avLst>
            </a:prstGeom>
            <a:solidFill>
              <a:srgbClr val="7DA8D5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: 圆角 20">
              <a:extLst>
                <a:ext uri="{FF2B5EF4-FFF2-40B4-BE49-F238E27FC236}">
                  <a16:creationId xmlns:a16="http://schemas.microsoft.com/office/drawing/2014/main" id="{39C7C75C-11A1-F339-D714-D5E095FD84D5}"/>
                </a:ext>
              </a:extLst>
            </p:cNvPr>
            <p:cNvSpPr/>
            <p:nvPr/>
          </p:nvSpPr>
          <p:spPr>
            <a:xfrm>
              <a:off x="7858003" y="4391808"/>
              <a:ext cx="685801" cy="348615"/>
            </a:xfrm>
            <a:prstGeom prst="roundRect">
              <a:avLst>
                <a:gd name="adj" fmla="val 44319"/>
              </a:avLst>
            </a:prstGeom>
            <a:solidFill>
              <a:srgbClr val="7DA8D5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: 圆角 21">
              <a:extLst>
                <a:ext uri="{FF2B5EF4-FFF2-40B4-BE49-F238E27FC236}">
                  <a16:creationId xmlns:a16="http://schemas.microsoft.com/office/drawing/2014/main" id="{53EF9FDF-7164-94CB-0BB5-5B3C667132CA}"/>
                </a:ext>
              </a:extLst>
            </p:cNvPr>
            <p:cNvSpPr/>
            <p:nvPr/>
          </p:nvSpPr>
          <p:spPr>
            <a:xfrm>
              <a:off x="8787643" y="4391808"/>
              <a:ext cx="685801" cy="348615"/>
            </a:xfrm>
            <a:prstGeom prst="roundRect">
              <a:avLst>
                <a:gd name="adj" fmla="val 44319"/>
              </a:avLst>
            </a:prstGeom>
            <a:solidFill>
              <a:srgbClr val="7DA8D5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: 圆角 22">
              <a:extLst>
                <a:ext uri="{FF2B5EF4-FFF2-40B4-BE49-F238E27FC236}">
                  <a16:creationId xmlns:a16="http://schemas.microsoft.com/office/drawing/2014/main" id="{B864BEB2-6AD4-3C81-BA0D-81D6F51A750A}"/>
                </a:ext>
              </a:extLst>
            </p:cNvPr>
            <p:cNvSpPr/>
            <p:nvPr/>
          </p:nvSpPr>
          <p:spPr>
            <a:xfrm>
              <a:off x="9717283" y="4391808"/>
              <a:ext cx="685801" cy="348615"/>
            </a:xfrm>
            <a:prstGeom prst="roundRect">
              <a:avLst>
                <a:gd name="adj" fmla="val 44319"/>
              </a:avLst>
            </a:prstGeom>
            <a:solidFill>
              <a:srgbClr val="7DA8D5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: 圆角 23">
              <a:extLst>
                <a:ext uri="{FF2B5EF4-FFF2-40B4-BE49-F238E27FC236}">
                  <a16:creationId xmlns:a16="http://schemas.microsoft.com/office/drawing/2014/main" id="{44DDF334-71DA-83E4-EE22-B45BDF3C3437}"/>
                </a:ext>
              </a:extLst>
            </p:cNvPr>
            <p:cNvSpPr/>
            <p:nvPr/>
          </p:nvSpPr>
          <p:spPr>
            <a:xfrm>
              <a:off x="5998723" y="4973433"/>
              <a:ext cx="685801" cy="348615"/>
            </a:xfrm>
            <a:prstGeom prst="roundRect">
              <a:avLst>
                <a:gd name="adj" fmla="val 44319"/>
              </a:avLst>
            </a:prstGeom>
            <a:solidFill>
              <a:srgbClr val="7DA8D5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: 圆角 24">
              <a:extLst>
                <a:ext uri="{FF2B5EF4-FFF2-40B4-BE49-F238E27FC236}">
                  <a16:creationId xmlns:a16="http://schemas.microsoft.com/office/drawing/2014/main" id="{E9661B5F-6C0C-0426-0B76-E66C66297F73}"/>
                </a:ext>
              </a:extLst>
            </p:cNvPr>
            <p:cNvSpPr/>
            <p:nvPr/>
          </p:nvSpPr>
          <p:spPr>
            <a:xfrm>
              <a:off x="6928363" y="4973433"/>
              <a:ext cx="685801" cy="348615"/>
            </a:xfrm>
            <a:prstGeom prst="roundRect">
              <a:avLst>
                <a:gd name="adj" fmla="val 44319"/>
              </a:avLst>
            </a:prstGeom>
            <a:solidFill>
              <a:srgbClr val="7DA8D5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: 圆角 25">
              <a:extLst>
                <a:ext uri="{FF2B5EF4-FFF2-40B4-BE49-F238E27FC236}">
                  <a16:creationId xmlns:a16="http://schemas.microsoft.com/office/drawing/2014/main" id="{19E89ACC-EF9A-82F6-6178-DAB659B7B6DF}"/>
                </a:ext>
              </a:extLst>
            </p:cNvPr>
            <p:cNvSpPr/>
            <p:nvPr/>
          </p:nvSpPr>
          <p:spPr>
            <a:xfrm>
              <a:off x="7858003" y="4973433"/>
              <a:ext cx="685801" cy="348615"/>
            </a:xfrm>
            <a:prstGeom prst="roundRect">
              <a:avLst>
                <a:gd name="adj" fmla="val 44319"/>
              </a:avLst>
            </a:prstGeom>
            <a:solidFill>
              <a:srgbClr val="7DA8D5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: 圆角 26">
              <a:extLst>
                <a:ext uri="{FF2B5EF4-FFF2-40B4-BE49-F238E27FC236}">
                  <a16:creationId xmlns:a16="http://schemas.microsoft.com/office/drawing/2014/main" id="{E4DFD6BF-995D-E18E-556F-F3BBF68EDC1C}"/>
                </a:ext>
              </a:extLst>
            </p:cNvPr>
            <p:cNvSpPr/>
            <p:nvPr/>
          </p:nvSpPr>
          <p:spPr>
            <a:xfrm>
              <a:off x="8787643" y="4973433"/>
              <a:ext cx="685801" cy="348615"/>
            </a:xfrm>
            <a:prstGeom prst="roundRect">
              <a:avLst>
                <a:gd name="adj" fmla="val 44319"/>
              </a:avLst>
            </a:prstGeom>
            <a:solidFill>
              <a:srgbClr val="7DA8D5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: 圆角 27">
              <a:extLst>
                <a:ext uri="{FF2B5EF4-FFF2-40B4-BE49-F238E27FC236}">
                  <a16:creationId xmlns:a16="http://schemas.microsoft.com/office/drawing/2014/main" id="{CE8B492B-EE64-86E8-2B1D-7EAA4DC0192F}"/>
                </a:ext>
              </a:extLst>
            </p:cNvPr>
            <p:cNvSpPr/>
            <p:nvPr/>
          </p:nvSpPr>
          <p:spPr>
            <a:xfrm>
              <a:off x="9717283" y="4973433"/>
              <a:ext cx="685801" cy="348615"/>
            </a:xfrm>
            <a:prstGeom prst="roundRect">
              <a:avLst>
                <a:gd name="adj" fmla="val 44319"/>
              </a:avLst>
            </a:prstGeom>
            <a:solidFill>
              <a:srgbClr val="7DA8D5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: 圆角 28">
              <a:extLst>
                <a:ext uri="{FF2B5EF4-FFF2-40B4-BE49-F238E27FC236}">
                  <a16:creationId xmlns:a16="http://schemas.microsoft.com/office/drawing/2014/main" id="{C39AD0A0-26F4-FB49-7B55-CC8903EBB176}"/>
                </a:ext>
              </a:extLst>
            </p:cNvPr>
            <p:cNvSpPr/>
            <p:nvPr/>
          </p:nvSpPr>
          <p:spPr>
            <a:xfrm>
              <a:off x="5998723" y="5555058"/>
              <a:ext cx="685801" cy="348615"/>
            </a:xfrm>
            <a:prstGeom prst="roundRect">
              <a:avLst>
                <a:gd name="adj" fmla="val 44319"/>
              </a:avLst>
            </a:prstGeom>
            <a:solidFill>
              <a:srgbClr val="7DA8D5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: 圆角 29">
              <a:extLst>
                <a:ext uri="{FF2B5EF4-FFF2-40B4-BE49-F238E27FC236}">
                  <a16:creationId xmlns:a16="http://schemas.microsoft.com/office/drawing/2014/main" id="{033F02EB-FA57-5D61-35C7-F98D8A253E5A}"/>
                </a:ext>
              </a:extLst>
            </p:cNvPr>
            <p:cNvSpPr/>
            <p:nvPr/>
          </p:nvSpPr>
          <p:spPr>
            <a:xfrm>
              <a:off x="6928363" y="5555058"/>
              <a:ext cx="685801" cy="348615"/>
            </a:xfrm>
            <a:prstGeom prst="roundRect">
              <a:avLst>
                <a:gd name="adj" fmla="val 44319"/>
              </a:avLst>
            </a:prstGeom>
            <a:solidFill>
              <a:srgbClr val="7DA8D5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: 圆角 30">
              <a:extLst>
                <a:ext uri="{FF2B5EF4-FFF2-40B4-BE49-F238E27FC236}">
                  <a16:creationId xmlns:a16="http://schemas.microsoft.com/office/drawing/2014/main" id="{090D9546-9DF3-7564-778D-BBAAA155AD00}"/>
                </a:ext>
              </a:extLst>
            </p:cNvPr>
            <p:cNvSpPr/>
            <p:nvPr/>
          </p:nvSpPr>
          <p:spPr>
            <a:xfrm>
              <a:off x="7858003" y="5555058"/>
              <a:ext cx="685801" cy="348615"/>
            </a:xfrm>
            <a:prstGeom prst="roundRect">
              <a:avLst>
                <a:gd name="adj" fmla="val 44319"/>
              </a:avLst>
            </a:prstGeom>
            <a:solidFill>
              <a:srgbClr val="7DA8D5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: 圆角 31">
              <a:extLst>
                <a:ext uri="{FF2B5EF4-FFF2-40B4-BE49-F238E27FC236}">
                  <a16:creationId xmlns:a16="http://schemas.microsoft.com/office/drawing/2014/main" id="{BB404D63-3DB6-6099-D3AB-0F8145D43408}"/>
                </a:ext>
              </a:extLst>
            </p:cNvPr>
            <p:cNvSpPr/>
            <p:nvPr/>
          </p:nvSpPr>
          <p:spPr>
            <a:xfrm>
              <a:off x="8787643" y="5555058"/>
              <a:ext cx="685801" cy="348615"/>
            </a:xfrm>
            <a:prstGeom prst="roundRect">
              <a:avLst>
                <a:gd name="adj" fmla="val 44319"/>
              </a:avLst>
            </a:prstGeom>
            <a:solidFill>
              <a:srgbClr val="7DA8D5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: 圆角 32">
              <a:extLst>
                <a:ext uri="{FF2B5EF4-FFF2-40B4-BE49-F238E27FC236}">
                  <a16:creationId xmlns:a16="http://schemas.microsoft.com/office/drawing/2014/main" id="{BECB779A-4D50-375C-EF97-6F9A50584126}"/>
                </a:ext>
              </a:extLst>
            </p:cNvPr>
            <p:cNvSpPr/>
            <p:nvPr/>
          </p:nvSpPr>
          <p:spPr>
            <a:xfrm>
              <a:off x="9717283" y="5555058"/>
              <a:ext cx="685801" cy="348615"/>
            </a:xfrm>
            <a:prstGeom prst="roundRect">
              <a:avLst>
                <a:gd name="adj" fmla="val 44319"/>
              </a:avLst>
            </a:prstGeom>
            <a:solidFill>
              <a:srgbClr val="7DA8D5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5" name="图片 34">
            <a:extLst>
              <a:ext uri="{FF2B5EF4-FFF2-40B4-BE49-F238E27FC236}">
                <a16:creationId xmlns:a16="http://schemas.microsoft.com/office/drawing/2014/main" id="{411A6F7E-7C1A-3243-D5A2-D2B567CD0C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7404" y="497968"/>
            <a:ext cx="1353600" cy="1353600"/>
          </a:xfrm>
          <a:prstGeom prst="rect">
            <a:avLst/>
          </a:prstGeom>
        </p:spPr>
      </p:pic>
      <p:sp>
        <p:nvSpPr>
          <p:cNvPr id="36" name="对话气泡: 圆角矩形 35">
            <a:extLst>
              <a:ext uri="{FF2B5EF4-FFF2-40B4-BE49-F238E27FC236}">
                <a16:creationId xmlns:a16="http://schemas.microsoft.com/office/drawing/2014/main" id="{9491522F-4CE2-19CA-2655-D20C757537D5}"/>
              </a:ext>
            </a:extLst>
          </p:cNvPr>
          <p:cNvSpPr/>
          <p:nvPr/>
        </p:nvSpPr>
        <p:spPr>
          <a:xfrm>
            <a:off x="2383743" y="561728"/>
            <a:ext cx="6080091" cy="716060"/>
          </a:xfrm>
          <a:prstGeom prst="wedgeRoundRectCallout">
            <a:avLst>
              <a:gd name="adj1" fmla="val -56269"/>
              <a:gd name="adj2" fmla="val 36979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可以用图表示上面的数量关系。</a:t>
            </a:r>
          </a:p>
        </p:txBody>
      </p:sp>
      <p:sp>
        <p:nvSpPr>
          <p:cNvPr id="37" name="左大括号 36">
            <a:extLst>
              <a:ext uri="{FF2B5EF4-FFF2-40B4-BE49-F238E27FC236}">
                <a16:creationId xmlns:a16="http://schemas.microsoft.com/office/drawing/2014/main" id="{CF360774-5DE1-F812-2D5D-C7751E56AE86}"/>
              </a:ext>
            </a:extLst>
          </p:cNvPr>
          <p:cNvSpPr/>
          <p:nvPr/>
        </p:nvSpPr>
        <p:spPr>
          <a:xfrm>
            <a:off x="4279458" y="1587346"/>
            <a:ext cx="198985" cy="2398455"/>
          </a:xfrm>
          <a:prstGeom prst="leftBrace">
            <a:avLst>
              <a:gd name="adj1" fmla="val 54412"/>
              <a:gd name="adj2" fmla="val 5000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3BBAC891-2DB6-8C2A-8162-D95B023EE047}"/>
              </a:ext>
            </a:extLst>
          </p:cNvPr>
          <p:cNvSpPr txBox="1"/>
          <p:nvPr/>
        </p:nvSpPr>
        <p:spPr>
          <a:xfrm>
            <a:off x="1376312" y="2016742"/>
            <a:ext cx="310213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横着看，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排，每排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张，</a:t>
            </a:r>
            <a:endParaRPr lang="en-US" altLang="zh-CN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5×4=20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左大括号 38">
            <a:extLst>
              <a:ext uri="{FF2B5EF4-FFF2-40B4-BE49-F238E27FC236}">
                <a16:creationId xmlns:a16="http://schemas.microsoft.com/office/drawing/2014/main" id="{63A19A56-7B38-311E-F386-B78A6FEAB2D0}"/>
              </a:ext>
            </a:extLst>
          </p:cNvPr>
          <p:cNvSpPr/>
          <p:nvPr/>
        </p:nvSpPr>
        <p:spPr>
          <a:xfrm rot="16200000">
            <a:off x="6984109" y="1729775"/>
            <a:ext cx="225685" cy="5045958"/>
          </a:xfrm>
          <a:prstGeom prst="leftBrace">
            <a:avLst>
              <a:gd name="adj1" fmla="val 39094"/>
              <a:gd name="adj2" fmla="val 5000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C6DD2DA2-465C-E077-918F-80C2B220CC61}"/>
              </a:ext>
            </a:extLst>
          </p:cNvPr>
          <p:cNvSpPr txBox="1"/>
          <p:nvPr/>
        </p:nvSpPr>
        <p:spPr>
          <a:xfrm>
            <a:off x="4021683" y="4436450"/>
            <a:ext cx="67294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竖着看，</a:t>
            </a:r>
            <a:r>
              <a:rPr lang="en-US" altLang="zh-CN" dirty="0"/>
              <a:t>5</a:t>
            </a:r>
            <a:r>
              <a:rPr lang="zh-CN" altLang="en-US" dirty="0"/>
              <a:t>列，每列</a:t>
            </a:r>
            <a:r>
              <a:rPr lang="en-US" altLang="zh-CN" dirty="0"/>
              <a:t>4</a:t>
            </a:r>
            <a:r>
              <a:rPr lang="zh-CN" altLang="en-US" dirty="0"/>
              <a:t>张，</a:t>
            </a:r>
            <a:r>
              <a:rPr lang="en-US" altLang="zh-CN" dirty="0"/>
              <a:t>4×5=20</a:t>
            </a:r>
            <a:endParaRPr lang="zh-CN" altLang="en-US" dirty="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C5D39A40-28D8-4668-EC02-C9F284F816DC}"/>
              </a:ext>
            </a:extLst>
          </p:cNvPr>
          <p:cNvSpPr txBox="1"/>
          <p:nvPr/>
        </p:nvSpPr>
        <p:spPr>
          <a:xfrm>
            <a:off x="1125837" y="5128936"/>
            <a:ext cx="9940326" cy="13002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600" b="1" dirty="0">
                <a:solidFill>
                  <a:srgbClr val="3333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乘法和除法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互为逆运算</a:t>
            </a:r>
            <a:r>
              <a:rPr lang="zh-CN" altLang="en-US" sz="3600" b="1" dirty="0">
                <a:solidFill>
                  <a:srgbClr val="3333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，可用于验证结果或从不同角度分析问题。</a:t>
            </a:r>
          </a:p>
        </p:txBody>
      </p:sp>
    </p:spTree>
    <p:extLst>
      <p:ext uri="{BB962C8B-B14F-4D97-AF65-F5344CB8AC3E}">
        <p14:creationId xmlns:p14="http://schemas.microsoft.com/office/powerpoint/2010/main" val="469419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8" grpId="0"/>
      <p:bldP spid="39" grpId="0" animBg="1"/>
      <p:bldP spid="40" grpId="0"/>
      <p:bldP spid="4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图: 终止 3">
            <a:extLst>
              <a:ext uri="{FF2B5EF4-FFF2-40B4-BE49-F238E27FC236}">
                <a16:creationId xmlns:a16="http://schemas.microsoft.com/office/drawing/2014/main" id="{F34B9938-4A19-09ED-151D-65D7A821CD53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巩固练习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id="{98DA6F31-5B37-0AD6-56AA-3313A3B0C5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1329348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90F05F92-B1A4-9FF3-3EA6-3C0AC054891E}"/>
              </a:ext>
            </a:extLst>
          </p:cNvPr>
          <p:cNvSpPr/>
          <p:nvPr/>
        </p:nvSpPr>
        <p:spPr>
          <a:xfrm>
            <a:off x="500743" y="1235489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CE112397-B498-2F2E-C5FB-2819890495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72" y="1823317"/>
            <a:ext cx="8201948" cy="2792744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EBBBEDF4-A14D-732F-2BD6-7BDB33EB5106}"/>
              </a:ext>
            </a:extLst>
          </p:cNvPr>
          <p:cNvSpPr txBox="1"/>
          <p:nvPr/>
        </p:nvSpPr>
        <p:spPr>
          <a:xfrm>
            <a:off x="500743" y="4700837"/>
            <a:ext cx="1064449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）每行有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个香包，有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行，一共有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    )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个。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2F7B2E4D-0F6B-49B1-CE2E-8769719D4A60}"/>
              </a:ext>
            </a:extLst>
          </p:cNvPr>
          <p:cNvGrpSpPr/>
          <p:nvPr/>
        </p:nvGrpSpPr>
        <p:grpSpPr>
          <a:xfrm>
            <a:off x="3540962" y="5574881"/>
            <a:ext cx="3866379" cy="584775"/>
            <a:chOff x="2187375" y="3755988"/>
            <a:chExt cx="3866379" cy="584775"/>
          </a:xfrm>
        </p:grpSpPr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F4FA873A-5DD7-C4FC-13D5-349B8BB11DF0}"/>
                </a:ext>
              </a:extLst>
            </p:cNvPr>
            <p:cNvGrpSpPr/>
            <p:nvPr/>
          </p:nvGrpSpPr>
          <p:grpSpPr>
            <a:xfrm>
              <a:off x="2187375" y="3755988"/>
              <a:ext cx="3866379" cy="584775"/>
              <a:chOff x="1195956" y="1899239"/>
              <a:chExt cx="3866379" cy="584775"/>
            </a:xfrm>
          </p:grpSpPr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53E98E1E-EF74-207C-D655-08769CF4E395}"/>
                  </a:ext>
                </a:extLst>
              </p:cNvPr>
              <p:cNvSpPr txBox="1"/>
              <p:nvPr/>
            </p:nvSpPr>
            <p:spPr>
              <a:xfrm>
                <a:off x="3720364" y="1899239"/>
                <a:ext cx="825311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r>
                  <a:rPr kumimoji="0" lang="en-US" altLang="zh-CN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  <a:sym typeface="Times New Roman" panose="02020603050405020304" pitchFamily="18" charset="0"/>
                  </a:rPr>
                  <a:t>=</a:t>
                </a:r>
                <a:endPara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id="{096A7485-B5F6-498D-1001-35C7D5BAAFAE}"/>
                  </a:ext>
                </a:extLst>
              </p:cNvPr>
              <p:cNvSpPr/>
              <p:nvPr/>
            </p:nvSpPr>
            <p:spPr>
              <a:xfrm>
                <a:off x="4133019" y="1926282"/>
                <a:ext cx="929316" cy="530689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  <p:sp>
            <p:nvSpPr>
              <p:cNvPr id="28" name="矩形 27">
                <a:extLst>
                  <a:ext uri="{FF2B5EF4-FFF2-40B4-BE49-F238E27FC236}">
                    <a16:creationId xmlns:a16="http://schemas.microsoft.com/office/drawing/2014/main" id="{661CF12D-E827-29BE-ED4E-C984187A344B}"/>
                  </a:ext>
                </a:extLst>
              </p:cNvPr>
              <p:cNvSpPr/>
              <p:nvPr/>
            </p:nvSpPr>
            <p:spPr>
              <a:xfrm>
                <a:off x="1195956" y="1926282"/>
                <a:ext cx="929316" cy="530689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  <p:sp>
            <p:nvSpPr>
              <p:cNvPr id="29" name="矩形 28">
                <a:extLst>
                  <a:ext uri="{FF2B5EF4-FFF2-40B4-BE49-F238E27FC236}">
                    <a16:creationId xmlns:a16="http://schemas.microsoft.com/office/drawing/2014/main" id="{6BA64EDE-3885-3FED-1CE9-AB255A996A18}"/>
                  </a:ext>
                </a:extLst>
              </p:cNvPr>
              <p:cNvSpPr/>
              <p:nvPr/>
            </p:nvSpPr>
            <p:spPr>
              <a:xfrm>
                <a:off x="2801208" y="1926282"/>
                <a:ext cx="929316" cy="530689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</p:grp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2FA2B899-35D5-6BF6-49F3-97253991490D}"/>
                </a:ext>
              </a:extLst>
            </p:cNvPr>
            <p:cNvSpPr/>
            <p:nvPr/>
          </p:nvSpPr>
          <p:spPr>
            <a:xfrm>
              <a:off x="3190642" y="3783031"/>
              <a:ext cx="530689" cy="530689"/>
            </a:xfrm>
            <a:prstGeom prst="ellipse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30" name="图片 29">
            <a:extLst>
              <a:ext uri="{FF2B5EF4-FFF2-40B4-BE49-F238E27FC236}">
                <a16:creationId xmlns:a16="http://schemas.microsoft.com/office/drawing/2014/main" id="{CE6051C4-920C-2769-31DE-2D9941129F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26517" y="988202"/>
            <a:ext cx="1161849" cy="4462974"/>
          </a:xfrm>
          <a:prstGeom prst="rect">
            <a:avLst/>
          </a:prstGeom>
        </p:spPr>
      </p:pic>
      <p:grpSp>
        <p:nvGrpSpPr>
          <p:cNvPr id="35" name="组合 34">
            <a:extLst>
              <a:ext uri="{FF2B5EF4-FFF2-40B4-BE49-F238E27FC236}">
                <a16:creationId xmlns:a16="http://schemas.microsoft.com/office/drawing/2014/main" id="{EBCC52C0-5885-0131-61E3-42D36020932E}"/>
              </a:ext>
            </a:extLst>
          </p:cNvPr>
          <p:cNvGrpSpPr/>
          <p:nvPr/>
        </p:nvGrpSpPr>
        <p:grpSpPr>
          <a:xfrm>
            <a:off x="3803460" y="5572740"/>
            <a:ext cx="3432717" cy="584775"/>
            <a:chOff x="3803460" y="5572740"/>
            <a:chExt cx="3432717" cy="584775"/>
          </a:xfrm>
        </p:grpSpPr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36E160D8-1342-B4D8-8F1B-42A41A70C895}"/>
                </a:ext>
              </a:extLst>
            </p:cNvPr>
            <p:cNvSpPr txBox="1"/>
            <p:nvPr/>
          </p:nvSpPr>
          <p:spPr>
            <a:xfrm>
              <a:off x="3803460" y="5572740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8</a:t>
              </a:r>
              <a:endPara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833EBC20-479D-E721-9A90-F8FE78B70DF1}"/>
                </a:ext>
              </a:extLst>
            </p:cNvPr>
            <p:cNvSpPr txBox="1"/>
            <p:nvPr/>
          </p:nvSpPr>
          <p:spPr>
            <a:xfrm>
              <a:off x="4509460" y="5572740"/>
              <a:ext cx="59663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×</a:t>
              </a:r>
              <a:endPara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8CDB0B5B-A6D9-909E-EFE5-A0B141D3A4B9}"/>
                </a:ext>
              </a:extLst>
            </p:cNvPr>
            <p:cNvSpPr txBox="1"/>
            <p:nvPr/>
          </p:nvSpPr>
          <p:spPr>
            <a:xfrm>
              <a:off x="5415947" y="5572740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</a:t>
              </a:r>
              <a:endPara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45F98D2B-205A-09C5-56D1-D41B634E3EEF}"/>
                </a:ext>
              </a:extLst>
            </p:cNvPr>
            <p:cNvSpPr txBox="1"/>
            <p:nvPr/>
          </p:nvSpPr>
          <p:spPr>
            <a:xfrm>
              <a:off x="6641142" y="5572740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24</a:t>
              </a:r>
              <a:endPara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8" name="文本框 37">
            <a:extLst>
              <a:ext uri="{FF2B5EF4-FFF2-40B4-BE49-F238E27FC236}">
                <a16:creationId xmlns:a16="http://schemas.microsoft.com/office/drawing/2014/main" id="{6996C448-8986-6184-11A3-16473A131A8A}"/>
              </a:ext>
            </a:extLst>
          </p:cNvPr>
          <p:cNvSpPr txBox="1"/>
          <p:nvPr/>
        </p:nvSpPr>
        <p:spPr>
          <a:xfrm>
            <a:off x="8541750" y="4700836"/>
            <a:ext cx="11618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24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0215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696AB163-24CA-53D5-3FA2-F9B5F361BE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8572" y="426945"/>
            <a:ext cx="8201948" cy="279274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8E7427E0-968A-363A-ED64-342B035582F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26517" y="426945"/>
            <a:ext cx="1161849" cy="4462974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0C618876-2AFB-BE5B-42CA-7176F6FBFDDA}"/>
              </a:ext>
            </a:extLst>
          </p:cNvPr>
          <p:cNvSpPr txBox="1"/>
          <p:nvPr/>
        </p:nvSpPr>
        <p:spPr>
          <a:xfrm>
            <a:off x="500743" y="3315146"/>
            <a:ext cx="1064449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24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个香包，平均穿成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串，每串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    )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个。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8642FCB9-496A-7D1F-468B-18F9F77613A9}"/>
              </a:ext>
            </a:extLst>
          </p:cNvPr>
          <p:cNvGrpSpPr/>
          <p:nvPr/>
        </p:nvGrpSpPr>
        <p:grpSpPr>
          <a:xfrm>
            <a:off x="3540962" y="4121551"/>
            <a:ext cx="3866379" cy="584775"/>
            <a:chOff x="2187375" y="3755988"/>
            <a:chExt cx="3866379" cy="584775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92331589-17EB-3773-629B-606D2676FC2F}"/>
                </a:ext>
              </a:extLst>
            </p:cNvPr>
            <p:cNvGrpSpPr/>
            <p:nvPr/>
          </p:nvGrpSpPr>
          <p:grpSpPr>
            <a:xfrm>
              <a:off x="2187375" y="3755988"/>
              <a:ext cx="3866379" cy="584775"/>
              <a:chOff x="1195956" y="1899239"/>
              <a:chExt cx="3866379" cy="584775"/>
            </a:xfrm>
          </p:grpSpPr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6CDF0368-1B5A-9775-0D64-6A82BA0B0072}"/>
                  </a:ext>
                </a:extLst>
              </p:cNvPr>
              <p:cNvSpPr txBox="1"/>
              <p:nvPr/>
            </p:nvSpPr>
            <p:spPr>
              <a:xfrm>
                <a:off x="3720364" y="1899239"/>
                <a:ext cx="825311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r>
                  <a:rPr kumimoji="0" lang="en-US" altLang="zh-CN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  <a:sym typeface="Times New Roman" panose="02020603050405020304" pitchFamily="18" charset="0"/>
                  </a:rPr>
                  <a:t>=</a:t>
                </a:r>
                <a:endPara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id="{1816BD5A-38B9-9906-3826-6C9174604658}"/>
                  </a:ext>
                </a:extLst>
              </p:cNvPr>
              <p:cNvSpPr/>
              <p:nvPr/>
            </p:nvSpPr>
            <p:spPr>
              <a:xfrm>
                <a:off x="4133019" y="1926282"/>
                <a:ext cx="929316" cy="530689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3AF1DCB7-337D-F64C-D8C3-501B7234B007}"/>
                  </a:ext>
                </a:extLst>
              </p:cNvPr>
              <p:cNvSpPr/>
              <p:nvPr/>
            </p:nvSpPr>
            <p:spPr>
              <a:xfrm>
                <a:off x="1195956" y="1926282"/>
                <a:ext cx="929316" cy="530689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1C4B489D-B61C-2BC6-1AC8-430421D00E72}"/>
                  </a:ext>
                </a:extLst>
              </p:cNvPr>
              <p:cNvSpPr/>
              <p:nvPr/>
            </p:nvSpPr>
            <p:spPr>
              <a:xfrm>
                <a:off x="2801208" y="1926282"/>
                <a:ext cx="929316" cy="530689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</p:grp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4BE0126E-3503-6F14-9962-A5C345B0FAC5}"/>
                </a:ext>
              </a:extLst>
            </p:cNvPr>
            <p:cNvSpPr/>
            <p:nvPr/>
          </p:nvSpPr>
          <p:spPr>
            <a:xfrm>
              <a:off x="3190642" y="3783031"/>
              <a:ext cx="530689" cy="530689"/>
            </a:xfrm>
            <a:prstGeom prst="ellipse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32EFD970-75BA-894E-D3FF-DD2943848B74}"/>
              </a:ext>
            </a:extLst>
          </p:cNvPr>
          <p:cNvSpPr txBox="1"/>
          <p:nvPr/>
        </p:nvSpPr>
        <p:spPr>
          <a:xfrm>
            <a:off x="500743" y="4889919"/>
            <a:ext cx="109876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24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个香包，每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个穿一串，可以穿成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    )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串。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FE88FEFB-27A1-9BF5-1417-67B5325EB4E3}"/>
              </a:ext>
            </a:extLst>
          </p:cNvPr>
          <p:cNvGrpSpPr/>
          <p:nvPr/>
        </p:nvGrpSpPr>
        <p:grpSpPr>
          <a:xfrm>
            <a:off x="3540962" y="5719843"/>
            <a:ext cx="3866379" cy="584775"/>
            <a:chOff x="2187375" y="3755988"/>
            <a:chExt cx="3866379" cy="584775"/>
          </a:xfrm>
        </p:grpSpPr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D82E8278-1BE1-C955-56FA-55C5F819D65C}"/>
                </a:ext>
              </a:extLst>
            </p:cNvPr>
            <p:cNvGrpSpPr/>
            <p:nvPr/>
          </p:nvGrpSpPr>
          <p:grpSpPr>
            <a:xfrm>
              <a:off x="2187375" y="3755988"/>
              <a:ext cx="3866379" cy="584775"/>
              <a:chOff x="1195956" y="1899239"/>
              <a:chExt cx="3866379" cy="584775"/>
            </a:xfrm>
          </p:grpSpPr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29EF96FE-8E71-0A1D-66F5-62F099237A6D}"/>
                  </a:ext>
                </a:extLst>
              </p:cNvPr>
              <p:cNvSpPr txBox="1"/>
              <p:nvPr/>
            </p:nvSpPr>
            <p:spPr>
              <a:xfrm>
                <a:off x="3720364" y="1899239"/>
                <a:ext cx="825311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defRPr/>
                </a:pPr>
                <a:r>
                  <a:rPr kumimoji="0" lang="en-US" altLang="zh-CN" sz="3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黑体" panose="02010609060101010101" pitchFamily="49" charset="-122"/>
                    <a:cs typeface="+mn-cs"/>
                    <a:sym typeface="Times New Roman" panose="02020603050405020304" pitchFamily="18" charset="0"/>
                  </a:rPr>
                  <a:t>=</a:t>
                </a:r>
                <a:endPara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81005B24-837D-FF9B-390E-D2D0B0F35EAA}"/>
                  </a:ext>
                </a:extLst>
              </p:cNvPr>
              <p:cNvSpPr/>
              <p:nvPr/>
            </p:nvSpPr>
            <p:spPr>
              <a:xfrm>
                <a:off x="4133019" y="1926282"/>
                <a:ext cx="929316" cy="530689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773B6176-88C1-8038-1B4F-947A89030BD9}"/>
                  </a:ext>
                </a:extLst>
              </p:cNvPr>
              <p:cNvSpPr/>
              <p:nvPr/>
            </p:nvSpPr>
            <p:spPr>
              <a:xfrm>
                <a:off x="1195956" y="1926282"/>
                <a:ext cx="929316" cy="530689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id="{511B4EB8-B97F-555C-BCB8-97785914896A}"/>
                  </a:ext>
                </a:extLst>
              </p:cNvPr>
              <p:cNvSpPr/>
              <p:nvPr/>
            </p:nvSpPr>
            <p:spPr>
              <a:xfrm>
                <a:off x="2801208" y="1926282"/>
                <a:ext cx="929316" cy="530689"/>
              </a:xfrm>
              <a:prstGeom prst="rect">
                <a:avLst/>
              </a:prstGeom>
              <a:solidFill>
                <a:schemeClr val="bg1"/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/>
              </a:p>
            </p:txBody>
          </p:sp>
        </p:grp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7B4416DF-43D9-9218-E118-D20B05DB25EF}"/>
                </a:ext>
              </a:extLst>
            </p:cNvPr>
            <p:cNvSpPr/>
            <p:nvPr/>
          </p:nvSpPr>
          <p:spPr>
            <a:xfrm>
              <a:off x="3190642" y="3783031"/>
              <a:ext cx="530689" cy="530689"/>
            </a:xfrm>
            <a:prstGeom prst="ellipse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802A9721-EB49-28FF-8F95-2ADF0E440470}"/>
              </a:ext>
            </a:extLst>
          </p:cNvPr>
          <p:cNvGrpSpPr/>
          <p:nvPr/>
        </p:nvGrpSpPr>
        <p:grpSpPr>
          <a:xfrm>
            <a:off x="3707512" y="4121551"/>
            <a:ext cx="3431858" cy="587262"/>
            <a:chOff x="3707512" y="5570253"/>
            <a:chExt cx="3431858" cy="587262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4441487C-7967-E4DA-B880-D6DFBC68DAD0}"/>
                </a:ext>
              </a:extLst>
            </p:cNvPr>
            <p:cNvSpPr txBox="1"/>
            <p:nvPr/>
          </p:nvSpPr>
          <p:spPr>
            <a:xfrm>
              <a:off x="3707512" y="5572740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24</a:t>
              </a:r>
              <a:endPara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13C88288-1AEC-EB7E-8670-742A0A2D3F7C}"/>
                </a:ext>
              </a:extLst>
            </p:cNvPr>
            <p:cNvSpPr txBox="1"/>
            <p:nvPr/>
          </p:nvSpPr>
          <p:spPr>
            <a:xfrm>
              <a:off x="4509460" y="5572740"/>
              <a:ext cx="59663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÷</a:t>
              </a:r>
              <a:endPara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3640AC28-1695-B21A-0004-720272DBE7B9}"/>
                </a:ext>
              </a:extLst>
            </p:cNvPr>
            <p:cNvSpPr txBox="1"/>
            <p:nvPr/>
          </p:nvSpPr>
          <p:spPr>
            <a:xfrm>
              <a:off x="5415947" y="5572740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endPara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29966F68-F80D-0252-FA5E-A9B43CD9C80A}"/>
                </a:ext>
              </a:extLst>
            </p:cNvPr>
            <p:cNvSpPr txBox="1"/>
            <p:nvPr/>
          </p:nvSpPr>
          <p:spPr>
            <a:xfrm>
              <a:off x="6749520" y="5570253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DDE11BB8-C7A0-81F1-88EF-3593F45A7899}"/>
              </a:ext>
            </a:extLst>
          </p:cNvPr>
          <p:cNvSpPr txBox="1"/>
          <p:nvPr/>
        </p:nvSpPr>
        <p:spPr>
          <a:xfrm>
            <a:off x="8414237" y="3309264"/>
            <a:ext cx="760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59AE0AAA-2046-053D-0467-93CE3C2A365C}"/>
              </a:ext>
            </a:extLst>
          </p:cNvPr>
          <p:cNvGrpSpPr/>
          <p:nvPr/>
        </p:nvGrpSpPr>
        <p:grpSpPr>
          <a:xfrm>
            <a:off x="3707512" y="5717356"/>
            <a:ext cx="3431858" cy="587262"/>
            <a:chOff x="3707512" y="5570253"/>
            <a:chExt cx="3431858" cy="587262"/>
          </a:xfrm>
        </p:grpSpPr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B5D170FC-E3B0-0FF9-74C8-B6B3D7C91FF9}"/>
                </a:ext>
              </a:extLst>
            </p:cNvPr>
            <p:cNvSpPr txBox="1"/>
            <p:nvPr/>
          </p:nvSpPr>
          <p:spPr>
            <a:xfrm>
              <a:off x="3707512" y="5572740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24</a:t>
              </a:r>
              <a:endPara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6A5EBBD2-A453-2DD2-5F99-5968CB0F054C}"/>
                </a:ext>
              </a:extLst>
            </p:cNvPr>
            <p:cNvSpPr txBox="1"/>
            <p:nvPr/>
          </p:nvSpPr>
          <p:spPr>
            <a:xfrm>
              <a:off x="4509460" y="5572740"/>
              <a:ext cx="59663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÷</a:t>
              </a:r>
              <a:endPara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3911219D-D28F-8D0F-A24C-8DC03D71FB78}"/>
                </a:ext>
              </a:extLst>
            </p:cNvPr>
            <p:cNvSpPr txBox="1"/>
            <p:nvPr/>
          </p:nvSpPr>
          <p:spPr>
            <a:xfrm>
              <a:off x="5415947" y="5572740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</a:t>
              </a:r>
              <a:endPara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9FED45AF-4274-1868-94D7-4805CCAE398A}"/>
                </a:ext>
              </a:extLst>
            </p:cNvPr>
            <p:cNvSpPr txBox="1"/>
            <p:nvPr/>
          </p:nvSpPr>
          <p:spPr>
            <a:xfrm>
              <a:off x="6749520" y="5570253"/>
              <a:ext cx="38985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6</a:t>
              </a:r>
              <a:endPara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3" name="文本框 32">
            <a:extLst>
              <a:ext uri="{FF2B5EF4-FFF2-40B4-BE49-F238E27FC236}">
                <a16:creationId xmlns:a16="http://schemas.microsoft.com/office/drawing/2014/main" id="{D817120D-C2CA-E6B1-754E-E5E551335A96}"/>
              </a:ext>
            </a:extLst>
          </p:cNvPr>
          <p:cNvSpPr txBox="1"/>
          <p:nvPr/>
        </p:nvSpPr>
        <p:spPr>
          <a:xfrm>
            <a:off x="9341193" y="4889919"/>
            <a:ext cx="7602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6859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C3DF8298-672E-19F0-0783-34D58C738D8F}"/>
              </a:ext>
            </a:extLst>
          </p:cNvPr>
          <p:cNvSpPr/>
          <p:nvPr/>
        </p:nvSpPr>
        <p:spPr>
          <a:xfrm>
            <a:off x="500743" y="583735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A944A28-A3F6-60DD-8476-58915E385BB8}"/>
              </a:ext>
            </a:extLst>
          </p:cNvPr>
          <p:cNvSpPr txBox="1"/>
          <p:nvPr/>
        </p:nvSpPr>
        <p:spPr>
          <a:xfrm>
            <a:off x="1157592" y="527287"/>
            <a:ext cx="10100554" cy="13002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14000"/>
              </a:lnSpc>
            </a:pPr>
            <a:r>
              <a:rPr lang="zh-CN" altLang="en-US" dirty="0"/>
              <a:t>刘奶奶家养了两种不同的鸡，一种有</a:t>
            </a:r>
            <a:r>
              <a:rPr lang="en-US" altLang="zh-CN" dirty="0"/>
              <a:t>3</a:t>
            </a:r>
            <a:r>
              <a:rPr lang="zh-CN" altLang="en-US" dirty="0"/>
              <a:t>只，另一种有</a:t>
            </a:r>
            <a:r>
              <a:rPr lang="en-US" altLang="zh-CN" dirty="0"/>
              <a:t>6</a:t>
            </a:r>
            <a:r>
              <a:rPr lang="zh-CN" altLang="en-US" dirty="0"/>
              <a:t>只。还养了</a:t>
            </a:r>
            <a:r>
              <a:rPr lang="en-US" altLang="zh-CN" dirty="0"/>
              <a:t>3</a:t>
            </a:r>
            <a:r>
              <a:rPr lang="zh-CN" altLang="en-US" dirty="0"/>
              <a:t>种不同的鸭，每种有</a:t>
            </a:r>
            <a:r>
              <a:rPr lang="en-US" altLang="zh-CN" dirty="0"/>
              <a:t>6</a:t>
            </a:r>
            <a:r>
              <a:rPr lang="zh-CN" altLang="en-US" dirty="0"/>
              <a:t>只。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923B17A-EA52-623D-1EBB-BB4261CE848D}"/>
              </a:ext>
            </a:extLst>
          </p:cNvPr>
          <p:cNvSpPr txBox="1"/>
          <p:nvPr/>
        </p:nvSpPr>
        <p:spPr>
          <a:xfrm>
            <a:off x="1157591" y="2285807"/>
            <a:ext cx="6996620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14000"/>
              </a:lnSpc>
              <a:defRPr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）刘奶奶家养了多少只鸡？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433CF4C-6B6A-2045-7753-B6A27DD37273}"/>
              </a:ext>
            </a:extLst>
          </p:cNvPr>
          <p:cNvSpPr txBox="1"/>
          <p:nvPr/>
        </p:nvSpPr>
        <p:spPr>
          <a:xfrm>
            <a:off x="3440349" y="3004183"/>
            <a:ext cx="2655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3+6=9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只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B21D778-1F79-FA76-7C47-2BD6BAC99DFA}"/>
              </a:ext>
            </a:extLst>
          </p:cNvPr>
          <p:cNvSpPr txBox="1"/>
          <p:nvPr/>
        </p:nvSpPr>
        <p:spPr>
          <a:xfrm>
            <a:off x="2545405" y="3700245"/>
            <a:ext cx="6501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</a:t>
            </a: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：刘奶奶家养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了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只鸡。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B6DC517-29A8-8C1D-3E50-9996A557A43E}"/>
              </a:ext>
            </a:extLst>
          </p:cNvPr>
          <p:cNvSpPr/>
          <p:nvPr/>
        </p:nvSpPr>
        <p:spPr>
          <a:xfrm>
            <a:off x="3978612" y="527287"/>
            <a:ext cx="2821021" cy="64427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29B4B128-6401-CF0B-BD6C-9233C344B349}"/>
              </a:ext>
            </a:extLst>
          </p:cNvPr>
          <p:cNvCxnSpPr>
            <a:cxnSpLocks/>
          </p:cNvCxnSpPr>
          <p:nvPr/>
        </p:nvCxnSpPr>
        <p:spPr>
          <a:xfrm>
            <a:off x="7188740" y="1171564"/>
            <a:ext cx="395915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4B16734C-C30E-DB50-7C00-6927070649E8}"/>
              </a:ext>
            </a:extLst>
          </p:cNvPr>
          <p:cNvCxnSpPr>
            <a:cxnSpLocks/>
          </p:cNvCxnSpPr>
          <p:nvPr/>
        </p:nvCxnSpPr>
        <p:spPr>
          <a:xfrm>
            <a:off x="1241897" y="1816503"/>
            <a:ext cx="130350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3C93FC8A-D9C8-2716-3F98-C112F074C686}"/>
              </a:ext>
            </a:extLst>
          </p:cNvPr>
          <p:cNvSpPr txBox="1"/>
          <p:nvPr/>
        </p:nvSpPr>
        <p:spPr>
          <a:xfrm>
            <a:off x="1157591" y="4396307"/>
            <a:ext cx="6996620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14000"/>
              </a:lnSpc>
              <a:defRPr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）刘奶奶家养了多少只鸭？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786B417-863A-809F-E92B-86B1D28FA6B7}"/>
              </a:ext>
            </a:extLst>
          </p:cNvPr>
          <p:cNvSpPr txBox="1"/>
          <p:nvPr/>
        </p:nvSpPr>
        <p:spPr>
          <a:xfrm>
            <a:off x="3440349" y="5114683"/>
            <a:ext cx="3670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3×6=18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只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2D015254-1CFC-5C0A-7620-9C9348D9F50F}"/>
              </a:ext>
            </a:extLst>
          </p:cNvPr>
          <p:cNvSpPr txBox="1"/>
          <p:nvPr/>
        </p:nvSpPr>
        <p:spPr>
          <a:xfrm>
            <a:off x="2545404" y="5810746"/>
            <a:ext cx="65013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</a:t>
            </a: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：刘奶奶家养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了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只鸭。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0B390A41-0354-003E-B486-530E6FE247BE}"/>
              </a:ext>
            </a:extLst>
          </p:cNvPr>
          <p:cNvCxnSpPr>
            <a:cxnSpLocks/>
          </p:cNvCxnSpPr>
          <p:nvPr/>
        </p:nvCxnSpPr>
        <p:spPr>
          <a:xfrm>
            <a:off x="3881336" y="1827515"/>
            <a:ext cx="5544766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11">
            <a:extLst>
              <a:ext uri="{FF2B5EF4-FFF2-40B4-BE49-F238E27FC236}">
                <a16:creationId xmlns:a16="http://schemas.microsoft.com/office/drawing/2014/main" id="{37BE5F93-2BF9-BF9E-AF88-55504A99D7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1657" y="1902333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1281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 animBg="1"/>
      <p:bldP spid="19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FA3B9A7A-F2A4-AC2A-A164-20B14FEB40AC}"/>
              </a:ext>
            </a:extLst>
          </p:cNvPr>
          <p:cNvSpPr txBox="1"/>
          <p:nvPr/>
        </p:nvSpPr>
        <p:spPr>
          <a:xfrm>
            <a:off x="1157591" y="1497866"/>
            <a:ext cx="8190690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14000"/>
              </a:lnSpc>
              <a:defRPr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）请提出其他数学问题并解答。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F9D9C69-2AE0-B7CD-8073-E32B038D18D9}"/>
              </a:ext>
            </a:extLst>
          </p:cNvPr>
          <p:cNvSpPr txBox="1"/>
          <p:nvPr/>
        </p:nvSpPr>
        <p:spPr>
          <a:xfrm>
            <a:off x="480061" y="2454080"/>
            <a:ext cx="112318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答案不唯一，例</a:t>
            </a: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：刘奶奶家养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的鸡和鸭一共有多少只？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5B1315D-B656-4EE2-D58C-D59C990C25A1}"/>
              </a:ext>
            </a:extLst>
          </p:cNvPr>
          <p:cNvSpPr txBox="1"/>
          <p:nvPr/>
        </p:nvSpPr>
        <p:spPr>
          <a:xfrm>
            <a:off x="3417651" y="3318974"/>
            <a:ext cx="36705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9+18=27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只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4A87C65-C28F-A6BB-002E-1241F84FEEDC}"/>
              </a:ext>
            </a:extLst>
          </p:cNvPr>
          <p:cNvSpPr txBox="1"/>
          <p:nvPr/>
        </p:nvSpPr>
        <p:spPr>
          <a:xfrm>
            <a:off x="2146570" y="4183868"/>
            <a:ext cx="81161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</a:t>
            </a: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：刘奶奶家养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的鸡和鸭一共有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27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只。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0785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A8B85F12-A4A8-928F-5EAB-CE4B2E69A86D}"/>
              </a:ext>
            </a:extLst>
          </p:cNvPr>
          <p:cNvSpPr/>
          <p:nvPr/>
        </p:nvSpPr>
        <p:spPr>
          <a:xfrm>
            <a:off x="500743" y="408635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3809057-82AF-1B74-044B-0E59018FF0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2171" y="996463"/>
            <a:ext cx="5687658" cy="2584409"/>
          </a:xfrm>
          <a:prstGeom prst="rect">
            <a:avLst/>
          </a:prstGeom>
        </p:spPr>
      </p:pic>
      <p:sp>
        <p:nvSpPr>
          <p:cNvPr id="4" name="TextBox 11">
            <a:extLst>
              <a:ext uri="{FF2B5EF4-FFF2-40B4-BE49-F238E27FC236}">
                <a16:creationId xmlns:a16="http://schemas.microsoft.com/office/drawing/2014/main" id="{F9877FE6-3750-3E51-37FD-884A520F37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502494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CF1E0B9-0A7F-BD3B-D80A-25D6F09C35FF}"/>
              </a:ext>
            </a:extLst>
          </p:cNvPr>
          <p:cNvSpPr txBox="1"/>
          <p:nvPr/>
        </p:nvSpPr>
        <p:spPr>
          <a:xfrm>
            <a:off x="1157591" y="3674731"/>
            <a:ext cx="9387192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14000"/>
              </a:lnSpc>
              <a:defRPr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王阿姨想买</a:t>
            </a:r>
            <a:r>
              <a:rPr lang="en-US" altLang="zh-CN" dirty="0"/>
              <a:t>4</a:t>
            </a:r>
            <a:r>
              <a:rPr lang="zh-CN" altLang="en-US" dirty="0"/>
              <a:t>双袜子，买哪种最便宜？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B2B6FCA-8F96-1D33-FFFD-49B17941110C}"/>
              </a:ext>
            </a:extLst>
          </p:cNvPr>
          <p:cNvSpPr/>
          <p:nvPr/>
        </p:nvSpPr>
        <p:spPr>
          <a:xfrm>
            <a:off x="3274979" y="1966529"/>
            <a:ext cx="1365115" cy="161434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A39CA84-3E71-B370-F3A1-5E52FCC3A09E}"/>
              </a:ext>
            </a:extLst>
          </p:cNvPr>
          <p:cNvSpPr txBox="1"/>
          <p:nvPr/>
        </p:nvSpPr>
        <p:spPr>
          <a:xfrm>
            <a:off x="698412" y="4437235"/>
            <a:ext cx="36705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种：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30DBB32C-8354-8965-3AC4-7F5C82B07ED2}"/>
              </a:ext>
            </a:extLst>
          </p:cNvPr>
          <p:cNvSpPr/>
          <p:nvPr/>
        </p:nvSpPr>
        <p:spPr>
          <a:xfrm>
            <a:off x="5413442" y="1966529"/>
            <a:ext cx="1365115" cy="161434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94264D9-5FDE-9D22-DB05-63D3089B2659}"/>
              </a:ext>
            </a:extLst>
          </p:cNvPr>
          <p:cNvSpPr txBox="1"/>
          <p:nvPr/>
        </p:nvSpPr>
        <p:spPr>
          <a:xfrm>
            <a:off x="3559605" y="4437235"/>
            <a:ext cx="43360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种：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3×4=12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D46ED720-8CF8-98B5-DAB8-342863EF17FE}"/>
              </a:ext>
            </a:extLst>
          </p:cNvPr>
          <p:cNvSpPr/>
          <p:nvPr/>
        </p:nvSpPr>
        <p:spPr>
          <a:xfrm>
            <a:off x="7417340" y="1966529"/>
            <a:ext cx="1365115" cy="161434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39B4513-1902-78AE-1240-B0E0750878D4}"/>
              </a:ext>
            </a:extLst>
          </p:cNvPr>
          <p:cNvSpPr txBox="1"/>
          <p:nvPr/>
        </p:nvSpPr>
        <p:spPr>
          <a:xfrm>
            <a:off x="7544704" y="4437235"/>
            <a:ext cx="43360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种：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8+8=16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839AB6D-B048-77C8-3E5B-0B825C3BE4DA}"/>
              </a:ext>
            </a:extLst>
          </p:cNvPr>
          <p:cNvSpPr txBox="1"/>
          <p:nvPr/>
        </p:nvSpPr>
        <p:spPr>
          <a:xfrm>
            <a:off x="3462327" y="5115869"/>
            <a:ext cx="24229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20&gt;16&gt;12</a:t>
            </a:r>
            <a:endParaRPr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9A80EC50-FE15-2797-D827-22925C41CDF8}"/>
              </a:ext>
            </a:extLst>
          </p:cNvPr>
          <p:cNvSpPr txBox="1"/>
          <p:nvPr/>
        </p:nvSpPr>
        <p:spPr>
          <a:xfrm>
            <a:off x="3082953" y="5794503"/>
            <a:ext cx="48353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dirty="0"/>
              <a:t>答：买第</a:t>
            </a:r>
            <a:r>
              <a:rPr lang="en-US" altLang="zh-CN" dirty="0"/>
              <a:t>2</a:t>
            </a:r>
            <a:r>
              <a:rPr lang="zh-CN" altLang="en-US" dirty="0"/>
              <a:t>种最便宜。</a:t>
            </a:r>
          </a:p>
        </p:txBody>
      </p:sp>
    </p:spTree>
    <p:extLst>
      <p:ext uri="{BB962C8B-B14F-4D97-AF65-F5344CB8AC3E}">
        <p14:creationId xmlns:p14="http://schemas.microsoft.com/office/powerpoint/2010/main" val="2500715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9" grpId="0" animBg="1"/>
      <p:bldP spid="10" grpId="0"/>
      <p:bldP spid="12" grpId="0" animBg="1"/>
      <p:bldP spid="13" grpId="0"/>
      <p:bldP spid="14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F7A28786-D930-67D2-41B4-D910723728CD}"/>
              </a:ext>
            </a:extLst>
          </p:cNvPr>
          <p:cNvSpPr/>
          <p:nvPr/>
        </p:nvSpPr>
        <p:spPr>
          <a:xfrm>
            <a:off x="500743" y="959228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A6B6BE7-D8E3-F3F7-F6F0-2A8B082E106B}"/>
              </a:ext>
            </a:extLst>
          </p:cNvPr>
          <p:cNvSpPr txBox="1"/>
          <p:nvPr/>
        </p:nvSpPr>
        <p:spPr>
          <a:xfrm>
            <a:off x="1157591" y="906670"/>
            <a:ext cx="10533665" cy="13002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14000"/>
              </a:lnSpc>
            </a:pPr>
            <a:r>
              <a:rPr lang="zh-CN" altLang="en-US" dirty="0"/>
              <a:t>根据下面的条件和给出的两个算式，提出可以用这两个算式来解决的问题。</a:t>
            </a:r>
          </a:p>
        </p:txBody>
      </p:sp>
      <p:sp>
        <p:nvSpPr>
          <p:cNvPr id="6" name="TextBox 11">
            <a:extLst>
              <a:ext uri="{FF2B5EF4-FFF2-40B4-BE49-F238E27FC236}">
                <a16:creationId xmlns:a16="http://schemas.microsoft.com/office/drawing/2014/main" id="{CC4BFF30-90BD-2D0E-6042-A39524AB6B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1040" y="1748422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F71DCDE-634F-1015-49AB-8855F9F45BBA}"/>
              </a:ext>
            </a:extLst>
          </p:cNvPr>
          <p:cNvSpPr txBox="1"/>
          <p:nvPr/>
        </p:nvSpPr>
        <p:spPr>
          <a:xfrm>
            <a:off x="1157591" y="2282727"/>
            <a:ext cx="10533665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14000"/>
              </a:lnSpc>
            </a:pPr>
            <a:r>
              <a:rPr lang="zh-CN" altLang="en-US" dirty="0"/>
              <a:t>小红带了</a:t>
            </a:r>
            <a:r>
              <a:rPr lang="en-US" altLang="zh-CN" dirty="0"/>
              <a:t>24</a:t>
            </a:r>
            <a:r>
              <a:rPr lang="zh-CN" altLang="en-US" dirty="0"/>
              <a:t>元，正好买</a:t>
            </a:r>
            <a:r>
              <a:rPr lang="en-US" altLang="zh-CN" dirty="0"/>
              <a:t>3</a:t>
            </a:r>
            <a:r>
              <a:rPr lang="zh-CN" altLang="en-US" dirty="0"/>
              <a:t>个同样的小蛋糕。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68401A8-D7E1-D2AE-160A-70CBA4BBA809}"/>
              </a:ext>
            </a:extLst>
          </p:cNvPr>
          <p:cNvSpPr txBox="1"/>
          <p:nvPr/>
        </p:nvSpPr>
        <p:spPr>
          <a:xfrm>
            <a:off x="1157591" y="3027201"/>
            <a:ext cx="10533665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14000"/>
              </a:lnSpc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）问题：</a:t>
            </a:r>
            <a:r>
              <a:rPr lang="en-US" altLang="zh-CN" dirty="0"/>
              <a:t>________________________________?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0E264C4-8E97-E6CF-D13C-D078876BCD61}"/>
              </a:ext>
            </a:extLst>
          </p:cNvPr>
          <p:cNvSpPr txBox="1"/>
          <p:nvPr/>
        </p:nvSpPr>
        <p:spPr>
          <a:xfrm>
            <a:off x="3587074" y="3761947"/>
            <a:ext cx="32903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24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÷3=8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6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B0A5414-5E6F-79F1-FD6B-078B283CD7BA}"/>
              </a:ext>
            </a:extLst>
          </p:cNvPr>
          <p:cNvSpPr txBox="1"/>
          <p:nvPr/>
        </p:nvSpPr>
        <p:spPr>
          <a:xfrm>
            <a:off x="1157591" y="4474379"/>
            <a:ext cx="10533665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14000"/>
              </a:lnSpc>
            </a:pP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）问题：</a:t>
            </a:r>
            <a:r>
              <a:rPr lang="en-US" altLang="zh-CN" dirty="0"/>
              <a:t>________________________________?</a:t>
            </a:r>
            <a:endParaRPr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14A7A18-C951-5A42-BF9D-B575DC10AFDB}"/>
              </a:ext>
            </a:extLst>
          </p:cNvPr>
          <p:cNvSpPr txBox="1"/>
          <p:nvPr/>
        </p:nvSpPr>
        <p:spPr>
          <a:xfrm>
            <a:off x="3587074" y="5209125"/>
            <a:ext cx="32903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8×9</a:t>
            </a:r>
            <a:r>
              <a:rPr lang="en-US" altLang="zh-CN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=72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36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600" b="1" dirty="0">
              <a:solidFill>
                <a:prstClr val="black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7401E6C-5F7C-060C-26FE-A612DFEF3DFB}"/>
              </a:ext>
            </a:extLst>
          </p:cNvPr>
          <p:cNvSpPr txBox="1"/>
          <p:nvPr/>
        </p:nvSpPr>
        <p:spPr>
          <a:xfrm>
            <a:off x="3869179" y="3069135"/>
            <a:ext cx="61041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sz="3200" dirty="0"/>
              <a:t>每个小蛋糕的价格是多少元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3017A9E-B1DA-F4EE-FB65-982893FE6BAB}"/>
              </a:ext>
            </a:extLst>
          </p:cNvPr>
          <p:cNvSpPr txBox="1"/>
          <p:nvPr/>
        </p:nvSpPr>
        <p:spPr>
          <a:xfrm>
            <a:off x="3869179" y="4517299"/>
            <a:ext cx="72527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zh-CN" altLang="en-US" sz="3200" dirty="0"/>
              <a:t>如果买</a:t>
            </a:r>
            <a:r>
              <a:rPr lang="en-US" altLang="zh-CN" sz="3200" dirty="0"/>
              <a:t>9</a:t>
            </a:r>
            <a:r>
              <a:rPr lang="zh-CN" altLang="en-US" sz="3200" dirty="0"/>
              <a:t>个这样的小蛋糕，需要多少元</a:t>
            </a:r>
          </a:p>
        </p:txBody>
      </p:sp>
    </p:spTree>
    <p:extLst>
      <p:ext uri="{BB962C8B-B14F-4D97-AF65-F5344CB8AC3E}">
        <p14:creationId xmlns:p14="http://schemas.microsoft.com/office/powerpoint/2010/main" val="673307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7C3BBF76-A037-7087-6588-750967F04B35}"/>
              </a:ext>
            </a:extLst>
          </p:cNvPr>
          <p:cNvSpPr/>
          <p:nvPr/>
        </p:nvSpPr>
        <p:spPr>
          <a:xfrm>
            <a:off x="500743" y="570121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5106F4B-0006-DBFB-B4F7-FA4A247D649E}"/>
              </a:ext>
            </a:extLst>
          </p:cNvPr>
          <p:cNvSpPr txBox="1"/>
          <p:nvPr/>
        </p:nvSpPr>
        <p:spPr>
          <a:xfrm>
            <a:off x="1157591" y="517563"/>
            <a:ext cx="10533665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14000"/>
              </a:lnSpc>
            </a:pPr>
            <a:r>
              <a:rPr lang="zh-CN" altLang="en-US" dirty="0"/>
              <a:t>为加强体育锻炼，二</a:t>
            </a:r>
            <a:r>
              <a:rPr lang="en-US" altLang="zh-CN" dirty="0"/>
              <a:t>(1)</a:t>
            </a:r>
            <a:r>
              <a:rPr lang="zh-CN" altLang="en-US" dirty="0"/>
              <a:t>班准备购买一批运动器材。</a:t>
            </a: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26FE701F-E831-0CBB-B332-10B1F78BB0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7591" y="1215392"/>
            <a:ext cx="398876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练一练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1D57047-D02F-3C9D-FBE1-D9195CBC11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5985" y="1644686"/>
            <a:ext cx="9160030" cy="2332219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64988BE0-CD4A-FD74-5BD7-BC48F207CE1D}"/>
              </a:ext>
            </a:extLst>
          </p:cNvPr>
          <p:cNvSpPr txBox="1"/>
          <p:nvPr/>
        </p:nvSpPr>
        <p:spPr>
          <a:xfrm>
            <a:off x="1157591" y="4006089"/>
            <a:ext cx="10533665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14000"/>
              </a:lnSpc>
            </a:pPr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）买 </a:t>
            </a:r>
            <a:r>
              <a:rPr lang="en-US" altLang="zh-CN" dirty="0"/>
              <a:t>5 </a:t>
            </a:r>
            <a:r>
              <a:rPr lang="zh-CN" altLang="en-US" dirty="0"/>
              <a:t>个皮球需要多少钱？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AB4F705-EB41-F3BD-E242-BF7955CB5718}"/>
              </a:ext>
            </a:extLst>
          </p:cNvPr>
          <p:cNvSpPr/>
          <p:nvPr/>
        </p:nvSpPr>
        <p:spPr>
          <a:xfrm>
            <a:off x="1407268" y="1788977"/>
            <a:ext cx="2065506" cy="219936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0943228-84B1-D264-150B-31F6837F3844}"/>
              </a:ext>
            </a:extLst>
          </p:cNvPr>
          <p:cNvSpPr txBox="1"/>
          <p:nvPr/>
        </p:nvSpPr>
        <p:spPr>
          <a:xfrm>
            <a:off x="3448877" y="4762285"/>
            <a:ext cx="33949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8×5=40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99A5E68-F33C-2730-5E71-F8D71C382D14}"/>
              </a:ext>
            </a:extLst>
          </p:cNvPr>
          <p:cNvSpPr txBox="1"/>
          <p:nvPr/>
        </p:nvSpPr>
        <p:spPr>
          <a:xfrm>
            <a:off x="2769140" y="5496167"/>
            <a:ext cx="6190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答：买 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 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个皮球需要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40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元。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7625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4322A2A6-3FC3-0636-5477-80DD135BB9A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5985" y="564915"/>
            <a:ext cx="9160030" cy="2332219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438FBA8E-4BB4-3460-0569-42C586275FC7}"/>
              </a:ext>
            </a:extLst>
          </p:cNvPr>
          <p:cNvSpPr txBox="1"/>
          <p:nvPr/>
        </p:nvSpPr>
        <p:spPr>
          <a:xfrm>
            <a:off x="1157591" y="3094677"/>
            <a:ext cx="10533665" cy="130022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14000"/>
              </a:lnSpc>
            </a:pP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）买 </a:t>
            </a:r>
            <a:r>
              <a:rPr lang="en-US" altLang="zh-CN" dirty="0"/>
              <a:t>9 </a:t>
            </a:r>
            <a:r>
              <a:rPr lang="zh-CN" altLang="en-US" dirty="0"/>
              <a:t>个毽子的钱，刚好可以买一个足球，</a:t>
            </a:r>
            <a:r>
              <a:rPr lang="en-US" altLang="zh-CN" dirty="0"/>
              <a:t>9 </a:t>
            </a:r>
            <a:r>
              <a:rPr lang="zh-CN" altLang="en-US" dirty="0"/>
              <a:t>个</a:t>
            </a:r>
          </a:p>
          <a:p>
            <a:pPr>
              <a:lnSpc>
                <a:spcPct val="114000"/>
              </a:lnSpc>
            </a:pPr>
            <a:r>
              <a:rPr lang="zh-CN" altLang="en-US" dirty="0"/>
              <a:t>毽子多少钱？一个足球多少钱？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5861CB6-2A3B-292D-E6C3-F026973BCA0A}"/>
              </a:ext>
            </a:extLst>
          </p:cNvPr>
          <p:cNvSpPr/>
          <p:nvPr/>
        </p:nvSpPr>
        <p:spPr>
          <a:xfrm>
            <a:off x="3732178" y="796542"/>
            <a:ext cx="2065506" cy="219936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16FBED5-CD1A-CE2C-1390-5DB5202F4D0B}"/>
              </a:ext>
            </a:extLst>
          </p:cNvPr>
          <p:cNvSpPr txBox="1"/>
          <p:nvPr/>
        </p:nvSpPr>
        <p:spPr>
          <a:xfrm>
            <a:off x="3507243" y="4493677"/>
            <a:ext cx="33949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5×9=45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030AC1E-ADF4-FC4B-7D58-C8D148E299B6}"/>
              </a:ext>
            </a:extLst>
          </p:cNvPr>
          <p:cNvSpPr txBox="1"/>
          <p:nvPr/>
        </p:nvSpPr>
        <p:spPr>
          <a:xfrm>
            <a:off x="2117387" y="5243125"/>
            <a:ext cx="81842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个毽子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45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元钱，一个足球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45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元。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9972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A92B022-13B1-737A-1551-8E059E7F91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5985" y="564915"/>
            <a:ext cx="9160030" cy="2332219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B4EEB457-B871-94C8-DB57-C0C6D59C199F}"/>
              </a:ext>
            </a:extLst>
          </p:cNvPr>
          <p:cNvSpPr txBox="1"/>
          <p:nvPr/>
        </p:nvSpPr>
        <p:spPr>
          <a:xfrm>
            <a:off x="1157591" y="3114132"/>
            <a:ext cx="10533665" cy="6686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14000"/>
              </a:lnSpc>
            </a:pPr>
            <a:r>
              <a:rPr lang="zh-CN" altLang="en-US" dirty="0"/>
              <a:t>（</a:t>
            </a:r>
            <a:r>
              <a:rPr lang="en-US" altLang="zh-CN" dirty="0"/>
              <a:t>3</a:t>
            </a:r>
            <a:r>
              <a:rPr lang="zh-CN" altLang="en-US" dirty="0"/>
              <a:t>）请提出其他用乘法解决的问题并解答。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FE06000-A6EA-C527-1BA8-0E498E694C3C}"/>
              </a:ext>
            </a:extLst>
          </p:cNvPr>
          <p:cNvSpPr txBox="1"/>
          <p:nvPr/>
        </p:nvSpPr>
        <p:spPr>
          <a:xfrm>
            <a:off x="1157591" y="3835620"/>
            <a:ext cx="103696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答案不唯一，例：买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个羽毛球的钱可以买几个皮球？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17D06B0-26F1-666B-CBB5-11C266CBC69B}"/>
              </a:ext>
            </a:extLst>
          </p:cNvPr>
          <p:cNvSpPr txBox="1"/>
          <p:nvPr/>
        </p:nvSpPr>
        <p:spPr>
          <a:xfrm>
            <a:off x="3662885" y="4473238"/>
            <a:ext cx="33949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8×3=24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元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2FA032A-1449-16AB-F867-EB96F11EC89A}"/>
              </a:ext>
            </a:extLst>
          </p:cNvPr>
          <p:cNvSpPr txBox="1"/>
          <p:nvPr/>
        </p:nvSpPr>
        <p:spPr>
          <a:xfrm>
            <a:off x="3662885" y="5110856"/>
            <a:ext cx="33949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24÷8=3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lang="en-US" altLang="zh-CN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44AF1633-A75E-1B9B-EE2B-48852CD08657}"/>
              </a:ext>
            </a:extLst>
          </p:cNvPr>
          <p:cNvSpPr txBox="1"/>
          <p:nvPr/>
        </p:nvSpPr>
        <p:spPr>
          <a:xfrm>
            <a:off x="2766823" y="5748475"/>
            <a:ext cx="7315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答：买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个羽毛球的钱可以买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个皮球。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8934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流程图: 终止 15">
            <a:extLst>
              <a:ext uri="{FF2B5EF4-FFF2-40B4-BE49-F238E27FC236}">
                <a16:creationId xmlns:a16="http://schemas.microsoft.com/office/drawing/2014/main" id="{D9E37A59-0B9A-71B1-53E1-F053D94253B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48725E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课堂小结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43CB4145-7675-F8B2-1E47-783F49F2856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3" name="对话气泡: 圆角矩形 2">
            <a:extLst>
              <a:ext uri="{FF2B5EF4-FFF2-40B4-BE49-F238E27FC236}">
                <a16:creationId xmlns:a16="http://schemas.microsoft.com/office/drawing/2014/main" id="{AF455A06-F5CB-0D51-3FE9-2F05CD270CB4}"/>
              </a:ext>
            </a:extLst>
          </p:cNvPr>
          <p:cNvSpPr/>
          <p:nvPr/>
        </p:nvSpPr>
        <p:spPr>
          <a:xfrm>
            <a:off x="1748420" y="2045880"/>
            <a:ext cx="5708631" cy="2010554"/>
          </a:xfrm>
          <a:prstGeom prst="wedgeRoundRectCallout">
            <a:avLst>
              <a:gd name="adj1" fmla="val 65252"/>
              <a:gd name="adj2" fmla="val 28132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1" hangingPunct="1">
              <a:lnSpc>
                <a:spcPct val="114000"/>
              </a:lnSpc>
              <a:defRPr/>
            </a:pPr>
            <a:r>
              <a:rPr lang="zh-CN" altLang="en-US" sz="44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通过本节课的学习，你有哪些收获？</a:t>
            </a:r>
          </a:p>
        </p:txBody>
      </p:sp>
    </p:spTree>
    <p:extLst>
      <p:ext uri="{BB962C8B-B14F-4D97-AF65-F5344CB8AC3E}">
        <p14:creationId xmlns:p14="http://schemas.microsoft.com/office/powerpoint/2010/main" val="6429326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96E0B79-0FFA-850C-6E28-D0F540C050F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6" name="流程图: 终止 5">
            <a:extLst>
              <a:ext uri="{FF2B5EF4-FFF2-40B4-BE49-F238E27FC236}">
                <a16:creationId xmlns:a16="http://schemas.microsoft.com/office/drawing/2014/main" id="{DF0A8F12-0260-4A50-6224-F821F27FF68B}"/>
              </a:ext>
            </a:extLst>
          </p:cNvPr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D4D794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课后作业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  <p:sp>
        <p:nvSpPr>
          <p:cNvPr id="10" name="TextBox 48">
            <a:extLst>
              <a:ext uri="{FF2B5EF4-FFF2-40B4-BE49-F238E27FC236}">
                <a16:creationId xmlns:a16="http://schemas.microsoft.com/office/drawing/2014/main" id="{2A961E23-9B6B-19FC-16A3-A5362859C467}"/>
              </a:ext>
            </a:extLst>
          </p:cNvPr>
          <p:cNvSpPr txBox="1"/>
          <p:nvPr/>
        </p:nvSpPr>
        <p:spPr>
          <a:xfrm>
            <a:off x="668687" y="1670087"/>
            <a:ext cx="10854627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377"/>
            <a:r>
              <a: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完成状元成才路系列丛书相关课时习题。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GuidesStyle_Normal&quot;,&quot;Name&quot;:&quot;GuidesStyle_Normal&quot;,&quot;Kind&quot;:0,&quot;OldGuidesSetting&quot;:{&quot;HeaderHeight&quot;:15.0,&quot;FooterHeight&quot;:9.0,&quot;SideMargin&quot;:5.5,&quot;TopMargin&quot;:0.0,&quot;BottomMargin&quot;:0.0,&quot;IntervalMargin&quot;:1.5}}"/>
</p:tagLst>
</file>

<file path=ppt/theme/theme1.xml><?xml version="1.0" encoding="utf-8"?>
<a:theme xmlns:a="http://schemas.openxmlformats.org/drawingml/2006/main" name="Office 2013 - 2022 主题">
  <a:themeElements>
    <a:clrScheme name="Office 2013 - 2022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主题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4808</TotalTime>
  <Words>877</Words>
  <Application>Microsoft Office PowerPoint</Application>
  <PresentationFormat>宽屏</PresentationFormat>
  <Paragraphs>131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0" baseType="lpstr">
      <vt:lpstr>黑体</vt:lpstr>
      <vt:lpstr>华文琥珀</vt:lpstr>
      <vt:lpstr>楷体</vt:lpstr>
      <vt:lpstr>宋体</vt:lpstr>
      <vt:lpstr>微软雅黑</vt:lpstr>
      <vt:lpstr>Arial</vt:lpstr>
      <vt:lpstr>Calibri</vt:lpstr>
      <vt:lpstr>Calibri Light</vt:lpstr>
      <vt:lpstr>Times New Roman</vt:lpstr>
      <vt:lpstr>Office 2013 - 2022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540</cp:revision>
  <dcterms:created xsi:type="dcterms:W3CDTF">2016-01-14T07:05:12Z</dcterms:created>
  <dcterms:modified xsi:type="dcterms:W3CDTF">2025-07-26T05:55:26Z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