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21"/>
  </p:notesMasterIdLst>
  <p:handoutMasterIdLst>
    <p:handoutMasterId r:id="rId22"/>
  </p:handoutMasterIdLst>
  <p:sldIdLst>
    <p:sldId id="256" r:id="rId2"/>
    <p:sldId id="570" r:id="rId3"/>
    <p:sldId id="552" r:id="rId4"/>
    <p:sldId id="579" r:id="rId5"/>
    <p:sldId id="586" r:id="rId6"/>
    <p:sldId id="578" r:id="rId7"/>
    <p:sldId id="584" r:id="rId8"/>
    <p:sldId id="574" r:id="rId9"/>
    <p:sldId id="528" r:id="rId10"/>
    <p:sldId id="583" r:id="rId11"/>
    <p:sldId id="585" r:id="rId12"/>
    <p:sldId id="572" r:id="rId13"/>
    <p:sldId id="544" r:id="rId14"/>
    <p:sldId id="575" r:id="rId15"/>
    <p:sldId id="547" r:id="rId16"/>
    <p:sldId id="548" r:id="rId17"/>
    <p:sldId id="382" r:id="rId18"/>
  </p:sldIdLst>
  <p:sldSz cx="12192000" cy="6858000"/>
  <p:notesSz cx="6858000" cy="9144000"/>
  <p:custDataLst>
    <p:tags r:id="rId2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E3"/>
    <a:srgbClr val="FEF7E4"/>
    <a:srgbClr val="FEEBD4"/>
    <a:srgbClr val="FD91A5"/>
    <a:srgbClr val="41C8F5"/>
    <a:srgbClr val="F04C35"/>
    <a:srgbClr val="F1C754"/>
    <a:srgbClr val="86C63F"/>
    <a:srgbClr val="E9C6AB"/>
    <a:srgbClr val="EE1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 autoAdjust="0"/>
    <p:restoredTop sz="95026" autoAdjust="0"/>
  </p:normalViewPr>
  <p:slideViewPr>
    <p:cSldViewPr snapToGrid="0">
      <p:cViewPr varScale="1">
        <p:scale>
          <a:sx n="113" d="100"/>
          <a:sy n="113" d="100"/>
        </p:scale>
        <p:origin x="40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数据分类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3319498" y="1313251"/>
            <a:ext cx="5553005" cy="1260000"/>
            <a:chOff x="950553" y="1163960"/>
            <a:chExt cx="5553005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3" y="1332295"/>
              <a:ext cx="429300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复习与关联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整体回顾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3AE3454-7CB4-BF7B-3AB1-D541031421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1EC7C3C4-3541-1A09-458F-0CC5D3C537CC}"/>
              </a:ext>
            </a:extLst>
          </p:cNvPr>
          <p:cNvSpPr/>
          <p:nvPr/>
        </p:nvSpPr>
        <p:spPr>
          <a:xfrm>
            <a:off x="1079810" y="1944232"/>
            <a:ext cx="3695390" cy="2097401"/>
          </a:xfrm>
          <a:prstGeom prst="wedgeRoundRectCallout">
            <a:avLst>
              <a:gd name="adj1" fmla="val -35127"/>
              <a:gd name="adj2" fmla="val 7300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数据分类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我们学习了哪些相关的知识？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2824C1D5-E4C5-69AC-5FE5-0A7BB8F2415F}"/>
              </a:ext>
            </a:extLst>
          </p:cNvPr>
          <p:cNvGrpSpPr/>
          <p:nvPr/>
        </p:nvGrpSpPr>
        <p:grpSpPr>
          <a:xfrm>
            <a:off x="5028179" y="730417"/>
            <a:ext cx="5972251" cy="5397165"/>
            <a:chOff x="5214026" y="801172"/>
            <a:chExt cx="5972251" cy="5397165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E6A8FA6-2223-3157-12C4-12E9DED0FBD0}"/>
                </a:ext>
              </a:extLst>
            </p:cNvPr>
            <p:cNvSpPr/>
            <p:nvPr/>
          </p:nvSpPr>
          <p:spPr>
            <a:xfrm>
              <a:off x="5214026" y="801172"/>
              <a:ext cx="5972251" cy="5397165"/>
            </a:xfrm>
            <a:prstGeom prst="rect">
              <a:avLst/>
            </a:prstGeom>
            <a:solidFill>
              <a:srgbClr val="FDE9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71CCA5E-B706-F6B1-ADD6-39578A4BFD7D}"/>
                </a:ext>
              </a:extLst>
            </p:cNvPr>
            <p:cNvSpPr/>
            <p:nvPr/>
          </p:nvSpPr>
          <p:spPr>
            <a:xfrm>
              <a:off x="5496128" y="119073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分类与整理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6D60364-9475-279F-4BAE-A6EB2468C64C}"/>
                </a:ext>
              </a:extLst>
            </p:cNvPr>
            <p:cNvSpPr/>
            <p:nvPr/>
          </p:nvSpPr>
          <p:spPr>
            <a:xfrm>
              <a:off x="5496128" y="180703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en-US" altLang="zh-CN" sz="2000" b="1" dirty="0">
                  <a:solidFill>
                    <a:srgbClr val="0080B7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~</a:t>
              </a:r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的表内乘法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785E854-8F71-62C8-93B0-A1E2BCD7917C}"/>
                </a:ext>
              </a:extLst>
            </p:cNvPr>
            <p:cNvSpPr/>
            <p:nvPr/>
          </p:nvSpPr>
          <p:spPr>
            <a:xfrm>
              <a:off x="5496128" y="242334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en-US" altLang="zh-CN" sz="2000" b="1" dirty="0">
                  <a:solidFill>
                    <a:srgbClr val="0080B7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~</a:t>
              </a:r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的表内除法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3351551-DDD1-3566-B120-70AA0665E375}"/>
                </a:ext>
              </a:extLst>
            </p:cNvPr>
            <p:cNvSpPr/>
            <p:nvPr/>
          </p:nvSpPr>
          <p:spPr>
            <a:xfrm>
              <a:off x="5496128" y="3039655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校园小导游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046FA401-3835-57EA-F9BD-D2290F687744}"/>
                </a:ext>
              </a:extLst>
            </p:cNvPr>
            <p:cNvSpPr/>
            <p:nvPr/>
          </p:nvSpPr>
          <p:spPr>
            <a:xfrm>
              <a:off x="5496128" y="3655963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厘米和米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1552B4D-CAB8-8111-D639-69205A31A320}"/>
                </a:ext>
              </a:extLst>
            </p:cNvPr>
            <p:cNvSpPr/>
            <p:nvPr/>
          </p:nvSpPr>
          <p:spPr>
            <a:xfrm>
              <a:off x="5496128" y="427227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身体上的尺子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7E841AF-D4B9-7C6E-1EBE-FAFA4D00D43F}"/>
                </a:ext>
              </a:extLst>
            </p:cNvPr>
            <p:cNvSpPr/>
            <p:nvPr/>
          </p:nvSpPr>
          <p:spPr>
            <a:xfrm>
              <a:off x="5496128" y="488857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7</a:t>
              </a:r>
              <a:r>
                <a:rPr lang="en-US" altLang="zh-CN" sz="2000" b="1" dirty="0">
                  <a:solidFill>
                    <a:srgbClr val="0080B7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~</a:t>
              </a:r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</a:t>
              </a:r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的表内乘、除法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D4A2A84-F37F-9F1F-1CD3-6483594E3805}"/>
                </a:ext>
              </a:extLst>
            </p:cNvPr>
            <p:cNvSpPr/>
            <p:nvPr/>
          </p:nvSpPr>
          <p:spPr>
            <a:xfrm>
              <a:off x="5496128" y="550488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616A506-1B49-B5C7-5CAF-25E112079120}"/>
                </a:ext>
              </a:extLst>
            </p:cNvPr>
            <p:cNvSpPr txBox="1"/>
            <p:nvPr/>
          </p:nvSpPr>
          <p:spPr>
            <a:xfrm>
              <a:off x="10584968" y="120914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0A6D79A-35B9-7EC0-A89C-972B5F449B50}"/>
                </a:ext>
              </a:extLst>
            </p:cNvPr>
            <p:cNvSpPr txBox="1"/>
            <p:nvPr/>
          </p:nvSpPr>
          <p:spPr>
            <a:xfrm>
              <a:off x="10471156" y="1829461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DEABAEC-FFBD-291B-21BC-F30F071A5FAE}"/>
                </a:ext>
              </a:extLst>
            </p:cNvPr>
            <p:cNvSpPr txBox="1"/>
            <p:nvPr/>
          </p:nvSpPr>
          <p:spPr>
            <a:xfrm>
              <a:off x="10471156" y="24417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59C7DD8-BBD6-867E-BD70-907D35034FD3}"/>
                </a:ext>
              </a:extLst>
            </p:cNvPr>
            <p:cNvSpPr txBox="1"/>
            <p:nvPr/>
          </p:nvSpPr>
          <p:spPr>
            <a:xfrm>
              <a:off x="10471156" y="3058066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49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DF799A0-6443-213B-23D9-16319F4F21DF}"/>
                </a:ext>
              </a:extLst>
            </p:cNvPr>
            <p:cNvSpPr txBox="1"/>
            <p:nvPr/>
          </p:nvSpPr>
          <p:spPr>
            <a:xfrm>
              <a:off x="10471156" y="3674374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0D126A0-1046-0862-4476-278580989857}"/>
                </a:ext>
              </a:extLst>
            </p:cNvPr>
            <p:cNvSpPr txBox="1"/>
            <p:nvPr/>
          </p:nvSpPr>
          <p:spPr>
            <a:xfrm>
              <a:off x="10471156" y="428713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68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306315BA-34FF-CFC6-B63D-3D4A57509992}"/>
                </a:ext>
              </a:extLst>
            </p:cNvPr>
            <p:cNvSpPr txBox="1"/>
            <p:nvPr/>
          </p:nvSpPr>
          <p:spPr>
            <a:xfrm>
              <a:off x="10471156" y="4906990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B5CD6A7-0E5E-4E3E-9DA3-B9A2FC8172DF}"/>
                </a:ext>
              </a:extLst>
            </p:cNvPr>
            <p:cNvSpPr txBox="1"/>
            <p:nvPr/>
          </p:nvSpPr>
          <p:spPr>
            <a:xfrm>
              <a:off x="10471156" y="552329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91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3107419A-9E4F-7D07-A94A-D6B3719E674A}"/>
                </a:ext>
              </a:extLst>
            </p:cNvPr>
            <p:cNvSpPr/>
            <p:nvPr/>
          </p:nvSpPr>
          <p:spPr>
            <a:xfrm>
              <a:off x="5683708" y="5335036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9B550CE6-7E84-DEB9-1154-9DCD213F27B2}"/>
                </a:ext>
              </a:extLst>
            </p:cNvPr>
            <p:cNvSpPr/>
            <p:nvPr/>
          </p:nvSpPr>
          <p:spPr>
            <a:xfrm>
              <a:off x="5683708" y="4745058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51196CC8-9A10-4D8B-EAB7-E62A26406E2B}"/>
                </a:ext>
              </a:extLst>
            </p:cNvPr>
            <p:cNvSpPr/>
            <p:nvPr/>
          </p:nvSpPr>
          <p:spPr>
            <a:xfrm>
              <a:off x="5683708" y="354024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4E2D3D9A-F927-0D5B-4716-EDB22BE76CDD}"/>
                </a:ext>
              </a:extLst>
            </p:cNvPr>
            <p:cNvSpPr/>
            <p:nvPr/>
          </p:nvSpPr>
          <p:spPr>
            <a:xfrm>
              <a:off x="5683708" y="22654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16678FEC-E65A-A912-C238-8F5B8C8D1AB6}"/>
                </a:ext>
              </a:extLst>
            </p:cNvPr>
            <p:cNvSpPr/>
            <p:nvPr/>
          </p:nvSpPr>
          <p:spPr>
            <a:xfrm>
              <a:off x="5683708" y="168182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二</a:t>
              </a: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096819B5-66B1-DEBE-4CB9-3B9C41E5FA64}"/>
                </a:ext>
              </a:extLst>
            </p:cNvPr>
            <p:cNvSpPr/>
            <p:nvPr/>
          </p:nvSpPr>
          <p:spPr>
            <a:xfrm>
              <a:off x="5683708" y="10697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6A47249C-2DF7-38A3-1630-3F49D646CA6E}"/>
                </a:ext>
              </a:extLst>
            </p:cNvPr>
            <p:cNvSpPr/>
            <p:nvPr/>
          </p:nvSpPr>
          <p:spPr>
            <a:xfrm>
              <a:off x="5683708" y="289613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8340650F-1961-664F-73EF-4D75B6CB4737}"/>
                </a:ext>
              </a:extLst>
            </p:cNvPr>
            <p:cNvSpPr/>
            <p:nvPr/>
          </p:nvSpPr>
          <p:spPr>
            <a:xfrm>
              <a:off x="5746584" y="2960853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3376803C-833B-A646-3955-6AEBD987BB14}"/>
                </a:ext>
              </a:extLst>
            </p:cNvPr>
            <p:cNvSpPr/>
            <p:nvPr/>
          </p:nvSpPr>
          <p:spPr>
            <a:xfrm>
              <a:off x="5683708" y="414397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id="{62954E88-0EBA-D731-B0E0-14EF56AB1EA9}"/>
                </a:ext>
              </a:extLst>
            </p:cNvPr>
            <p:cNvSpPr/>
            <p:nvPr/>
          </p:nvSpPr>
          <p:spPr>
            <a:xfrm>
              <a:off x="5746584" y="4208694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4937426A-3E7F-199C-371E-86D6E66B2D30}"/>
              </a:ext>
            </a:extLst>
          </p:cNvPr>
          <p:cNvSpPr/>
          <p:nvPr/>
        </p:nvSpPr>
        <p:spPr>
          <a:xfrm>
            <a:off x="5212081" y="896621"/>
            <a:ext cx="5618480" cy="637539"/>
          </a:xfrm>
          <a:prstGeom prst="rect">
            <a:avLst/>
          </a:prstGeom>
          <a:noFill/>
          <a:ln w="28575"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知识梳理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244DF2F-F403-1A86-F2AB-3D6E561F3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33433" y="1903840"/>
            <a:ext cx="1353600" cy="1353600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7D12B078-1F34-BEB8-265C-81664D0C3A25}"/>
              </a:ext>
            </a:extLst>
          </p:cNvPr>
          <p:cNvSpPr/>
          <p:nvPr/>
        </p:nvSpPr>
        <p:spPr>
          <a:xfrm>
            <a:off x="2194530" y="1306074"/>
            <a:ext cx="3744418" cy="1274566"/>
          </a:xfrm>
          <a:prstGeom prst="wedgeRoundRectCallout">
            <a:avLst>
              <a:gd name="adj1" fmla="val -57092"/>
              <a:gd name="adj2" fmla="val 3884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把同类的东西放在一起叫作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分类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FD7D89D-B34A-18D4-96B2-E2803E3D4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455413" y="1716793"/>
            <a:ext cx="1353600" cy="1353600"/>
          </a:xfrm>
          <a:prstGeom prst="rect">
            <a:avLst/>
          </a:prstGeom>
        </p:spPr>
      </p:pic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48F6A058-C927-626F-CAA0-F73EAC49F3DB}"/>
              </a:ext>
            </a:extLst>
          </p:cNvPr>
          <p:cNvSpPr/>
          <p:nvPr/>
        </p:nvSpPr>
        <p:spPr>
          <a:xfrm>
            <a:off x="6246446" y="1039993"/>
            <a:ext cx="3593972" cy="1353600"/>
          </a:xfrm>
          <a:prstGeom prst="wedgeRoundRectCallout">
            <a:avLst>
              <a:gd name="adj1" fmla="val 61542"/>
              <a:gd name="adj2" fmla="val 3831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分类要按照一定的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标准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进行。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DB126B9-9759-304C-EA8F-42DC0FB13D9D}"/>
              </a:ext>
            </a:extLst>
          </p:cNvPr>
          <p:cNvSpPr txBox="1"/>
          <p:nvPr/>
        </p:nvSpPr>
        <p:spPr>
          <a:xfrm>
            <a:off x="3108076" y="4325997"/>
            <a:ext cx="137760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标准</a:t>
            </a:r>
            <a:endParaRPr lang="zh-CN" altLang="en-US" sz="2000" dirty="0"/>
          </a:p>
        </p:txBody>
      </p:sp>
      <p:sp>
        <p:nvSpPr>
          <p:cNvPr id="25" name="左大括号 24">
            <a:extLst>
              <a:ext uri="{FF2B5EF4-FFF2-40B4-BE49-F238E27FC236}">
                <a16:creationId xmlns:a16="http://schemas.microsoft.com/office/drawing/2014/main" id="{C5C66000-50B7-25F2-FD6F-EBC39D30B561}"/>
              </a:ext>
            </a:extLst>
          </p:cNvPr>
          <p:cNvSpPr/>
          <p:nvPr/>
        </p:nvSpPr>
        <p:spPr>
          <a:xfrm>
            <a:off x="4568794" y="3072619"/>
            <a:ext cx="332893" cy="3153088"/>
          </a:xfrm>
          <a:prstGeom prst="leftBrace">
            <a:avLst>
              <a:gd name="adj1" fmla="val 26515"/>
              <a:gd name="adj2" fmla="val 50000"/>
            </a:avLst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3F675E4-8CD7-7C66-9FCE-97D150DB0FC4}"/>
              </a:ext>
            </a:extLst>
          </p:cNvPr>
          <p:cNvSpPr txBox="1"/>
          <p:nvPr/>
        </p:nvSpPr>
        <p:spPr>
          <a:xfrm>
            <a:off x="4975070" y="2934274"/>
            <a:ext cx="135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颜色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CF2B9A2-FA5A-D941-E9AB-934988460B75}"/>
              </a:ext>
            </a:extLst>
          </p:cNvPr>
          <p:cNvSpPr txBox="1"/>
          <p:nvPr/>
        </p:nvSpPr>
        <p:spPr>
          <a:xfrm>
            <a:off x="4975070" y="3632167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形状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6F76A07-A3D6-E849-4A66-2451D2BA04EA}"/>
              </a:ext>
            </a:extLst>
          </p:cNvPr>
          <p:cNvSpPr txBox="1"/>
          <p:nvPr/>
        </p:nvSpPr>
        <p:spPr>
          <a:xfrm>
            <a:off x="4975070" y="433006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功能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55C6026-1405-8D70-C80D-E61DB6C8A934}"/>
              </a:ext>
            </a:extLst>
          </p:cNvPr>
          <p:cNvSpPr txBox="1"/>
          <p:nvPr/>
        </p:nvSpPr>
        <p:spPr>
          <a:xfrm>
            <a:off x="4975070" y="5027953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用途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B766057-B6A9-DC3B-950E-B7B9EF579281}"/>
              </a:ext>
            </a:extLst>
          </p:cNvPr>
          <p:cNvSpPr txBox="1"/>
          <p:nvPr/>
        </p:nvSpPr>
        <p:spPr>
          <a:xfrm>
            <a:off x="4975070" y="5725846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宋体" panose="02010600030101010101" pitchFamily="2" charset="-122"/>
              </a:rPr>
              <a:t>……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09C947E-6915-906E-209F-1258A68B0DE4}"/>
              </a:ext>
            </a:extLst>
          </p:cNvPr>
          <p:cNvSpPr/>
          <p:nvPr/>
        </p:nvSpPr>
        <p:spPr>
          <a:xfrm>
            <a:off x="2879387" y="2821021"/>
            <a:ext cx="3367059" cy="3589507"/>
          </a:xfrm>
          <a:prstGeom prst="rect">
            <a:avLst/>
          </a:prstGeom>
          <a:noFill/>
          <a:ln w="1905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箭头: 右 32">
            <a:extLst>
              <a:ext uri="{FF2B5EF4-FFF2-40B4-BE49-F238E27FC236}">
                <a16:creationId xmlns:a16="http://schemas.microsoft.com/office/drawing/2014/main" id="{E67FA926-CD07-6B76-2A25-CA48AD8C0539}"/>
              </a:ext>
            </a:extLst>
          </p:cNvPr>
          <p:cNvSpPr/>
          <p:nvPr/>
        </p:nvSpPr>
        <p:spPr>
          <a:xfrm>
            <a:off x="6475135" y="4266827"/>
            <a:ext cx="885217" cy="697893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4450C0F-5E0D-8945-B5B0-3A7F6498D286}"/>
              </a:ext>
            </a:extLst>
          </p:cNvPr>
          <p:cNvSpPr txBox="1"/>
          <p:nvPr/>
        </p:nvSpPr>
        <p:spPr>
          <a:xfrm>
            <a:off x="7589041" y="3479153"/>
            <a:ext cx="3192590" cy="22865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070C0"/>
            </a:solidFill>
            <a:prstDash val="sysDash"/>
          </a:ln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/>
              <a:t>不同标准下的分类，结果一般也不同，但</a:t>
            </a:r>
            <a:r>
              <a:rPr lang="zh-CN" altLang="en-US" sz="3200" b="1" dirty="0">
                <a:solidFill>
                  <a:srgbClr val="FF0000"/>
                </a:solidFill>
              </a:rPr>
              <a:t>总数量一定是相同的。</a:t>
            </a:r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2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2" grpId="0" animBg="1"/>
      <p:bldP spid="33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986B1DDE-BE62-38C5-41F7-0AE5D2429569}"/>
              </a:ext>
            </a:extLst>
          </p:cNvPr>
          <p:cNvGrpSpPr/>
          <p:nvPr/>
        </p:nvGrpSpPr>
        <p:grpSpPr>
          <a:xfrm>
            <a:off x="981679" y="1173262"/>
            <a:ext cx="881299" cy="471825"/>
            <a:chOff x="981679" y="1397000"/>
            <a:chExt cx="881299" cy="471825"/>
          </a:xfrm>
        </p:grpSpPr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14C1CE9D-8533-2F79-7C25-7C9758A669A5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526FE9C-3BB1-F814-EB30-2A6960215997}"/>
                </a:ext>
              </a:extLst>
            </p:cNvPr>
            <p:cNvSpPr txBox="1"/>
            <p:nvPr/>
          </p:nvSpPr>
          <p:spPr>
            <a:xfrm>
              <a:off x="1244234" y="1407160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</a:t>
              </a:r>
              <a:endParaRPr lang="zh-CN" altLang="en-US" sz="24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A6DD4B3-CD1D-BF9A-E262-BE31E43359DB}"/>
              </a:ext>
            </a:extLst>
          </p:cNvPr>
          <p:cNvGrpSpPr/>
          <p:nvPr/>
        </p:nvGrpSpPr>
        <p:grpSpPr>
          <a:xfrm>
            <a:off x="2825719" y="2647039"/>
            <a:ext cx="881299" cy="498495"/>
            <a:chOff x="981679" y="1397000"/>
            <a:chExt cx="881299" cy="498495"/>
          </a:xfrm>
        </p:grpSpPr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0CB45261-F7AB-70F2-F84F-E6F1B91D96B1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A7DE2457-3588-1140-7716-3338B41E7F2F}"/>
                </a:ext>
              </a:extLst>
            </p:cNvPr>
            <p:cNvSpPr txBox="1"/>
            <p:nvPr/>
          </p:nvSpPr>
          <p:spPr>
            <a:xfrm>
              <a:off x="1158473" y="1433830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13</a:t>
              </a:r>
              <a:endParaRPr lang="zh-CN" altLang="en-US" sz="2400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9E39AB3-BC21-69FA-793E-6F431541197A}"/>
              </a:ext>
            </a:extLst>
          </p:cNvPr>
          <p:cNvGrpSpPr/>
          <p:nvPr/>
        </p:nvGrpSpPr>
        <p:grpSpPr>
          <a:xfrm>
            <a:off x="6361399" y="3259813"/>
            <a:ext cx="881299" cy="500997"/>
            <a:chOff x="981679" y="1397000"/>
            <a:chExt cx="881299" cy="500997"/>
          </a:xfrm>
        </p:grpSpPr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id="{4CADD494-F7D5-794D-ED8E-80DEB1041656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86C6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0E573F2A-6D7F-D05F-54E8-01858EA2B93E}"/>
                </a:ext>
              </a:extLst>
            </p:cNvPr>
            <p:cNvSpPr txBox="1"/>
            <p:nvPr/>
          </p:nvSpPr>
          <p:spPr>
            <a:xfrm>
              <a:off x="1158473" y="1436332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16</a:t>
              </a:r>
              <a:endParaRPr lang="zh-CN" altLang="en-US" sz="2400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F920AD7-31F3-F995-7D1F-3AA3C11C2875}"/>
              </a:ext>
            </a:extLst>
          </p:cNvPr>
          <p:cNvGrpSpPr/>
          <p:nvPr/>
        </p:nvGrpSpPr>
        <p:grpSpPr>
          <a:xfrm>
            <a:off x="8073359" y="3271858"/>
            <a:ext cx="881299" cy="500997"/>
            <a:chOff x="981679" y="1397000"/>
            <a:chExt cx="881299" cy="500997"/>
          </a:xfrm>
        </p:grpSpPr>
        <p:sp>
          <p:nvSpPr>
            <p:cNvPr id="26" name="等腰三角形 25">
              <a:extLst>
                <a:ext uri="{FF2B5EF4-FFF2-40B4-BE49-F238E27FC236}">
                  <a16:creationId xmlns:a16="http://schemas.microsoft.com/office/drawing/2014/main" id="{54280D55-E970-D8CF-D309-CD82D69D6142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8080233F-C049-0571-AF63-FC37FE28104F}"/>
                </a:ext>
              </a:extLst>
            </p:cNvPr>
            <p:cNvSpPr txBox="1"/>
            <p:nvPr/>
          </p:nvSpPr>
          <p:spPr>
            <a:xfrm>
              <a:off x="1158473" y="1436332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18</a:t>
              </a:r>
              <a:endParaRPr lang="zh-CN" altLang="en-US" sz="2400" dirty="0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B4562304-7168-39B6-CAB2-0282B860C398}"/>
              </a:ext>
            </a:extLst>
          </p:cNvPr>
          <p:cNvGrpSpPr/>
          <p:nvPr/>
        </p:nvGrpSpPr>
        <p:grpSpPr>
          <a:xfrm rot="851730">
            <a:off x="7665093" y="1332838"/>
            <a:ext cx="881299" cy="500997"/>
            <a:chOff x="981679" y="1397000"/>
            <a:chExt cx="881299" cy="500997"/>
          </a:xfrm>
        </p:grpSpPr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68F72AB2-94D0-9CF1-731E-0EAB3F23BC00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1C7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49942E18-D8C0-88BF-718E-F8FFCC747082}"/>
                </a:ext>
              </a:extLst>
            </p:cNvPr>
            <p:cNvSpPr txBox="1"/>
            <p:nvPr/>
          </p:nvSpPr>
          <p:spPr>
            <a:xfrm>
              <a:off x="1244234" y="1436332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7</a:t>
              </a:r>
              <a:endParaRPr lang="zh-CN" altLang="en-US" sz="2400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634C89F-1715-F65B-FC41-0A87537BC24B}"/>
              </a:ext>
            </a:extLst>
          </p:cNvPr>
          <p:cNvGrpSpPr/>
          <p:nvPr/>
        </p:nvGrpSpPr>
        <p:grpSpPr>
          <a:xfrm>
            <a:off x="9405937" y="1693922"/>
            <a:ext cx="881299" cy="500997"/>
            <a:chOff x="981679" y="1397000"/>
            <a:chExt cx="881299" cy="500997"/>
          </a:xfrm>
        </p:grpSpPr>
        <p:sp>
          <p:nvSpPr>
            <p:cNvPr id="39" name="等腰三角形 38">
              <a:extLst>
                <a:ext uri="{FF2B5EF4-FFF2-40B4-BE49-F238E27FC236}">
                  <a16:creationId xmlns:a16="http://schemas.microsoft.com/office/drawing/2014/main" id="{147974BB-AE92-EE85-429D-1E186D0600CC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2ECC0B77-02AD-9E67-7E2D-CB4F3DF2AE22}"/>
                </a:ext>
              </a:extLst>
            </p:cNvPr>
            <p:cNvSpPr txBox="1"/>
            <p:nvPr/>
          </p:nvSpPr>
          <p:spPr>
            <a:xfrm>
              <a:off x="1244234" y="1436332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9</a:t>
              </a:r>
              <a:endParaRPr lang="zh-CN" altLang="en-US" sz="2400" dirty="0"/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68BFD7B-F0F6-9CD5-708C-CFA7B0991AE0}"/>
              </a:ext>
            </a:extLst>
          </p:cNvPr>
          <p:cNvGrpSpPr/>
          <p:nvPr/>
        </p:nvGrpSpPr>
        <p:grpSpPr>
          <a:xfrm>
            <a:off x="2207809" y="2652298"/>
            <a:ext cx="527709" cy="523099"/>
            <a:chOff x="2207809" y="2876036"/>
            <a:chExt cx="527709" cy="523099"/>
          </a:xfrm>
        </p:grpSpPr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E7B6A94A-661B-5898-7D01-67A6A42EBC32}"/>
                </a:ext>
              </a:extLst>
            </p:cNvPr>
            <p:cNvSpPr/>
            <p:nvPr/>
          </p:nvSpPr>
          <p:spPr>
            <a:xfrm>
              <a:off x="2210114" y="2876036"/>
              <a:ext cx="523099" cy="523099"/>
            </a:xfrm>
            <a:prstGeom prst="ellipse">
              <a:avLst/>
            </a:prstGeom>
            <a:solidFill>
              <a:srgbClr val="86C6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B8393B11-01EC-5876-5671-B444E01DDD12}"/>
                </a:ext>
              </a:extLst>
            </p:cNvPr>
            <p:cNvSpPr txBox="1"/>
            <p:nvPr/>
          </p:nvSpPr>
          <p:spPr>
            <a:xfrm>
              <a:off x="2207809" y="2906753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12</a:t>
              </a:r>
              <a:endParaRPr lang="zh-CN" altLang="en-US" sz="2400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FE7C2951-9D79-F719-9C1E-3744282A6117}"/>
              </a:ext>
            </a:extLst>
          </p:cNvPr>
          <p:cNvGrpSpPr/>
          <p:nvPr/>
        </p:nvGrpSpPr>
        <p:grpSpPr>
          <a:xfrm>
            <a:off x="5488157" y="1412860"/>
            <a:ext cx="551963" cy="551963"/>
            <a:chOff x="2199954" y="2856524"/>
            <a:chExt cx="551963" cy="551963"/>
          </a:xfrm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5C25178A-9D1A-1A1F-D1F0-E4A0931C230B}"/>
                </a:ext>
              </a:extLst>
            </p:cNvPr>
            <p:cNvSpPr/>
            <p:nvPr/>
          </p:nvSpPr>
          <p:spPr>
            <a:xfrm>
              <a:off x="2199954" y="2856524"/>
              <a:ext cx="551963" cy="551963"/>
            </a:xfrm>
            <a:prstGeom prst="ellipse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20F5B243-4DB9-7D1C-71D8-6698E6BFC311}"/>
                </a:ext>
              </a:extLst>
            </p:cNvPr>
            <p:cNvSpPr txBox="1"/>
            <p:nvPr/>
          </p:nvSpPr>
          <p:spPr>
            <a:xfrm>
              <a:off x="2297841" y="2901672"/>
              <a:ext cx="3561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5</a:t>
              </a:r>
              <a:endParaRPr lang="zh-CN" altLang="en-US" sz="2400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DA7D9EF4-B776-3311-61E7-A48689237449}"/>
              </a:ext>
            </a:extLst>
          </p:cNvPr>
          <p:cNvGrpSpPr/>
          <p:nvPr/>
        </p:nvGrpSpPr>
        <p:grpSpPr>
          <a:xfrm>
            <a:off x="8672961" y="1123657"/>
            <a:ext cx="551963" cy="551963"/>
            <a:chOff x="2199954" y="2856524"/>
            <a:chExt cx="551963" cy="551963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7B52F194-C14D-AD97-A5F4-5979E1D5F423}"/>
                </a:ext>
              </a:extLst>
            </p:cNvPr>
            <p:cNvSpPr/>
            <p:nvPr/>
          </p:nvSpPr>
          <p:spPr>
            <a:xfrm>
              <a:off x="2199954" y="2856524"/>
              <a:ext cx="551963" cy="551963"/>
            </a:xfrm>
            <a:prstGeom prst="ellipse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4373D435-DE7F-9841-7D50-68BECB2F8393}"/>
                </a:ext>
              </a:extLst>
            </p:cNvPr>
            <p:cNvSpPr txBox="1"/>
            <p:nvPr/>
          </p:nvSpPr>
          <p:spPr>
            <a:xfrm>
              <a:off x="2297841" y="2901672"/>
              <a:ext cx="3561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8</a:t>
              </a:r>
              <a:endParaRPr lang="zh-CN" altLang="en-US" sz="2400" dirty="0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471E488E-3EA7-A182-A8B2-3F99B3DBCAD5}"/>
              </a:ext>
            </a:extLst>
          </p:cNvPr>
          <p:cNvGrpSpPr/>
          <p:nvPr/>
        </p:nvGrpSpPr>
        <p:grpSpPr>
          <a:xfrm>
            <a:off x="2142165" y="1250733"/>
            <a:ext cx="557810" cy="557810"/>
            <a:chOff x="2142165" y="1474471"/>
            <a:chExt cx="557810" cy="557810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CD009ECB-5C47-9C30-8B19-EFFCFC438A3D}"/>
                </a:ext>
              </a:extLst>
            </p:cNvPr>
            <p:cNvSpPr/>
            <p:nvPr/>
          </p:nvSpPr>
          <p:spPr>
            <a:xfrm>
              <a:off x="2142165" y="1474471"/>
              <a:ext cx="557810" cy="557810"/>
            </a:xfrm>
            <a:prstGeom prst="rect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D41998A0-5577-D46E-670E-088A7F8ED9C6}"/>
                </a:ext>
              </a:extLst>
            </p:cNvPr>
            <p:cNvSpPr txBox="1"/>
            <p:nvPr/>
          </p:nvSpPr>
          <p:spPr>
            <a:xfrm>
              <a:off x="2242976" y="1522544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2</a:t>
              </a:r>
              <a:endParaRPr lang="zh-CN" altLang="en-US" sz="2400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BF6DC47C-C261-1ACF-18E0-3BB75664089E}"/>
              </a:ext>
            </a:extLst>
          </p:cNvPr>
          <p:cNvGrpSpPr/>
          <p:nvPr/>
        </p:nvGrpSpPr>
        <p:grpSpPr>
          <a:xfrm rot="20749950">
            <a:off x="4549673" y="1122637"/>
            <a:ext cx="557810" cy="557810"/>
            <a:chOff x="2142165" y="1474471"/>
            <a:chExt cx="557810" cy="557810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046E8FF2-EA5A-58F9-8365-B32CC0D55BB7}"/>
                </a:ext>
              </a:extLst>
            </p:cNvPr>
            <p:cNvSpPr/>
            <p:nvPr/>
          </p:nvSpPr>
          <p:spPr>
            <a:xfrm>
              <a:off x="2142165" y="1474471"/>
              <a:ext cx="557810" cy="557810"/>
            </a:xfrm>
            <a:prstGeom prst="rect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3E5E05A0-0F54-E87B-40F9-17B9C9CD2618}"/>
                </a:ext>
              </a:extLst>
            </p:cNvPr>
            <p:cNvSpPr txBox="1"/>
            <p:nvPr/>
          </p:nvSpPr>
          <p:spPr>
            <a:xfrm>
              <a:off x="2242976" y="1522544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4</a:t>
              </a:r>
              <a:endParaRPr lang="zh-CN" altLang="en-US" sz="2400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2D6D056A-1690-7390-E294-B7AB05A79B19}"/>
              </a:ext>
            </a:extLst>
          </p:cNvPr>
          <p:cNvGrpSpPr/>
          <p:nvPr/>
        </p:nvGrpSpPr>
        <p:grpSpPr>
          <a:xfrm rot="20844263">
            <a:off x="8996018" y="2754864"/>
            <a:ext cx="527709" cy="490002"/>
            <a:chOff x="2113588" y="1562190"/>
            <a:chExt cx="527709" cy="49000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490049C4-099B-D02D-E12B-F74076DDA4E3}"/>
                </a:ext>
              </a:extLst>
            </p:cNvPr>
            <p:cNvSpPr/>
            <p:nvPr/>
          </p:nvSpPr>
          <p:spPr>
            <a:xfrm>
              <a:off x="2132440" y="1562190"/>
              <a:ext cx="490002" cy="490002"/>
            </a:xfrm>
            <a:prstGeom prst="rect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DB7838AB-C044-4827-0A8A-A44B35093624}"/>
                </a:ext>
              </a:extLst>
            </p:cNvPr>
            <p:cNvSpPr txBox="1"/>
            <p:nvPr/>
          </p:nvSpPr>
          <p:spPr>
            <a:xfrm>
              <a:off x="2113588" y="1576359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19</a:t>
              </a:r>
              <a:endParaRPr lang="zh-CN" altLang="en-US" sz="2400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FC23A59F-AEDD-37B9-1FD0-B485FB91B146}"/>
              </a:ext>
            </a:extLst>
          </p:cNvPr>
          <p:cNvGrpSpPr/>
          <p:nvPr/>
        </p:nvGrpSpPr>
        <p:grpSpPr>
          <a:xfrm rot="19886093">
            <a:off x="10359480" y="1198195"/>
            <a:ext cx="557810" cy="557810"/>
            <a:chOff x="2142165" y="1474471"/>
            <a:chExt cx="557810" cy="557810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40D369D1-7B6E-51DF-981E-FEF932F1FCF9}"/>
                </a:ext>
              </a:extLst>
            </p:cNvPr>
            <p:cNvSpPr/>
            <p:nvPr/>
          </p:nvSpPr>
          <p:spPr>
            <a:xfrm>
              <a:off x="2142165" y="1474471"/>
              <a:ext cx="557810" cy="557810"/>
            </a:xfrm>
            <a:prstGeom prst="rect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19F56AA2-FB39-10BA-642B-6A45DF0EE264}"/>
                </a:ext>
              </a:extLst>
            </p:cNvPr>
            <p:cNvSpPr txBox="1"/>
            <p:nvPr/>
          </p:nvSpPr>
          <p:spPr>
            <a:xfrm>
              <a:off x="2157216" y="152254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10</a:t>
              </a:r>
              <a:endParaRPr lang="zh-CN" altLang="en-US" sz="2400" dirty="0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364D370D-1C90-1715-1568-F04E5839E2BE}"/>
              </a:ext>
            </a:extLst>
          </p:cNvPr>
          <p:cNvGrpSpPr/>
          <p:nvPr/>
        </p:nvGrpSpPr>
        <p:grpSpPr>
          <a:xfrm>
            <a:off x="3866030" y="3087812"/>
            <a:ext cx="1002708" cy="502748"/>
            <a:chOff x="3866030" y="3311550"/>
            <a:chExt cx="1002708" cy="502748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40DDC460-EBC7-513C-B4CC-AAAD8B96F374}"/>
                </a:ext>
              </a:extLst>
            </p:cNvPr>
            <p:cNvSpPr/>
            <p:nvPr/>
          </p:nvSpPr>
          <p:spPr>
            <a:xfrm rot="21257261">
              <a:off x="3866030" y="3311550"/>
              <a:ext cx="1002708" cy="502748"/>
            </a:xfrm>
            <a:prstGeom prst="rect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D2C80FF7-252B-69AE-9E17-BE26BEFF68AE}"/>
                </a:ext>
              </a:extLst>
            </p:cNvPr>
            <p:cNvSpPr txBox="1"/>
            <p:nvPr/>
          </p:nvSpPr>
          <p:spPr>
            <a:xfrm rot="21240000">
              <a:off x="4127689" y="3332091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14</a:t>
              </a:r>
              <a:endParaRPr lang="zh-CN" altLang="en-US" sz="2400" dirty="0"/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5A0F42F0-1E85-A00A-27A5-10AE52C66892}"/>
              </a:ext>
            </a:extLst>
          </p:cNvPr>
          <p:cNvGrpSpPr/>
          <p:nvPr/>
        </p:nvGrpSpPr>
        <p:grpSpPr>
          <a:xfrm rot="695924">
            <a:off x="3101993" y="1455389"/>
            <a:ext cx="1115414" cy="559257"/>
            <a:chOff x="3861184" y="3249748"/>
            <a:chExt cx="1115414" cy="559257"/>
          </a:xfrm>
        </p:grpSpPr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1C72CE86-D1CA-7483-317B-AC66C87B67C0}"/>
                </a:ext>
              </a:extLst>
            </p:cNvPr>
            <p:cNvSpPr/>
            <p:nvPr/>
          </p:nvSpPr>
          <p:spPr>
            <a:xfrm rot="21257261">
              <a:off x="3861184" y="3249748"/>
              <a:ext cx="1115414" cy="559257"/>
            </a:xfrm>
            <a:prstGeom prst="rect">
              <a:avLst/>
            </a:prstGeom>
            <a:solidFill>
              <a:srgbClr val="86C6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11DAA8D8-C5E8-F2FA-E8FE-838EE2CAD471}"/>
                </a:ext>
              </a:extLst>
            </p:cNvPr>
            <p:cNvSpPr txBox="1"/>
            <p:nvPr/>
          </p:nvSpPr>
          <p:spPr>
            <a:xfrm rot="21240000">
              <a:off x="4238417" y="3297232"/>
              <a:ext cx="3561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3</a:t>
              </a:r>
              <a:endParaRPr lang="zh-CN" altLang="en-US" sz="2400" dirty="0"/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385A65EE-7130-2C70-9E98-58B5EFB90E5F}"/>
              </a:ext>
            </a:extLst>
          </p:cNvPr>
          <p:cNvGrpSpPr/>
          <p:nvPr/>
        </p:nvGrpSpPr>
        <p:grpSpPr>
          <a:xfrm rot="21201060">
            <a:off x="6360124" y="1144106"/>
            <a:ext cx="1115414" cy="559257"/>
            <a:chOff x="3861184" y="3249748"/>
            <a:chExt cx="1115414" cy="559257"/>
          </a:xfrm>
        </p:grpSpPr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2DCD6697-277D-0BB3-23EB-92EAD099F818}"/>
                </a:ext>
              </a:extLst>
            </p:cNvPr>
            <p:cNvSpPr/>
            <p:nvPr/>
          </p:nvSpPr>
          <p:spPr>
            <a:xfrm rot="21257261">
              <a:off x="3861184" y="3249748"/>
              <a:ext cx="1115414" cy="559257"/>
            </a:xfrm>
            <a:prstGeom prst="rect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12376598-9842-6C02-A8AE-8ED151F75842}"/>
                </a:ext>
              </a:extLst>
            </p:cNvPr>
            <p:cNvSpPr txBox="1"/>
            <p:nvPr/>
          </p:nvSpPr>
          <p:spPr>
            <a:xfrm rot="21240000">
              <a:off x="4238417" y="3297232"/>
              <a:ext cx="3561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6</a:t>
              </a:r>
              <a:endParaRPr lang="zh-CN" altLang="en-US" sz="2400" dirty="0"/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86D8163A-FAEE-A1B6-035E-9CB0EC12E4DA}"/>
              </a:ext>
            </a:extLst>
          </p:cNvPr>
          <p:cNvGrpSpPr/>
          <p:nvPr/>
        </p:nvGrpSpPr>
        <p:grpSpPr>
          <a:xfrm rot="1208646">
            <a:off x="10131951" y="2926401"/>
            <a:ext cx="1002708" cy="502748"/>
            <a:chOff x="3866030" y="3311550"/>
            <a:chExt cx="1002708" cy="502748"/>
          </a:xfrm>
          <a:solidFill>
            <a:srgbClr val="41C8F5"/>
          </a:solidFill>
        </p:grpSpPr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EC70A8E1-9CBE-63EB-6F28-8A3D7D16DABB}"/>
                </a:ext>
              </a:extLst>
            </p:cNvPr>
            <p:cNvSpPr/>
            <p:nvPr/>
          </p:nvSpPr>
          <p:spPr>
            <a:xfrm rot="21257261">
              <a:off x="3866030" y="3311550"/>
              <a:ext cx="1002708" cy="502748"/>
            </a:xfrm>
            <a:prstGeom prst="rect">
              <a:avLst/>
            </a:prstGeom>
            <a:solidFill>
              <a:srgbClr val="F1C7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9567CDC6-6CD5-C248-EB45-E47E44FDD99A}"/>
                </a:ext>
              </a:extLst>
            </p:cNvPr>
            <p:cNvSpPr txBox="1"/>
            <p:nvPr/>
          </p:nvSpPr>
          <p:spPr>
            <a:xfrm rot="21240000">
              <a:off x="4127689" y="3332091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20</a:t>
              </a:r>
              <a:endParaRPr lang="zh-CN" altLang="en-US" sz="2400" dirty="0"/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0CC66138-E4BA-7728-7884-C8EBD3E4D61F}"/>
              </a:ext>
            </a:extLst>
          </p:cNvPr>
          <p:cNvGrpSpPr/>
          <p:nvPr/>
        </p:nvGrpSpPr>
        <p:grpSpPr>
          <a:xfrm>
            <a:off x="809128" y="3057617"/>
            <a:ext cx="1129703" cy="507143"/>
            <a:chOff x="809128" y="3281355"/>
            <a:chExt cx="1129703" cy="507143"/>
          </a:xfrm>
        </p:grpSpPr>
        <p:sp>
          <p:nvSpPr>
            <p:cNvPr id="79" name="平行四边形 78">
              <a:extLst>
                <a:ext uri="{FF2B5EF4-FFF2-40B4-BE49-F238E27FC236}">
                  <a16:creationId xmlns:a16="http://schemas.microsoft.com/office/drawing/2014/main" id="{04F103A2-9EB1-9E01-CBDB-9A75BEE7F8DC}"/>
                </a:ext>
              </a:extLst>
            </p:cNvPr>
            <p:cNvSpPr/>
            <p:nvPr/>
          </p:nvSpPr>
          <p:spPr>
            <a:xfrm rot="1396340">
              <a:off x="809128" y="3281355"/>
              <a:ext cx="1129703" cy="507143"/>
            </a:xfrm>
            <a:prstGeom prst="parallelogram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A7DB5AC6-89E8-049A-5951-AA5D2FA61525}"/>
                </a:ext>
              </a:extLst>
            </p:cNvPr>
            <p:cNvSpPr txBox="1"/>
            <p:nvPr/>
          </p:nvSpPr>
          <p:spPr>
            <a:xfrm rot="1380000">
              <a:off x="1121538" y="3304094"/>
              <a:ext cx="5048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11</a:t>
              </a:r>
              <a:endParaRPr lang="zh-CN" altLang="en-US" sz="2400" dirty="0"/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:a16="http://schemas.microsoft.com/office/drawing/2014/main" id="{D14A3AEA-44A3-2DC0-48B9-728C90CB39E5}"/>
              </a:ext>
            </a:extLst>
          </p:cNvPr>
          <p:cNvGrpSpPr/>
          <p:nvPr/>
        </p:nvGrpSpPr>
        <p:grpSpPr>
          <a:xfrm rot="292407">
            <a:off x="5120688" y="2727952"/>
            <a:ext cx="1129703" cy="507143"/>
            <a:chOff x="809128" y="3281355"/>
            <a:chExt cx="1129703" cy="507143"/>
          </a:xfrm>
        </p:grpSpPr>
        <p:sp>
          <p:nvSpPr>
            <p:cNvPr id="83" name="平行四边形 82">
              <a:extLst>
                <a:ext uri="{FF2B5EF4-FFF2-40B4-BE49-F238E27FC236}">
                  <a16:creationId xmlns:a16="http://schemas.microsoft.com/office/drawing/2014/main" id="{C200D548-D358-622D-1752-94C337DEF4FE}"/>
                </a:ext>
              </a:extLst>
            </p:cNvPr>
            <p:cNvSpPr/>
            <p:nvPr/>
          </p:nvSpPr>
          <p:spPr>
            <a:xfrm rot="1396340">
              <a:off x="809128" y="3281355"/>
              <a:ext cx="1129703" cy="507143"/>
            </a:xfrm>
            <a:prstGeom prst="parallelogram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71701BF9-891C-46CA-3CB9-DB483FE67B8F}"/>
                </a:ext>
              </a:extLst>
            </p:cNvPr>
            <p:cNvSpPr txBox="1"/>
            <p:nvPr/>
          </p:nvSpPr>
          <p:spPr>
            <a:xfrm rot="1380000">
              <a:off x="1110125" y="330409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15</a:t>
              </a:r>
              <a:endParaRPr lang="zh-CN" altLang="en-US" sz="2400" dirty="0"/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D2BA38DD-9176-83AE-E130-DC259ED97DDF}"/>
              </a:ext>
            </a:extLst>
          </p:cNvPr>
          <p:cNvGrpSpPr/>
          <p:nvPr/>
        </p:nvGrpSpPr>
        <p:grpSpPr>
          <a:xfrm rot="18990143">
            <a:off x="7083665" y="2283143"/>
            <a:ext cx="1129703" cy="507143"/>
            <a:chOff x="809128" y="3281355"/>
            <a:chExt cx="1129703" cy="507143"/>
          </a:xfrm>
        </p:grpSpPr>
        <p:sp>
          <p:nvSpPr>
            <p:cNvPr id="86" name="平行四边形 85">
              <a:extLst>
                <a:ext uri="{FF2B5EF4-FFF2-40B4-BE49-F238E27FC236}">
                  <a16:creationId xmlns:a16="http://schemas.microsoft.com/office/drawing/2014/main" id="{4CD73515-DAFD-C893-6E28-90A3F6B62447}"/>
                </a:ext>
              </a:extLst>
            </p:cNvPr>
            <p:cNvSpPr/>
            <p:nvPr/>
          </p:nvSpPr>
          <p:spPr>
            <a:xfrm rot="1396340">
              <a:off x="809128" y="3281355"/>
              <a:ext cx="1129703" cy="507143"/>
            </a:xfrm>
            <a:prstGeom prst="parallelogram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62328CE0-C39A-90E4-0CF8-17BB52E714D2}"/>
                </a:ext>
              </a:extLst>
            </p:cNvPr>
            <p:cNvSpPr txBox="1"/>
            <p:nvPr/>
          </p:nvSpPr>
          <p:spPr>
            <a:xfrm rot="1380000">
              <a:off x="1110125" y="330409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17</a:t>
              </a:r>
              <a:endParaRPr lang="zh-CN" altLang="en-US" sz="2400" dirty="0"/>
            </a:p>
          </p:txBody>
        </p:sp>
      </p:grpSp>
      <p:pic>
        <p:nvPicPr>
          <p:cNvPr id="88" name="图片 87">
            <a:extLst>
              <a:ext uri="{FF2B5EF4-FFF2-40B4-BE49-F238E27FC236}">
                <a16:creationId xmlns:a16="http://schemas.microsoft.com/office/drawing/2014/main" id="{219FF0DF-777F-EF29-4A1C-8E777B1516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2239" y="4814536"/>
            <a:ext cx="1353600" cy="1353600"/>
          </a:xfrm>
          <a:prstGeom prst="rect">
            <a:avLst/>
          </a:prstGeom>
        </p:spPr>
      </p:pic>
      <p:sp>
        <p:nvSpPr>
          <p:cNvPr id="89" name="对话气泡: 圆角矩形 88">
            <a:extLst>
              <a:ext uri="{FF2B5EF4-FFF2-40B4-BE49-F238E27FC236}">
                <a16:creationId xmlns:a16="http://schemas.microsoft.com/office/drawing/2014/main" id="{D2235454-89CE-56FE-A7EE-FC5D6C885A8C}"/>
              </a:ext>
            </a:extLst>
          </p:cNvPr>
          <p:cNvSpPr/>
          <p:nvPr/>
        </p:nvSpPr>
        <p:spPr>
          <a:xfrm>
            <a:off x="2876389" y="4426950"/>
            <a:ext cx="5775496" cy="1353599"/>
          </a:xfrm>
          <a:prstGeom prst="wedgeRoundRectCallout">
            <a:avLst>
              <a:gd name="adj1" fmla="val -58258"/>
              <a:gd name="adj2" fmla="val 3107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自己定一个标准，把上面的卡片分成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两类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91" name="TextBox 11">
            <a:extLst>
              <a:ext uri="{FF2B5EF4-FFF2-40B4-BE49-F238E27FC236}">
                <a16:creationId xmlns:a16="http://schemas.microsoft.com/office/drawing/2014/main" id="{46B0D7E3-27F0-2AA5-A68A-B4196C801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8577" y="6083461"/>
            <a:ext cx="37324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应用提升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E683E29-5464-9B47-01BD-781225BA96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386774"/>
              </p:ext>
            </p:extLst>
          </p:nvPr>
        </p:nvGraphicFramePr>
        <p:xfrm>
          <a:off x="2032000" y="4394102"/>
          <a:ext cx="8127999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36240950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34009344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267485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单双数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单数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双数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73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825174"/>
                  </a:ext>
                </a:extLst>
              </a:tr>
            </a:tbl>
          </a:graphicData>
        </a:graphic>
      </p:graphicFrame>
      <p:sp>
        <p:nvSpPr>
          <p:cNvPr id="32" name="矩形 31">
            <a:extLst>
              <a:ext uri="{FF2B5EF4-FFF2-40B4-BE49-F238E27FC236}">
                <a16:creationId xmlns:a16="http://schemas.microsoft.com/office/drawing/2014/main" id="{1BB61669-8A5D-5264-91DD-651131669439}"/>
              </a:ext>
            </a:extLst>
          </p:cNvPr>
          <p:cNvSpPr/>
          <p:nvPr/>
        </p:nvSpPr>
        <p:spPr>
          <a:xfrm>
            <a:off x="1212715" y="554476"/>
            <a:ext cx="9766570" cy="357977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208A4E04-678C-2127-1385-19E9AA44640F}"/>
              </a:ext>
            </a:extLst>
          </p:cNvPr>
          <p:cNvCxnSpPr>
            <a:cxnSpLocks/>
            <a:stCxn id="32" idx="0"/>
            <a:endCxn id="32" idx="2"/>
          </p:cNvCxnSpPr>
          <p:nvPr/>
        </p:nvCxnSpPr>
        <p:spPr>
          <a:xfrm>
            <a:off x="6096000" y="554476"/>
            <a:ext cx="0" cy="35797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EC164DEB-E962-A2B5-0820-872CE7293A34}"/>
              </a:ext>
            </a:extLst>
          </p:cNvPr>
          <p:cNvGrpSpPr/>
          <p:nvPr/>
        </p:nvGrpSpPr>
        <p:grpSpPr>
          <a:xfrm>
            <a:off x="1659076" y="878019"/>
            <a:ext cx="881299" cy="471825"/>
            <a:chOff x="981679" y="1397000"/>
            <a:chExt cx="881299" cy="471825"/>
          </a:xfrm>
        </p:grpSpPr>
        <p:sp>
          <p:nvSpPr>
            <p:cNvPr id="36" name="等腰三角形 35">
              <a:extLst>
                <a:ext uri="{FF2B5EF4-FFF2-40B4-BE49-F238E27FC236}">
                  <a16:creationId xmlns:a16="http://schemas.microsoft.com/office/drawing/2014/main" id="{6A028976-0920-9050-3892-86006161A101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F94E6BB-1B47-3FFE-D5D8-F525B2FF6511}"/>
                </a:ext>
              </a:extLst>
            </p:cNvPr>
            <p:cNvSpPr txBox="1"/>
            <p:nvPr/>
          </p:nvSpPr>
          <p:spPr>
            <a:xfrm>
              <a:off x="1244234" y="1407160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</a:t>
              </a:r>
              <a:endParaRPr lang="zh-CN" altLang="en-US" sz="2400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FBB3AB95-AF25-9BF4-AFB5-53297B965C15}"/>
              </a:ext>
            </a:extLst>
          </p:cNvPr>
          <p:cNvGrpSpPr/>
          <p:nvPr/>
        </p:nvGrpSpPr>
        <p:grpSpPr>
          <a:xfrm>
            <a:off x="3064773" y="1762844"/>
            <a:ext cx="881299" cy="498495"/>
            <a:chOff x="981679" y="1397000"/>
            <a:chExt cx="881299" cy="498495"/>
          </a:xfrm>
        </p:grpSpPr>
        <p:sp>
          <p:nvSpPr>
            <p:cNvPr id="39" name="等腰三角形 38">
              <a:extLst>
                <a:ext uri="{FF2B5EF4-FFF2-40B4-BE49-F238E27FC236}">
                  <a16:creationId xmlns:a16="http://schemas.microsoft.com/office/drawing/2014/main" id="{9A4E85C5-9A0A-0C1B-41F4-7679E5A2606C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29E54B90-B335-783E-C97B-CB735A9F8D34}"/>
                </a:ext>
              </a:extLst>
            </p:cNvPr>
            <p:cNvSpPr txBox="1"/>
            <p:nvPr/>
          </p:nvSpPr>
          <p:spPr>
            <a:xfrm>
              <a:off x="1158473" y="1433830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13</a:t>
              </a:r>
              <a:endParaRPr lang="zh-CN" altLang="en-US" sz="2400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4C069272-205B-1966-1CFB-62CA7E34B15D}"/>
              </a:ext>
            </a:extLst>
          </p:cNvPr>
          <p:cNvGrpSpPr/>
          <p:nvPr/>
        </p:nvGrpSpPr>
        <p:grpSpPr>
          <a:xfrm rot="851730">
            <a:off x="3755561" y="2556763"/>
            <a:ext cx="881299" cy="500997"/>
            <a:chOff x="981679" y="1397000"/>
            <a:chExt cx="881299" cy="500997"/>
          </a:xfrm>
        </p:grpSpPr>
        <p:sp>
          <p:nvSpPr>
            <p:cNvPr id="42" name="等腰三角形 41">
              <a:extLst>
                <a:ext uri="{FF2B5EF4-FFF2-40B4-BE49-F238E27FC236}">
                  <a16:creationId xmlns:a16="http://schemas.microsoft.com/office/drawing/2014/main" id="{0606D1C0-AF1B-25F1-3F79-6CD1458680AF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1C7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9422AB1-84D7-890D-C16D-B4BB8B90B762}"/>
                </a:ext>
              </a:extLst>
            </p:cNvPr>
            <p:cNvSpPr txBox="1"/>
            <p:nvPr/>
          </p:nvSpPr>
          <p:spPr>
            <a:xfrm>
              <a:off x="1244234" y="1436332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7</a:t>
              </a:r>
              <a:endParaRPr lang="zh-CN" altLang="en-US" sz="2400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A12FE48-1C87-365B-FEAD-EF03B1470B7E}"/>
              </a:ext>
            </a:extLst>
          </p:cNvPr>
          <p:cNvGrpSpPr/>
          <p:nvPr/>
        </p:nvGrpSpPr>
        <p:grpSpPr>
          <a:xfrm>
            <a:off x="2402536" y="3488424"/>
            <a:ext cx="881299" cy="500997"/>
            <a:chOff x="981679" y="1397000"/>
            <a:chExt cx="881299" cy="500997"/>
          </a:xfrm>
        </p:grpSpPr>
        <p:sp>
          <p:nvSpPr>
            <p:cNvPr id="45" name="等腰三角形 44">
              <a:extLst>
                <a:ext uri="{FF2B5EF4-FFF2-40B4-BE49-F238E27FC236}">
                  <a16:creationId xmlns:a16="http://schemas.microsoft.com/office/drawing/2014/main" id="{4252517D-056F-B09C-5EA1-30482D1B9CDF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722ACF2D-284E-4C5F-DBFF-33F9BCDAF5C0}"/>
                </a:ext>
              </a:extLst>
            </p:cNvPr>
            <p:cNvSpPr txBox="1"/>
            <p:nvPr/>
          </p:nvSpPr>
          <p:spPr>
            <a:xfrm>
              <a:off x="1244234" y="1436332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9</a:t>
              </a:r>
              <a:endParaRPr lang="zh-CN" altLang="en-US" sz="2400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4A78A0CE-FC5C-41F5-FB44-143A09499F73}"/>
              </a:ext>
            </a:extLst>
          </p:cNvPr>
          <p:cNvGrpSpPr/>
          <p:nvPr/>
        </p:nvGrpSpPr>
        <p:grpSpPr>
          <a:xfrm>
            <a:off x="4500154" y="837950"/>
            <a:ext cx="551963" cy="551963"/>
            <a:chOff x="2199954" y="2856524"/>
            <a:chExt cx="551963" cy="551963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34044227-E85C-C243-937A-DCE4D6811613}"/>
                </a:ext>
              </a:extLst>
            </p:cNvPr>
            <p:cNvSpPr/>
            <p:nvPr/>
          </p:nvSpPr>
          <p:spPr>
            <a:xfrm>
              <a:off x="2199954" y="2856524"/>
              <a:ext cx="551963" cy="551963"/>
            </a:xfrm>
            <a:prstGeom prst="ellipse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854B92E4-3979-608D-7437-ED0151D55286}"/>
                </a:ext>
              </a:extLst>
            </p:cNvPr>
            <p:cNvSpPr txBox="1"/>
            <p:nvPr/>
          </p:nvSpPr>
          <p:spPr>
            <a:xfrm>
              <a:off x="2297841" y="2901672"/>
              <a:ext cx="3561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5</a:t>
              </a:r>
              <a:endParaRPr lang="zh-CN" altLang="en-US" sz="2400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C182817A-DADC-3842-A0D1-E322EC202970}"/>
              </a:ext>
            </a:extLst>
          </p:cNvPr>
          <p:cNvGrpSpPr/>
          <p:nvPr/>
        </p:nvGrpSpPr>
        <p:grpSpPr>
          <a:xfrm rot="20844263">
            <a:off x="3653551" y="3343096"/>
            <a:ext cx="527709" cy="490002"/>
            <a:chOff x="2113588" y="1562190"/>
            <a:chExt cx="527709" cy="490002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246036D6-59F7-88BB-1F04-B360FF3FA0B1}"/>
                </a:ext>
              </a:extLst>
            </p:cNvPr>
            <p:cNvSpPr/>
            <p:nvPr/>
          </p:nvSpPr>
          <p:spPr>
            <a:xfrm>
              <a:off x="2132440" y="1562190"/>
              <a:ext cx="490002" cy="490002"/>
            </a:xfrm>
            <a:prstGeom prst="rect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7E324C46-05F4-75C2-7FD7-1A87D35B73E2}"/>
                </a:ext>
              </a:extLst>
            </p:cNvPr>
            <p:cNvSpPr txBox="1"/>
            <p:nvPr/>
          </p:nvSpPr>
          <p:spPr>
            <a:xfrm>
              <a:off x="2113588" y="1576359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19</a:t>
              </a:r>
              <a:endParaRPr lang="zh-CN" altLang="en-US" sz="2400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F81AD15A-CDFC-8CEE-3FDC-22CBE5C3CDFB}"/>
              </a:ext>
            </a:extLst>
          </p:cNvPr>
          <p:cNvGrpSpPr/>
          <p:nvPr/>
        </p:nvGrpSpPr>
        <p:grpSpPr>
          <a:xfrm rot="695924">
            <a:off x="2886643" y="854266"/>
            <a:ext cx="1115414" cy="559257"/>
            <a:chOff x="3861184" y="3249748"/>
            <a:chExt cx="1115414" cy="559257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730CCBE9-C33D-D0DF-C2E6-AE4616230994}"/>
                </a:ext>
              </a:extLst>
            </p:cNvPr>
            <p:cNvSpPr/>
            <p:nvPr/>
          </p:nvSpPr>
          <p:spPr>
            <a:xfrm rot="21257261">
              <a:off x="3861184" y="3249748"/>
              <a:ext cx="1115414" cy="559257"/>
            </a:xfrm>
            <a:prstGeom prst="rect">
              <a:avLst/>
            </a:prstGeom>
            <a:solidFill>
              <a:srgbClr val="86C6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2D39C33A-01BF-EAC6-AC83-9B969C8D7D1D}"/>
                </a:ext>
              </a:extLst>
            </p:cNvPr>
            <p:cNvSpPr txBox="1"/>
            <p:nvPr/>
          </p:nvSpPr>
          <p:spPr>
            <a:xfrm rot="21240000">
              <a:off x="4238417" y="3297232"/>
              <a:ext cx="3561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3</a:t>
              </a:r>
              <a:endParaRPr lang="zh-CN" altLang="en-US" sz="2400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B12D9206-11F0-E192-5099-0D4F202EA758}"/>
              </a:ext>
            </a:extLst>
          </p:cNvPr>
          <p:cNvGrpSpPr/>
          <p:nvPr/>
        </p:nvGrpSpPr>
        <p:grpSpPr>
          <a:xfrm>
            <a:off x="1617843" y="1689200"/>
            <a:ext cx="1129703" cy="507143"/>
            <a:chOff x="809128" y="3281355"/>
            <a:chExt cx="1129703" cy="507143"/>
          </a:xfrm>
        </p:grpSpPr>
        <p:sp>
          <p:nvSpPr>
            <p:cNvPr id="57" name="平行四边形 56">
              <a:extLst>
                <a:ext uri="{FF2B5EF4-FFF2-40B4-BE49-F238E27FC236}">
                  <a16:creationId xmlns:a16="http://schemas.microsoft.com/office/drawing/2014/main" id="{B151BEFE-902A-FF89-CA33-5AAEF3D4D991}"/>
                </a:ext>
              </a:extLst>
            </p:cNvPr>
            <p:cNvSpPr/>
            <p:nvPr/>
          </p:nvSpPr>
          <p:spPr>
            <a:xfrm rot="1396340">
              <a:off x="809128" y="3281355"/>
              <a:ext cx="1129703" cy="507143"/>
            </a:xfrm>
            <a:prstGeom prst="parallelogram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8A38F11E-027D-E943-8671-D8D96FEEC16F}"/>
                </a:ext>
              </a:extLst>
            </p:cNvPr>
            <p:cNvSpPr txBox="1"/>
            <p:nvPr/>
          </p:nvSpPr>
          <p:spPr>
            <a:xfrm rot="1380000">
              <a:off x="1121538" y="3304094"/>
              <a:ext cx="5048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11</a:t>
              </a:r>
              <a:endParaRPr lang="zh-CN" altLang="en-US" sz="2400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7E6785AC-8070-3B06-C7B5-C091FEDB1E15}"/>
              </a:ext>
            </a:extLst>
          </p:cNvPr>
          <p:cNvGrpSpPr/>
          <p:nvPr/>
        </p:nvGrpSpPr>
        <p:grpSpPr>
          <a:xfrm rot="292407">
            <a:off x="4267133" y="1789102"/>
            <a:ext cx="1129703" cy="507143"/>
            <a:chOff x="809128" y="3281355"/>
            <a:chExt cx="1129703" cy="507143"/>
          </a:xfrm>
        </p:grpSpPr>
        <p:sp>
          <p:nvSpPr>
            <p:cNvPr id="60" name="平行四边形 59">
              <a:extLst>
                <a:ext uri="{FF2B5EF4-FFF2-40B4-BE49-F238E27FC236}">
                  <a16:creationId xmlns:a16="http://schemas.microsoft.com/office/drawing/2014/main" id="{140E2773-87AB-84F9-4516-E1DE0CC2932E}"/>
                </a:ext>
              </a:extLst>
            </p:cNvPr>
            <p:cNvSpPr/>
            <p:nvPr/>
          </p:nvSpPr>
          <p:spPr>
            <a:xfrm rot="1396340">
              <a:off x="809128" y="3281355"/>
              <a:ext cx="1129703" cy="507143"/>
            </a:xfrm>
            <a:prstGeom prst="parallelogram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21620690-E9D0-11B6-7F1C-DB135567809C}"/>
                </a:ext>
              </a:extLst>
            </p:cNvPr>
            <p:cNvSpPr txBox="1"/>
            <p:nvPr/>
          </p:nvSpPr>
          <p:spPr>
            <a:xfrm rot="1380000">
              <a:off x="1110125" y="330409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15</a:t>
              </a:r>
              <a:endParaRPr lang="zh-CN" altLang="en-US" sz="2400" dirty="0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C05AA003-6A88-138B-A0E9-7BDEFB65F12F}"/>
              </a:ext>
            </a:extLst>
          </p:cNvPr>
          <p:cNvGrpSpPr/>
          <p:nvPr/>
        </p:nvGrpSpPr>
        <p:grpSpPr>
          <a:xfrm rot="18990143">
            <a:off x="2081531" y="2689254"/>
            <a:ext cx="1129703" cy="507143"/>
            <a:chOff x="809128" y="3281355"/>
            <a:chExt cx="1129703" cy="507143"/>
          </a:xfrm>
        </p:grpSpPr>
        <p:sp>
          <p:nvSpPr>
            <p:cNvPr id="63" name="平行四边形 62">
              <a:extLst>
                <a:ext uri="{FF2B5EF4-FFF2-40B4-BE49-F238E27FC236}">
                  <a16:creationId xmlns:a16="http://schemas.microsoft.com/office/drawing/2014/main" id="{B7288D60-1599-F42B-C11E-5C470B02E8E6}"/>
                </a:ext>
              </a:extLst>
            </p:cNvPr>
            <p:cNvSpPr/>
            <p:nvPr/>
          </p:nvSpPr>
          <p:spPr>
            <a:xfrm rot="1396340">
              <a:off x="809128" y="3281355"/>
              <a:ext cx="1129703" cy="507143"/>
            </a:xfrm>
            <a:prstGeom prst="parallelogram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6DB0130C-27A7-71D2-FD3E-768FBE2F79B2}"/>
                </a:ext>
              </a:extLst>
            </p:cNvPr>
            <p:cNvSpPr txBox="1"/>
            <p:nvPr/>
          </p:nvSpPr>
          <p:spPr>
            <a:xfrm rot="1380000">
              <a:off x="1110125" y="330409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17</a:t>
              </a:r>
              <a:endParaRPr lang="zh-CN" altLang="en-US" sz="2400" dirty="0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B6DA76F3-C750-FF89-C325-F4AD050391D0}"/>
              </a:ext>
            </a:extLst>
          </p:cNvPr>
          <p:cNvGrpSpPr/>
          <p:nvPr/>
        </p:nvGrpSpPr>
        <p:grpSpPr>
          <a:xfrm>
            <a:off x="6609796" y="2824025"/>
            <a:ext cx="881299" cy="500997"/>
            <a:chOff x="981679" y="1397000"/>
            <a:chExt cx="881299" cy="500997"/>
          </a:xfrm>
        </p:grpSpPr>
        <p:sp>
          <p:nvSpPr>
            <p:cNvPr id="66" name="等腰三角形 65">
              <a:extLst>
                <a:ext uri="{FF2B5EF4-FFF2-40B4-BE49-F238E27FC236}">
                  <a16:creationId xmlns:a16="http://schemas.microsoft.com/office/drawing/2014/main" id="{71E33DD7-CD33-AF9B-E08A-90EB951DB6FC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86C6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B831B9F6-CBD8-9278-8B84-B14490C104C9}"/>
                </a:ext>
              </a:extLst>
            </p:cNvPr>
            <p:cNvSpPr txBox="1"/>
            <p:nvPr/>
          </p:nvSpPr>
          <p:spPr>
            <a:xfrm>
              <a:off x="1158473" y="1436332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16</a:t>
              </a:r>
              <a:endParaRPr lang="zh-CN" altLang="en-US" sz="2400" dirty="0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DC091ED8-31DA-E7E6-1378-24EAB51B00E7}"/>
              </a:ext>
            </a:extLst>
          </p:cNvPr>
          <p:cNvGrpSpPr/>
          <p:nvPr/>
        </p:nvGrpSpPr>
        <p:grpSpPr>
          <a:xfrm>
            <a:off x="7979060" y="2914886"/>
            <a:ext cx="881299" cy="500997"/>
            <a:chOff x="981679" y="1397000"/>
            <a:chExt cx="881299" cy="500997"/>
          </a:xfrm>
        </p:grpSpPr>
        <p:sp>
          <p:nvSpPr>
            <p:cNvPr id="69" name="等腰三角形 68">
              <a:extLst>
                <a:ext uri="{FF2B5EF4-FFF2-40B4-BE49-F238E27FC236}">
                  <a16:creationId xmlns:a16="http://schemas.microsoft.com/office/drawing/2014/main" id="{F629F68C-4E9E-B38C-6AD6-CC65375917C2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C8DCEBAA-5460-E325-3BB2-372C737C4CDF}"/>
                </a:ext>
              </a:extLst>
            </p:cNvPr>
            <p:cNvSpPr txBox="1"/>
            <p:nvPr/>
          </p:nvSpPr>
          <p:spPr>
            <a:xfrm>
              <a:off x="1158473" y="1436332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18</a:t>
              </a:r>
              <a:endParaRPr lang="zh-CN" altLang="en-US" sz="2400" dirty="0"/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F609DFE7-0E7D-BF3D-6630-1D21B00FEAAE}"/>
              </a:ext>
            </a:extLst>
          </p:cNvPr>
          <p:cNvGrpSpPr/>
          <p:nvPr/>
        </p:nvGrpSpPr>
        <p:grpSpPr>
          <a:xfrm>
            <a:off x="8400223" y="1865379"/>
            <a:ext cx="527709" cy="523099"/>
            <a:chOff x="2207809" y="2876036"/>
            <a:chExt cx="527709" cy="523099"/>
          </a:xfrm>
        </p:grpSpPr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1917AC44-C116-FD3B-87A7-07A86ECD4E0D}"/>
                </a:ext>
              </a:extLst>
            </p:cNvPr>
            <p:cNvSpPr/>
            <p:nvPr/>
          </p:nvSpPr>
          <p:spPr>
            <a:xfrm>
              <a:off x="2210114" y="2876036"/>
              <a:ext cx="523099" cy="523099"/>
            </a:xfrm>
            <a:prstGeom prst="ellipse">
              <a:avLst/>
            </a:prstGeom>
            <a:solidFill>
              <a:srgbClr val="86C6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27DA12B5-A98E-5A84-A1AD-534D8B711C5F}"/>
                </a:ext>
              </a:extLst>
            </p:cNvPr>
            <p:cNvSpPr txBox="1"/>
            <p:nvPr/>
          </p:nvSpPr>
          <p:spPr>
            <a:xfrm>
              <a:off x="2207809" y="2906753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12</a:t>
              </a:r>
              <a:endParaRPr lang="zh-CN" altLang="en-US" sz="2400" dirty="0"/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ED9FD99D-AA72-2BD1-095E-CB6A5D18B4FB}"/>
              </a:ext>
            </a:extLst>
          </p:cNvPr>
          <p:cNvGrpSpPr/>
          <p:nvPr/>
        </p:nvGrpSpPr>
        <p:grpSpPr>
          <a:xfrm>
            <a:off x="6495343" y="1896000"/>
            <a:ext cx="551963" cy="551963"/>
            <a:chOff x="2199954" y="2856524"/>
            <a:chExt cx="551963" cy="551963"/>
          </a:xfrm>
        </p:grpSpPr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488BE6DC-B838-39F6-F416-1C2F116E0B33}"/>
                </a:ext>
              </a:extLst>
            </p:cNvPr>
            <p:cNvSpPr/>
            <p:nvPr/>
          </p:nvSpPr>
          <p:spPr>
            <a:xfrm>
              <a:off x="2199954" y="2856524"/>
              <a:ext cx="551963" cy="551963"/>
            </a:xfrm>
            <a:prstGeom prst="ellipse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C3589439-D825-2E35-D0FD-D5AABB899C21}"/>
                </a:ext>
              </a:extLst>
            </p:cNvPr>
            <p:cNvSpPr txBox="1"/>
            <p:nvPr/>
          </p:nvSpPr>
          <p:spPr>
            <a:xfrm>
              <a:off x="2297841" y="2901672"/>
              <a:ext cx="3561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8</a:t>
              </a:r>
              <a:endParaRPr lang="zh-CN" altLang="en-US" sz="2400" dirty="0"/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BCD87B54-B5CF-0B0E-6221-0234752BE01C}"/>
              </a:ext>
            </a:extLst>
          </p:cNvPr>
          <p:cNvGrpSpPr/>
          <p:nvPr/>
        </p:nvGrpSpPr>
        <p:grpSpPr>
          <a:xfrm>
            <a:off x="6629577" y="863641"/>
            <a:ext cx="557810" cy="557810"/>
            <a:chOff x="2142165" y="1474471"/>
            <a:chExt cx="557810" cy="557810"/>
          </a:xfrm>
        </p:grpSpPr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AB598497-35A5-5AA5-7CE3-38CCD104E0C5}"/>
                </a:ext>
              </a:extLst>
            </p:cNvPr>
            <p:cNvSpPr/>
            <p:nvPr/>
          </p:nvSpPr>
          <p:spPr>
            <a:xfrm>
              <a:off x="2142165" y="1474471"/>
              <a:ext cx="557810" cy="557810"/>
            </a:xfrm>
            <a:prstGeom prst="rect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>
              <a:extLst>
                <a:ext uri="{FF2B5EF4-FFF2-40B4-BE49-F238E27FC236}">
                  <a16:creationId xmlns:a16="http://schemas.microsoft.com/office/drawing/2014/main" id="{543DDCE9-92A4-75CE-5DE4-5249877392CA}"/>
                </a:ext>
              </a:extLst>
            </p:cNvPr>
            <p:cNvSpPr txBox="1"/>
            <p:nvPr/>
          </p:nvSpPr>
          <p:spPr>
            <a:xfrm>
              <a:off x="2242976" y="1522544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2</a:t>
              </a:r>
              <a:endParaRPr lang="zh-CN" altLang="en-US" sz="2400" dirty="0"/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B46C8A54-4F25-E4CD-9D99-09D3EC8C748B}"/>
              </a:ext>
            </a:extLst>
          </p:cNvPr>
          <p:cNvGrpSpPr/>
          <p:nvPr/>
        </p:nvGrpSpPr>
        <p:grpSpPr>
          <a:xfrm rot="20749950">
            <a:off x="7581365" y="793620"/>
            <a:ext cx="557810" cy="557810"/>
            <a:chOff x="2142165" y="1474471"/>
            <a:chExt cx="557810" cy="55781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7E7DB389-B217-7D05-0B4E-DC67C7137ACA}"/>
                </a:ext>
              </a:extLst>
            </p:cNvPr>
            <p:cNvSpPr/>
            <p:nvPr/>
          </p:nvSpPr>
          <p:spPr>
            <a:xfrm>
              <a:off x="2142165" y="1474471"/>
              <a:ext cx="557810" cy="557810"/>
            </a:xfrm>
            <a:prstGeom prst="rect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BBD20E62-FF91-A46E-8873-8F3F28C16ABA}"/>
                </a:ext>
              </a:extLst>
            </p:cNvPr>
            <p:cNvSpPr txBox="1"/>
            <p:nvPr/>
          </p:nvSpPr>
          <p:spPr>
            <a:xfrm>
              <a:off x="2242976" y="1522544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4</a:t>
              </a:r>
              <a:endParaRPr lang="zh-CN" altLang="en-US" sz="2400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477284E2-E960-2F0F-6958-C9A85165652B}"/>
              </a:ext>
            </a:extLst>
          </p:cNvPr>
          <p:cNvGrpSpPr/>
          <p:nvPr/>
        </p:nvGrpSpPr>
        <p:grpSpPr>
          <a:xfrm rot="19886093">
            <a:off x="7412146" y="1879009"/>
            <a:ext cx="557810" cy="557810"/>
            <a:chOff x="2142165" y="1474471"/>
            <a:chExt cx="557810" cy="55781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2D98ED1C-6747-8CD1-BDB8-98E9BB58913F}"/>
                </a:ext>
              </a:extLst>
            </p:cNvPr>
            <p:cNvSpPr/>
            <p:nvPr/>
          </p:nvSpPr>
          <p:spPr>
            <a:xfrm>
              <a:off x="2142165" y="1474471"/>
              <a:ext cx="557810" cy="557810"/>
            </a:xfrm>
            <a:prstGeom prst="rect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F2D2F654-07A3-1374-DFED-AAE3A6ACAB5A}"/>
                </a:ext>
              </a:extLst>
            </p:cNvPr>
            <p:cNvSpPr txBox="1"/>
            <p:nvPr/>
          </p:nvSpPr>
          <p:spPr>
            <a:xfrm>
              <a:off x="2157216" y="152254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10</a:t>
              </a:r>
              <a:endParaRPr lang="zh-CN" altLang="en-US" sz="2400" dirty="0"/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B3AA56A9-02AA-6763-A284-590E5D23AC5D}"/>
              </a:ext>
            </a:extLst>
          </p:cNvPr>
          <p:cNvGrpSpPr/>
          <p:nvPr/>
        </p:nvGrpSpPr>
        <p:grpSpPr>
          <a:xfrm>
            <a:off x="9341288" y="1829016"/>
            <a:ext cx="1002708" cy="502748"/>
            <a:chOff x="3866030" y="3311550"/>
            <a:chExt cx="1002708" cy="502748"/>
          </a:xfrm>
        </p:grpSpPr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3C8CEE38-D112-50BD-B071-C9B273652717}"/>
                </a:ext>
              </a:extLst>
            </p:cNvPr>
            <p:cNvSpPr/>
            <p:nvPr/>
          </p:nvSpPr>
          <p:spPr>
            <a:xfrm rot="21257261">
              <a:off x="3866030" y="3311550"/>
              <a:ext cx="1002708" cy="502748"/>
            </a:xfrm>
            <a:prstGeom prst="rect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2D1695C7-E1EC-01B6-E97D-FCA30C71C40D}"/>
                </a:ext>
              </a:extLst>
            </p:cNvPr>
            <p:cNvSpPr txBox="1"/>
            <p:nvPr/>
          </p:nvSpPr>
          <p:spPr>
            <a:xfrm rot="21240000">
              <a:off x="4127689" y="3332091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14</a:t>
              </a:r>
              <a:endParaRPr lang="zh-CN" altLang="en-US" sz="2400" dirty="0"/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EFFC7BBA-3C06-9323-D77B-5FCE547CCBDA}"/>
              </a:ext>
            </a:extLst>
          </p:cNvPr>
          <p:cNvGrpSpPr/>
          <p:nvPr/>
        </p:nvGrpSpPr>
        <p:grpSpPr>
          <a:xfrm rot="21201060">
            <a:off x="8561779" y="813337"/>
            <a:ext cx="1115414" cy="559257"/>
            <a:chOff x="3861184" y="3249748"/>
            <a:chExt cx="1115414" cy="559257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72B5E5B1-31B5-6E2A-7A19-6976A42F173C}"/>
                </a:ext>
              </a:extLst>
            </p:cNvPr>
            <p:cNvSpPr/>
            <p:nvPr/>
          </p:nvSpPr>
          <p:spPr>
            <a:xfrm rot="21257261">
              <a:off x="3861184" y="3249748"/>
              <a:ext cx="1115414" cy="559257"/>
            </a:xfrm>
            <a:prstGeom prst="rect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084C9DBF-6827-3E44-3989-4569AB70AD9C}"/>
                </a:ext>
              </a:extLst>
            </p:cNvPr>
            <p:cNvSpPr txBox="1"/>
            <p:nvPr/>
          </p:nvSpPr>
          <p:spPr>
            <a:xfrm rot="21240000">
              <a:off x="4238417" y="3297232"/>
              <a:ext cx="3561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6</a:t>
              </a:r>
              <a:endParaRPr lang="zh-CN" altLang="en-US" sz="2400" dirty="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537513E6-C570-5B6A-53ED-79997C0A9347}"/>
              </a:ext>
            </a:extLst>
          </p:cNvPr>
          <p:cNvGrpSpPr/>
          <p:nvPr/>
        </p:nvGrpSpPr>
        <p:grpSpPr>
          <a:xfrm rot="1208646">
            <a:off x="9226622" y="2830405"/>
            <a:ext cx="1002708" cy="502748"/>
            <a:chOff x="3866030" y="3311550"/>
            <a:chExt cx="1002708" cy="502748"/>
          </a:xfrm>
          <a:solidFill>
            <a:srgbClr val="41C8F5"/>
          </a:solidFill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FFC7C468-4B50-60AE-1597-9D1F803EA8D7}"/>
                </a:ext>
              </a:extLst>
            </p:cNvPr>
            <p:cNvSpPr/>
            <p:nvPr/>
          </p:nvSpPr>
          <p:spPr>
            <a:xfrm rot="21257261">
              <a:off x="3866030" y="3311550"/>
              <a:ext cx="1002708" cy="502748"/>
            </a:xfrm>
            <a:prstGeom prst="rect">
              <a:avLst/>
            </a:prstGeom>
            <a:solidFill>
              <a:srgbClr val="F1C7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357EAE4F-45C6-6548-369C-DF07461E3AB2}"/>
                </a:ext>
              </a:extLst>
            </p:cNvPr>
            <p:cNvSpPr txBox="1"/>
            <p:nvPr/>
          </p:nvSpPr>
          <p:spPr>
            <a:xfrm rot="21240000">
              <a:off x="4127689" y="3332091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20</a:t>
              </a:r>
              <a:endParaRPr lang="zh-CN" altLang="en-US" sz="2400" dirty="0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0179C9A2-28E8-F6CB-8165-7A77DAA34839}"/>
              </a:ext>
            </a:extLst>
          </p:cNvPr>
          <p:cNvSpPr txBox="1"/>
          <p:nvPr/>
        </p:nvSpPr>
        <p:spPr>
          <a:xfrm>
            <a:off x="5730238" y="4939111"/>
            <a:ext cx="73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E5CD23-3DB3-91B5-94FE-4ED3C078B868}"/>
              </a:ext>
            </a:extLst>
          </p:cNvPr>
          <p:cNvSpPr txBox="1"/>
          <p:nvPr/>
        </p:nvSpPr>
        <p:spPr>
          <a:xfrm>
            <a:off x="8406705" y="4939111"/>
            <a:ext cx="73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3F7EDC1-4388-C2B6-2003-12466349B875}"/>
              </a:ext>
            </a:extLst>
          </p:cNvPr>
          <p:cNvSpPr txBox="1"/>
          <p:nvPr/>
        </p:nvSpPr>
        <p:spPr>
          <a:xfrm>
            <a:off x="1288378" y="5730240"/>
            <a:ext cx="8001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上面的分类结果还可以继续分吗？</a:t>
            </a:r>
          </a:p>
        </p:txBody>
      </p:sp>
      <p:sp>
        <p:nvSpPr>
          <p:cNvPr id="9" name="文本框 8">
            <a:hlinkClick r:id="rId2" action="ppaction://hlinksldjump"/>
            <a:extLst>
              <a:ext uri="{FF2B5EF4-FFF2-40B4-BE49-F238E27FC236}">
                <a16:creationId xmlns:a16="http://schemas.microsoft.com/office/drawing/2014/main" id="{705EDE97-31B5-5B72-8637-8B0032141E50}"/>
              </a:ext>
            </a:extLst>
          </p:cNvPr>
          <p:cNvSpPr txBox="1"/>
          <p:nvPr/>
        </p:nvSpPr>
        <p:spPr>
          <a:xfrm>
            <a:off x="8338653" y="603029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u="sng" dirty="0">
                <a:solidFill>
                  <a:srgbClr val="FD91A5"/>
                </a:solidFill>
              </a:rPr>
              <a:t>按颜色分</a:t>
            </a:r>
          </a:p>
        </p:txBody>
      </p:sp>
      <p:sp>
        <p:nvSpPr>
          <p:cNvPr id="10" name="文本框 9">
            <a:hlinkClick r:id="rId3" action="ppaction://hlinksldjump"/>
            <a:extLst>
              <a:ext uri="{FF2B5EF4-FFF2-40B4-BE49-F238E27FC236}">
                <a16:creationId xmlns:a16="http://schemas.microsoft.com/office/drawing/2014/main" id="{661672DF-539D-39D3-152A-4CA10F5A0A46}"/>
              </a:ext>
            </a:extLst>
          </p:cNvPr>
          <p:cNvSpPr txBox="1"/>
          <p:nvPr/>
        </p:nvSpPr>
        <p:spPr>
          <a:xfrm>
            <a:off x="9606001" y="603029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u="sng" dirty="0">
                <a:solidFill>
                  <a:srgbClr val="FD91A5"/>
                </a:solidFill>
              </a:rPr>
              <a:t>按形状分</a:t>
            </a: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81BE9E05-74CC-1FA6-1A3E-51635AFDE80C}"/>
              </a:ext>
            </a:extLst>
          </p:cNvPr>
          <p:cNvGrpSpPr/>
          <p:nvPr/>
        </p:nvGrpSpPr>
        <p:grpSpPr>
          <a:xfrm>
            <a:off x="1205590" y="1381329"/>
            <a:ext cx="9773695" cy="4815192"/>
            <a:chOff x="1205590" y="1381329"/>
            <a:chExt cx="9773695" cy="4815192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6E58819-4207-5B66-CA7E-C3D24E690CFF}"/>
                </a:ext>
              </a:extLst>
            </p:cNvPr>
            <p:cNvSpPr/>
            <p:nvPr/>
          </p:nvSpPr>
          <p:spPr>
            <a:xfrm>
              <a:off x="1212715" y="1381329"/>
              <a:ext cx="9766570" cy="481519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AADDAB36-215A-7DD2-7980-276B34AEC13A}"/>
                </a:ext>
              </a:extLst>
            </p:cNvPr>
            <p:cNvCxnSpPr/>
            <p:nvPr/>
          </p:nvCxnSpPr>
          <p:spPr>
            <a:xfrm>
              <a:off x="6096000" y="1381329"/>
              <a:ext cx="0" cy="48151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A5BE9412-7A3D-AFE6-CA7D-C80831DE00E5}"/>
                </a:ext>
              </a:extLst>
            </p:cNvPr>
            <p:cNvCxnSpPr/>
            <p:nvPr/>
          </p:nvCxnSpPr>
          <p:spPr>
            <a:xfrm>
              <a:off x="1205590" y="2344367"/>
              <a:ext cx="97736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6BAF5145-87CA-38C0-3423-5F209AEADFB0}"/>
                </a:ext>
              </a:extLst>
            </p:cNvPr>
            <p:cNvCxnSpPr/>
            <p:nvPr/>
          </p:nvCxnSpPr>
          <p:spPr>
            <a:xfrm>
              <a:off x="1205590" y="3307405"/>
              <a:ext cx="97736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FC56D44D-1D53-2CB9-9695-6A90641FA9A8}"/>
                </a:ext>
              </a:extLst>
            </p:cNvPr>
            <p:cNvCxnSpPr/>
            <p:nvPr/>
          </p:nvCxnSpPr>
          <p:spPr>
            <a:xfrm>
              <a:off x="1205590" y="4270443"/>
              <a:ext cx="97736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E7296DCB-AFA7-78E3-06F2-D23B586ACE4A}"/>
                </a:ext>
              </a:extLst>
            </p:cNvPr>
            <p:cNvCxnSpPr/>
            <p:nvPr/>
          </p:nvCxnSpPr>
          <p:spPr>
            <a:xfrm>
              <a:off x="1205590" y="5233481"/>
              <a:ext cx="97736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34BA547-2DA6-77E4-2F3C-0830AD3B93E2}"/>
              </a:ext>
            </a:extLst>
          </p:cNvPr>
          <p:cNvGrpSpPr/>
          <p:nvPr/>
        </p:nvGrpSpPr>
        <p:grpSpPr>
          <a:xfrm>
            <a:off x="1989667" y="1627114"/>
            <a:ext cx="881299" cy="471825"/>
            <a:chOff x="981679" y="1397000"/>
            <a:chExt cx="881299" cy="471825"/>
          </a:xfrm>
        </p:grpSpPr>
        <p:sp>
          <p:nvSpPr>
            <p:cNvPr id="39" name="等腰三角形 38">
              <a:extLst>
                <a:ext uri="{FF2B5EF4-FFF2-40B4-BE49-F238E27FC236}">
                  <a16:creationId xmlns:a16="http://schemas.microsoft.com/office/drawing/2014/main" id="{C833445B-A822-7775-588A-7166AD889286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4429CAC8-8560-0F7A-3E73-B68446650C97}"/>
                </a:ext>
              </a:extLst>
            </p:cNvPr>
            <p:cNvSpPr txBox="1"/>
            <p:nvPr/>
          </p:nvSpPr>
          <p:spPr>
            <a:xfrm>
              <a:off x="1244234" y="1407160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</a:t>
              </a:r>
              <a:endParaRPr lang="zh-CN" altLang="en-US" sz="2400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20F8D346-E9CE-08F4-60AA-313D6DEFA7DE}"/>
              </a:ext>
            </a:extLst>
          </p:cNvPr>
          <p:cNvGrpSpPr/>
          <p:nvPr/>
        </p:nvGrpSpPr>
        <p:grpSpPr>
          <a:xfrm>
            <a:off x="3252726" y="1600509"/>
            <a:ext cx="1129703" cy="507143"/>
            <a:chOff x="809128" y="3281355"/>
            <a:chExt cx="1129703" cy="507143"/>
          </a:xfrm>
        </p:grpSpPr>
        <p:sp>
          <p:nvSpPr>
            <p:cNvPr id="42" name="平行四边形 41">
              <a:extLst>
                <a:ext uri="{FF2B5EF4-FFF2-40B4-BE49-F238E27FC236}">
                  <a16:creationId xmlns:a16="http://schemas.microsoft.com/office/drawing/2014/main" id="{775534E4-8D4E-0477-DEA1-99499EB480EC}"/>
                </a:ext>
              </a:extLst>
            </p:cNvPr>
            <p:cNvSpPr/>
            <p:nvPr/>
          </p:nvSpPr>
          <p:spPr>
            <a:xfrm rot="1396340">
              <a:off x="809128" y="3281355"/>
              <a:ext cx="1129703" cy="507143"/>
            </a:xfrm>
            <a:prstGeom prst="parallelogram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562AA0DD-054E-60CD-BD7C-3CEB96761C7A}"/>
                </a:ext>
              </a:extLst>
            </p:cNvPr>
            <p:cNvSpPr txBox="1"/>
            <p:nvPr/>
          </p:nvSpPr>
          <p:spPr>
            <a:xfrm rot="1380000">
              <a:off x="1121538" y="3304094"/>
              <a:ext cx="5048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11</a:t>
              </a:r>
              <a:endParaRPr lang="zh-CN" altLang="en-US" sz="2400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ACB77E6E-4121-2A93-B977-2879DA3887F0}"/>
              </a:ext>
            </a:extLst>
          </p:cNvPr>
          <p:cNvGrpSpPr/>
          <p:nvPr/>
        </p:nvGrpSpPr>
        <p:grpSpPr>
          <a:xfrm>
            <a:off x="2361309" y="2632556"/>
            <a:ext cx="881299" cy="500997"/>
            <a:chOff x="981679" y="1397000"/>
            <a:chExt cx="881299" cy="500997"/>
          </a:xfrm>
        </p:grpSpPr>
        <p:sp>
          <p:nvSpPr>
            <p:cNvPr id="45" name="等腰三角形 44">
              <a:extLst>
                <a:ext uri="{FF2B5EF4-FFF2-40B4-BE49-F238E27FC236}">
                  <a16:creationId xmlns:a16="http://schemas.microsoft.com/office/drawing/2014/main" id="{578BA9CC-F411-0479-F2F6-FDEB4BFF48B7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D340284C-DDB8-DEE1-40E1-D78851A8F4DB}"/>
                </a:ext>
              </a:extLst>
            </p:cNvPr>
            <p:cNvSpPr txBox="1"/>
            <p:nvPr/>
          </p:nvSpPr>
          <p:spPr>
            <a:xfrm>
              <a:off x="1244234" y="1436332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9</a:t>
              </a:r>
              <a:endParaRPr lang="zh-CN" altLang="en-US" sz="2400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F01F9CE4-953A-E231-E38A-E1A03941DB78}"/>
              </a:ext>
            </a:extLst>
          </p:cNvPr>
          <p:cNvGrpSpPr/>
          <p:nvPr/>
        </p:nvGrpSpPr>
        <p:grpSpPr>
          <a:xfrm>
            <a:off x="1581531" y="2606624"/>
            <a:ext cx="551963" cy="551963"/>
            <a:chOff x="2199954" y="2856524"/>
            <a:chExt cx="551963" cy="551963"/>
          </a:xfrm>
        </p:grpSpPr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3CBC47B3-80E0-94E9-474C-C927ACCC57F4}"/>
                </a:ext>
              </a:extLst>
            </p:cNvPr>
            <p:cNvSpPr/>
            <p:nvPr/>
          </p:nvSpPr>
          <p:spPr>
            <a:xfrm>
              <a:off x="2199954" y="2856524"/>
              <a:ext cx="551963" cy="551963"/>
            </a:xfrm>
            <a:prstGeom prst="ellipse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F198AD0A-4585-5CBF-4D6C-8C9F0010C2D0}"/>
                </a:ext>
              </a:extLst>
            </p:cNvPr>
            <p:cNvSpPr txBox="1"/>
            <p:nvPr/>
          </p:nvSpPr>
          <p:spPr>
            <a:xfrm>
              <a:off x="2297841" y="2901672"/>
              <a:ext cx="3561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5</a:t>
              </a:r>
              <a:endParaRPr lang="zh-CN" altLang="en-US" sz="2400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13510D34-14FD-5E87-B233-FB703897D32A}"/>
              </a:ext>
            </a:extLst>
          </p:cNvPr>
          <p:cNvGrpSpPr/>
          <p:nvPr/>
        </p:nvGrpSpPr>
        <p:grpSpPr>
          <a:xfrm rot="292407">
            <a:off x="3470423" y="2559223"/>
            <a:ext cx="1129703" cy="507143"/>
            <a:chOff x="809128" y="3281355"/>
            <a:chExt cx="1129703" cy="507143"/>
          </a:xfrm>
        </p:grpSpPr>
        <p:sp>
          <p:nvSpPr>
            <p:cNvPr id="51" name="平行四边形 50">
              <a:extLst>
                <a:ext uri="{FF2B5EF4-FFF2-40B4-BE49-F238E27FC236}">
                  <a16:creationId xmlns:a16="http://schemas.microsoft.com/office/drawing/2014/main" id="{9D3A0D27-26C3-7B41-29F2-7CE288B758A1}"/>
                </a:ext>
              </a:extLst>
            </p:cNvPr>
            <p:cNvSpPr/>
            <p:nvPr/>
          </p:nvSpPr>
          <p:spPr>
            <a:xfrm rot="1396340">
              <a:off x="809128" y="3281355"/>
              <a:ext cx="1129703" cy="507143"/>
            </a:xfrm>
            <a:prstGeom prst="parallelogram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AB2FEEE8-AB10-00A0-12FB-1C8D546734B0}"/>
                </a:ext>
              </a:extLst>
            </p:cNvPr>
            <p:cNvSpPr txBox="1"/>
            <p:nvPr/>
          </p:nvSpPr>
          <p:spPr>
            <a:xfrm rot="1380000">
              <a:off x="1110125" y="330409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15</a:t>
              </a:r>
              <a:endParaRPr lang="zh-CN" altLang="en-US" sz="2400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5624D38-E08B-242B-58EC-3006749F114D}"/>
              </a:ext>
            </a:extLst>
          </p:cNvPr>
          <p:cNvGrpSpPr/>
          <p:nvPr/>
        </p:nvGrpSpPr>
        <p:grpSpPr>
          <a:xfrm rot="18990143">
            <a:off x="4827942" y="2593931"/>
            <a:ext cx="1129703" cy="507143"/>
            <a:chOff x="809128" y="3281355"/>
            <a:chExt cx="1129703" cy="507143"/>
          </a:xfrm>
        </p:grpSpPr>
        <p:sp>
          <p:nvSpPr>
            <p:cNvPr id="54" name="平行四边形 53">
              <a:extLst>
                <a:ext uri="{FF2B5EF4-FFF2-40B4-BE49-F238E27FC236}">
                  <a16:creationId xmlns:a16="http://schemas.microsoft.com/office/drawing/2014/main" id="{0BE3A654-1820-B8E2-A435-6A35DE147CCB}"/>
                </a:ext>
              </a:extLst>
            </p:cNvPr>
            <p:cNvSpPr/>
            <p:nvPr/>
          </p:nvSpPr>
          <p:spPr>
            <a:xfrm rot="1396340">
              <a:off x="809128" y="3281355"/>
              <a:ext cx="1129703" cy="507143"/>
            </a:xfrm>
            <a:prstGeom prst="parallelogram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BF060AAD-E26C-21F5-6E69-764B1F486A57}"/>
                </a:ext>
              </a:extLst>
            </p:cNvPr>
            <p:cNvSpPr txBox="1"/>
            <p:nvPr/>
          </p:nvSpPr>
          <p:spPr>
            <a:xfrm rot="1380000">
              <a:off x="1110125" y="330409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17</a:t>
              </a:r>
              <a:endParaRPr lang="zh-CN" altLang="en-US" sz="2400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1FF45AAB-BDCE-3160-91FC-15964C09F954}"/>
              </a:ext>
            </a:extLst>
          </p:cNvPr>
          <p:cNvGrpSpPr/>
          <p:nvPr/>
        </p:nvGrpSpPr>
        <p:grpSpPr>
          <a:xfrm>
            <a:off x="2510502" y="3588602"/>
            <a:ext cx="881299" cy="498495"/>
            <a:chOff x="981679" y="1397000"/>
            <a:chExt cx="881299" cy="498495"/>
          </a:xfrm>
        </p:grpSpPr>
        <p:sp>
          <p:nvSpPr>
            <p:cNvPr id="57" name="等腰三角形 56">
              <a:extLst>
                <a:ext uri="{FF2B5EF4-FFF2-40B4-BE49-F238E27FC236}">
                  <a16:creationId xmlns:a16="http://schemas.microsoft.com/office/drawing/2014/main" id="{DA754ED9-FC26-6527-BABE-F182D43DF608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464C02A3-AD51-DA4E-16D3-A174DDD91AD3}"/>
                </a:ext>
              </a:extLst>
            </p:cNvPr>
            <p:cNvSpPr txBox="1"/>
            <p:nvPr/>
          </p:nvSpPr>
          <p:spPr>
            <a:xfrm>
              <a:off x="1158473" y="1433830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13</a:t>
              </a:r>
              <a:endParaRPr lang="zh-CN" altLang="en-US" sz="2400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73375D51-55B3-76E6-14B4-6A2D64E00EC1}"/>
              </a:ext>
            </a:extLst>
          </p:cNvPr>
          <p:cNvGrpSpPr/>
          <p:nvPr/>
        </p:nvGrpSpPr>
        <p:grpSpPr>
          <a:xfrm rot="20844263">
            <a:off x="3946582" y="3487105"/>
            <a:ext cx="527709" cy="490002"/>
            <a:chOff x="2113588" y="1562190"/>
            <a:chExt cx="527709" cy="490002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39490CB3-7BEC-62E6-FB07-29E2027E99EB}"/>
                </a:ext>
              </a:extLst>
            </p:cNvPr>
            <p:cNvSpPr/>
            <p:nvPr/>
          </p:nvSpPr>
          <p:spPr>
            <a:xfrm>
              <a:off x="2132440" y="1562190"/>
              <a:ext cx="490002" cy="490002"/>
            </a:xfrm>
            <a:prstGeom prst="rect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712DD330-34E1-90D2-F325-7E2FD872A4DF}"/>
                </a:ext>
              </a:extLst>
            </p:cNvPr>
            <p:cNvSpPr txBox="1"/>
            <p:nvPr/>
          </p:nvSpPr>
          <p:spPr>
            <a:xfrm>
              <a:off x="2113588" y="1576359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19</a:t>
              </a:r>
              <a:endParaRPr lang="zh-CN" altLang="en-US" sz="2400" dirty="0"/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B1604F2B-F409-AA01-EF8C-8B853F937116}"/>
              </a:ext>
            </a:extLst>
          </p:cNvPr>
          <p:cNvGrpSpPr/>
          <p:nvPr/>
        </p:nvGrpSpPr>
        <p:grpSpPr>
          <a:xfrm rot="695924">
            <a:off x="2995983" y="4455903"/>
            <a:ext cx="1115414" cy="559257"/>
            <a:chOff x="3861184" y="3249748"/>
            <a:chExt cx="1115414" cy="559257"/>
          </a:xfrm>
        </p:grpSpPr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5DB10A08-8592-819B-DB03-FC16C491398C}"/>
                </a:ext>
              </a:extLst>
            </p:cNvPr>
            <p:cNvSpPr/>
            <p:nvPr/>
          </p:nvSpPr>
          <p:spPr>
            <a:xfrm rot="21257261">
              <a:off x="3861184" y="3249748"/>
              <a:ext cx="1115414" cy="559257"/>
            </a:xfrm>
            <a:prstGeom prst="rect">
              <a:avLst/>
            </a:prstGeom>
            <a:solidFill>
              <a:srgbClr val="86C6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77E4BB03-171D-D84A-2C7C-3AB0237CCC46}"/>
                </a:ext>
              </a:extLst>
            </p:cNvPr>
            <p:cNvSpPr txBox="1"/>
            <p:nvPr/>
          </p:nvSpPr>
          <p:spPr>
            <a:xfrm rot="21240000">
              <a:off x="4238417" y="3297232"/>
              <a:ext cx="3561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3</a:t>
              </a:r>
              <a:endParaRPr lang="zh-CN" altLang="en-US" sz="2400" dirty="0"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7F70CAE8-0607-B1D3-D532-32B77A807FE5}"/>
              </a:ext>
            </a:extLst>
          </p:cNvPr>
          <p:cNvGrpSpPr/>
          <p:nvPr/>
        </p:nvGrpSpPr>
        <p:grpSpPr>
          <a:xfrm rot="851730">
            <a:off x="3110973" y="5479244"/>
            <a:ext cx="881299" cy="500997"/>
            <a:chOff x="981679" y="1397000"/>
            <a:chExt cx="881299" cy="500997"/>
          </a:xfrm>
        </p:grpSpPr>
        <p:sp>
          <p:nvSpPr>
            <p:cNvPr id="73" name="等腰三角形 72">
              <a:extLst>
                <a:ext uri="{FF2B5EF4-FFF2-40B4-BE49-F238E27FC236}">
                  <a16:creationId xmlns:a16="http://schemas.microsoft.com/office/drawing/2014/main" id="{B03FC28C-7B4E-347D-A213-158ED5B5FFE8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1C7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F73F7BA1-FADD-74C2-7BD5-2C191E6F27F1}"/>
                </a:ext>
              </a:extLst>
            </p:cNvPr>
            <p:cNvSpPr txBox="1"/>
            <p:nvPr/>
          </p:nvSpPr>
          <p:spPr>
            <a:xfrm>
              <a:off x="1244234" y="1436332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7</a:t>
              </a:r>
              <a:endParaRPr lang="zh-CN" altLang="en-US" sz="2400" dirty="0"/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0C15550D-85BF-5B24-DB10-2A3EA3E3236A}"/>
              </a:ext>
            </a:extLst>
          </p:cNvPr>
          <p:cNvGrpSpPr/>
          <p:nvPr/>
        </p:nvGrpSpPr>
        <p:grpSpPr>
          <a:xfrm>
            <a:off x="7140857" y="1626285"/>
            <a:ext cx="551963" cy="551963"/>
            <a:chOff x="2199954" y="2856524"/>
            <a:chExt cx="551963" cy="551963"/>
          </a:xfrm>
        </p:grpSpPr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6AAC5E92-B835-9214-582E-F760321E7803}"/>
                </a:ext>
              </a:extLst>
            </p:cNvPr>
            <p:cNvSpPr/>
            <p:nvPr/>
          </p:nvSpPr>
          <p:spPr>
            <a:xfrm>
              <a:off x="2199954" y="2856524"/>
              <a:ext cx="551963" cy="551963"/>
            </a:xfrm>
            <a:prstGeom prst="ellipse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687FC24F-C38A-CA2B-2CF9-90348253FCFE}"/>
                </a:ext>
              </a:extLst>
            </p:cNvPr>
            <p:cNvSpPr txBox="1"/>
            <p:nvPr/>
          </p:nvSpPr>
          <p:spPr>
            <a:xfrm>
              <a:off x="2297841" y="2901672"/>
              <a:ext cx="3561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8</a:t>
              </a:r>
              <a:endParaRPr lang="zh-CN" altLang="en-US" sz="2400" dirty="0"/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83FA1D6A-DF24-B36A-F9AF-51E7EAB562DD}"/>
              </a:ext>
            </a:extLst>
          </p:cNvPr>
          <p:cNvGrpSpPr/>
          <p:nvPr/>
        </p:nvGrpSpPr>
        <p:grpSpPr>
          <a:xfrm rot="20749950">
            <a:off x="8137033" y="1603098"/>
            <a:ext cx="557810" cy="557810"/>
            <a:chOff x="2142165" y="1474471"/>
            <a:chExt cx="557810" cy="557810"/>
          </a:xfrm>
        </p:grpSpPr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B333B694-84DC-A7E0-CD62-0AC295E87921}"/>
                </a:ext>
              </a:extLst>
            </p:cNvPr>
            <p:cNvSpPr/>
            <p:nvPr/>
          </p:nvSpPr>
          <p:spPr>
            <a:xfrm>
              <a:off x="2142165" y="1474471"/>
              <a:ext cx="557810" cy="557810"/>
            </a:xfrm>
            <a:prstGeom prst="rect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E79D2679-0CA9-1422-A07A-1F052F6DD46D}"/>
                </a:ext>
              </a:extLst>
            </p:cNvPr>
            <p:cNvSpPr txBox="1"/>
            <p:nvPr/>
          </p:nvSpPr>
          <p:spPr>
            <a:xfrm>
              <a:off x="2242976" y="1522544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4</a:t>
              </a:r>
              <a:endParaRPr lang="zh-CN" altLang="en-US" sz="2400" dirty="0"/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35AF904B-5381-0589-CAC3-6CC1EF8DCB78}"/>
              </a:ext>
            </a:extLst>
          </p:cNvPr>
          <p:cNvGrpSpPr/>
          <p:nvPr/>
        </p:nvGrpSpPr>
        <p:grpSpPr>
          <a:xfrm>
            <a:off x="9139056" y="1609188"/>
            <a:ext cx="1002708" cy="502748"/>
            <a:chOff x="3866030" y="3311550"/>
            <a:chExt cx="1002708" cy="502748"/>
          </a:xfrm>
        </p:grpSpPr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A3933717-AA1F-ABA1-BAE8-B05C96882C2C}"/>
                </a:ext>
              </a:extLst>
            </p:cNvPr>
            <p:cNvSpPr/>
            <p:nvPr/>
          </p:nvSpPr>
          <p:spPr>
            <a:xfrm rot="21257261">
              <a:off x="3866030" y="3311550"/>
              <a:ext cx="1002708" cy="502748"/>
            </a:xfrm>
            <a:prstGeom prst="rect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F1E7FBE0-7492-2C23-ED60-DE2E77438839}"/>
                </a:ext>
              </a:extLst>
            </p:cNvPr>
            <p:cNvSpPr txBox="1"/>
            <p:nvPr/>
          </p:nvSpPr>
          <p:spPr>
            <a:xfrm rot="21240000">
              <a:off x="4127689" y="3332091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14</a:t>
              </a:r>
              <a:endParaRPr lang="zh-CN" altLang="en-US" sz="2400" dirty="0"/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213EB5D5-B7D1-9624-6617-2059387432B9}"/>
              </a:ext>
            </a:extLst>
          </p:cNvPr>
          <p:cNvGrpSpPr/>
          <p:nvPr/>
        </p:nvGrpSpPr>
        <p:grpSpPr>
          <a:xfrm>
            <a:off x="7390917" y="2547001"/>
            <a:ext cx="557810" cy="557810"/>
            <a:chOff x="2142165" y="1474471"/>
            <a:chExt cx="557810" cy="557810"/>
          </a:xfrm>
        </p:grpSpPr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FA2C1B76-8B8A-A1F1-A1CC-31D06668CB21}"/>
                </a:ext>
              </a:extLst>
            </p:cNvPr>
            <p:cNvSpPr/>
            <p:nvPr/>
          </p:nvSpPr>
          <p:spPr>
            <a:xfrm>
              <a:off x="2142165" y="1474471"/>
              <a:ext cx="557810" cy="557810"/>
            </a:xfrm>
            <a:prstGeom prst="rect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3D044F72-56DC-C0F3-C0DB-FCABA919BC61}"/>
                </a:ext>
              </a:extLst>
            </p:cNvPr>
            <p:cNvSpPr txBox="1"/>
            <p:nvPr/>
          </p:nvSpPr>
          <p:spPr>
            <a:xfrm>
              <a:off x="2242976" y="1522544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2</a:t>
              </a:r>
              <a:endParaRPr lang="zh-CN" altLang="en-US" sz="2400" dirty="0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CA2CB507-5F5B-1CBC-F219-06B02C98B67E}"/>
              </a:ext>
            </a:extLst>
          </p:cNvPr>
          <p:cNvGrpSpPr/>
          <p:nvPr/>
        </p:nvGrpSpPr>
        <p:grpSpPr>
          <a:xfrm rot="21201060">
            <a:off x="8558817" y="2541921"/>
            <a:ext cx="1115414" cy="559257"/>
            <a:chOff x="3861184" y="3249748"/>
            <a:chExt cx="1115414" cy="559257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547DED60-2A2B-971A-3A5B-0CCBDC5F09D0}"/>
                </a:ext>
              </a:extLst>
            </p:cNvPr>
            <p:cNvSpPr/>
            <p:nvPr/>
          </p:nvSpPr>
          <p:spPr>
            <a:xfrm rot="21257261">
              <a:off x="3861184" y="3249748"/>
              <a:ext cx="1115414" cy="559257"/>
            </a:xfrm>
            <a:prstGeom prst="rect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9122D7D5-27B9-FCF4-AC13-A5E5DA7E38E9}"/>
                </a:ext>
              </a:extLst>
            </p:cNvPr>
            <p:cNvSpPr txBox="1"/>
            <p:nvPr/>
          </p:nvSpPr>
          <p:spPr>
            <a:xfrm rot="21240000">
              <a:off x="4238417" y="3297232"/>
              <a:ext cx="3561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6</a:t>
              </a:r>
              <a:endParaRPr lang="zh-CN" altLang="en-US" sz="2400" dirty="0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0B8BC1FA-4891-F759-CBE0-C73D79C184BE}"/>
              </a:ext>
            </a:extLst>
          </p:cNvPr>
          <p:cNvGrpSpPr/>
          <p:nvPr/>
        </p:nvGrpSpPr>
        <p:grpSpPr>
          <a:xfrm>
            <a:off x="8645114" y="3546019"/>
            <a:ext cx="881299" cy="500997"/>
            <a:chOff x="981679" y="1397000"/>
            <a:chExt cx="881299" cy="500997"/>
          </a:xfrm>
        </p:grpSpPr>
        <p:sp>
          <p:nvSpPr>
            <p:cNvPr id="91" name="等腰三角形 90">
              <a:extLst>
                <a:ext uri="{FF2B5EF4-FFF2-40B4-BE49-F238E27FC236}">
                  <a16:creationId xmlns:a16="http://schemas.microsoft.com/office/drawing/2014/main" id="{176A381B-91B0-66D3-4DF4-974253422747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2DF01048-8293-B8BE-B50B-2034FC23AC60}"/>
                </a:ext>
              </a:extLst>
            </p:cNvPr>
            <p:cNvSpPr txBox="1"/>
            <p:nvPr/>
          </p:nvSpPr>
          <p:spPr>
            <a:xfrm>
              <a:off x="1158473" y="1436332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18</a:t>
              </a:r>
              <a:endParaRPr lang="zh-CN" altLang="en-US" sz="2400" dirty="0"/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F400D5A4-098C-9D0E-B15B-6454152F3E75}"/>
              </a:ext>
            </a:extLst>
          </p:cNvPr>
          <p:cNvGrpSpPr/>
          <p:nvPr/>
        </p:nvGrpSpPr>
        <p:grpSpPr>
          <a:xfrm rot="19886093">
            <a:off x="7638464" y="3529245"/>
            <a:ext cx="557810" cy="557810"/>
            <a:chOff x="2142165" y="1474471"/>
            <a:chExt cx="557810" cy="557810"/>
          </a:xfrm>
        </p:grpSpPr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AE46EAAF-4C0C-C938-2EE6-3923643C9382}"/>
                </a:ext>
              </a:extLst>
            </p:cNvPr>
            <p:cNvSpPr/>
            <p:nvPr/>
          </p:nvSpPr>
          <p:spPr>
            <a:xfrm>
              <a:off x="2142165" y="1474471"/>
              <a:ext cx="557810" cy="557810"/>
            </a:xfrm>
            <a:prstGeom prst="rect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CFBA065B-5507-B691-A9F3-0F037A95503C}"/>
                </a:ext>
              </a:extLst>
            </p:cNvPr>
            <p:cNvSpPr txBox="1"/>
            <p:nvPr/>
          </p:nvSpPr>
          <p:spPr>
            <a:xfrm>
              <a:off x="2157216" y="152254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10</a:t>
              </a:r>
              <a:endParaRPr lang="zh-CN" altLang="en-US" sz="2400" dirty="0"/>
            </a:p>
          </p:txBody>
        </p:sp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2322A50B-8850-5A84-53EB-B28F3E3986B5}"/>
              </a:ext>
            </a:extLst>
          </p:cNvPr>
          <p:cNvGrpSpPr/>
          <p:nvPr/>
        </p:nvGrpSpPr>
        <p:grpSpPr>
          <a:xfrm>
            <a:off x="8673357" y="4545318"/>
            <a:ext cx="881299" cy="500997"/>
            <a:chOff x="981679" y="1397000"/>
            <a:chExt cx="881299" cy="500997"/>
          </a:xfrm>
        </p:grpSpPr>
        <p:sp>
          <p:nvSpPr>
            <p:cNvPr id="97" name="等腰三角形 96">
              <a:extLst>
                <a:ext uri="{FF2B5EF4-FFF2-40B4-BE49-F238E27FC236}">
                  <a16:creationId xmlns:a16="http://schemas.microsoft.com/office/drawing/2014/main" id="{ECC141CF-5B0B-7D4A-7FC0-08F72CC86B8A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86C6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E0A0D6A3-8571-4FAC-0254-9A76A5BE7851}"/>
                </a:ext>
              </a:extLst>
            </p:cNvPr>
            <p:cNvSpPr txBox="1"/>
            <p:nvPr/>
          </p:nvSpPr>
          <p:spPr>
            <a:xfrm>
              <a:off x="1158473" y="1436332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16</a:t>
              </a:r>
              <a:endParaRPr lang="zh-CN" altLang="en-US" sz="2400" dirty="0"/>
            </a:p>
          </p:txBody>
        </p:sp>
      </p:grpSp>
      <p:grpSp>
        <p:nvGrpSpPr>
          <p:cNvPr id="99" name="组合 98">
            <a:extLst>
              <a:ext uri="{FF2B5EF4-FFF2-40B4-BE49-F238E27FC236}">
                <a16:creationId xmlns:a16="http://schemas.microsoft.com/office/drawing/2014/main" id="{38199B85-C86A-1EE7-3962-DA980749741C}"/>
              </a:ext>
            </a:extLst>
          </p:cNvPr>
          <p:cNvGrpSpPr/>
          <p:nvPr/>
        </p:nvGrpSpPr>
        <p:grpSpPr>
          <a:xfrm>
            <a:off x="7767976" y="4524274"/>
            <a:ext cx="527709" cy="523099"/>
            <a:chOff x="2207809" y="2876036"/>
            <a:chExt cx="527709" cy="523099"/>
          </a:xfrm>
        </p:grpSpPr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6A9941E0-3DFF-29EA-9064-7CBD8DCEA7C4}"/>
                </a:ext>
              </a:extLst>
            </p:cNvPr>
            <p:cNvSpPr/>
            <p:nvPr/>
          </p:nvSpPr>
          <p:spPr>
            <a:xfrm>
              <a:off x="2210114" y="2876036"/>
              <a:ext cx="523099" cy="523099"/>
            </a:xfrm>
            <a:prstGeom prst="ellipse">
              <a:avLst/>
            </a:prstGeom>
            <a:solidFill>
              <a:srgbClr val="86C6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BE144D8A-D478-A239-C501-6D1D0F0C2FA9}"/>
                </a:ext>
              </a:extLst>
            </p:cNvPr>
            <p:cNvSpPr txBox="1"/>
            <p:nvPr/>
          </p:nvSpPr>
          <p:spPr>
            <a:xfrm>
              <a:off x="2207809" y="2906753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12</a:t>
              </a:r>
              <a:endParaRPr lang="zh-CN" altLang="en-US" sz="2400" dirty="0"/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FB7492D6-822D-318F-C3B4-05173839EB33}"/>
              </a:ext>
            </a:extLst>
          </p:cNvPr>
          <p:cNvGrpSpPr/>
          <p:nvPr/>
        </p:nvGrpSpPr>
        <p:grpSpPr>
          <a:xfrm rot="1208646">
            <a:off x="8242661" y="5469800"/>
            <a:ext cx="1002708" cy="502748"/>
            <a:chOff x="3866030" y="3311550"/>
            <a:chExt cx="1002708" cy="502748"/>
          </a:xfrm>
          <a:solidFill>
            <a:srgbClr val="41C8F5"/>
          </a:solidFill>
        </p:grpSpPr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EDBC6127-A903-7726-E472-DBEB9D2C6EC5}"/>
                </a:ext>
              </a:extLst>
            </p:cNvPr>
            <p:cNvSpPr/>
            <p:nvPr/>
          </p:nvSpPr>
          <p:spPr>
            <a:xfrm rot="21257261">
              <a:off x="3866030" y="3311550"/>
              <a:ext cx="1002708" cy="502748"/>
            </a:xfrm>
            <a:prstGeom prst="rect">
              <a:avLst/>
            </a:prstGeom>
            <a:solidFill>
              <a:srgbClr val="F1C7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1E088452-9768-1779-E51C-36D02F413C57}"/>
                </a:ext>
              </a:extLst>
            </p:cNvPr>
            <p:cNvSpPr txBox="1"/>
            <p:nvPr/>
          </p:nvSpPr>
          <p:spPr>
            <a:xfrm rot="21240000">
              <a:off x="4127689" y="3332091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20</a:t>
              </a:r>
              <a:endParaRPr lang="zh-CN" altLang="en-US" sz="2400" dirty="0"/>
            </a:p>
          </p:txBody>
        </p:sp>
      </p:grpSp>
      <p:sp>
        <p:nvSpPr>
          <p:cNvPr id="106" name="文本框 105">
            <a:extLst>
              <a:ext uri="{FF2B5EF4-FFF2-40B4-BE49-F238E27FC236}">
                <a16:creationId xmlns:a16="http://schemas.microsoft.com/office/drawing/2014/main" id="{08D40260-2566-096C-105E-147B44E48C5F}"/>
              </a:ext>
            </a:extLst>
          </p:cNvPr>
          <p:cNvSpPr txBox="1"/>
          <p:nvPr/>
        </p:nvSpPr>
        <p:spPr>
          <a:xfrm>
            <a:off x="537471" y="530224"/>
            <a:ext cx="3899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effectLst/>
                <a:latin typeface="方正楷体_GBK" panose="03000509000000000000" pitchFamily="65" charset="-122"/>
                <a:ea typeface="方正楷体_GBK" panose="03000509000000000000" pitchFamily="65" charset="-122"/>
              </a:rPr>
              <a:t>继续按</a:t>
            </a:r>
            <a:r>
              <a:rPr lang="zh-CN" altLang="en-US" sz="3600" b="1" dirty="0">
                <a:solidFill>
                  <a:srgbClr val="F1592F"/>
                </a:solidFill>
                <a:effectLst/>
                <a:latin typeface="方正楷体_GBK" panose="03000509000000000000" pitchFamily="65" charset="-122"/>
                <a:ea typeface="方正楷体_GBK" panose="03000509000000000000" pitchFamily="65" charset="-122"/>
              </a:rPr>
              <a:t>颜色</a:t>
            </a:r>
            <a:r>
              <a:rPr lang="zh-CN" altLang="en-US" sz="3600" b="1" dirty="0">
                <a:effectLst/>
                <a:latin typeface="方正楷体_GBK" panose="03000509000000000000" pitchFamily="65" charset="-122"/>
                <a:ea typeface="方正楷体_GBK" panose="03000509000000000000" pitchFamily="65" charset="-122"/>
              </a:rPr>
              <a:t>分</a:t>
            </a:r>
            <a:r>
              <a:rPr lang="zh-CN" altLang="en-US" sz="3600" b="1" dirty="0">
                <a:latin typeface="方正书宋_GBK" panose="03000509000000000000" pitchFamily="65" charset="-122"/>
                <a:ea typeface="方正书宋_GBK" panose="03000509000000000000" pitchFamily="65" charset="-122"/>
              </a:rPr>
              <a:t>：</a:t>
            </a:r>
            <a:endParaRPr lang="zh-CN" altLang="en-US" sz="5400" b="1" dirty="0"/>
          </a:p>
        </p:txBody>
      </p:sp>
      <p:pic>
        <p:nvPicPr>
          <p:cNvPr id="113" name="图片 112">
            <a:hlinkClick r:id="rId2" action="ppaction://hlinksldjump"/>
            <a:extLst>
              <a:ext uri="{FF2B5EF4-FFF2-40B4-BE49-F238E27FC236}">
                <a16:creationId xmlns:a16="http://schemas.microsoft.com/office/drawing/2014/main" id="{3C735045-D5F4-7761-E09D-0A5D9318A2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4171" y="5935536"/>
            <a:ext cx="646232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264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6F00CECF-B879-DB2B-38A7-3FBC22C87D19}"/>
              </a:ext>
            </a:extLst>
          </p:cNvPr>
          <p:cNvGrpSpPr/>
          <p:nvPr/>
        </p:nvGrpSpPr>
        <p:grpSpPr>
          <a:xfrm>
            <a:off x="1205590" y="1381329"/>
            <a:ext cx="9773695" cy="4815192"/>
            <a:chOff x="1205590" y="1381329"/>
            <a:chExt cx="9773695" cy="4815192"/>
          </a:xfrm>
        </p:grpSpPr>
        <p:cxnSp>
          <p:nvCxnSpPr>
            <p:cNvPr id="99" name="直接连接符 98">
              <a:extLst>
                <a:ext uri="{FF2B5EF4-FFF2-40B4-BE49-F238E27FC236}">
                  <a16:creationId xmlns:a16="http://schemas.microsoft.com/office/drawing/2014/main" id="{E71DC2D3-3E00-50C3-C230-250FD79319B8}"/>
                </a:ext>
              </a:extLst>
            </p:cNvPr>
            <p:cNvCxnSpPr/>
            <p:nvPr/>
          </p:nvCxnSpPr>
          <p:spPr>
            <a:xfrm>
              <a:off x="1205590" y="2344367"/>
              <a:ext cx="97736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>
              <a:extLst>
                <a:ext uri="{FF2B5EF4-FFF2-40B4-BE49-F238E27FC236}">
                  <a16:creationId xmlns:a16="http://schemas.microsoft.com/office/drawing/2014/main" id="{EA0CE172-930C-F675-A2FE-F5E1B91F280E}"/>
                </a:ext>
              </a:extLst>
            </p:cNvPr>
            <p:cNvCxnSpPr/>
            <p:nvPr/>
          </p:nvCxnSpPr>
          <p:spPr>
            <a:xfrm>
              <a:off x="1205590" y="3307405"/>
              <a:ext cx="97736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>
              <a:extLst>
                <a:ext uri="{FF2B5EF4-FFF2-40B4-BE49-F238E27FC236}">
                  <a16:creationId xmlns:a16="http://schemas.microsoft.com/office/drawing/2014/main" id="{5A091070-7A0D-2FA4-5BE8-95427C43B1A9}"/>
                </a:ext>
              </a:extLst>
            </p:cNvPr>
            <p:cNvCxnSpPr/>
            <p:nvPr/>
          </p:nvCxnSpPr>
          <p:spPr>
            <a:xfrm>
              <a:off x="1205590" y="4270443"/>
              <a:ext cx="97736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>
              <a:extLst>
                <a:ext uri="{FF2B5EF4-FFF2-40B4-BE49-F238E27FC236}">
                  <a16:creationId xmlns:a16="http://schemas.microsoft.com/office/drawing/2014/main" id="{085A8F40-4BAE-E823-B464-A7C2BAB79323}"/>
                </a:ext>
              </a:extLst>
            </p:cNvPr>
            <p:cNvCxnSpPr/>
            <p:nvPr/>
          </p:nvCxnSpPr>
          <p:spPr>
            <a:xfrm>
              <a:off x="1205590" y="5233481"/>
              <a:ext cx="97736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7F15C008-9D03-811A-BC9B-A50F93C12140}"/>
                </a:ext>
              </a:extLst>
            </p:cNvPr>
            <p:cNvSpPr/>
            <p:nvPr/>
          </p:nvSpPr>
          <p:spPr>
            <a:xfrm>
              <a:off x="1212715" y="1381329"/>
              <a:ext cx="9766570" cy="481519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8" name="直接连接符 67">
              <a:extLst>
                <a:ext uri="{FF2B5EF4-FFF2-40B4-BE49-F238E27FC236}">
                  <a16:creationId xmlns:a16="http://schemas.microsoft.com/office/drawing/2014/main" id="{A05091D5-CF75-D2DC-DAAB-9E6A19B7EB88}"/>
                </a:ext>
              </a:extLst>
            </p:cNvPr>
            <p:cNvCxnSpPr/>
            <p:nvPr/>
          </p:nvCxnSpPr>
          <p:spPr>
            <a:xfrm>
              <a:off x="6096000" y="1381329"/>
              <a:ext cx="0" cy="481519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文本框 65">
            <a:extLst>
              <a:ext uri="{FF2B5EF4-FFF2-40B4-BE49-F238E27FC236}">
                <a16:creationId xmlns:a16="http://schemas.microsoft.com/office/drawing/2014/main" id="{D923CDC7-3A2F-6331-E909-0556D792A3B7}"/>
              </a:ext>
            </a:extLst>
          </p:cNvPr>
          <p:cNvSpPr txBox="1"/>
          <p:nvPr/>
        </p:nvSpPr>
        <p:spPr>
          <a:xfrm>
            <a:off x="537471" y="530224"/>
            <a:ext cx="38991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effectLst/>
                <a:latin typeface="方正楷体_GBK" panose="03000509000000000000" pitchFamily="65" charset="-122"/>
                <a:ea typeface="方正楷体_GBK" panose="03000509000000000000" pitchFamily="65" charset="-122"/>
              </a:rPr>
              <a:t>继续按</a:t>
            </a:r>
            <a:r>
              <a:rPr lang="zh-CN" altLang="en-US" sz="3600" b="1" dirty="0">
                <a:solidFill>
                  <a:srgbClr val="F1592F"/>
                </a:solidFill>
                <a:effectLst/>
                <a:latin typeface="方正楷体_GBK" panose="03000509000000000000" pitchFamily="65" charset="-122"/>
                <a:ea typeface="方正楷体_GBK" panose="03000509000000000000" pitchFamily="65" charset="-122"/>
              </a:rPr>
              <a:t>形状</a:t>
            </a:r>
            <a:r>
              <a:rPr lang="zh-CN" altLang="en-US" sz="3600" b="1" dirty="0">
                <a:effectLst/>
                <a:latin typeface="方正楷体_GBK" panose="03000509000000000000" pitchFamily="65" charset="-122"/>
                <a:ea typeface="方正楷体_GBK" panose="03000509000000000000" pitchFamily="65" charset="-122"/>
              </a:rPr>
              <a:t>分</a:t>
            </a:r>
            <a:r>
              <a:rPr lang="zh-CN" altLang="en-US" sz="3600" b="1" dirty="0">
                <a:latin typeface="方正书宋_GBK" panose="03000509000000000000" pitchFamily="65" charset="-122"/>
                <a:ea typeface="方正书宋_GBK" panose="03000509000000000000" pitchFamily="65" charset="-122"/>
              </a:rPr>
              <a:t>：</a:t>
            </a:r>
            <a:endParaRPr lang="zh-CN" altLang="en-US" sz="5400" b="1" dirty="0"/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47397FBA-F8AA-842A-F338-571D79D5141D}"/>
              </a:ext>
            </a:extLst>
          </p:cNvPr>
          <p:cNvGrpSpPr/>
          <p:nvPr/>
        </p:nvGrpSpPr>
        <p:grpSpPr>
          <a:xfrm>
            <a:off x="1554323" y="4524687"/>
            <a:ext cx="881299" cy="471825"/>
            <a:chOff x="981679" y="1397000"/>
            <a:chExt cx="881299" cy="471825"/>
          </a:xfrm>
        </p:grpSpPr>
        <p:sp>
          <p:nvSpPr>
            <p:cNvPr id="70" name="等腰三角形 69">
              <a:extLst>
                <a:ext uri="{FF2B5EF4-FFF2-40B4-BE49-F238E27FC236}">
                  <a16:creationId xmlns:a16="http://schemas.microsoft.com/office/drawing/2014/main" id="{EC8F66FF-E4DA-FAB6-B910-CA2C6F58E395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288CF626-44FB-E60F-0996-84CC4EA7EAB8}"/>
                </a:ext>
              </a:extLst>
            </p:cNvPr>
            <p:cNvSpPr txBox="1"/>
            <p:nvPr/>
          </p:nvSpPr>
          <p:spPr>
            <a:xfrm>
              <a:off x="1244234" y="1407160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</a:t>
              </a:r>
              <a:endParaRPr lang="zh-CN" altLang="en-US" sz="2400" dirty="0"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6A1D5503-CE28-FC04-6DC2-A7A94CEC0469}"/>
              </a:ext>
            </a:extLst>
          </p:cNvPr>
          <p:cNvGrpSpPr/>
          <p:nvPr/>
        </p:nvGrpSpPr>
        <p:grpSpPr>
          <a:xfrm>
            <a:off x="4920785" y="4509199"/>
            <a:ext cx="881299" cy="498495"/>
            <a:chOff x="981679" y="1397000"/>
            <a:chExt cx="881299" cy="498495"/>
          </a:xfrm>
        </p:grpSpPr>
        <p:sp>
          <p:nvSpPr>
            <p:cNvPr id="73" name="等腰三角形 72">
              <a:extLst>
                <a:ext uri="{FF2B5EF4-FFF2-40B4-BE49-F238E27FC236}">
                  <a16:creationId xmlns:a16="http://schemas.microsoft.com/office/drawing/2014/main" id="{88C3A4B8-C2C8-D2D3-8289-09312C62A83D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33D38813-1054-46BF-1FC9-35CC2BFBB99E}"/>
                </a:ext>
              </a:extLst>
            </p:cNvPr>
            <p:cNvSpPr txBox="1"/>
            <p:nvPr/>
          </p:nvSpPr>
          <p:spPr>
            <a:xfrm>
              <a:off x="1158473" y="1433830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13</a:t>
              </a:r>
              <a:endParaRPr lang="zh-CN" altLang="en-US" sz="2400" dirty="0"/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D8E8D156-76A1-1AC9-1F43-0FFC08CB8888}"/>
              </a:ext>
            </a:extLst>
          </p:cNvPr>
          <p:cNvGrpSpPr/>
          <p:nvPr/>
        </p:nvGrpSpPr>
        <p:grpSpPr>
          <a:xfrm rot="851730">
            <a:off x="2687379" y="4526362"/>
            <a:ext cx="881299" cy="500997"/>
            <a:chOff x="981679" y="1397000"/>
            <a:chExt cx="881299" cy="500997"/>
          </a:xfrm>
        </p:grpSpPr>
        <p:sp>
          <p:nvSpPr>
            <p:cNvPr id="76" name="等腰三角形 75">
              <a:extLst>
                <a:ext uri="{FF2B5EF4-FFF2-40B4-BE49-F238E27FC236}">
                  <a16:creationId xmlns:a16="http://schemas.microsoft.com/office/drawing/2014/main" id="{F42471E1-AB16-523E-A32D-D01FD8BCCE56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1C7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FF77E8EC-C2DF-005D-A579-0314046E8B85}"/>
                </a:ext>
              </a:extLst>
            </p:cNvPr>
            <p:cNvSpPr txBox="1"/>
            <p:nvPr/>
          </p:nvSpPr>
          <p:spPr>
            <a:xfrm>
              <a:off x="1244234" y="1436332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7</a:t>
              </a:r>
              <a:endParaRPr lang="zh-CN" altLang="en-US" sz="2400" dirty="0"/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B4FE8FA1-614E-4224-1049-4DFF0BE71F73}"/>
              </a:ext>
            </a:extLst>
          </p:cNvPr>
          <p:cNvGrpSpPr/>
          <p:nvPr/>
        </p:nvGrpSpPr>
        <p:grpSpPr>
          <a:xfrm>
            <a:off x="3793448" y="4473647"/>
            <a:ext cx="881299" cy="500997"/>
            <a:chOff x="981679" y="1397000"/>
            <a:chExt cx="881299" cy="500997"/>
          </a:xfrm>
        </p:grpSpPr>
        <p:sp>
          <p:nvSpPr>
            <p:cNvPr id="79" name="等腰三角形 78">
              <a:extLst>
                <a:ext uri="{FF2B5EF4-FFF2-40B4-BE49-F238E27FC236}">
                  <a16:creationId xmlns:a16="http://schemas.microsoft.com/office/drawing/2014/main" id="{481C2044-FA37-C9F0-427B-3DDE497A4BBD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1B9BD95C-70C4-A17D-979D-C04DB1A8DB4B}"/>
                </a:ext>
              </a:extLst>
            </p:cNvPr>
            <p:cNvSpPr txBox="1"/>
            <p:nvPr/>
          </p:nvSpPr>
          <p:spPr>
            <a:xfrm>
              <a:off x="1244234" y="1436332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9</a:t>
              </a:r>
              <a:endParaRPr lang="zh-CN" altLang="en-US" sz="2400" dirty="0"/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797467AE-4DE3-B40E-6082-70C545B47A03}"/>
              </a:ext>
            </a:extLst>
          </p:cNvPr>
          <p:cNvGrpSpPr/>
          <p:nvPr/>
        </p:nvGrpSpPr>
        <p:grpSpPr>
          <a:xfrm>
            <a:off x="3311303" y="3515860"/>
            <a:ext cx="551963" cy="551963"/>
            <a:chOff x="2199954" y="2856524"/>
            <a:chExt cx="551963" cy="551963"/>
          </a:xfrm>
        </p:grpSpPr>
        <p:sp>
          <p:nvSpPr>
            <p:cNvPr id="82" name="椭圆 81">
              <a:extLst>
                <a:ext uri="{FF2B5EF4-FFF2-40B4-BE49-F238E27FC236}">
                  <a16:creationId xmlns:a16="http://schemas.microsoft.com/office/drawing/2014/main" id="{0A666475-0338-1B19-8515-1EEFE89AD95B}"/>
                </a:ext>
              </a:extLst>
            </p:cNvPr>
            <p:cNvSpPr/>
            <p:nvPr/>
          </p:nvSpPr>
          <p:spPr>
            <a:xfrm>
              <a:off x="2199954" y="2856524"/>
              <a:ext cx="551963" cy="551963"/>
            </a:xfrm>
            <a:prstGeom prst="ellipse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546F5A10-BEA6-4634-0F6B-6268DA42C666}"/>
                </a:ext>
              </a:extLst>
            </p:cNvPr>
            <p:cNvSpPr txBox="1"/>
            <p:nvPr/>
          </p:nvSpPr>
          <p:spPr>
            <a:xfrm>
              <a:off x="2297841" y="2901672"/>
              <a:ext cx="3561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5</a:t>
              </a:r>
              <a:endParaRPr lang="zh-CN" altLang="en-US" sz="2400" dirty="0"/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4A19CAB3-59E6-45CC-E95C-86F9644B2CDE}"/>
              </a:ext>
            </a:extLst>
          </p:cNvPr>
          <p:cNvGrpSpPr/>
          <p:nvPr/>
        </p:nvGrpSpPr>
        <p:grpSpPr>
          <a:xfrm rot="695924">
            <a:off x="2982315" y="1570125"/>
            <a:ext cx="1115414" cy="559257"/>
            <a:chOff x="3861184" y="3249748"/>
            <a:chExt cx="1115414" cy="559257"/>
          </a:xfrm>
        </p:grpSpPr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896C93F9-819C-4227-8834-1800FC901276}"/>
                </a:ext>
              </a:extLst>
            </p:cNvPr>
            <p:cNvSpPr/>
            <p:nvPr/>
          </p:nvSpPr>
          <p:spPr>
            <a:xfrm rot="21257261">
              <a:off x="3861184" y="3249748"/>
              <a:ext cx="1115414" cy="559257"/>
            </a:xfrm>
            <a:prstGeom prst="rect">
              <a:avLst/>
            </a:prstGeom>
            <a:solidFill>
              <a:srgbClr val="86C6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DB2AA7EC-5096-5816-180A-B5DD818070DA}"/>
                </a:ext>
              </a:extLst>
            </p:cNvPr>
            <p:cNvSpPr txBox="1"/>
            <p:nvPr/>
          </p:nvSpPr>
          <p:spPr>
            <a:xfrm rot="21240000">
              <a:off x="4238417" y="3297232"/>
              <a:ext cx="3561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3</a:t>
              </a:r>
              <a:endParaRPr lang="zh-CN" altLang="en-US" sz="2400" dirty="0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0AAA1703-163A-C122-2BA2-77BBBB3A8807}"/>
              </a:ext>
            </a:extLst>
          </p:cNvPr>
          <p:cNvGrpSpPr/>
          <p:nvPr/>
        </p:nvGrpSpPr>
        <p:grpSpPr>
          <a:xfrm rot="20844263">
            <a:off x="3342339" y="2592613"/>
            <a:ext cx="527709" cy="490002"/>
            <a:chOff x="2113588" y="1562190"/>
            <a:chExt cx="527709" cy="490002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CC650DA6-69EC-9AED-FE39-D3D8C1130BD2}"/>
                </a:ext>
              </a:extLst>
            </p:cNvPr>
            <p:cNvSpPr/>
            <p:nvPr/>
          </p:nvSpPr>
          <p:spPr>
            <a:xfrm>
              <a:off x="2132440" y="1562190"/>
              <a:ext cx="490002" cy="490002"/>
            </a:xfrm>
            <a:prstGeom prst="rect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70E4BFE-EFDC-A06C-B46A-E9C529123223}"/>
                </a:ext>
              </a:extLst>
            </p:cNvPr>
            <p:cNvSpPr txBox="1"/>
            <p:nvPr/>
          </p:nvSpPr>
          <p:spPr>
            <a:xfrm>
              <a:off x="2113588" y="1576359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19</a:t>
              </a:r>
              <a:endParaRPr lang="zh-CN" altLang="en-US" sz="2400" dirty="0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0BC9266D-268B-71E1-1804-F6D5DEE1D945}"/>
              </a:ext>
            </a:extLst>
          </p:cNvPr>
          <p:cNvGrpSpPr/>
          <p:nvPr/>
        </p:nvGrpSpPr>
        <p:grpSpPr>
          <a:xfrm>
            <a:off x="1753551" y="5429593"/>
            <a:ext cx="1129703" cy="507143"/>
            <a:chOff x="809128" y="3281355"/>
            <a:chExt cx="1129703" cy="507143"/>
          </a:xfrm>
        </p:grpSpPr>
        <p:sp>
          <p:nvSpPr>
            <p:cNvPr id="91" name="平行四边形 90">
              <a:extLst>
                <a:ext uri="{FF2B5EF4-FFF2-40B4-BE49-F238E27FC236}">
                  <a16:creationId xmlns:a16="http://schemas.microsoft.com/office/drawing/2014/main" id="{3B4E80EC-70C4-5963-719A-BBD149B7D261}"/>
                </a:ext>
              </a:extLst>
            </p:cNvPr>
            <p:cNvSpPr/>
            <p:nvPr/>
          </p:nvSpPr>
          <p:spPr>
            <a:xfrm rot="1396340">
              <a:off x="809128" y="3281355"/>
              <a:ext cx="1129703" cy="507143"/>
            </a:xfrm>
            <a:prstGeom prst="parallelogram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76425D72-7EA1-D2CB-2B57-B2D868F03C2D}"/>
                </a:ext>
              </a:extLst>
            </p:cNvPr>
            <p:cNvSpPr txBox="1"/>
            <p:nvPr/>
          </p:nvSpPr>
          <p:spPr>
            <a:xfrm rot="1380000">
              <a:off x="1121538" y="3304094"/>
              <a:ext cx="5048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11</a:t>
              </a:r>
              <a:endParaRPr lang="zh-CN" altLang="en-US" sz="2400" dirty="0"/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DCF286E5-4AAB-25E7-0ABF-9DE648A9F693}"/>
              </a:ext>
            </a:extLst>
          </p:cNvPr>
          <p:cNvGrpSpPr/>
          <p:nvPr/>
        </p:nvGrpSpPr>
        <p:grpSpPr>
          <a:xfrm rot="292407">
            <a:off x="3200524" y="5442022"/>
            <a:ext cx="1129703" cy="507143"/>
            <a:chOff x="809128" y="3281355"/>
            <a:chExt cx="1129703" cy="507143"/>
          </a:xfrm>
        </p:grpSpPr>
        <p:sp>
          <p:nvSpPr>
            <p:cNvPr id="94" name="平行四边形 93">
              <a:extLst>
                <a:ext uri="{FF2B5EF4-FFF2-40B4-BE49-F238E27FC236}">
                  <a16:creationId xmlns:a16="http://schemas.microsoft.com/office/drawing/2014/main" id="{49AA19E6-F44A-C3A6-BFF8-88FF157837DD}"/>
                </a:ext>
              </a:extLst>
            </p:cNvPr>
            <p:cNvSpPr/>
            <p:nvPr/>
          </p:nvSpPr>
          <p:spPr>
            <a:xfrm rot="1396340">
              <a:off x="809128" y="3281355"/>
              <a:ext cx="1129703" cy="507143"/>
            </a:xfrm>
            <a:prstGeom prst="parallelogram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63235FF0-22AF-AE3F-4E50-2AAD94ECB665}"/>
                </a:ext>
              </a:extLst>
            </p:cNvPr>
            <p:cNvSpPr txBox="1"/>
            <p:nvPr/>
          </p:nvSpPr>
          <p:spPr>
            <a:xfrm rot="1380000">
              <a:off x="1110125" y="330409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15</a:t>
              </a:r>
              <a:endParaRPr lang="zh-CN" altLang="en-US" sz="2400" dirty="0"/>
            </a:p>
          </p:txBody>
        </p:sp>
      </p:grp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B892176F-B1D0-F4AD-86EC-8119A392824C}"/>
              </a:ext>
            </a:extLst>
          </p:cNvPr>
          <p:cNvGrpSpPr/>
          <p:nvPr/>
        </p:nvGrpSpPr>
        <p:grpSpPr>
          <a:xfrm rot="18990143">
            <a:off x="4605365" y="5460836"/>
            <a:ext cx="1129703" cy="507143"/>
            <a:chOff x="809128" y="3281355"/>
            <a:chExt cx="1129703" cy="507143"/>
          </a:xfrm>
        </p:grpSpPr>
        <p:sp>
          <p:nvSpPr>
            <p:cNvPr id="97" name="平行四边形 96">
              <a:extLst>
                <a:ext uri="{FF2B5EF4-FFF2-40B4-BE49-F238E27FC236}">
                  <a16:creationId xmlns:a16="http://schemas.microsoft.com/office/drawing/2014/main" id="{7C475B7F-CCA5-91F5-BA3A-549DBA9CD610}"/>
                </a:ext>
              </a:extLst>
            </p:cNvPr>
            <p:cNvSpPr/>
            <p:nvPr/>
          </p:nvSpPr>
          <p:spPr>
            <a:xfrm rot="1396340">
              <a:off x="809128" y="3281355"/>
              <a:ext cx="1129703" cy="507143"/>
            </a:xfrm>
            <a:prstGeom prst="parallelogram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0E51C7C7-DF82-800D-1844-B5FA458ECBFF}"/>
                </a:ext>
              </a:extLst>
            </p:cNvPr>
            <p:cNvSpPr txBox="1"/>
            <p:nvPr/>
          </p:nvSpPr>
          <p:spPr>
            <a:xfrm rot="1380000">
              <a:off x="1110125" y="330409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17</a:t>
              </a:r>
              <a:endParaRPr lang="zh-CN" altLang="en-US" sz="2400" dirty="0"/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EBE3F288-A332-46FC-FB28-EFFD8E953BA0}"/>
              </a:ext>
            </a:extLst>
          </p:cNvPr>
          <p:cNvGrpSpPr/>
          <p:nvPr/>
        </p:nvGrpSpPr>
        <p:grpSpPr>
          <a:xfrm>
            <a:off x="8135491" y="1602864"/>
            <a:ext cx="1002708" cy="502748"/>
            <a:chOff x="3866030" y="3311550"/>
            <a:chExt cx="1002708" cy="502748"/>
          </a:xfrm>
        </p:grpSpPr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AACE7924-CBFA-F0A5-24FB-1654B06AA6D4}"/>
                </a:ext>
              </a:extLst>
            </p:cNvPr>
            <p:cNvSpPr/>
            <p:nvPr/>
          </p:nvSpPr>
          <p:spPr>
            <a:xfrm rot="21257261">
              <a:off x="3866030" y="3311550"/>
              <a:ext cx="1002708" cy="502748"/>
            </a:xfrm>
            <a:prstGeom prst="rect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6A199BAF-FDEE-DA54-C579-B4C583F8EAA6}"/>
                </a:ext>
              </a:extLst>
            </p:cNvPr>
            <p:cNvSpPr txBox="1"/>
            <p:nvPr/>
          </p:nvSpPr>
          <p:spPr>
            <a:xfrm rot="21240000">
              <a:off x="4127689" y="3332091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14</a:t>
              </a:r>
              <a:endParaRPr lang="zh-CN" altLang="en-US" sz="2400" dirty="0"/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0011BBCC-46BA-D4A1-5E35-5FFE3906DDB2}"/>
              </a:ext>
            </a:extLst>
          </p:cNvPr>
          <p:cNvGrpSpPr/>
          <p:nvPr/>
        </p:nvGrpSpPr>
        <p:grpSpPr>
          <a:xfrm rot="21201060">
            <a:off x="6595339" y="1577993"/>
            <a:ext cx="1115414" cy="559257"/>
            <a:chOff x="3861184" y="3249748"/>
            <a:chExt cx="1115414" cy="559257"/>
          </a:xfrm>
        </p:grpSpPr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8EC2F75D-E196-F7F2-EFD2-D65B0F3B7DA0}"/>
                </a:ext>
              </a:extLst>
            </p:cNvPr>
            <p:cNvSpPr/>
            <p:nvPr/>
          </p:nvSpPr>
          <p:spPr>
            <a:xfrm rot="21257261">
              <a:off x="3861184" y="3249748"/>
              <a:ext cx="1115414" cy="559257"/>
            </a:xfrm>
            <a:prstGeom prst="rect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C68C31F8-38EE-3AC8-660A-CEAAD2F84BAB}"/>
                </a:ext>
              </a:extLst>
            </p:cNvPr>
            <p:cNvSpPr txBox="1"/>
            <p:nvPr/>
          </p:nvSpPr>
          <p:spPr>
            <a:xfrm rot="21240000">
              <a:off x="4238417" y="3297232"/>
              <a:ext cx="3561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6</a:t>
              </a:r>
              <a:endParaRPr lang="zh-CN" altLang="en-US" sz="24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111A570-140F-5042-2A70-F2C65160332E}"/>
              </a:ext>
            </a:extLst>
          </p:cNvPr>
          <p:cNvGrpSpPr/>
          <p:nvPr/>
        </p:nvGrpSpPr>
        <p:grpSpPr>
          <a:xfrm>
            <a:off x="6917786" y="2604612"/>
            <a:ext cx="557810" cy="557810"/>
            <a:chOff x="2142165" y="1474471"/>
            <a:chExt cx="557810" cy="5578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3932F5D6-1E79-C43E-2A9F-B555A343B3E1}"/>
                </a:ext>
              </a:extLst>
            </p:cNvPr>
            <p:cNvSpPr/>
            <p:nvPr/>
          </p:nvSpPr>
          <p:spPr>
            <a:xfrm>
              <a:off x="2142165" y="1474471"/>
              <a:ext cx="557810" cy="557810"/>
            </a:xfrm>
            <a:prstGeom prst="rect">
              <a:avLst/>
            </a:prstGeom>
            <a:solidFill>
              <a:srgbClr val="41C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F39E2ED9-2F54-1256-90A6-6D5A92A7ABE2}"/>
                </a:ext>
              </a:extLst>
            </p:cNvPr>
            <p:cNvSpPr txBox="1"/>
            <p:nvPr/>
          </p:nvSpPr>
          <p:spPr>
            <a:xfrm>
              <a:off x="2242976" y="1522544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2</a:t>
              </a:r>
              <a:endParaRPr lang="zh-CN" altLang="en-US" sz="2400" dirty="0"/>
            </a:p>
          </p:txBody>
        </p: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C26EBE25-606F-B04F-B3AF-4C7915A89CED}"/>
              </a:ext>
            </a:extLst>
          </p:cNvPr>
          <p:cNvGrpSpPr/>
          <p:nvPr/>
        </p:nvGrpSpPr>
        <p:grpSpPr>
          <a:xfrm rot="20749950">
            <a:off x="8049829" y="2563411"/>
            <a:ext cx="557810" cy="557810"/>
            <a:chOff x="2142165" y="1474471"/>
            <a:chExt cx="557810" cy="557810"/>
          </a:xfrm>
        </p:grpSpPr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3C6E9B82-FBDE-C437-44A9-DC426348EF84}"/>
                </a:ext>
              </a:extLst>
            </p:cNvPr>
            <p:cNvSpPr/>
            <p:nvPr/>
          </p:nvSpPr>
          <p:spPr>
            <a:xfrm>
              <a:off x="2142165" y="1474471"/>
              <a:ext cx="557810" cy="557810"/>
            </a:xfrm>
            <a:prstGeom prst="rect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6B439027-1E0C-E21C-C4F5-908F5241B21A}"/>
                </a:ext>
              </a:extLst>
            </p:cNvPr>
            <p:cNvSpPr txBox="1"/>
            <p:nvPr/>
          </p:nvSpPr>
          <p:spPr>
            <a:xfrm>
              <a:off x="2242976" y="1522544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4</a:t>
              </a:r>
              <a:endParaRPr lang="zh-CN" altLang="en-US" sz="2400" dirty="0"/>
            </a:p>
          </p:txBody>
        </p: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1746680D-1170-DF23-90E0-3C3CF7295EEC}"/>
              </a:ext>
            </a:extLst>
          </p:cNvPr>
          <p:cNvGrpSpPr/>
          <p:nvPr/>
        </p:nvGrpSpPr>
        <p:grpSpPr>
          <a:xfrm rot="19886093">
            <a:off x="9061980" y="2577693"/>
            <a:ext cx="557810" cy="557810"/>
            <a:chOff x="2142165" y="1474471"/>
            <a:chExt cx="557810" cy="557810"/>
          </a:xfrm>
        </p:grpSpPr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69997AB7-8B76-E7DD-4431-8F29701A1AB8}"/>
                </a:ext>
              </a:extLst>
            </p:cNvPr>
            <p:cNvSpPr/>
            <p:nvPr/>
          </p:nvSpPr>
          <p:spPr>
            <a:xfrm>
              <a:off x="2142165" y="1474471"/>
              <a:ext cx="557810" cy="557810"/>
            </a:xfrm>
            <a:prstGeom prst="rect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1563F787-CAEF-1243-DF05-0D6F24C2E10B}"/>
                </a:ext>
              </a:extLst>
            </p:cNvPr>
            <p:cNvSpPr txBox="1"/>
            <p:nvPr/>
          </p:nvSpPr>
          <p:spPr>
            <a:xfrm>
              <a:off x="2157216" y="1522544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10</a:t>
              </a:r>
              <a:endParaRPr lang="zh-CN" altLang="en-US" sz="2400" dirty="0"/>
            </a:p>
          </p:txBody>
        </p:sp>
      </p:grp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1B25EC5A-5F27-8776-C3D3-EBD174D738C4}"/>
              </a:ext>
            </a:extLst>
          </p:cNvPr>
          <p:cNvGrpSpPr/>
          <p:nvPr/>
        </p:nvGrpSpPr>
        <p:grpSpPr>
          <a:xfrm>
            <a:off x="8434860" y="3561008"/>
            <a:ext cx="527709" cy="523099"/>
            <a:chOff x="2207809" y="2876036"/>
            <a:chExt cx="527709" cy="523099"/>
          </a:xfrm>
        </p:grpSpPr>
        <p:sp>
          <p:nvSpPr>
            <p:cNvPr id="120" name="椭圆 119">
              <a:extLst>
                <a:ext uri="{FF2B5EF4-FFF2-40B4-BE49-F238E27FC236}">
                  <a16:creationId xmlns:a16="http://schemas.microsoft.com/office/drawing/2014/main" id="{94999280-DDD4-6A1C-E2C7-CBAA6186BA6C}"/>
                </a:ext>
              </a:extLst>
            </p:cNvPr>
            <p:cNvSpPr/>
            <p:nvPr/>
          </p:nvSpPr>
          <p:spPr>
            <a:xfrm>
              <a:off x="2210114" y="2876036"/>
              <a:ext cx="523099" cy="523099"/>
            </a:xfrm>
            <a:prstGeom prst="ellipse">
              <a:avLst/>
            </a:prstGeom>
            <a:solidFill>
              <a:srgbClr val="86C6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3D27FD24-C1FB-5C48-51F2-3C59CFFDDB37}"/>
                </a:ext>
              </a:extLst>
            </p:cNvPr>
            <p:cNvSpPr txBox="1"/>
            <p:nvPr/>
          </p:nvSpPr>
          <p:spPr>
            <a:xfrm>
              <a:off x="2207809" y="2906753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12</a:t>
              </a:r>
              <a:endParaRPr lang="zh-CN" altLang="en-US" sz="2400" dirty="0"/>
            </a:p>
          </p:txBody>
        </p:sp>
      </p:grp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4B19C5C2-5618-52BD-14EC-12B952E73E57}"/>
              </a:ext>
            </a:extLst>
          </p:cNvPr>
          <p:cNvGrpSpPr/>
          <p:nvPr/>
        </p:nvGrpSpPr>
        <p:grpSpPr>
          <a:xfrm>
            <a:off x="7332128" y="3530195"/>
            <a:ext cx="551963" cy="551963"/>
            <a:chOff x="2199954" y="2856524"/>
            <a:chExt cx="551963" cy="551963"/>
          </a:xfrm>
        </p:grpSpPr>
        <p:sp>
          <p:nvSpPr>
            <p:cNvPr id="123" name="椭圆 122">
              <a:extLst>
                <a:ext uri="{FF2B5EF4-FFF2-40B4-BE49-F238E27FC236}">
                  <a16:creationId xmlns:a16="http://schemas.microsoft.com/office/drawing/2014/main" id="{ED98386D-034B-3AAA-671E-CECE6CB8F147}"/>
                </a:ext>
              </a:extLst>
            </p:cNvPr>
            <p:cNvSpPr/>
            <p:nvPr/>
          </p:nvSpPr>
          <p:spPr>
            <a:xfrm>
              <a:off x="2199954" y="2856524"/>
              <a:ext cx="551963" cy="551963"/>
            </a:xfrm>
            <a:prstGeom prst="ellipse">
              <a:avLst/>
            </a:prstGeom>
            <a:solidFill>
              <a:srgbClr val="F04C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文本框 123">
              <a:extLst>
                <a:ext uri="{FF2B5EF4-FFF2-40B4-BE49-F238E27FC236}">
                  <a16:creationId xmlns:a16="http://schemas.microsoft.com/office/drawing/2014/main" id="{0D940A80-C8D2-6B86-DD58-26DB9465AFF5}"/>
                </a:ext>
              </a:extLst>
            </p:cNvPr>
            <p:cNvSpPr txBox="1"/>
            <p:nvPr/>
          </p:nvSpPr>
          <p:spPr>
            <a:xfrm>
              <a:off x="2297841" y="2901672"/>
              <a:ext cx="3561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8</a:t>
              </a:r>
              <a:endParaRPr lang="zh-CN" altLang="en-US" sz="2400" dirty="0"/>
            </a:p>
          </p:txBody>
        </p:sp>
      </p:grp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1BE0DD43-BAE8-7B69-6E8E-A83EC02F868A}"/>
              </a:ext>
            </a:extLst>
          </p:cNvPr>
          <p:cNvGrpSpPr/>
          <p:nvPr/>
        </p:nvGrpSpPr>
        <p:grpSpPr>
          <a:xfrm>
            <a:off x="7196046" y="4458729"/>
            <a:ext cx="881299" cy="500997"/>
            <a:chOff x="981679" y="1397000"/>
            <a:chExt cx="881299" cy="500997"/>
          </a:xfrm>
        </p:grpSpPr>
        <p:sp>
          <p:nvSpPr>
            <p:cNvPr id="126" name="等腰三角形 125">
              <a:extLst>
                <a:ext uri="{FF2B5EF4-FFF2-40B4-BE49-F238E27FC236}">
                  <a16:creationId xmlns:a16="http://schemas.microsoft.com/office/drawing/2014/main" id="{D15A72EC-37BD-2C4E-A0BF-0194F26059A7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86C6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DC2918E8-CFC5-C898-0A5C-B33EB85B6BC2}"/>
                </a:ext>
              </a:extLst>
            </p:cNvPr>
            <p:cNvSpPr txBox="1"/>
            <p:nvPr/>
          </p:nvSpPr>
          <p:spPr>
            <a:xfrm>
              <a:off x="1158473" y="1436332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16</a:t>
              </a:r>
              <a:endParaRPr lang="zh-CN" altLang="en-US" sz="2400" dirty="0"/>
            </a:p>
          </p:txBody>
        </p:sp>
      </p:grp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3B90C038-70D9-A2D5-48DD-429A3BA80245}"/>
              </a:ext>
            </a:extLst>
          </p:cNvPr>
          <p:cNvGrpSpPr/>
          <p:nvPr/>
        </p:nvGrpSpPr>
        <p:grpSpPr>
          <a:xfrm>
            <a:off x="8565310" y="4549590"/>
            <a:ext cx="881299" cy="500997"/>
            <a:chOff x="981679" y="1397000"/>
            <a:chExt cx="881299" cy="500997"/>
          </a:xfrm>
        </p:grpSpPr>
        <p:sp>
          <p:nvSpPr>
            <p:cNvPr id="129" name="等腰三角形 128">
              <a:extLst>
                <a:ext uri="{FF2B5EF4-FFF2-40B4-BE49-F238E27FC236}">
                  <a16:creationId xmlns:a16="http://schemas.microsoft.com/office/drawing/2014/main" id="{C6EDE412-2B89-39EE-D0E2-E5CF88DBBBC0}"/>
                </a:ext>
              </a:extLst>
            </p:cNvPr>
            <p:cNvSpPr/>
            <p:nvPr/>
          </p:nvSpPr>
          <p:spPr>
            <a:xfrm>
              <a:off x="981679" y="1397000"/>
              <a:ext cx="881299" cy="429894"/>
            </a:xfrm>
            <a:prstGeom prst="triangle">
              <a:avLst/>
            </a:prstGeom>
            <a:solidFill>
              <a:srgbClr val="FD91A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BD3F71D3-9969-2982-519D-FEB538C61DB1}"/>
                </a:ext>
              </a:extLst>
            </p:cNvPr>
            <p:cNvSpPr txBox="1"/>
            <p:nvPr/>
          </p:nvSpPr>
          <p:spPr>
            <a:xfrm>
              <a:off x="1158473" y="1436332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18</a:t>
              </a:r>
              <a:endParaRPr lang="zh-CN" altLang="en-US" sz="2400" dirty="0"/>
            </a:p>
          </p:txBody>
        </p:sp>
      </p:grpSp>
      <p:grpSp>
        <p:nvGrpSpPr>
          <p:cNvPr id="131" name="组合 130">
            <a:extLst>
              <a:ext uri="{FF2B5EF4-FFF2-40B4-BE49-F238E27FC236}">
                <a16:creationId xmlns:a16="http://schemas.microsoft.com/office/drawing/2014/main" id="{8604F490-8EE3-9F83-03DB-7F724ADC9CE1}"/>
              </a:ext>
            </a:extLst>
          </p:cNvPr>
          <p:cNvGrpSpPr/>
          <p:nvPr/>
        </p:nvGrpSpPr>
        <p:grpSpPr>
          <a:xfrm rot="1208646">
            <a:off x="9478137" y="1605970"/>
            <a:ext cx="1002708" cy="502748"/>
            <a:chOff x="3866030" y="3311550"/>
            <a:chExt cx="1002708" cy="502748"/>
          </a:xfrm>
          <a:solidFill>
            <a:srgbClr val="41C8F5"/>
          </a:solidFill>
        </p:grpSpPr>
        <p:sp>
          <p:nvSpPr>
            <p:cNvPr id="132" name="矩形 131">
              <a:extLst>
                <a:ext uri="{FF2B5EF4-FFF2-40B4-BE49-F238E27FC236}">
                  <a16:creationId xmlns:a16="http://schemas.microsoft.com/office/drawing/2014/main" id="{CB371704-B96E-04F0-3693-ED4F8A8500E3}"/>
                </a:ext>
              </a:extLst>
            </p:cNvPr>
            <p:cNvSpPr/>
            <p:nvPr/>
          </p:nvSpPr>
          <p:spPr>
            <a:xfrm rot="21257261">
              <a:off x="3866030" y="3311550"/>
              <a:ext cx="1002708" cy="502748"/>
            </a:xfrm>
            <a:prstGeom prst="rect">
              <a:avLst/>
            </a:prstGeom>
            <a:solidFill>
              <a:srgbClr val="F1C7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文本框 132">
              <a:extLst>
                <a:ext uri="{FF2B5EF4-FFF2-40B4-BE49-F238E27FC236}">
                  <a16:creationId xmlns:a16="http://schemas.microsoft.com/office/drawing/2014/main" id="{49584380-0695-A61B-4AD2-51C9F6F37EE4}"/>
                </a:ext>
              </a:extLst>
            </p:cNvPr>
            <p:cNvSpPr txBox="1"/>
            <p:nvPr/>
          </p:nvSpPr>
          <p:spPr>
            <a:xfrm rot="21240000">
              <a:off x="4127689" y="3332091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/>
                <a:t>20</a:t>
              </a:r>
              <a:endParaRPr lang="zh-CN" altLang="en-US" sz="2400" dirty="0"/>
            </a:p>
          </p:txBody>
        </p:sp>
      </p:grpSp>
      <p:pic>
        <p:nvPicPr>
          <p:cNvPr id="134" name="图片 133">
            <a:hlinkClick r:id="rId2" action="ppaction://hlinksldjump"/>
            <a:extLst>
              <a:ext uri="{FF2B5EF4-FFF2-40B4-BE49-F238E27FC236}">
                <a16:creationId xmlns:a16="http://schemas.microsoft.com/office/drawing/2014/main" id="{E151E4B4-F904-B5EA-E3B8-ADF884363A9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284171" y="5935536"/>
            <a:ext cx="646232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120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图片 94">
            <a:extLst>
              <a:ext uri="{FF2B5EF4-FFF2-40B4-BE49-F238E27FC236}">
                <a16:creationId xmlns:a16="http://schemas.microsoft.com/office/drawing/2014/main" id="{DDB9DA98-A437-0674-F633-1564105D1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10" y="716382"/>
            <a:ext cx="5465164" cy="2973600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ADB0A7C0-1DD6-B881-ED0F-054FA6014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228" y="717923"/>
            <a:ext cx="5462332" cy="2972059"/>
          </a:xfrm>
          <a:prstGeom prst="rect">
            <a:avLst/>
          </a:prstGeom>
        </p:spPr>
      </p:pic>
      <p:pic>
        <p:nvPicPr>
          <p:cNvPr id="98" name="图片 97">
            <a:extLst>
              <a:ext uri="{FF2B5EF4-FFF2-40B4-BE49-F238E27FC236}">
                <a16:creationId xmlns:a16="http://schemas.microsoft.com/office/drawing/2014/main" id="{37012AA1-1723-05D3-40E3-816B73BB80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610" y="4269353"/>
            <a:ext cx="1344096" cy="1344096"/>
          </a:xfrm>
          <a:prstGeom prst="rect">
            <a:avLst/>
          </a:prstGeom>
        </p:spPr>
      </p:pic>
      <p:sp>
        <p:nvSpPr>
          <p:cNvPr id="99" name="对话气泡: 圆角矩形 98">
            <a:extLst>
              <a:ext uri="{FF2B5EF4-FFF2-40B4-BE49-F238E27FC236}">
                <a16:creationId xmlns:a16="http://schemas.microsoft.com/office/drawing/2014/main" id="{EFB261FA-C47A-A95C-184C-D37D3BDEECCD}"/>
              </a:ext>
            </a:extLst>
          </p:cNvPr>
          <p:cNvSpPr/>
          <p:nvPr/>
        </p:nvSpPr>
        <p:spPr>
          <a:xfrm>
            <a:off x="2019930" y="4007115"/>
            <a:ext cx="4088129" cy="1859067"/>
          </a:xfrm>
          <a:prstGeom prst="wedgeRoundRectCallout">
            <a:avLst>
              <a:gd name="adj1" fmla="val -58044"/>
              <a:gd name="adj2" fmla="val 2366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可以对第一次分类的结果按一定的标准继续分下去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……</a:t>
            </a:r>
            <a:endParaRPr lang="zh-CN" altLang="en-US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615EF4AD-47CE-D1BC-7837-E2909571DF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455413" y="4936649"/>
            <a:ext cx="1353600" cy="1353600"/>
          </a:xfrm>
          <a:prstGeom prst="rect">
            <a:avLst/>
          </a:prstGeom>
        </p:spPr>
      </p:pic>
      <p:sp>
        <p:nvSpPr>
          <p:cNvPr id="102" name="对话气泡: 圆角矩形 101">
            <a:extLst>
              <a:ext uri="{FF2B5EF4-FFF2-40B4-BE49-F238E27FC236}">
                <a16:creationId xmlns:a16="http://schemas.microsoft.com/office/drawing/2014/main" id="{EB42E20A-72B1-AAA3-EDD4-3E5B5EF7E462}"/>
              </a:ext>
            </a:extLst>
          </p:cNvPr>
          <p:cNvSpPr/>
          <p:nvPr/>
        </p:nvSpPr>
        <p:spPr>
          <a:xfrm>
            <a:off x="6581850" y="4148119"/>
            <a:ext cx="3224673" cy="1777950"/>
          </a:xfrm>
          <a:prstGeom prst="wedgeRoundRectCallout">
            <a:avLst>
              <a:gd name="adj1" fmla="val 61542"/>
              <a:gd name="adj2" fmla="val 3831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不管按什么顺序分类，最后都分成了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类。</a:t>
            </a: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F9D1B38-E6B9-7B12-E1B1-9E8A89579C27}"/>
              </a:ext>
            </a:extLst>
          </p:cNvPr>
          <p:cNvSpPr txBox="1"/>
          <p:nvPr/>
        </p:nvSpPr>
        <p:spPr>
          <a:xfrm>
            <a:off x="1169956" y="1324486"/>
            <a:ext cx="422193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分一分。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7A25158F-C758-0107-923C-E4BAE481D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1351" y="156321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B3A0B74-A0BA-69E1-4467-13A1D9C139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3" y="2220073"/>
            <a:ext cx="10076033" cy="3453445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F63EF49D-E9F4-304D-2C70-60C76825D82B}"/>
              </a:ext>
            </a:extLst>
          </p:cNvPr>
          <p:cNvSpPr/>
          <p:nvPr/>
        </p:nvSpPr>
        <p:spPr>
          <a:xfrm>
            <a:off x="500743" y="137988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5EF202D4-00BD-CDD6-528F-01DB2C4CA987}"/>
              </a:ext>
            </a:extLst>
          </p:cNvPr>
          <p:cNvSpPr txBox="1"/>
          <p:nvPr/>
        </p:nvSpPr>
        <p:spPr>
          <a:xfrm>
            <a:off x="771121" y="3825776"/>
            <a:ext cx="1026004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）按不同的车型分一分，填写下表。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DA5F6C94-4ECD-E4B3-5615-0F0BD909E5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160823"/>
              </p:ext>
            </p:extLst>
          </p:nvPr>
        </p:nvGraphicFramePr>
        <p:xfrm>
          <a:off x="1876974" y="4699367"/>
          <a:ext cx="8438052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6342">
                  <a:extLst>
                    <a:ext uri="{9D8B030D-6E8A-4147-A177-3AD203B41FA5}">
                      <a16:colId xmlns:a16="http://schemas.microsoft.com/office/drawing/2014/main" val="3825856711"/>
                    </a:ext>
                  </a:extLst>
                </a:gridCol>
                <a:gridCol w="1406342">
                  <a:extLst>
                    <a:ext uri="{9D8B030D-6E8A-4147-A177-3AD203B41FA5}">
                      <a16:colId xmlns:a16="http://schemas.microsoft.com/office/drawing/2014/main" val="2416898013"/>
                    </a:ext>
                  </a:extLst>
                </a:gridCol>
                <a:gridCol w="1406342">
                  <a:extLst>
                    <a:ext uri="{9D8B030D-6E8A-4147-A177-3AD203B41FA5}">
                      <a16:colId xmlns:a16="http://schemas.microsoft.com/office/drawing/2014/main" val="1137919423"/>
                    </a:ext>
                  </a:extLst>
                </a:gridCol>
                <a:gridCol w="1406342">
                  <a:extLst>
                    <a:ext uri="{9D8B030D-6E8A-4147-A177-3AD203B41FA5}">
                      <a16:colId xmlns:a16="http://schemas.microsoft.com/office/drawing/2014/main" val="1901947953"/>
                    </a:ext>
                  </a:extLst>
                </a:gridCol>
                <a:gridCol w="1406342">
                  <a:extLst>
                    <a:ext uri="{9D8B030D-6E8A-4147-A177-3AD203B41FA5}">
                      <a16:colId xmlns:a16="http://schemas.microsoft.com/office/drawing/2014/main" val="2487666880"/>
                    </a:ext>
                  </a:extLst>
                </a:gridCol>
                <a:gridCol w="1406342">
                  <a:extLst>
                    <a:ext uri="{9D8B030D-6E8A-4147-A177-3AD203B41FA5}">
                      <a16:colId xmlns:a16="http://schemas.microsoft.com/office/drawing/2014/main" val="1408792882"/>
                    </a:ext>
                  </a:extLst>
                </a:gridCol>
              </a:tblGrid>
              <a:tr h="2564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汽车种类</a:t>
                      </a:r>
                    </a:p>
                  </a:txBody>
                  <a:tcPr anchor="ctr"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20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辆数</a:t>
                      </a:r>
                    </a:p>
                  </a:txBody>
                  <a:tcPr anchor="ctr"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210009"/>
                  </a:ext>
                </a:extLst>
              </a:tr>
            </a:tbl>
          </a:graphicData>
        </a:graphic>
      </p:graphicFrame>
      <p:pic>
        <p:nvPicPr>
          <p:cNvPr id="13" name="图片 12">
            <a:extLst>
              <a:ext uri="{FF2B5EF4-FFF2-40B4-BE49-F238E27FC236}">
                <a16:creationId xmlns:a16="http://schemas.microsoft.com/office/drawing/2014/main" id="{EA9A1EB7-7A42-4200-AB14-EDA1AC9BDF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3" y="314678"/>
            <a:ext cx="10076033" cy="345344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FDB2F2D-DC40-4114-952E-3926538CA4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4118" y="4890385"/>
            <a:ext cx="1274831" cy="70746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6F7943A-1C06-C999-194A-9F7284349D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920086" y="4929295"/>
            <a:ext cx="924529" cy="70746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1DA718D-24AB-C963-CE4B-0DF9642367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6635" y="4890383"/>
            <a:ext cx="1117475" cy="70746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EC49C54-8842-A5D9-5BC0-BD7729242F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7472" y="4979218"/>
            <a:ext cx="980805" cy="62707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5142C72-7910-2249-33BE-291DEE473AF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25793" y="4890383"/>
            <a:ext cx="980805" cy="707468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B18A69C8-4285-AAAF-A42C-0EE3B41A2B6F}"/>
              </a:ext>
            </a:extLst>
          </p:cNvPr>
          <p:cNvSpPr txBox="1"/>
          <p:nvPr/>
        </p:nvSpPr>
        <p:spPr>
          <a:xfrm>
            <a:off x="3814558" y="5757057"/>
            <a:ext cx="731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AE78158-97AD-5634-5ACF-19D15A56CD0A}"/>
              </a:ext>
            </a:extLst>
          </p:cNvPr>
          <p:cNvSpPr txBox="1"/>
          <p:nvPr/>
        </p:nvSpPr>
        <p:spPr>
          <a:xfrm>
            <a:off x="5208533" y="5757057"/>
            <a:ext cx="731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C6A8962-487F-CF8C-AA39-10040272EC8C}"/>
              </a:ext>
            </a:extLst>
          </p:cNvPr>
          <p:cNvSpPr txBox="1"/>
          <p:nvPr/>
        </p:nvSpPr>
        <p:spPr>
          <a:xfrm>
            <a:off x="6603132" y="5757057"/>
            <a:ext cx="731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82710A7-09D6-B043-D203-643942FDD547}"/>
              </a:ext>
            </a:extLst>
          </p:cNvPr>
          <p:cNvSpPr txBox="1"/>
          <p:nvPr/>
        </p:nvSpPr>
        <p:spPr>
          <a:xfrm>
            <a:off x="8007459" y="5757057"/>
            <a:ext cx="731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9A10D65-D240-99AA-4EF4-EC3C112B1203}"/>
              </a:ext>
            </a:extLst>
          </p:cNvPr>
          <p:cNvSpPr txBox="1"/>
          <p:nvPr/>
        </p:nvSpPr>
        <p:spPr>
          <a:xfrm>
            <a:off x="9433441" y="5757057"/>
            <a:ext cx="731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CB09BE7-F895-A0FA-07D4-7EF9B80EF104}"/>
              </a:ext>
            </a:extLst>
          </p:cNvPr>
          <p:cNvSpPr txBox="1"/>
          <p:nvPr/>
        </p:nvSpPr>
        <p:spPr>
          <a:xfrm>
            <a:off x="771121" y="3825776"/>
            <a:ext cx="1026004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）如果分成两类，可以怎样分？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BAE7A29-F4DF-185A-14CF-3334109BAB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3" y="314678"/>
            <a:ext cx="10076033" cy="3453445"/>
          </a:xfrm>
          <a:prstGeom prst="rect">
            <a:avLst/>
          </a:prstGeom>
        </p:spPr>
      </p:pic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CF2497E9-F74A-2E46-7E1D-FD6B79D8AA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8377"/>
              </p:ext>
            </p:extLst>
          </p:nvPr>
        </p:nvGraphicFramePr>
        <p:xfrm>
          <a:off x="1876974" y="4811127"/>
          <a:ext cx="8438053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35103">
                  <a:extLst>
                    <a:ext uri="{9D8B030D-6E8A-4147-A177-3AD203B41FA5}">
                      <a16:colId xmlns:a16="http://schemas.microsoft.com/office/drawing/2014/main" val="3825856711"/>
                    </a:ext>
                  </a:extLst>
                </a:gridCol>
                <a:gridCol w="3051475">
                  <a:extLst>
                    <a:ext uri="{9D8B030D-6E8A-4147-A177-3AD203B41FA5}">
                      <a16:colId xmlns:a16="http://schemas.microsoft.com/office/drawing/2014/main" val="2416898013"/>
                    </a:ext>
                  </a:extLst>
                </a:gridCol>
                <a:gridCol w="3051475">
                  <a:extLst>
                    <a:ext uri="{9D8B030D-6E8A-4147-A177-3AD203B41FA5}">
                      <a16:colId xmlns:a16="http://schemas.microsoft.com/office/drawing/2014/main" val="1901947953"/>
                    </a:ext>
                  </a:extLst>
                </a:gridCol>
              </a:tblGrid>
              <a:tr h="2564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行驶方向</a:t>
                      </a:r>
                      <a:endParaRPr lang="en-US" altLang="zh-CN" sz="32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向左行驶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向右行驶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20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辆数</a:t>
                      </a:r>
                    </a:p>
                  </a:txBody>
                  <a:tcPr anchor="ctr"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b="1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200" b="1" kern="12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210009"/>
                  </a:ext>
                </a:extLst>
              </a:tr>
            </a:tbl>
          </a:graphicData>
        </a:graphic>
      </p:graphicFrame>
      <p:pic>
        <p:nvPicPr>
          <p:cNvPr id="18" name="图片 17">
            <a:extLst>
              <a:ext uri="{FF2B5EF4-FFF2-40B4-BE49-F238E27FC236}">
                <a16:creationId xmlns:a16="http://schemas.microsoft.com/office/drawing/2014/main" id="{EBF49CF5-313D-338B-31B3-1C95180A0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508" y="4870704"/>
            <a:ext cx="2413952" cy="45512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D45D3B5-BDA7-DC6C-7691-00263B99E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260" y="4870704"/>
            <a:ext cx="2413952" cy="45512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73B6FDE-DE00-C92F-E850-E9307B1A9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508" y="5456611"/>
            <a:ext cx="2413952" cy="45512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D048FDA-D2A0-8126-22DF-0131DA544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9260" y="5456611"/>
            <a:ext cx="2413952" cy="45512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593094E-C609-4D6B-34E2-F15F5B59A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566" y="4868592"/>
            <a:ext cx="1914142" cy="45724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B2363637-7E11-C033-F2A1-D9271F430319}"/>
              </a:ext>
            </a:extLst>
          </p:cNvPr>
          <p:cNvSpPr txBox="1"/>
          <p:nvPr/>
        </p:nvSpPr>
        <p:spPr>
          <a:xfrm>
            <a:off x="8222949" y="401936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答案不唯一。</a:t>
            </a: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8BF52E73-54F5-A435-AC4A-DE5D6FB215F4}"/>
              </a:ext>
            </a:extLst>
          </p:cNvPr>
          <p:cNvSpPr txBox="1"/>
          <p:nvPr/>
        </p:nvSpPr>
        <p:spPr>
          <a:xfrm>
            <a:off x="1113048" y="571641"/>
            <a:ext cx="664135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将下面图形分一分。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8DF8B6B-5C2F-AFD8-5967-64A02EEEF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80" y="1398232"/>
            <a:ext cx="3978449" cy="468410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81B356E-00A4-9C34-1D55-4680376D6E55}"/>
              </a:ext>
            </a:extLst>
          </p:cNvPr>
          <p:cNvSpPr txBox="1"/>
          <p:nvPr/>
        </p:nvSpPr>
        <p:spPr>
          <a:xfrm>
            <a:off x="5225290" y="1897363"/>
            <a:ext cx="642844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）根据扇子图案分一分。</a:t>
            </a: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B947A02E-5E93-EBFE-2F8A-2E94E63A8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755326"/>
              </p:ext>
            </p:extLst>
          </p:nvPr>
        </p:nvGraphicFramePr>
        <p:xfrm>
          <a:off x="5796570" y="2870693"/>
          <a:ext cx="5273472" cy="21390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8368">
                  <a:extLst>
                    <a:ext uri="{9D8B030D-6E8A-4147-A177-3AD203B41FA5}">
                      <a16:colId xmlns:a16="http://schemas.microsoft.com/office/drawing/2014/main" val="1832106484"/>
                    </a:ext>
                  </a:extLst>
                </a:gridCol>
                <a:gridCol w="1318368">
                  <a:extLst>
                    <a:ext uri="{9D8B030D-6E8A-4147-A177-3AD203B41FA5}">
                      <a16:colId xmlns:a16="http://schemas.microsoft.com/office/drawing/2014/main" val="2434811930"/>
                    </a:ext>
                  </a:extLst>
                </a:gridCol>
                <a:gridCol w="1318368">
                  <a:extLst>
                    <a:ext uri="{9D8B030D-6E8A-4147-A177-3AD203B41FA5}">
                      <a16:colId xmlns:a16="http://schemas.microsoft.com/office/drawing/2014/main" val="522283040"/>
                    </a:ext>
                  </a:extLst>
                </a:gridCol>
                <a:gridCol w="1318368">
                  <a:extLst>
                    <a:ext uri="{9D8B030D-6E8A-4147-A177-3AD203B41FA5}">
                      <a16:colId xmlns:a16="http://schemas.microsoft.com/office/drawing/2014/main" val="986751167"/>
                    </a:ext>
                  </a:extLst>
                </a:gridCol>
              </a:tblGrid>
              <a:tr h="13903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图案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232627"/>
                  </a:ext>
                </a:extLst>
              </a:tr>
              <a:tr h="7486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个数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544770"/>
                  </a:ext>
                </a:extLst>
              </a:tr>
            </a:tbl>
          </a:graphicData>
        </a:graphic>
      </p:graphicFrame>
      <p:pic>
        <p:nvPicPr>
          <p:cNvPr id="13" name="图片 12">
            <a:extLst>
              <a:ext uri="{FF2B5EF4-FFF2-40B4-BE49-F238E27FC236}">
                <a16:creationId xmlns:a16="http://schemas.microsoft.com/office/drawing/2014/main" id="{B5091FA6-F9B6-3937-BC3E-01AFA3531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097" y="3054814"/>
            <a:ext cx="872614" cy="108121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9BD5E7B-2451-427C-C73B-21A0B805D2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2455" y="3214940"/>
            <a:ext cx="1166423" cy="76096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65958B4-EA91-2D27-CF67-D776176799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2337" y="3053345"/>
            <a:ext cx="740401" cy="108415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55E856B-5F94-2E50-6FC7-B705E813B3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7553" y="4356595"/>
            <a:ext cx="779885" cy="54614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0CEFF55-A1DA-8241-F9DB-6D8A662552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7122" y="4356595"/>
            <a:ext cx="779885" cy="54614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4365904-1732-D026-E505-2F8E17E0A8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32337" y="4356595"/>
            <a:ext cx="779885" cy="546145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BA709431-D25C-54F1-81D6-EA247CE2953A}"/>
              </a:ext>
            </a:extLst>
          </p:cNvPr>
          <p:cNvSpPr/>
          <p:nvPr/>
        </p:nvSpPr>
        <p:spPr>
          <a:xfrm>
            <a:off x="500743" y="62448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20D4E50-0291-2CCD-E312-67C11A601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80" y="1398232"/>
            <a:ext cx="3978449" cy="468410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D71CDE3-5A8B-3A8D-5CD8-22A32D24A939}"/>
              </a:ext>
            </a:extLst>
          </p:cNvPr>
          <p:cNvSpPr txBox="1"/>
          <p:nvPr/>
        </p:nvSpPr>
        <p:spPr>
          <a:xfrm>
            <a:off x="5225290" y="1897363"/>
            <a:ext cx="642844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）还能怎么分？试一试。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40AAA04-3416-ACD4-8694-814B56C992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04669"/>
              </p:ext>
            </p:extLst>
          </p:nvPr>
        </p:nvGraphicFramePr>
        <p:xfrm>
          <a:off x="5796570" y="2870693"/>
          <a:ext cx="5273471" cy="17593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5983">
                  <a:extLst>
                    <a:ext uri="{9D8B030D-6E8A-4147-A177-3AD203B41FA5}">
                      <a16:colId xmlns:a16="http://schemas.microsoft.com/office/drawing/2014/main" val="1832106484"/>
                    </a:ext>
                  </a:extLst>
                </a:gridCol>
                <a:gridCol w="1004372">
                  <a:extLst>
                    <a:ext uri="{9D8B030D-6E8A-4147-A177-3AD203B41FA5}">
                      <a16:colId xmlns:a16="http://schemas.microsoft.com/office/drawing/2014/main" val="2434811930"/>
                    </a:ext>
                  </a:extLst>
                </a:gridCol>
                <a:gridCol w="1004372">
                  <a:extLst>
                    <a:ext uri="{9D8B030D-6E8A-4147-A177-3AD203B41FA5}">
                      <a16:colId xmlns:a16="http://schemas.microsoft.com/office/drawing/2014/main" val="1797775125"/>
                    </a:ext>
                  </a:extLst>
                </a:gridCol>
                <a:gridCol w="1004372">
                  <a:extLst>
                    <a:ext uri="{9D8B030D-6E8A-4147-A177-3AD203B41FA5}">
                      <a16:colId xmlns:a16="http://schemas.microsoft.com/office/drawing/2014/main" val="522283040"/>
                    </a:ext>
                  </a:extLst>
                </a:gridCol>
                <a:gridCol w="1004372">
                  <a:extLst>
                    <a:ext uri="{9D8B030D-6E8A-4147-A177-3AD203B41FA5}">
                      <a16:colId xmlns:a16="http://schemas.microsoft.com/office/drawing/2014/main" val="986751167"/>
                    </a:ext>
                  </a:extLst>
                </a:gridCol>
              </a:tblGrid>
              <a:tr h="101064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形状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36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232627"/>
                  </a:ext>
                </a:extLst>
              </a:tr>
              <a:tr h="7486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个数</a:t>
                      </a:r>
                    </a:p>
                  </a:txBody>
                  <a:tcPr anchor="ctr">
                    <a:solidFill>
                      <a:srgbClr val="FEF2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544770"/>
                  </a:ext>
                </a:extLst>
              </a:tr>
            </a:tbl>
          </a:graphicData>
        </a:graphic>
      </p:graphicFrame>
      <p:sp>
        <p:nvSpPr>
          <p:cNvPr id="8" name="矩形 7">
            <a:extLst>
              <a:ext uri="{FF2B5EF4-FFF2-40B4-BE49-F238E27FC236}">
                <a16:creationId xmlns:a16="http://schemas.microsoft.com/office/drawing/2014/main" id="{028E5C66-61C8-889D-59CD-B354826C338A}"/>
              </a:ext>
            </a:extLst>
          </p:cNvPr>
          <p:cNvSpPr/>
          <p:nvPr/>
        </p:nvSpPr>
        <p:spPr>
          <a:xfrm>
            <a:off x="7358876" y="3140840"/>
            <a:ext cx="391052" cy="49884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>
            <a:extLst>
              <a:ext uri="{FF2B5EF4-FFF2-40B4-BE49-F238E27FC236}">
                <a16:creationId xmlns:a16="http://schemas.microsoft.com/office/drawing/2014/main" id="{3C42FC74-3ED0-F555-2080-76F710AA6690}"/>
              </a:ext>
            </a:extLst>
          </p:cNvPr>
          <p:cNvSpPr/>
          <p:nvPr/>
        </p:nvSpPr>
        <p:spPr>
          <a:xfrm>
            <a:off x="8245700" y="3140840"/>
            <a:ext cx="617937" cy="498842"/>
          </a:xfrm>
          <a:prstGeom prst="parallelogram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692D808-9749-70DF-9BFC-4536A33024F0}"/>
              </a:ext>
            </a:extLst>
          </p:cNvPr>
          <p:cNvSpPr/>
          <p:nvPr/>
        </p:nvSpPr>
        <p:spPr>
          <a:xfrm>
            <a:off x="9323826" y="3140840"/>
            <a:ext cx="492997" cy="492997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D7C1CA8-4FD6-4554-0099-3BF6558ABFCB}"/>
              </a:ext>
            </a:extLst>
          </p:cNvPr>
          <p:cNvSpPr/>
          <p:nvPr/>
        </p:nvSpPr>
        <p:spPr>
          <a:xfrm>
            <a:off x="10329899" y="3137917"/>
            <a:ext cx="507130" cy="49884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175F96B-C7E4-B429-81BC-F1A7EFC3686D}"/>
              </a:ext>
            </a:extLst>
          </p:cNvPr>
          <p:cNvSpPr txBox="1"/>
          <p:nvPr/>
        </p:nvSpPr>
        <p:spPr>
          <a:xfrm>
            <a:off x="1113048" y="571641"/>
            <a:ext cx="664135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将下面图形分一分。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9EE4FD00-B73B-3378-E8B8-7BDF50F0E2E2}"/>
              </a:ext>
            </a:extLst>
          </p:cNvPr>
          <p:cNvSpPr/>
          <p:nvPr/>
        </p:nvSpPr>
        <p:spPr>
          <a:xfrm>
            <a:off x="500743" y="62448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7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31">
            <a:extLst>
              <a:ext uri="{FF2B5EF4-FFF2-40B4-BE49-F238E27FC236}">
                <a16:creationId xmlns:a16="http://schemas.microsoft.com/office/drawing/2014/main" id="{8E952FBB-177C-6E72-5E7D-10AFFEB4111F}"/>
              </a:ext>
            </a:extLst>
          </p:cNvPr>
          <p:cNvSpPr txBox="1"/>
          <p:nvPr/>
        </p:nvSpPr>
        <p:spPr>
          <a:xfrm>
            <a:off x="771121" y="3553402"/>
            <a:ext cx="106199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）将这些算式分成两类，可以怎样分？把分类的结果记录下来。</a:t>
            </a: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C0513314-DF57-979F-6394-38DA1D57FF65}"/>
              </a:ext>
            </a:extLst>
          </p:cNvPr>
          <p:cNvSpPr/>
          <p:nvPr/>
        </p:nvSpPr>
        <p:spPr>
          <a:xfrm>
            <a:off x="1721796" y="924128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3×8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89677633-BB1B-6A70-8D44-992B88CC1217}"/>
              </a:ext>
            </a:extLst>
          </p:cNvPr>
          <p:cNvSpPr/>
          <p:nvPr/>
        </p:nvSpPr>
        <p:spPr>
          <a:xfrm>
            <a:off x="1721796" y="1875006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9×2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6D18519B-4CFF-7F1B-E224-4A84B953C54B}"/>
              </a:ext>
            </a:extLst>
          </p:cNvPr>
          <p:cNvSpPr/>
          <p:nvPr/>
        </p:nvSpPr>
        <p:spPr>
          <a:xfrm>
            <a:off x="4346164" y="924127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5×5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46ED9FCA-1D07-A20F-A615-7CF3DE2CF468}"/>
              </a:ext>
            </a:extLst>
          </p:cNvPr>
          <p:cNvSpPr/>
          <p:nvPr/>
        </p:nvSpPr>
        <p:spPr>
          <a:xfrm>
            <a:off x="8256684" y="2816157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2×4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929C1E89-ECD5-D819-2067-24134EF3F249}"/>
              </a:ext>
            </a:extLst>
          </p:cNvPr>
          <p:cNvSpPr/>
          <p:nvPr/>
        </p:nvSpPr>
        <p:spPr>
          <a:xfrm>
            <a:off x="3001461" y="2752280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28÷4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0C305A77-F813-0672-3A41-9C78404B561E}"/>
              </a:ext>
            </a:extLst>
          </p:cNvPr>
          <p:cNvSpPr/>
          <p:nvPr/>
        </p:nvSpPr>
        <p:spPr>
          <a:xfrm>
            <a:off x="4346164" y="1856118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5×7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58E57D00-5043-D818-DC88-A18233D085B9}"/>
              </a:ext>
            </a:extLst>
          </p:cNvPr>
          <p:cNvSpPr/>
          <p:nvPr/>
        </p:nvSpPr>
        <p:spPr>
          <a:xfrm>
            <a:off x="5624209" y="2752280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45÷5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03D80ABE-3289-B60A-6893-CA5830F6BBF8}"/>
              </a:ext>
            </a:extLst>
          </p:cNvPr>
          <p:cNvSpPr/>
          <p:nvPr/>
        </p:nvSpPr>
        <p:spPr>
          <a:xfrm>
            <a:off x="6875102" y="1875006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42÷7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2A07A3EA-FEED-657C-5357-9ABCFF23CBC3}"/>
              </a:ext>
            </a:extLst>
          </p:cNvPr>
          <p:cNvSpPr/>
          <p:nvPr/>
        </p:nvSpPr>
        <p:spPr>
          <a:xfrm>
            <a:off x="6875102" y="924126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12÷4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05A1D547-9D0A-22AB-DAA7-BA36CFADB61C}"/>
              </a:ext>
            </a:extLst>
          </p:cNvPr>
          <p:cNvSpPr/>
          <p:nvPr/>
        </p:nvSpPr>
        <p:spPr>
          <a:xfrm>
            <a:off x="9472387" y="924126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9÷3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8D929715-A10F-9723-DBC7-E2754C18354B}"/>
              </a:ext>
            </a:extLst>
          </p:cNvPr>
          <p:cNvSpPr/>
          <p:nvPr/>
        </p:nvSpPr>
        <p:spPr>
          <a:xfrm>
            <a:off x="9472387" y="1875006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36÷9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6" name="表格 45">
            <a:extLst>
              <a:ext uri="{FF2B5EF4-FFF2-40B4-BE49-F238E27FC236}">
                <a16:creationId xmlns:a16="http://schemas.microsoft.com/office/drawing/2014/main" id="{4FC1B0CA-74F0-5614-9384-19FC9F1A6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788166"/>
              </p:ext>
            </p:extLst>
          </p:nvPr>
        </p:nvGraphicFramePr>
        <p:xfrm>
          <a:off x="2032000" y="5109730"/>
          <a:ext cx="8127999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36240950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34009344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267485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73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个数</a:t>
                      </a:r>
                    </a:p>
                  </a:txBody>
                  <a:tcPr anchor="ctr"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825174"/>
                  </a:ext>
                </a:extLst>
              </a:tr>
            </a:tbl>
          </a:graphicData>
        </a:graphic>
      </p:graphicFrame>
      <p:sp>
        <p:nvSpPr>
          <p:cNvPr id="48" name="文本框 47">
            <a:extLst>
              <a:ext uri="{FF2B5EF4-FFF2-40B4-BE49-F238E27FC236}">
                <a16:creationId xmlns:a16="http://schemas.microsoft.com/office/drawing/2014/main" id="{59E9E6F3-B437-B7E6-3C0F-BC485DF5516F}"/>
              </a:ext>
            </a:extLst>
          </p:cNvPr>
          <p:cNvSpPr txBox="1"/>
          <p:nvPr/>
        </p:nvSpPr>
        <p:spPr>
          <a:xfrm>
            <a:off x="2468393" y="5101414"/>
            <a:ext cx="22008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计算方法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95D38208-242F-D7D2-82FC-5849381E2B91}"/>
              </a:ext>
            </a:extLst>
          </p:cNvPr>
          <p:cNvSpPr txBox="1"/>
          <p:nvPr/>
        </p:nvSpPr>
        <p:spPr>
          <a:xfrm>
            <a:off x="5624209" y="5101414"/>
            <a:ext cx="14186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乘法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895EEA1A-6347-7215-220F-242339EE66B4}"/>
              </a:ext>
            </a:extLst>
          </p:cNvPr>
          <p:cNvSpPr txBox="1"/>
          <p:nvPr/>
        </p:nvSpPr>
        <p:spPr>
          <a:xfrm>
            <a:off x="8304990" y="5101414"/>
            <a:ext cx="14186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除法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F7A4C984-D415-5A4E-EF4D-4B8EA916E194}"/>
              </a:ext>
            </a:extLst>
          </p:cNvPr>
          <p:cNvSpPr txBox="1"/>
          <p:nvPr/>
        </p:nvSpPr>
        <p:spPr>
          <a:xfrm>
            <a:off x="5958028" y="5692923"/>
            <a:ext cx="731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D4A34A5C-D308-6083-E3E7-726197E72EC4}"/>
              </a:ext>
            </a:extLst>
          </p:cNvPr>
          <p:cNvSpPr txBox="1"/>
          <p:nvPr/>
        </p:nvSpPr>
        <p:spPr>
          <a:xfrm>
            <a:off x="8648537" y="5692923"/>
            <a:ext cx="731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A414FD1-E8F6-10B3-3E8C-0CDFC151B0A9}"/>
              </a:ext>
            </a:extLst>
          </p:cNvPr>
          <p:cNvSpPr/>
          <p:nvPr/>
        </p:nvSpPr>
        <p:spPr>
          <a:xfrm>
            <a:off x="500743" y="62448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8" grpId="0"/>
      <p:bldP spid="49" grpId="0"/>
      <p:bldP spid="50" grpId="0"/>
      <p:bldP spid="51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>
            <a:extLst>
              <a:ext uri="{FF2B5EF4-FFF2-40B4-BE49-F238E27FC236}">
                <a16:creationId xmlns:a16="http://schemas.microsoft.com/office/drawing/2014/main" id="{151B2485-49DF-4BAF-52A4-9682F2FAD9C1}"/>
              </a:ext>
            </a:extLst>
          </p:cNvPr>
          <p:cNvSpPr/>
          <p:nvPr/>
        </p:nvSpPr>
        <p:spPr>
          <a:xfrm>
            <a:off x="1721796" y="924128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3×8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C8090C39-864A-481B-7CA2-FEDA0236B093}"/>
              </a:ext>
            </a:extLst>
          </p:cNvPr>
          <p:cNvSpPr/>
          <p:nvPr/>
        </p:nvSpPr>
        <p:spPr>
          <a:xfrm>
            <a:off x="1721796" y="1875006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9×2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1E988095-AD2B-CB76-6112-8B853F00ADE2}"/>
              </a:ext>
            </a:extLst>
          </p:cNvPr>
          <p:cNvSpPr/>
          <p:nvPr/>
        </p:nvSpPr>
        <p:spPr>
          <a:xfrm>
            <a:off x="4346164" y="924127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5×5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D84354C8-0086-B15A-B7D5-7D067922006A}"/>
              </a:ext>
            </a:extLst>
          </p:cNvPr>
          <p:cNvSpPr/>
          <p:nvPr/>
        </p:nvSpPr>
        <p:spPr>
          <a:xfrm>
            <a:off x="8256684" y="2816157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2×4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FD50BA0C-C9F0-23B5-EBDC-54ABAFDB5B12}"/>
              </a:ext>
            </a:extLst>
          </p:cNvPr>
          <p:cNvSpPr/>
          <p:nvPr/>
        </p:nvSpPr>
        <p:spPr>
          <a:xfrm>
            <a:off x="3001461" y="2752280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28÷4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C51C585B-35A6-D91D-569D-0298C89079B7}"/>
              </a:ext>
            </a:extLst>
          </p:cNvPr>
          <p:cNvSpPr/>
          <p:nvPr/>
        </p:nvSpPr>
        <p:spPr>
          <a:xfrm>
            <a:off x="4346164" y="1856118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5×7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FBBC3219-B401-7CBC-0699-1881BE72C103}"/>
              </a:ext>
            </a:extLst>
          </p:cNvPr>
          <p:cNvSpPr/>
          <p:nvPr/>
        </p:nvSpPr>
        <p:spPr>
          <a:xfrm>
            <a:off x="5624209" y="2752280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45÷5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651E7750-E3DA-F08E-0313-8B482C1D481C}"/>
              </a:ext>
            </a:extLst>
          </p:cNvPr>
          <p:cNvSpPr/>
          <p:nvPr/>
        </p:nvSpPr>
        <p:spPr>
          <a:xfrm>
            <a:off x="6875102" y="1875006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42÷7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C3CE7069-C1C6-5CE9-8B39-F8C4D24D51C0}"/>
              </a:ext>
            </a:extLst>
          </p:cNvPr>
          <p:cNvSpPr/>
          <p:nvPr/>
        </p:nvSpPr>
        <p:spPr>
          <a:xfrm>
            <a:off x="6875102" y="924126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12÷4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93DAC6AE-ACC7-DB2D-3C56-AE198BA34744}"/>
              </a:ext>
            </a:extLst>
          </p:cNvPr>
          <p:cNvSpPr/>
          <p:nvPr/>
        </p:nvSpPr>
        <p:spPr>
          <a:xfrm>
            <a:off x="9472387" y="924126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9÷3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F4F869FE-7A05-F4C4-6DE0-084F4E84BC8C}"/>
              </a:ext>
            </a:extLst>
          </p:cNvPr>
          <p:cNvSpPr/>
          <p:nvPr/>
        </p:nvSpPr>
        <p:spPr>
          <a:xfrm>
            <a:off x="9472387" y="1875006"/>
            <a:ext cx="1293778" cy="603115"/>
          </a:xfrm>
          <a:prstGeom prst="roundRect">
            <a:avLst/>
          </a:prstGeom>
          <a:solidFill>
            <a:srgbClr val="FEEB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36÷9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AF24136-D3A7-2FB8-0A54-BB3F9A8EFC90}"/>
              </a:ext>
            </a:extLst>
          </p:cNvPr>
          <p:cNvSpPr txBox="1"/>
          <p:nvPr/>
        </p:nvSpPr>
        <p:spPr>
          <a:xfrm>
            <a:off x="771120" y="3886909"/>
            <a:ext cx="1105771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）这些算式还能怎样分？把分类的结果记录下来。</a:t>
            </a:r>
          </a:p>
        </p:txBody>
      </p:sp>
      <p:graphicFrame>
        <p:nvGraphicFramePr>
          <p:cNvPr id="31" name="表格 30">
            <a:extLst>
              <a:ext uri="{FF2B5EF4-FFF2-40B4-BE49-F238E27FC236}">
                <a16:creationId xmlns:a16="http://schemas.microsoft.com/office/drawing/2014/main" id="{FE398618-1846-A1C7-0EFF-E7CE2ED069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867288"/>
              </p:ext>
            </p:extLst>
          </p:nvPr>
        </p:nvGraphicFramePr>
        <p:xfrm>
          <a:off x="2032000" y="5109730"/>
          <a:ext cx="8127999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36240950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34009344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267485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73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个数</a:t>
                      </a:r>
                    </a:p>
                  </a:txBody>
                  <a:tcPr anchor="ctr"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825174"/>
                  </a:ext>
                </a:extLst>
              </a:tr>
            </a:tbl>
          </a:graphicData>
        </a:graphic>
      </p:graphicFrame>
      <p:sp>
        <p:nvSpPr>
          <p:cNvPr id="32" name="文本框 31">
            <a:extLst>
              <a:ext uri="{FF2B5EF4-FFF2-40B4-BE49-F238E27FC236}">
                <a16:creationId xmlns:a16="http://schemas.microsoft.com/office/drawing/2014/main" id="{529986CB-A46B-85C9-33EC-76A538C4C78A}"/>
              </a:ext>
            </a:extLst>
          </p:cNvPr>
          <p:cNvSpPr txBox="1"/>
          <p:nvPr/>
        </p:nvSpPr>
        <p:spPr>
          <a:xfrm>
            <a:off x="2785187" y="880910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68C0AA9-F00F-CB27-CD44-4F1834E63B2C}"/>
              </a:ext>
            </a:extLst>
          </p:cNvPr>
          <p:cNvSpPr txBox="1"/>
          <p:nvPr/>
        </p:nvSpPr>
        <p:spPr>
          <a:xfrm>
            <a:off x="5449951" y="916740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EB81465-CFCA-28BE-DF4A-60EA068AB31D}"/>
              </a:ext>
            </a:extLst>
          </p:cNvPr>
          <p:cNvSpPr txBox="1"/>
          <p:nvPr/>
        </p:nvSpPr>
        <p:spPr>
          <a:xfrm>
            <a:off x="7994350" y="924126"/>
            <a:ext cx="67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928DDA7-BE5B-433C-443B-20AA870173DD}"/>
              </a:ext>
            </a:extLst>
          </p:cNvPr>
          <p:cNvSpPr txBox="1"/>
          <p:nvPr/>
        </p:nvSpPr>
        <p:spPr>
          <a:xfrm>
            <a:off x="10630546" y="924126"/>
            <a:ext cx="67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9628C14-919A-8943-1EAB-DD6EB707716A}"/>
              </a:ext>
            </a:extLst>
          </p:cNvPr>
          <p:cNvSpPr txBox="1"/>
          <p:nvPr/>
        </p:nvSpPr>
        <p:spPr>
          <a:xfrm>
            <a:off x="2868126" y="1853397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32504EF-10DE-3693-4A51-278EAE266B97}"/>
              </a:ext>
            </a:extLst>
          </p:cNvPr>
          <p:cNvSpPr txBox="1"/>
          <p:nvPr/>
        </p:nvSpPr>
        <p:spPr>
          <a:xfrm>
            <a:off x="5449951" y="1853397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2F865D5-FDD7-5102-2876-68E1EA02F6B7}"/>
              </a:ext>
            </a:extLst>
          </p:cNvPr>
          <p:cNvSpPr txBox="1"/>
          <p:nvPr/>
        </p:nvSpPr>
        <p:spPr>
          <a:xfrm>
            <a:off x="8168880" y="1853397"/>
            <a:ext cx="67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C732B67-C4B3-D99B-48C8-5396254214C1}"/>
              </a:ext>
            </a:extLst>
          </p:cNvPr>
          <p:cNvSpPr txBox="1"/>
          <p:nvPr/>
        </p:nvSpPr>
        <p:spPr>
          <a:xfrm>
            <a:off x="10712890" y="1853397"/>
            <a:ext cx="67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F59E87B-79BA-1E22-39C0-8B8412D58BB8}"/>
              </a:ext>
            </a:extLst>
          </p:cNvPr>
          <p:cNvSpPr txBox="1"/>
          <p:nvPr/>
        </p:nvSpPr>
        <p:spPr>
          <a:xfrm>
            <a:off x="4097335" y="2743389"/>
            <a:ext cx="67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2C9F975-F2B5-B4E0-E859-555C76243FB8}"/>
              </a:ext>
            </a:extLst>
          </p:cNvPr>
          <p:cNvSpPr txBox="1"/>
          <p:nvPr/>
        </p:nvSpPr>
        <p:spPr>
          <a:xfrm>
            <a:off x="6843600" y="2743389"/>
            <a:ext cx="67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58F4C18-C334-E90C-8DC1-33371A787DF4}"/>
              </a:ext>
            </a:extLst>
          </p:cNvPr>
          <p:cNvSpPr txBox="1"/>
          <p:nvPr/>
        </p:nvSpPr>
        <p:spPr>
          <a:xfrm>
            <a:off x="9440885" y="2743389"/>
            <a:ext cx="6783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F264871-C63F-1EEF-7BE7-853AC0B425AE}"/>
              </a:ext>
            </a:extLst>
          </p:cNvPr>
          <p:cNvSpPr txBox="1"/>
          <p:nvPr/>
        </p:nvSpPr>
        <p:spPr>
          <a:xfrm>
            <a:off x="2101506" y="5101414"/>
            <a:ext cx="28915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结果的单双数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20CADAD-5AA6-F768-B3DB-878EC788CC88}"/>
              </a:ext>
            </a:extLst>
          </p:cNvPr>
          <p:cNvSpPr txBox="1"/>
          <p:nvPr/>
        </p:nvSpPr>
        <p:spPr>
          <a:xfrm>
            <a:off x="5624209" y="5101414"/>
            <a:ext cx="14186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单数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BDEDD94-5389-E39D-42E2-8CC1059E5DE3}"/>
              </a:ext>
            </a:extLst>
          </p:cNvPr>
          <p:cNvSpPr txBox="1"/>
          <p:nvPr/>
        </p:nvSpPr>
        <p:spPr>
          <a:xfrm>
            <a:off x="8304990" y="5101414"/>
            <a:ext cx="14186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双数</a:t>
            </a:r>
            <a:endParaRPr lang="zh-CN" altLang="en-US" sz="4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B2A1C31-FBA3-E815-4D05-172A8E278189}"/>
              </a:ext>
            </a:extLst>
          </p:cNvPr>
          <p:cNvSpPr txBox="1"/>
          <p:nvPr/>
        </p:nvSpPr>
        <p:spPr>
          <a:xfrm>
            <a:off x="5958028" y="5692923"/>
            <a:ext cx="731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BD3BB45-D09D-1BEC-6D0C-CE357B16D416}"/>
              </a:ext>
            </a:extLst>
          </p:cNvPr>
          <p:cNvSpPr txBox="1"/>
          <p:nvPr/>
        </p:nvSpPr>
        <p:spPr>
          <a:xfrm>
            <a:off x="8648537" y="5692923"/>
            <a:ext cx="731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2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3CB4145-7675-F8B2-1E47-783F49F285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AF455A06-F5CB-0D51-3FE9-2F05CD270CB4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4637</TotalTime>
  <Words>507</Words>
  <Application>Microsoft Office PowerPoint</Application>
  <PresentationFormat>宽屏</PresentationFormat>
  <Paragraphs>222</Paragraphs>
  <Slides>19</Slides>
  <Notes>0</Notes>
  <HiddenSlides>2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方正楷体_GBK</vt:lpstr>
      <vt:lpstr>方正书宋_GBK</vt:lpstr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533</cp:revision>
  <dcterms:created xsi:type="dcterms:W3CDTF">2016-01-14T07:05:12Z</dcterms:created>
  <dcterms:modified xsi:type="dcterms:W3CDTF">2025-07-26T07:11:37Z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