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7"/>
  </p:notesMasterIdLst>
  <p:handoutMasterIdLst>
    <p:handoutMasterId r:id="rId18"/>
  </p:handoutMasterIdLst>
  <p:sldIdLst>
    <p:sldId id="263" r:id="rId2"/>
    <p:sldId id="368" r:id="rId3"/>
    <p:sldId id="264" r:id="rId4"/>
    <p:sldId id="344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9" d="100"/>
          <a:sy n="69" d="100"/>
        </p:scale>
        <p:origin x="48" y="103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2025/12/3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6952"/>
            <a:ext cx="6624736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66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余数及有余数的除法的含义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5" name="组合 12294">
            <a:extLst>
              <a:ext uri="{FF2B5EF4-FFF2-40B4-BE49-F238E27FC236}">
                <a16:creationId xmlns:a16="http://schemas.microsoft.com/office/drawing/2014/main" id="{A1043883-E2D8-6372-4C22-24512EDF2417}"/>
              </a:ext>
            </a:extLst>
          </p:cNvPr>
          <p:cNvGrpSpPr/>
          <p:nvPr/>
        </p:nvGrpSpPr>
        <p:grpSpPr>
          <a:xfrm>
            <a:off x="2081076" y="3216279"/>
            <a:ext cx="8029848" cy="655644"/>
            <a:chOff x="1231313" y="3260505"/>
            <a:chExt cx="10155041" cy="829168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F2F03A2C-928A-94F9-3501-F6CA684FD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1231313" y="3260505"/>
              <a:ext cx="1549035" cy="829168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4ACB6AF0-F922-7A2F-4CA6-FD60BFB2A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2307064" y="3260505"/>
              <a:ext cx="1549035" cy="829168"/>
            </a:xfrm>
            <a:prstGeom prst="rect">
              <a:avLst/>
            </a:prstGeom>
          </p:spPr>
        </p:pic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6112689D-BC38-9C22-C040-7181B23C4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3382815" y="3260505"/>
              <a:ext cx="1549035" cy="829168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8A111423-A2BD-A7EE-356B-29C691F73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4458566" y="3260505"/>
              <a:ext cx="1549035" cy="829168"/>
            </a:xfrm>
            <a:prstGeom prst="rect">
              <a:avLst/>
            </a:prstGeom>
          </p:spPr>
        </p:pic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404D8305-14BE-1CBC-48F5-0BF645D9A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5534317" y="3260505"/>
              <a:ext cx="1549035" cy="829168"/>
            </a:xfrm>
            <a:prstGeom prst="rect">
              <a:avLst/>
            </a:prstGeom>
          </p:spPr>
        </p:pic>
        <p:pic>
          <p:nvPicPr>
            <p:cNvPr id="61" name="图片 60">
              <a:extLst>
                <a:ext uri="{FF2B5EF4-FFF2-40B4-BE49-F238E27FC236}">
                  <a16:creationId xmlns:a16="http://schemas.microsoft.com/office/drawing/2014/main" id="{F7A46F2B-1D1C-D8A0-8119-BE494B00F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6610068" y="3260505"/>
              <a:ext cx="1549035" cy="829168"/>
            </a:xfrm>
            <a:prstGeom prst="rect">
              <a:avLst/>
            </a:prstGeom>
          </p:spPr>
        </p:pic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id="{821AC3A9-E39F-5118-B2E1-260326C44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7685819" y="3260505"/>
              <a:ext cx="1549035" cy="829168"/>
            </a:xfrm>
            <a:prstGeom prst="rect">
              <a:avLst/>
            </a:prstGeom>
          </p:spPr>
        </p:pic>
        <p:pic>
          <p:nvPicPr>
            <p:cNvPr id="63" name="图片 62">
              <a:extLst>
                <a:ext uri="{FF2B5EF4-FFF2-40B4-BE49-F238E27FC236}">
                  <a16:creationId xmlns:a16="http://schemas.microsoft.com/office/drawing/2014/main" id="{F39C2316-433A-B84E-2CAF-EFF58AAB5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8761570" y="3260505"/>
              <a:ext cx="1549035" cy="829168"/>
            </a:xfrm>
            <a:prstGeom prst="rect">
              <a:avLst/>
            </a:prstGeom>
          </p:spPr>
        </p:pic>
        <p:pic>
          <p:nvPicPr>
            <p:cNvPr id="12288" name="图片 12287">
              <a:extLst>
                <a:ext uri="{FF2B5EF4-FFF2-40B4-BE49-F238E27FC236}">
                  <a16:creationId xmlns:a16="http://schemas.microsoft.com/office/drawing/2014/main" id="{DDB35DE3-E2B7-B42F-2C51-7C0D404F8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9837319" y="3260505"/>
              <a:ext cx="1549035" cy="829168"/>
            </a:xfrm>
            <a:prstGeom prst="rect">
              <a:avLst/>
            </a:prstGeom>
          </p:spPr>
        </p:pic>
      </p:grpSp>
      <p:sp>
        <p:nvSpPr>
          <p:cNvPr id="12301" name="文本框 12">
            <a:extLst>
              <a:ext uri="{FF2B5EF4-FFF2-40B4-BE49-F238E27FC236}">
                <a16:creationId xmlns:a16="http://schemas.microsoft.com/office/drawing/2014/main" id="{489DCF9E-E11B-46B7-A99E-05249A9895F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74656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856B403-0E29-F986-F1F1-303128375196}"/>
              </a:ext>
            </a:extLst>
          </p:cNvPr>
          <p:cNvSpPr txBox="1"/>
          <p:nvPr/>
        </p:nvSpPr>
        <p:spPr>
          <a:xfrm>
            <a:off x="587388" y="1087407"/>
            <a:ext cx="11017224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latin typeface="+mn-lt"/>
                <a:ea typeface="+mn-ea"/>
              </a:rPr>
              <a:t>        面包店根据顾客需求，采取不同的包装，可以</a:t>
            </a:r>
            <a:r>
              <a:rPr lang="en-US" altLang="zh-CN" sz="3600" b="1" dirty="0">
                <a:latin typeface="+mn-lt"/>
                <a:ea typeface="+mn-ea"/>
              </a:rPr>
              <a:t>2</a:t>
            </a:r>
            <a:r>
              <a:rPr lang="zh-CN" altLang="en-US" sz="3600" b="1" dirty="0">
                <a:latin typeface="+mn-lt"/>
                <a:ea typeface="+mn-ea"/>
              </a:rPr>
              <a:t>个装一袋，</a:t>
            </a:r>
            <a:r>
              <a:rPr lang="en-US" altLang="zh-CN" sz="3600" b="1" dirty="0">
                <a:latin typeface="+mn-lt"/>
                <a:ea typeface="+mn-ea"/>
              </a:rPr>
              <a:t>3</a:t>
            </a:r>
            <a:r>
              <a:rPr lang="zh-CN" altLang="en-US" sz="3600" b="1" dirty="0">
                <a:latin typeface="+mn-lt"/>
                <a:ea typeface="+mn-ea"/>
              </a:rPr>
              <a:t>个装一袋。有</a:t>
            </a:r>
            <a:r>
              <a:rPr lang="en-US" altLang="zh-CN" sz="3600" b="1" dirty="0">
                <a:latin typeface="+mn-lt"/>
                <a:ea typeface="+mn-ea"/>
              </a:rPr>
              <a:t>9</a:t>
            </a:r>
            <a:r>
              <a:rPr lang="zh-CN" altLang="en-US" sz="3600" b="1" dirty="0">
                <a:latin typeface="+mn-lt"/>
                <a:ea typeface="+mn-ea"/>
              </a:rPr>
              <a:t>个面包，用同一种包装，请你装一下，结果会怎样</a:t>
            </a:r>
            <a:r>
              <a:rPr lang="en-US" altLang="zh-CN" sz="3600" b="1" dirty="0">
                <a:latin typeface="+mn-lt"/>
                <a:ea typeface="+mn-ea"/>
              </a:rPr>
              <a:t>?</a:t>
            </a:r>
            <a:endParaRPr lang="zh-CN" altLang="en-US" sz="3600" b="1" dirty="0">
              <a:latin typeface="+mn-lt"/>
              <a:ea typeface="+mn-ea"/>
            </a:endParaRPr>
          </a:p>
        </p:txBody>
      </p:sp>
      <p:sp>
        <p:nvSpPr>
          <p:cNvPr id="12327" name="矩形: 圆角 12326">
            <a:extLst>
              <a:ext uri="{FF2B5EF4-FFF2-40B4-BE49-F238E27FC236}">
                <a16:creationId xmlns:a16="http://schemas.microsoft.com/office/drawing/2014/main" id="{A329381E-E604-53CC-9DD0-1A6B2F5CE772}"/>
              </a:ext>
            </a:extLst>
          </p:cNvPr>
          <p:cNvSpPr/>
          <p:nvPr/>
        </p:nvSpPr>
        <p:spPr>
          <a:xfrm>
            <a:off x="2563015" y="4239970"/>
            <a:ext cx="1668744" cy="9298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28" name="矩形: 圆角 12327">
            <a:extLst>
              <a:ext uri="{FF2B5EF4-FFF2-40B4-BE49-F238E27FC236}">
                <a16:creationId xmlns:a16="http://schemas.microsoft.com/office/drawing/2014/main" id="{1BE27E28-BE31-EE63-65A4-9FA84006545D}"/>
              </a:ext>
            </a:extLst>
          </p:cNvPr>
          <p:cNvSpPr/>
          <p:nvPr/>
        </p:nvSpPr>
        <p:spPr>
          <a:xfrm>
            <a:off x="833158" y="4239970"/>
            <a:ext cx="1668744" cy="9298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29" name="矩形: 圆角 12328">
            <a:extLst>
              <a:ext uri="{FF2B5EF4-FFF2-40B4-BE49-F238E27FC236}">
                <a16:creationId xmlns:a16="http://schemas.microsoft.com/office/drawing/2014/main" id="{94AC21D8-334B-5CEB-8445-400A81190A6D}"/>
              </a:ext>
            </a:extLst>
          </p:cNvPr>
          <p:cNvSpPr/>
          <p:nvPr/>
        </p:nvSpPr>
        <p:spPr>
          <a:xfrm>
            <a:off x="4292872" y="4239970"/>
            <a:ext cx="1668744" cy="9298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30" name="矩形: 圆角 12329">
            <a:extLst>
              <a:ext uri="{FF2B5EF4-FFF2-40B4-BE49-F238E27FC236}">
                <a16:creationId xmlns:a16="http://schemas.microsoft.com/office/drawing/2014/main" id="{62E30C8B-04FE-26DD-7679-5BA32D5DC293}"/>
              </a:ext>
            </a:extLst>
          </p:cNvPr>
          <p:cNvSpPr/>
          <p:nvPr/>
        </p:nvSpPr>
        <p:spPr>
          <a:xfrm>
            <a:off x="6022730" y="4239970"/>
            <a:ext cx="1668744" cy="9298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365" name="组合 12364">
            <a:extLst>
              <a:ext uri="{FF2B5EF4-FFF2-40B4-BE49-F238E27FC236}">
                <a16:creationId xmlns:a16="http://schemas.microsoft.com/office/drawing/2014/main" id="{EE53F690-6E50-341D-38FE-257A63E10BFF}"/>
              </a:ext>
            </a:extLst>
          </p:cNvPr>
          <p:cNvGrpSpPr/>
          <p:nvPr/>
        </p:nvGrpSpPr>
        <p:grpSpPr>
          <a:xfrm>
            <a:off x="806017" y="4433960"/>
            <a:ext cx="7974106" cy="541855"/>
            <a:chOff x="806017" y="4399289"/>
            <a:chExt cx="7974106" cy="541855"/>
          </a:xfrm>
        </p:grpSpPr>
        <p:grpSp>
          <p:nvGrpSpPr>
            <p:cNvPr id="12341" name="组合 12340">
              <a:extLst>
                <a:ext uri="{FF2B5EF4-FFF2-40B4-BE49-F238E27FC236}">
                  <a16:creationId xmlns:a16="http://schemas.microsoft.com/office/drawing/2014/main" id="{6489FFCB-1231-D948-E83F-66390D6FA1D3}"/>
                </a:ext>
              </a:extLst>
            </p:cNvPr>
            <p:cNvGrpSpPr/>
            <p:nvPr/>
          </p:nvGrpSpPr>
          <p:grpSpPr>
            <a:xfrm>
              <a:off x="806017" y="4399289"/>
              <a:ext cx="1699351" cy="541855"/>
              <a:chOff x="1022041" y="4311340"/>
              <a:chExt cx="1699351" cy="541855"/>
            </a:xfrm>
          </p:grpSpPr>
          <p:pic>
            <p:nvPicPr>
              <p:cNvPr id="12331" name="图片 12330">
                <a:extLst>
                  <a:ext uri="{FF2B5EF4-FFF2-40B4-BE49-F238E27FC236}">
                    <a16:creationId xmlns:a16="http://schemas.microsoft.com/office/drawing/2014/main" id="{763BAB28-72BA-1AB3-F049-00EA762F9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1022041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32" name="图片 12331">
                <a:extLst>
                  <a:ext uri="{FF2B5EF4-FFF2-40B4-BE49-F238E27FC236}">
                    <a16:creationId xmlns:a16="http://schemas.microsoft.com/office/drawing/2014/main" id="{DA006778-A0E0-725E-E0AC-E047B6B1A9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1709110" y="4311340"/>
                <a:ext cx="1012282" cy="541855"/>
              </a:xfrm>
              <a:prstGeom prst="rect">
                <a:avLst/>
              </a:prstGeom>
            </p:spPr>
          </p:pic>
        </p:grpSp>
        <p:grpSp>
          <p:nvGrpSpPr>
            <p:cNvPr id="12342" name="组合 12341">
              <a:extLst>
                <a:ext uri="{FF2B5EF4-FFF2-40B4-BE49-F238E27FC236}">
                  <a16:creationId xmlns:a16="http://schemas.microsoft.com/office/drawing/2014/main" id="{BDFF62A6-0B54-027D-2C23-33754F25E764}"/>
                </a:ext>
              </a:extLst>
            </p:cNvPr>
            <p:cNvGrpSpPr/>
            <p:nvPr/>
          </p:nvGrpSpPr>
          <p:grpSpPr>
            <a:xfrm>
              <a:off x="2554700" y="4399289"/>
              <a:ext cx="1699351" cy="541855"/>
              <a:chOff x="2727734" y="4311340"/>
              <a:chExt cx="1699351" cy="541855"/>
            </a:xfrm>
          </p:grpSpPr>
          <p:pic>
            <p:nvPicPr>
              <p:cNvPr id="12333" name="图片 12332">
                <a:extLst>
                  <a:ext uri="{FF2B5EF4-FFF2-40B4-BE49-F238E27FC236}">
                    <a16:creationId xmlns:a16="http://schemas.microsoft.com/office/drawing/2014/main" id="{1EC84584-E85B-67B7-D4F1-62A2393294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2727734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34" name="图片 12333">
                <a:extLst>
                  <a:ext uri="{FF2B5EF4-FFF2-40B4-BE49-F238E27FC236}">
                    <a16:creationId xmlns:a16="http://schemas.microsoft.com/office/drawing/2014/main" id="{3C49D951-9BF5-9638-90CC-7CB4EBD274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3414803" y="4311340"/>
                <a:ext cx="1012282" cy="541855"/>
              </a:xfrm>
              <a:prstGeom prst="rect">
                <a:avLst/>
              </a:prstGeom>
            </p:spPr>
          </p:pic>
        </p:grpSp>
        <p:grpSp>
          <p:nvGrpSpPr>
            <p:cNvPr id="12343" name="组合 12342">
              <a:extLst>
                <a:ext uri="{FF2B5EF4-FFF2-40B4-BE49-F238E27FC236}">
                  <a16:creationId xmlns:a16="http://schemas.microsoft.com/office/drawing/2014/main" id="{6EC1460F-0695-443C-42B4-EBF78811E0FB}"/>
                </a:ext>
              </a:extLst>
            </p:cNvPr>
            <p:cNvGrpSpPr/>
            <p:nvPr/>
          </p:nvGrpSpPr>
          <p:grpSpPr>
            <a:xfrm>
              <a:off x="4303383" y="4399289"/>
              <a:ext cx="1699351" cy="541855"/>
              <a:chOff x="4491012" y="4311340"/>
              <a:chExt cx="1699351" cy="541855"/>
            </a:xfrm>
          </p:grpSpPr>
          <p:pic>
            <p:nvPicPr>
              <p:cNvPr id="12335" name="图片 12334">
                <a:extLst>
                  <a:ext uri="{FF2B5EF4-FFF2-40B4-BE49-F238E27FC236}">
                    <a16:creationId xmlns:a16="http://schemas.microsoft.com/office/drawing/2014/main" id="{A00C50F3-AE21-55CC-90FC-4D6BB5CDC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4491012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36" name="图片 12335">
                <a:extLst>
                  <a:ext uri="{FF2B5EF4-FFF2-40B4-BE49-F238E27FC236}">
                    <a16:creationId xmlns:a16="http://schemas.microsoft.com/office/drawing/2014/main" id="{81B24C8C-629A-4390-BAA6-E4CFD99E3B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5178081" y="4311340"/>
                <a:ext cx="1012282" cy="541855"/>
              </a:xfrm>
              <a:prstGeom prst="rect">
                <a:avLst/>
              </a:prstGeom>
            </p:spPr>
          </p:pic>
        </p:grpSp>
        <p:grpSp>
          <p:nvGrpSpPr>
            <p:cNvPr id="12340" name="组合 12339">
              <a:extLst>
                <a:ext uri="{FF2B5EF4-FFF2-40B4-BE49-F238E27FC236}">
                  <a16:creationId xmlns:a16="http://schemas.microsoft.com/office/drawing/2014/main" id="{4F7746D7-88AB-1DE2-4A62-8721403421F9}"/>
                </a:ext>
              </a:extLst>
            </p:cNvPr>
            <p:cNvGrpSpPr/>
            <p:nvPr/>
          </p:nvGrpSpPr>
          <p:grpSpPr>
            <a:xfrm>
              <a:off x="6052066" y="4399289"/>
              <a:ext cx="1699351" cy="541855"/>
              <a:chOff x="6268090" y="4311340"/>
              <a:chExt cx="1699351" cy="541855"/>
            </a:xfrm>
          </p:grpSpPr>
          <p:pic>
            <p:nvPicPr>
              <p:cNvPr id="12337" name="图片 12336">
                <a:extLst>
                  <a:ext uri="{FF2B5EF4-FFF2-40B4-BE49-F238E27FC236}">
                    <a16:creationId xmlns:a16="http://schemas.microsoft.com/office/drawing/2014/main" id="{13B81804-D009-7B3C-6FD4-C9539C6D96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6268090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38" name="图片 12337">
                <a:extLst>
                  <a:ext uri="{FF2B5EF4-FFF2-40B4-BE49-F238E27FC236}">
                    <a16:creationId xmlns:a16="http://schemas.microsoft.com/office/drawing/2014/main" id="{AFCAD56B-79BC-03AF-81B8-CC4D451529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6955159" y="4311340"/>
                <a:ext cx="1012282" cy="541855"/>
              </a:xfrm>
              <a:prstGeom prst="rect">
                <a:avLst/>
              </a:prstGeom>
            </p:spPr>
          </p:pic>
        </p:grpSp>
        <p:pic>
          <p:nvPicPr>
            <p:cNvPr id="12339" name="图片 12338">
              <a:extLst>
                <a:ext uri="{FF2B5EF4-FFF2-40B4-BE49-F238E27FC236}">
                  <a16:creationId xmlns:a16="http://schemas.microsoft.com/office/drawing/2014/main" id="{41D6BA7B-A1D0-8725-882A-EEFE7861B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22293">
              <a:off x="7767841" y="4399289"/>
              <a:ext cx="1012282" cy="541855"/>
            </a:xfrm>
            <a:prstGeom prst="rect">
              <a:avLst/>
            </a:prstGeom>
          </p:spPr>
        </p:pic>
      </p:grpSp>
      <p:sp>
        <p:nvSpPr>
          <p:cNvPr id="12344" name="箭头: 右 12343">
            <a:extLst>
              <a:ext uri="{FF2B5EF4-FFF2-40B4-BE49-F238E27FC236}">
                <a16:creationId xmlns:a16="http://schemas.microsoft.com/office/drawing/2014/main" id="{B572DD05-B0FC-2470-8366-2564292610FC}"/>
              </a:ext>
            </a:extLst>
          </p:cNvPr>
          <p:cNvSpPr/>
          <p:nvPr/>
        </p:nvSpPr>
        <p:spPr>
          <a:xfrm>
            <a:off x="8878119" y="4487725"/>
            <a:ext cx="746273" cy="41481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45" name="文本框 12344">
            <a:extLst>
              <a:ext uri="{FF2B5EF4-FFF2-40B4-BE49-F238E27FC236}">
                <a16:creationId xmlns:a16="http://schemas.microsoft.com/office/drawing/2014/main" id="{FFAF3DC5-2063-9C2B-C39D-83CA427A0790}"/>
              </a:ext>
            </a:extLst>
          </p:cNvPr>
          <p:cNvSpPr txBox="1"/>
          <p:nvPr/>
        </p:nvSpPr>
        <p:spPr>
          <a:xfrm>
            <a:off x="9661009" y="4412499"/>
            <a:ext cx="2048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剩下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个</a:t>
            </a:r>
          </a:p>
        </p:txBody>
      </p:sp>
      <p:sp>
        <p:nvSpPr>
          <p:cNvPr id="12356" name="矩形: 圆角 12355">
            <a:extLst>
              <a:ext uri="{FF2B5EF4-FFF2-40B4-BE49-F238E27FC236}">
                <a16:creationId xmlns:a16="http://schemas.microsoft.com/office/drawing/2014/main" id="{1528BC22-47FB-0B44-BBDB-B4C38D464D05}"/>
              </a:ext>
            </a:extLst>
          </p:cNvPr>
          <p:cNvSpPr/>
          <p:nvPr/>
        </p:nvSpPr>
        <p:spPr>
          <a:xfrm>
            <a:off x="833158" y="5414156"/>
            <a:ext cx="2354374" cy="9298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57" name="矩形: 圆角 12356">
            <a:extLst>
              <a:ext uri="{FF2B5EF4-FFF2-40B4-BE49-F238E27FC236}">
                <a16:creationId xmlns:a16="http://schemas.microsoft.com/office/drawing/2014/main" id="{DE92E987-DB11-A842-F66A-E2C6D834285F}"/>
              </a:ext>
            </a:extLst>
          </p:cNvPr>
          <p:cNvSpPr/>
          <p:nvPr/>
        </p:nvSpPr>
        <p:spPr>
          <a:xfrm>
            <a:off x="3278248" y="5414156"/>
            <a:ext cx="2354374" cy="9298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58" name="矩形: 圆角 12357">
            <a:extLst>
              <a:ext uri="{FF2B5EF4-FFF2-40B4-BE49-F238E27FC236}">
                <a16:creationId xmlns:a16="http://schemas.microsoft.com/office/drawing/2014/main" id="{8D03C582-2CB8-D47E-F45D-1B5CAA80A24E}"/>
              </a:ext>
            </a:extLst>
          </p:cNvPr>
          <p:cNvSpPr/>
          <p:nvPr/>
        </p:nvSpPr>
        <p:spPr>
          <a:xfrm>
            <a:off x="5723338" y="5414156"/>
            <a:ext cx="2354374" cy="92983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366" name="组合 12365">
            <a:extLst>
              <a:ext uri="{FF2B5EF4-FFF2-40B4-BE49-F238E27FC236}">
                <a16:creationId xmlns:a16="http://schemas.microsoft.com/office/drawing/2014/main" id="{B28A2B95-5D9C-793C-A5A8-3E4894DBDFEB}"/>
              </a:ext>
            </a:extLst>
          </p:cNvPr>
          <p:cNvGrpSpPr/>
          <p:nvPr/>
        </p:nvGrpSpPr>
        <p:grpSpPr>
          <a:xfrm>
            <a:off x="806017" y="5608146"/>
            <a:ext cx="7297553" cy="541855"/>
            <a:chOff x="806017" y="5573475"/>
            <a:chExt cx="7297553" cy="541855"/>
          </a:xfrm>
        </p:grpSpPr>
        <p:grpSp>
          <p:nvGrpSpPr>
            <p:cNvPr id="12348" name="组合 12347">
              <a:extLst>
                <a:ext uri="{FF2B5EF4-FFF2-40B4-BE49-F238E27FC236}">
                  <a16:creationId xmlns:a16="http://schemas.microsoft.com/office/drawing/2014/main" id="{7F1C4719-6C5C-6655-F6E3-8BC490F63353}"/>
                </a:ext>
              </a:extLst>
            </p:cNvPr>
            <p:cNvGrpSpPr/>
            <p:nvPr/>
          </p:nvGrpSpPr>
          <p:grpSpPr>
            <a:xfrm>
              <a:off x="806017" y="5573475"/>
              <a:ext cx="2406091" cy="541855"/>
              <a:chOff x="1022041" y="4311340"/>
              <a:chExt cx="2406091" cy="541855"/>
            </a:xfrm>
          </p:grpSpPr>
          <p:pic>
            <p:nvPicPr>
              <p:cNvPr id="12349" name="图片 12348">
                <a:extLst>
                  <a:ext uri="{FF2B5EF4-FFF2-40B4-BE49-F238E27FC236}">
                    <a16:creationId xmlns:a16="http://schemas.microsoft.com/office/drawing/2014/main" id="{F46E9B44-F31E-18FA-D839-FF9E8C93B5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1022041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50" name="图片 12349">
                <a:extLst>
                  <a:ext uri="{FF2B5EF4-FFF2-40B4-BE49-F238E27FC236}">
                    <a16:creationId xmlns:a16="http://schemas.microsoft.com/office/drawing/2014/main" id="{4247B9FC-9A0A-E5D9-AB0B-F0BCA15883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1718946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51" name="图片 12350">
                <a:extLst>
                  <a:ext uri="{FF2B5EF4-FFF2-40B4-BE49-F238E27FC236}">
                    <a16:creationId xmlns:a16="http://schemas.microsoft.com/office/drawing/2014/main" id="{67B902EF-6F58-AE0F-B9EE-A1D846818B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2415850" y="4311340"/>
                <a:ext cx="1012282" cy="541855"/>
              </a:xfrm>
              <a:prstGeom prst="rect">
                <a:avLst/>
              </a:prstGeom>
            </p:spPr>
          </p:pic>
        </p:grpSp>
        <p:grpSp>
          <p:nvGrpSpPr>
            <p:cNvPr id="12352" name="组合 12351">
              <a:extLst>
                <a:ext uri="{FF2B5EF4-FFF2-40B4-BE49-F238E27FC236}">
                  <a16:creationId xmlns:a16="http://schemas.microsoft.com/office/drawing/2014/main" id="{215C5589-0624-3F68-9A82-E76FA4A590F4}"/>
                </a:ext>
              </a:extLst>
            </p:cNvPr>
            <p:cNvGrpSpPr/>
            <p:nvPr/>
          </p:nvGrpSpPr>
          <p:grpSpPr>
            <a:xfrm>
              <a:off x="3251748" y="5573475"/>
              <a:ext cx="2406091" cy="541855"/>
              <a:chOff x="1022041" y="4311340"/>
              <a:chExt cx="2406091" cy="541855"/>
            </a:xfrm>
          </p:grpSpPr>
          <p:pic>
            <p:nvPicPr>
              <p:cNvPr id="12353" name="图片 12352">
                <a:extLst>
                  <a:ext uri="{FF2B5EF4-FFF2-40B4-BE49-F238E27FC236}">
                    <a16:creationId xmlns:a16="http://schemas.microsoft.com/office/drawing/2014/main" id="{5F252D44-8E6E-F04A-3EC0-5C901781C4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1022041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54" name="图片 12353">
                <a:extLst>
                  <a:ext uri="{FF2B5EF4-FFF2-40B4-BE49-F238E27FC236}">
                    <a16:creationId xmlns:a16="http://schemas.microsoft.com/office/drawing/2014/main" id="{75741A6B-B8CD-3874-3B73-DA80815B1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1718946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55" name="图片 12354">
                <a:extLst>
                  <a:ext uri="{FF2B5EF4-FFF2-40B4-BE49-F238E27FC236}">
                    <a16:creationId xmlns:a16="http://schemas.microsoft.com/office/drawing/2014/main" id="{72FC7773-2F6A-8DA0-771A-39C954A716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2415850" y="4311340"/>
                <a:ext cx="1012282" cy="541855"/>
              </a:xfrm>
              <a:prstGeom prst="rect">
                <a:avLst/>
              </a:prstGeom>
            </p:spPr>
          </p:pic>
        </p:grpSp>
        <p:grpSp>
          <p:nvGrpSpPr>
            <p:cNvPr id="12359" name="组合 12358">
              <a:extLst>
                <a:ext uri="{FF2B5EF4-FFF2-40B4-BE49-F238E27FC236}">
                  <a16:creationId xmlns:a16="http://schemas.microsoft.com/office/drawing/2014/main" id="{A91CA336-ACB8-3654-FE19-A67489993B40}"/>
                </a:ext>
              </a:extLst>
            </p:cNvPr>
            <p:cNvGrpSpPr/>
            <p:nvPr/>
          </p:nvGrpSpPr>
          <p:grpSpPr>
            <a:xfrm>
              <a:off x="5697479" y="5573475"/>
              <a:ext cx="2406091" cy="541855"/>
              <a:chOff x="1022041" y="4311340"/>
              <a:chExt cx="2406091" cy="541855"/>
            </a:xfrm>
          </p:grpSpPr>
          <p:pic>
            <p:nvPicPr>
              <p:cNvPr id="12360" name="图片 12359">
                <a:extLst>
                  <a:ext uri="{FF2B5EF4-FFF2-40B4-BE49-F238E27FC236}">
                    <a16:creationId xmlns:a16="http://schemas.microsoft.com/office/drawing/2014/main" id="{BE39FA48-76F2-5C07-714D-BA768641B8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1022041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61" name="图片 12360">
                <a:extLst>
                  <a:ext uri="{FF2B5EF4-FFF2-40B4-BE49-F238E27FC236}">
                    <a16:creationId xmlns:a16="http://schemas.microsoft.com/office/drawing/2014/main" id="{356E34F1-2837-A33F-5886-FD7ABC81D9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1718946" y="4311340"/>
                <a:ext cx="1012282" cy="541855"/>
              </a:xfrm>
              <a:prstGeom prst="rect">
                <a:avLst/>
              </a:prstGeom>
            </p:spPr>
          </p:pic>
          <p:pic>
            <p:nvPicPr>
              <p:cNvPr id="12362" name="图片 12361">
                <a:extLst>
                  <a:ext uri="{FF2B5EF4-FFF2-40B4-BE49-F238E27FC236}">
                    <a16:creationId xmlns:a16="http://schemas.microsoft.com/office/drawing/2014/main" id="{8FBFC646-4209-5C57-B97E-E60A7200B9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22293">
                <a:off x="2415850" y="4311340"/>
                <a:ext cx="1012282" cy="541855"/>
              </a:xfrm>
              <a:prstGeom prst="rect">
                <a:avLst/>
              </a:prstGeom>
            </p:spPr>
          </p:pic>
        </p:grpSp>
      </p:grpSp>
      <p:sp>
        <p:nvSpPr>
          <p:cNvPr id="12363" name="箭头: 右 12362">
            <a:extLst>
              <a:ext uri="{FF2B5EF4-FFF2-40B4-BE49-F238E27FC236}">
                <a16:creationId xmlns:a16="http://schemas.microsoft.com/office/drawing/2014/main" id="{2E537249-B14A-F531-9835-E19DBA309D8E}"/>
              </a:ext>
            </a:extLst>
          </p:cNvPr>
          <p:cNvSpPr/>
          <p:nvPr/>
        </p:nvSpPr>
        <p:spPr>
          <a:xfrm>
            <a:off x="8274734" y="5671668"/>
            <a:ext cx="746273" cy="41481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64" name="文本框 12363">
            <a:extLst>
              <a:ext uri="{FF2B5EF4-FFF2-40B4-BE49-F238E27FC236}">
                <a16:creationId xmlns:a16="http://schemas.microsoft.com/office/drawing/2014/main" id="{B68D5E43-5A6D-5060-CBB0-B6B5F94695A4}"/>
              </a:ext>
            </a:extLst>
          </p:cNvPr>
          <p:cNvSpPr txBox="1"/>
          <p:nvPr/>
        </p:nvSpPr>
        <p:spPr>
          <a:xfrm>
            <a:off x="9094191" y="5586685"/>
            <a:ext cx="2264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没有剩余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新课导入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7" grpId="0" animBg="1"/>
      <p:bldP spid="12328" grpId="0" animBg="1"/>
      <p:bldP spid="12329" grpId="0" animBg="1"/>
      <p:bldP spid="12330" grpId="0" animBg="1"/>
      <p:bldP spid="12344" grpId="0" animBg="1"/>
      <p:bldP spid="12345" grpId="0"/>
      <p:bldP spid="12356" grpId="0" animBg="1"/>
      <p:bldP spid="12357" grpId="0" animBg="1"/>
      <p:bldP spid="12358" grpId="0" animBg="1"/>
      <p:bldP spid="12363" grpId="0" animBg="1"/>
      <p:bldP spid="123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FDCC11C-368E-B9EE-C6F8-ECF5A2396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1052736"/>
            <a:ext cx="904663" cy="90466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7FF402A-1B9B-6C0B-2040-6A57A681EDE5}"/>
              </a:ext>
            </a:extLst>
          </p:cNvPr>
          <p:cNvSpPr txBox="1"/>
          <p:nvPr/>
        </p:nvSpPr>
        <p:spPr>
          <a:xfrm>
            <a:off x="1775520" y="1181901"/>
            <a:ext cx="6207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用下面这些小棒摆     </a:t>
            </a:r>
            <a:r>
              <a:rPr lang="zh-CN" altLang="en-US" sz="3600" b="1" dirty="0">
                <a:solidFill>
                  <a:srgbClr val="231F20"/>
                </a:solidFill>
                <a:latin typeface="+mn-ea"/>
                <a:ea typeface="+mn-ea"/>
              </a:rPr>
              <a:t>。</a:t>
            </a:r>
            <a:endParaRPr lang="zh-CN" altLang="en-US" sz="4400" b="1" dirty="0">
              <a:latin typeface="+mn-ea"/>
              <a:ea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3632E35-472E-3D3C-CCA4-450138B40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451" y="1122122"/>
            <a:ext cx="787098" cy="76588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BFEBC51-03A8-33CA-C56C-BA4479D1701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120" y="2041392"/>
            <a:ext cx="696500" cy="135983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2DAF195-E4E8-8330-5181-D830BA001F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13" y="2041392"/>
            <a:ext cx="696500" cy="135983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48B43FA-BA54-96EB-708C-E472D8EC2B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06" y="2041392"/>
            <a:ext cx="696500" cy="135983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802D30F-FD16-F494-28E7-2A042D60FA5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99" y="2041392"/>
            <a:ext cx="696500" cy="135983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97C2B19-9761-6475-DCC2-8B47C4F72A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92" y="2041392"/>
            <a:ext cx="696500" cy="135983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5F9E156-6AB6-E8DF-B65B-244FCFCF2D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085" y="2041392"/>
            <a:ext cx="696500" cy="135983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C3AC0B8-B8F9-14FA-B5C4-41780A688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878" y="2041392"/>
            <a:ext cx="696500" cy="135983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971ADE9-187D-E1B8-C9CA-E09652FF35F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672" y="2041392"/>
            <a:ext cx="696500" cy="135983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6BFDE9B6-3F47-393C-F636-992F21AFCAD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120" y="2041392"/>
            <a:ext cx="696500" cy="135983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BC436706-3995-EF7A-5FB8-4916112DE3C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913" y="2041392"/>
            <a:ext cx="696500" cy="135983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98E90E6E-9F3A-897E-714C-80CB281581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706" y="2041392"/>
            <a:ext cx="696500" cy="135983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10111874-188C-A736-3648-9F5925AA33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99" y="2041392"/>
            <a:ext cx="696500" cy="135983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786A2DA0-EB37-F024-F58C-58C2AA7F5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88" y="4049298"/>
            <a:ext cx="1397492" cy="135983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80AAD4EA-138B-6C3F-94AB-E07D3D47B4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92" y="2041392"/>
            <a:ext cx="696500" cy="135983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7AD379EC-3A0F-F4C8-EDC1-99561D348CD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085" y="2041392"/>
            <a:ext cx="696500" cy="1359834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6C9A9266-A969-FA41-8D2C-B27E476C0D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878" y="2041392"/>
            <a:ext cx="696500" cy="1359834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7A5822A8-EE88-5B1B-29FD-7EC544A94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672" y="2041392"/>
            <a:ext cx="696500" cy="1359834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1B4C79CD-BBFA-817B-1F3C-9ABDA0AAA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4049298"/>
            <a:ext cx="1397492" cy="1359834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76B17CB0-1A2B-5BF4-B2C2-89771A5AA13D}"/>
              </a:ext>
            </a:extLst>
          </p:cNvPr>
          <p:cNvSpPr txBox="1"/>
          <p:nvPr/>
        </p:nvSpPr>
        <p:spPr>
          <a:xfrm>
            <a:off x="1770360" y="5641731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摆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个，正好摆完。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D553F01-AD6E-F852-8DD8-B7D4DE244D69}"/>
              </a:ext>
            </a:extLst>
          </p:cNvPr>
          <p:cNvSpPr txBox="1"/>
          <p:nvPr/>
        </p:nvSpPr>
        <p:spPr>
          <a:xfrm>
            <a:off x="6095999" y="5641731"/>
            <a:ext cx="33843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8÷4=2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47" name="箭头: 下 46">
            <a:extLst>
              <a:ext uri="{FF2B5EF4-FFF2-40B4-BE49-F238E27FC236}">
                <a16:creationId xmlns:a16="http://schemas.microsoft.com/office/drawing/2014/main" id="{872CAB75-C012-3B51-1245-35A9CD923195}"/>
              </a:ext>
            </a:extLst>
          </p:cNvPr>
          <p:cNvSpPr/>
          <p:nvPr/>
        </p:nvSpPr>
        <p:spPr>
          <a:xfrm>
            <a:off x="5447928" y="3504901"/>
            <a:ext cx="321541" cy="510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416D07F-AA11-4B3E-4FEA-B29D17B10CDD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7.40741E-7 L 0.01329 0.29259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146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L -0.01537 0.29305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465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-0.04453 0.29305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" y="1465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0.07291 0.29259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1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00039 0.29259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463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7.40741E-7 L -0.0293 0.29305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1" y="1465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-0.05794 0.29352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4" y="1467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7.40741E-7 L -0.08685 0.29329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>
            <a:extLst>
              <a:ext uri="{FF2B5EF4-FFF2-40B4-BE49-F238E27FC236}">
                <a16:creationId xmlns:a16="http://schemas.microsoft.com/office/drawing/2014/main" id="{5BC68331-27AC-916E-D313-F8E68A0D902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213388"/>
            <a:ext cx="696500" cy="1359834"/>
          </a:xfrm>
          <a:prstGeom prst="rect">
            <a:avLst/>
          </a:prstGeom>
        </p:spPr>
      </p:pic>
      <p:pic>
        <p:nvPicPr>
          <p:cNvPr id="11264" name="图片 11263">
            <a:extLst>
              <a:ext uri="{FF2B5EF4-FFF2-40B4-BE49-F238E27FC236}">
                <a16:creationId xmlns:a16="http://schemas.microsoft.com/office/drawing/2014/main" id="{45B3F53F-E0E5-B3BC-B4DF-0C934B60E4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249" y="1213388"/>
            <a:ext cx="696500" cy="1359834"/>
          </a:xfrm>
          <a:prstGeom prst="rect">
            <a:avLst/>
          </a:prstGeom>
        </p:spPr>
      </p:pic>
      <p:pic>
        <p:nvPicPr>
          <p:cNvPr id="11265" name="图片 11264">
            <a:extLst>
              <a:ext uri="{FF2B5EF4-FFF2-40B4-BE49-F238E27FC236}">
                <a16:creationId xmlns:a16="http://schemas.microsoft.com/office/drawing/2014/main" id="{F68B9F6B-CD57-4478-6563-4DB2E1714D6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42" y="1213388"/>
            <a:ext cx="696500" cy="1359834"/>
          </a:xfrm>
          <a:prstGeom prst="rect">
            <a:avLst/>
          </a:prstGeom>
        </p:spPr>
      </p:pic>
      <p:pic>
        <p:nvPicPr>
          <p:cNvPr id="11268" name="图片 11267">
            <a:extLst>
              <a:ext uri="{FF2B5EF4-FFF2-40B4-BE49-F238E27FC236}">
                <a16:creationId xmlns:a16="http://schemas.microsoft.com/office/drawing/2014/main" id="{1238A2E6-7116-617E-BE62-688D362346C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835" y="1213388"/>
            <a:ext cx="696500" cy="1359834"/>
          </a:xfrm>
          <a:prstGeom prst="rect">
            <a:avLst/>
          </a:prstGeom>
        </p:spPr>
      </p:pic>
      <p:pic>
        <p:nvPicPr>
          <p:cNvPr id="11269" name="图片 11268">
            <a:extLst>
              <a:ext uri="{FF2B5EF4-FFF2-40B4-BE49-F238E27FC236}">
                <a16:creationId xmlns:a16="http://schemas.microsoft.com/office/drawing/2014/main" id="{59A52904-7E6D-AEA7-67DF-EA48175C9FC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28" y="1213388"/>
            <a:ext cx="696500" cy="1359834"/>
          </a:xfrm>
          <a:prstGeom prst="rect">
            <a:avLst/>
          </a:prstGeom>
        </p:spPr>
      </p:pic>
      <p:pic>
        <p:nvPicPr>
          <p:cNvPr id="11270" name="图片 11269">
            <a:extLst>
              <a:ext uri="{FF2B5EF4-FFF2-40B4-BE49-F238E27FC236}">
                <a16:creationId xmlns:a16="http://schemas.microsoft.com/office/drawing/2014/main" id="{FE359113-5E74-7E04-7876-A0FACDC6E6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421" y="1213388"/>
            <a:ext cx="696500" cy="1359834"/>
          </a:xfrm>
          <a:prstGeom prst="rect">
            <a:avLst/>
          </a:prstGeom>
        </p:spPr>
      </p:pic>
      <p:pic>
        <p:nvPicPr>
          <p:cNvPr id="11271" name="图片 11270">
            <a:extLst>
              <a:ext uri="{FF2B5EF4-FFF2-40B4-BE49-F238E27FC236}">
                <a16:creationId xmlns:a16="http://schemas.microsoft.com/office/drawing/2014/main" id="{AD3E6AD4-A029-89AA-CE8F-8FE7AE7AD3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14" y="1213388"/>
            <a:ext cx="696500" cy="1359834"/>
          </a:xfrm>
          <a:prstGeom prst="rect">
            <a:avLst/>
          </a:prstGeom>
        </p:spPr>
      </p:pic>
      <p:pic>
        <p:nvPicPr>
          <p:cNvPr id="11272" name="图片 11271">
            <a:extLst>
              <a:ext uri="{FF2B5EF4-FFF2-40B4-BE49-F238E27FC236}">
                <a16:creationId xmlns:a16="http://schemas.microsoft.com/office/drawing/2014/main" id="{6A6422A0-E7DF-9B90-0706-B5C4178F4A1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1213388"/>
            <a:ext cx="696500" cy="1359834"/>
          </a:xfrm>
          <a:prstGeom prst="rect">
            <a:avLst/>
          </a:prstGeom>
        </p:spPr>
      </p:pic>
      <p:pic>
        <p:nvPicPr>
          <p:cNvPr id="11273" name="图片 11272">
            <a:extLst>
              <a:ext uri="{FF2B5EF4-FFF2-40B4-BE49-F238E27FC236}">
                <a16:creationId xmlns:a16="http://schemas.microsoft.com/office/drawing/2014/main" id="{E8BD940D-6CA2-0C4F-4856-6784CB3604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1213388"/>
            <a:ext cx="696500" cy="1359834"/>
          </a:xfrm>
          <a:prstGeom prst="rect">
            <a:avLst/>
          </a:prstGeom>
        </p:spPr>
      </p:pic>
      <p:pic>
        <p:nvPicPr>
          <p:cNvPr id="11274" name="图片 11273">
            <a:extLst>
              <a:ext uri="{FF2B5EF4-FFF2-40B4-BE49-F238E27FC236}">
                <a16:creationId xmlns:a16="http://schemas.microsoft.com/office/drawing/2014/main" id="{748773AB-83EE-B710-4DDB-BDF9C4420C1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249" y="1213388"/>
            <a:ext cx="696500" cy="1359834"/>
          </a:xfrm>
          <a:prstGeom prst="rect">
            <a:avLst/>
          </a:prstGeom>
        </p:spPr>
      </p:pic>
      <p:pic>
        <p:nvPicPr>
          <p:cNvPr id="11275" name="图片 11274">
            <a:extLst>
              <a:ext uri="{FF2B5EF4-FFF2-40B4-BE49-F238E27FC236}">
                <a16:creationId xmlns:a16="http://schemas.microsoft.com/office/drawing/2014/main" id="{000AC2FB-A5F9-919F-C1F5-D71CE13571E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042" y="1213388"/>
            <a:ext cx="696500" cy="1359834"/>
          </a:xfrm>
          <a:prstGeom prst="rect">
            <a:avLst/>
          </a:prstGeom>
        </p:spPr>
      </p:pic>
      <p:pic>
        <p:nvPicPr>
          <p:cNvPr id="11276" name="图片 11275">
            <a:extLst>
              <a:ext uri="{FF2B5EF4-FFF2-40B4-BE49-F238E27FC236}">
                <a16:creationId xmlns:a16="http://schemas.microsoft.com/office/drawing/2014/main" id="{6B855152-1804-3A18-8C22-BEDD15D7D9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835" y="1213388"/>
            <a:ext cx="696500" cy="1359834"/>
          </a:xfrm>
          <a:prstGeom prst="rect">
            <a:avLst/>
          </a:prstGeom>
        </p:spPr>
      </p:pic>
      <p:pic>
        <p:nvPicPr>
          <p:cNvPr id="11277" name="图片 11276">
            <a:extLst>
              <a:ext uri="{FF2B5EF4-FFF2-40B4-BE49-F238E27FC236}">
                <a16:creationId xmlns:a16="http://schemas.microsoft.com/office/drawing/2014/main" id="{86C06E45-6AAC-F083-9F9D-7939016FF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724" y="3221294"/>
            <a:ext cx="1397492" cy="1359834"/>
          </a:xfrm>
          <a:prstGeom prst="rect">
            <a:avLst/>
          </a:prstGeom>
        </p:spPr>
      </p:pic>
      <p:pic>
        <p:nvPicPr>
          <p:cNvPr id="11278" name="图片 11277">
            <a:extLst>
              <a:ext uri="{FF2B5EF4-FFF2-40B4-BE49-F238E27FC236}">
                <a16:creationId xmlns:a16="http://schemas.microsoft.com/office/drawing/2014/main" id="{EDC3ABDA-693C-756A-A53C-5F1AE376EC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28" y="1213388"/>
            <a:ext cx="696500" cy="1359834"/>
          </a:xfrm>
          <a:prstGeom prst="rect">
            <a:avLst/>
          </a:prstGeom>
        </p:spPr>
      </p:pic>
      <p:pic>
        <p:nvPicPr>
          <p:cNvPr id="11281" name="图片 11280">
            <a:extLst>
              <a:ext uri="{FF2B5EF4-FFF2-40B4-BE49-F238E27FC236}">
                <a16:creationId xmlns:a16="http://schemas.microsoft.com/office/drawing/2014/main" id="{89DAE17F-6F26-C0B8-4DA0-B8150FA370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421" y="1213388"/>
            <a:ext cx="696500" cy="1359834"/>
          </a:xfrm>
          <a:prstGeom prst="rect">
            <a:avLst/>
          </a:prstGeom>
        </p:spPr>
      </p:pic>
      <p:pic>
        <p:nvPicPr>
          <p:cNvPr id="11282" name="图片 11281">
            <a:extLst>
              <a:ext uri="{FF2B5EF4-FFF2-40B4-BE49-F238E27FC236}">
                <a16:creationId xmlns:a16="http://schemas.microsoft.com/office/drawing/2014/main" id="{B9C523C3-8D78-9BB2-F227-42B445C9B15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14" y="1213388"/>
            <a:ext cx="696500" cy="1359834"/>
          </a:xfrm>
          <a:prstGeom prst="rect">
            <a:avLst/>
          </a:prstGeom>
        </p:spPr>
      </p:pic>
      <p:pic>
        <p:nvPicPr>
          <p:cNvPr id="11283" name="图片 11282">
            <a:extLst>
              <a:ext uri="{FF2B5EF4-FFF2-40B4-BE49-F238E27FC236}">
                <a16:creationId xmlns:a16="http://schemas.microsoft.com/office/drawing/2014/main" id="{C988796A-7B8B-8C42-04A8-A4CB2E512C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1213388"/>
            <a:ext cx="696500" cy="1359834"/>
          </a:xfrm>
          <a:prstGeom prst="rect">
            <a:avLst/>
          </a:prstGeom>
        </p:spPr>
      </p:pic>
      <p:pic>
        <p:nvPicPr>
          <p:cNvPr id="11284" name="图片 11283">
            <a:extLst>
              <a:ext uri="{FF2B5EF4-FFF2-40B4-BE49-F238E27FC236}">
                <a16:creationId xmlns:a16="http://schemas.microsoft.com/office/drawing/2014/main" id="{C0721D5C-9136-475D-258A-72EB369FE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360" y="3221294"/>
            <a:ext cx="1397492" cy="1359834"/>
          </a:xfrm>
          <a:prstGeom prst="rect">
            <a:avLst/>
          </a:prstGeom>
        </p:spPr>
      </p:pic>
      <p:sp>
        <p:nvSpPr>
          <p:cNvPr id="11285" name="箭头: 下 11284">
            <a:extLst>
              <a:ext uri="{FF2B5EF4-FFF2-40B4-BE49-F238E27FC236}">
                <a16:creationId xmlns:a16="http://schemas.microsoft.com/office/drawing/2014/main" id="{67F0860A-A258-AB72-2AE6-E04364CBCBB3}"/>
              </a:ext>
            </a:extLst>
          </p:cNvPr>
          <p:cNvSpPr/>
          <p:nvPr/>
        </p:nvSpPr>
        <p:spPr>
          <a:xfrm>
            <a:off x="3377264" y="2676897"/>
            <a:ext cx="321541" cy="510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286" name="图片 11285">
            <a:extLst>
              <a:ext uri="{FF2B5EF4-FFF2-40B4-BE49-F238E27FC236}">
                <a16:creationId xmlns:a16="http://schemas.microsoft.com/office/drawing/2014/main" id="{7E0FA9D8-6537-50EA-6DEE-DCD626092C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801" y="1213388"/>
            <a:ext cx="696500" cy="1359834"/>
          </a:xfrm>
          <a:prstGeom prst="rect">
            <a:avLst/>
          </a:prstGeom>
        </p:spPr>
      </p:pic>
      <p:pic>
        <p:nvPicPr>
          <p:cNvPr id="11288" name="图片 11287">
            <a:extLst>
              <a:ext uri="{FF2B5EF4-FFF2-40B4-BE49-F238E27FC236}">
                <a16:creationId xmlns:a16="http://schemas.microsoft.com/office/drawing/2014/main" id="{3D83CFBC-9216-B53D-5B8D-A962FF2489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801" y="1213388"/>
            <a:ext cx="696500" cy="1359834"/>
          </a:xfrm>
          <a:prstGeom prst="rect">
            <a:avLst/>
          </a:prstGeom>
        </p:spPr>
      </p:pic>
      <p:pic>
        <p:nvPicPr>
          <p:cNvPr id="11291" name="图片 11290">
            <a:extLst>
              <a:ext uri="{FF2B5EF4-FFF2-40B4-BE49-F238E27FC236}">
                <a16:creationId xmlns:a16="http://schemas.microsoft.com/office/drawing/2014/main" id="{29FEF2F9-6AA7-3336-20C9-8D0DC72446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40352" y="3197770"/>
            <a:ext cx="1804041" cy="1879073"/>
          </a:xfrm>
          <a:prstGeom prst="rect">
            <a:avLst/>
          </a:prstGeom>
        </p:spPr>
      </p:pic>
      <p:sp>
        <p:nvSpPr>
          <p:cNvPr id="11293" name="AutoShape 27">
            <a:extLst>
              <a:ext uri="{FF2B5EF4-FFF2-40B4-BE49-F238E27FC236}">
                <a16:creationId xmlns:a16="http://schemas.microsoft.com/office/drawing/2014/main" id="{F8AE9A61-3D2F-1A79-3451-EE8B83BA38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896200" y="1506463"/>
            <a:ext cx="3688305" cy="1170434"/>
          </a:xfrm>
          <a:prstGeom prst="wedgeRoundRectCallout">
            <a:avLst>
              <a:gd name="adj1" fmla="val -17145"/>
              <a:gd name="adj2" fmla="val 8130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多余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个，不够摆一个正方形。</a:t>
            </a:r>
          </a:p>
        </p:txBody>
      </p:sp>
      <p:sp>
        <p:nvSpPr>
          <p:cNvPr id="11295" name="文本框 11294">
            <a:extLst>
              <a:ext uri="{FF2B5EF4-FFF2-40B4-BE49-F238E27FC236}">
                <a16:creationId xmlns:a16="http://schemas.microsoft.com/office/drawing/2014/main" id="{5A5D737F-F907-829F-4051-B92CB1F284A6}"/>
              </a:ext>
            </a:extLst>
          </p:cNvPr>
          <p:cNvSpPr txBox="1"/>
          <p:nvPr/>
        </p:nvSpPr>
        <p:spPr>
          <a:xfrm>
            <a:off x="2495600" y="478413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摆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个，还剩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根。</a:t>
            </a:r>
          </a:p>
        </p:txBody>
      </p:sp>
      <p:sp>
        <p:nvSpPr>
          <p:cNvPr id="11302" name="文本框 11301">
            <a:extLst>
              <a:ext uri="{FF2B5EF4-FFF2-40B4-BE49-F238E27FC236}">
                <a16:creationId xmlns:a16="http://schemas.microsoft.com/office/drawing/2014/main" id="{89E8888D-6765-3710-4D9D-9B05A49CD0DB}"/>
              </a:ext>
            </a:extLst>
          </p:cNvPr>
          <p:cNvSpPr txBox="1"/>
          <p:nvPr/>
        </p:nvSpPr>
        <p:spPr>
          <a:xfrm>
            <a:off x="2783631" y="4798893"/>
            <a:ext cx="33843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9÷4=2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11303" name="文本框 11302">
            <a:extLst>
              <a:ext uri="{FF2B5EF4-FFF2-40B4-BE49-F238E27FC236}">
                <a16:creationId xmlns:a16="http://schemas.microsoft.com/office/drawing/2014/main" id="{2853D928-2F0A-24FE-5D6E-D2A8BBD3B568}"/>
              </a:ext>
            </a:extLst>
          </p:cNvPr>
          <p:cNvSpPr txBox="1"/>
          <p:nvPr/>
        </p:nvSpPr>
        <p:spPr>
          <a:xfrm>
            <a:off x="5454284" y="4798893"/>
            <a:ext cx="33843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+mj-ea"/>
              </a:rPr>
              <a:t>根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）</a:t>
            </a:r>
          </a:p>
        </p:txBody>
      </p:sp>
      <p:sp>
        <p:nvSpPr>
          <p:cNvPr id="11305" name="矩形 11304">
            <a:extLst>
              <a:ext uri="{FF2B5EF4-FFF2-40B4-BE49-F238E27FC236}">
                <a16:creationId xmlns:a16="http://schemas.microsoft.com/office/drawing/2014/main" id="{289183DC-10C6-D532-0FC3-02712FBB6E97}"/>
              </a:ext>
            </a:extLst>
          </p:cNvPr>
          <p:cNvSpPr/>
          <p:nvPr/>
        </p:nvSpPr>
        <p:spPr>
          <a:xfrm>
            <a:off x="6312024" y="4828540"/>
            <a:ext cx="533276" cy="59436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</a:ln>
        </p:spPr>
        <p:txBody>
          <a:bodyPr anchor="ctr">
            <a:spAutoFit/>
          </a:bodyPr>
          <a:lstStyle/>
          <a:p>
            <a:pPr algn="ctr" eaLnBrk="1" hangingPunct="1"/>
            <a:endParaRPr lang="zh-CN" altLang="en-US" sz="3200" b="1">
              <a:solidFill>
                <a:schemeClr val="accent5"/>
              </a:solidFill>
              <a:ea typeface="黑体" panose="02010609060101010101" pitchFamily="49" charset="-122"/>
            </a:endParaRPr>
          </a:p>
        </p:txBody>
      </p:sp>
      <p:sp>
        <p:nvSpPr>
          <p:cNvPr id="11307" name="椭圆形标注 14">
            <a:extLst>
              <a:ext uri="{FF2B5EF4-FFF2-40B4-BE49-F238E27FC236}">
                <a16:creationId xmlns:a16="http://schemas.microsoft.com/office/drawing/2014/main" id="{BF12730A-8EBC-A180-6CAF-7D8C7C21E01C}"/>
              </a:ext>
            </a:extLst>
          </p:cNvPr>
          <p:cNvSpPr/>
          <p:nvPr/>
        </p:nvSpPr>
        <p:spPr bwMode="auto">
          <a:xfrm>
            <a:off x="7252801" y="3863558"/>
            <a:ext cx="1835018" cy="908864"/>
          </a:xfrm>
          <a:prstGeom prst="wedgeEllipseCallout">
            <a:avLst>
              <a:gd name="adj1" fmla="val -66297"/>
              <a:gd name="adj2" fmla="val 67301"/>
            </a:avLst>
          </a:prstGeom>
          <a:noFill/>
          <a:ln w="19050">
            <a:solidFill>
              <a:schemeClr val="accent1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solidFill>
                  <a:schemeClr val="accent5"/>
                </a:solidFill>
                <a:latin typeface="+mn-lt"/>
                <a:ea typeface="黑体" panose="02010609060101010101" pitchFamily="49" charset="-122"/>
              </a:rPr>
              <a:t>余数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76335CA-09BE-4F3D-8D85-158EBB0569E3}"/>
              </a:ext>
            </a:extLst>
          </p:cNvPr>
          <p:cNvGrpSpPr/>
          <p:nvPr/>
        </p:nvGrpSpPr>
        <p:grpSpPr>
          <a:xfrm>
            <a:off x="1895956" y="5759654"/>
            <a:ext cx="8664698" cy="662605"/>
            <a:chOff x="1895956" y="5759654"/>
            <a:chExt cx="8664698" cy="662605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1AE7F0B0-FA83-44B5-97E1-B78BF9ACB05F}"/>
                </a:ext>
              </a:extLst>
            </p:cNvPr>
            <p:cNvSpPr/>
            <p:nvPr/>
          </p:nvSpPr>
          <p:spPr>
            <a:xfrm>
              <a:off x="1895956" y="5759654"/>
              <a:ext cx="8289428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840B5B4-C70A-4594-9B3A-0BC889A9B604}"/>
                </a:ext>
              </a:extLst>
            </p:cNvPr>
            <p:cNvSpPr txBox="1"/>
            <p:nvPr/>
          </p:nvSpPr>
          <p:spPr>
            <a:xfrm>
              <a:off x="2006616" y="5759654"/>
              <a:ext cx="338437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j-lt"/>
                  <a:ea typeface="+mj-ea"/>
                </a:rPr>
                <a:t>9÷4=2</a:t>
              </a:r>
              <a:r>
                <a:rPr lang="en-US" altLang="zh-CN" sz="3600" b="1" dirty="0">
                  <a:solidFill>
                    <a:srgbClr val="F00C08"/>
                  </a:solidFill>
                  <a:latin typeface="+mn-ea"/>
                  <a:ea typeface="+mn-ea"/>
                </a:rPr>
                <a:t>……</a:t>
              </a:r>
              <a:r>
                <a:rPr lang="en-US" altLang="zh-CN" sz="3600" b="1" dirty="0">
                  <a:solidFill>
                    <a:srgbClr val="F00C08"/>
                  </a:solidFill>
                  <a:latin typeface="+mj-lt"/>
                </a:rPr>
                <a:t>1</a:t>
              </a:r>
              <a:endParaRPr lang="zh-CN" altLang="en-US" sz="3600" dirty="0">
                <a:solidFill>
                  <a:srgbClr val="F00C08"/>
                </a:solidFill>
                <a:latin typeface="+mj-lt"/>
                <a:ea typeface="+mj-ea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4DAFE73-7D35-4715-AF85-0CEDF721BFC7}"/>
                </a:ext>
              </a:extLst>
            </p:cNvPr>
            <p:cNvSpPr txBox="1"/>
            <p:nvPr/>
          </p:nvSpPr>
          <p:spPr>
            <a:xfrm>
              <a:off x="5150678" y="5775928"/>
              <a:ext cx="54099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rgbClr val="3333CC"/>
                  </a:solidFill>
                  <a:latin typeface="+mj-lt"/>
                  <a:ea typeface="+mj-ea"/>
                </a:rPr>
                <a:t>读作：</a:t>
              </a:r>
              <a:r>
                <a:rPr lang="en-US" altLang="zh-CN" sz="3600" b="1" dirty="0">
                  <a:solidFill>
                    <a:srgbClr val="F00C08"/>
                  </a:solidFill>
                  <a:latin typeface="+mj-lt"/>
                  <a:ea typeface="+mj-ea"/>
                </a:rPr>
                <a:t>9</a:t>
              </a:r>
              <a:r>
                <a:rPr lang="zh-CN" altLang="en-US" sz="3600" dirty="0">
                  <a:solidFill>
                    <a:srgbClr val="F00C08"/>
                  </a:solidFill>
                  <a:latin typeface="+mj-lt"/>
                  <a:ea typeface="+mj-ea"/>
                </a:rPr>
                <a:t>除以</a:t>
              </a:r>
              <a:r>
                <a:rPr lang="en-US" altLang="zh-CN" sz="3600" b="1" dirty="0">
                  <a:solidFill>
                    <a:srgbClr val="F00C08"/>
                  </a:solidFill>
                  <a:latin typeface="+mj-lt"/>
                  <a:ea typeface="+mj-ea"/>
                </a:rPr>
                <a:t>4</a:t>
              </a:r>
              <a:r>
                <a:rPr lang="zh-CN" altLang="en-US" sz="3600" dirty="0">
                  <a:solidFill>
                    <a:srgbClr val="F00C08"/>
                  </a:solidFill>
                  <a:latin typeface="+mj-lt"/>
                  <a:ea typeface="+mj-ea"/>
                </a:rPr>
                <a:t>等于</a:t>
              </a:r>
              <a:r>
                <a:rPr lang="en-US" altLang="zh-CN" sz="3600" b="1" dirty="0">
                  <a:solidFill>
                    <a:srgbClr val="F00C08"/>
                  </a:solidFill>
                  <a:latin typeface="+mj-lt"/>
                  <a:ea typeface="+mj-ea"/>
                </a:rPr>
                <a:t>2</a:t>
              </a:r>
              <a:r>
                <a:rPr lang="zh-CN" altLang="en-US" sz="3600" dirty="0">
                  <a:solidFill>
                    <a:srgbClr val="F00C08"/>
                  </a:solidFill>
                  <a:latin typeface="+mj-lt"/>
                  <a:ea typeface="+mj-ea"/>
                </a:rPr>
                <a:t>余</a:t>
              </a:r>
              <a:r>
                <a:rPr lang="en-US" altLang="zh-CN" sz="3600" b="1" dirty="0">
                  <a:solidFill>
                    <a:srgbClr val="F00C08"/>
                  </a:solidFill>
                  <a:latin typeface="+mj-lt"/>
                  <a:ea typeface="+mj-ea"/>
                </a:rPr>
                <a:t>1</a:t>
              </a:r>
              <a:r>
                <a:rPr lang="zh-CN" altLang="en-US" sz="3600" dirty="0">
                  <a:solidFill>
                    <a:srgbClr val="F00C08"/>
                  </a:solidFill>
                  <a:latin typeface="+mj-lt"/>
                  <a:ea typeface="+mj-ea"/>
                </a:rPr>
                <a:t>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indefinite"/>
                                        <p:tgtEl>
                                          <p:spTgt spid="112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" dur="indefinite"/>
                                        <p:tgtEl>
                                          <p:spTgt spid="11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01328 0.29259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146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-0.01537 0.29305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1465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-0.04453 0.29305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" y="1465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-0.07291 0.29259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1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L -0.00039 0.29259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463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0293 0.29305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1" y="1465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07407E-6 L -0.05794 0.29351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4" y="1467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-0.08685 0.29328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indefinite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5" dur="indefinite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-0.03347 0.29768 " pathEditMode="relative" rAng="0" ptsTypes="AA">
                                      <p:cBhvr>
                                        <p:cTn id="109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0" y="1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 tmFilter="0, 0; .2, .5; .8, .5; 1, 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250" autoRev="1" fill="hold"/>
                                        <p:tgtEl>
                                          <p:spTgt spid="112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5" grpId="0" animBg="1"/>
      <p:bldP spid="11293" grpId="0" animBg="1"/>
      <p:bldP spid="11295" grpId="0"/>
      <p:bldP spid="11302" grpId="0"/>
      <p:bldP spid="11303" grpId="0"/>
      <p:bldP spid="11305" grpId="0" animBg="1"/>
      <p:bldP spid="1130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6FF48CB-7F8B-33A7-E8A2-28CB1DFB9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1994403"/>
            <a:ext cx="5200637" cy="306394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ABE9C53-1F50-83FE-DACD-3D8071BB0C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2024" y="1506171"/>
            <a:ext cx="5034996" cy="3551992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2B69899-F2E2-000C-C094-80BAAE4E0DE5}"/>
              </a:ext>
            </a:extLst>
          </p:cNvPr>
          <p:cNvCxnSpPr>
            <a:cxnSpLocks/>
          </p:cNvCxnSpPr>
          <p:nvPr/>
        </p:nvCxnSpPr>
        <p:spPr>
          <a:xfrm>
            <a:off x="6104031" y="1392704"/>
            <a:ext cx="0" cy="4124528"/>
          </a:xfrm>
          <a:prstGeom prst="line">
            <a:avLst/>
          </a:prstGeom>
          <a:ln w="28575">
            <a:solidFill>
              <a:srgbClr val="22C0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7BD920E7-6D4D-C7FD-A520-0803654981DB}"/>
              </a:ext>
            </a:extLst>
          </p:cNvPr>
          <p:cNvSpPr txBox="1"/>
          <p:nvPr/>
        </p:nvSpPr>
        <p:spPr>
          <a:xfrm>
            <a:off x="731404" y="4421088"/>
            <a:ext cx="10729192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+mn-lt"/>
                <a:ea typeface="+mj-ea"/>
              </a:rPr>
              <a:t>        将一些物品平均分，如果分完后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还有剩余</a:t>
            </a:r>
            <a:r>
              <a:rPr lang="zh-CN" altLang="en-US" sz="3600" dirty="0">
                <a:latin typeface="+mn-lt"/>
                <a:ea typeface="+mj-ea"/>
              </a:rPr>
              <a:t>，但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不够再分</a:t>
            </a:r>
            <a:r>
              <a:rPr lang="zh-CN" altLang="en-US" sz="3600" dirty="0">
                <a:latin typeface="+mn-lt"/>
                <a:ea typeface="+mj-ea"/>
              </a:rPr>
              <a:t>，剩下的部分就是有余数除法中的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余数</a:t>
            </a:r>
            <a:r>
              <a:rPr lang="zh-CN" altLang="en-US" sz="3600" dirty="0">
                <a:latin typeface="+mn-lt"/>
                <a:ea typeface="+mj-ea"/>
              </a:rPr>
              <a:t>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8021B03-8476-836C-FE71-6F23BE080FC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8502" y="787743"/>
            <a:ext cx="5034996" cy="3551992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7EA995-97B3-2D67-BD6C-BFD6A34A9DD4}"/>
              </a:ext>
            </a:extLst>
          </p:cNvPr>
          <p:cNvSpPr/>
          <p:nvPr/>
        </p:nvSpPr>
        <p:spPr>
          <a:xfrm>
            <a:off x="731404" y="620688"/>
            <a:ext cx="2715351" cy="650240"/>
          </a:xfrm>
          <a:prstGeom prst="roundRect">
            <a:avLst>
              <a:gd name="adj" fmla="val 50000"/>
            </a:avLst>
          </a:prstGeom>
          <a:solidFill>
            <a:srgbClr val="FDECE2"/>
          </a:solidFill>
          <a:ln>
            <a:noFill/>
          </a:ln>
          <a:effectLst>
            <a:outerShdw dist="76200" dir="2700000" algn="tl" rotWithShape="0">
              <a:srgbClr val="FCDAC7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FD63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归纳小结</a:t>
            </a: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5304510-9769-8F38-6A0C-3D259D77E201}"/>
              </a:ext>
            </a:extLst>
          </p:cNvPr>
          <p:cNvSpPr txBox="1"/>
          <p:nvPr/>
        </p:nvSpPr>
        <p:spPr>
          <a:xfrm>
            <a:off x="887396" y="469673"/>
            <a:ext cx="10081120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        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10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根小棒摆，能摆几个         ？有剩余吗？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根、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根、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根呢</a:t>
            </a: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n-ea"/>
              </a:rPr>
              <a:t>？请你动手摆一摆，完成下面的表格，并用算式表述出来。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90E2A54-CB4B-43E7-A3C1-5B6A17A61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424120"/>
            <a:ext cx="720080" cy="700676"/>
          </a:xfrm>
          <a:prstGeom prst="rect">
            <a:avLst/>
          </a:prstGeom>
        </p:spPr>
      </p:pic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1773E73-F873-1A18-2A22-878159EC1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788007"/>
              </p:ext>
            </p:extLst>
          </p:nvPr>
        </p:nvGraphicFramePr>
        <p:xfrm>
          <a:off x="779403" y="2456765"/>
          <a:ext cx="10633194" cy="3937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4189">
                  <a:extLst>
                    <a:ext uri="{9D8B030D-6E8A-4147-A177-3AD203B41FA5}">
                      <a16:colId xmlns:a16="http://schemas.microsoft.com/office/drawing/2014/main" val="116725672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706682606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28177046"/>
                    </a:ext>
                  </a:extLst>
                </a:gridCol>
                <a:gridCol w="5388605">
                  <a:extLst>
                    <a:ext uri="{9D8B030D-6E8A-4147-A177-3AD203B41FA5}">
                      <a16:colId xmlns:a16="http://schemas.microsoft.com/office/drawing/2014/main" val="285284427"/>
                    </a:ext>
                  </a:extLst>
                </a:gridCol>
              </a:tblGrid>
              <a:tr h="7468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小棒</a:t>
                      </a:r>
                      <a:endParaRPr lang="en-US" altLang="zh-CN" sz="3200" b="0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数量</a:t>
                      </a:r>
                      <a:r>
                        <a:rPr lang="en-US" altLang="zh-CN" sz="3200" b="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根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正方形数量</a:t>
                      </a:r>
                      <a:r>
                        <a:rPr lang="en-US" altLang="zh-CN" sz="3200" b="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个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剩余几根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算式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009590"/>
                  </a:ext>
                </a:extLst>
              </a:tr>
              <a:tr h="7176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10÷4=2</a:t>
                      </a:r>
                      <a:r>
                        <a:rPr lang="zh-CN" altLang="en-US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（个）</a:t>
                      </a:r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ea"/>
                          <a:ea typeface="+mn-ea"/>
                        </a:rPr>
                        <a:t>……</a:t>
                      </a:r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2</a:t>
                      </a:r>
                      <a:r>
                        <a:rPr lang="zh-CN" altLang="en-US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（根）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834949"/>
                  </a:ext>
                </a:extLst>
              </a:tr>
              <a:tr h="7176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3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11÷4=2</a:t>
                      </a:r>
                      <a:r>
                        <a:rPr lang="zh-CN" altLang="en-US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（个）</a:t>
                      </a:r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ea"/>
                          <a:ea typeface="+mn-ea"/>
                        </a:rPr>
                        <a:t>……</a:t>
                      </a:r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3</a:t>
                      </a:r>
                      <a:r>
                        <a:rPr lang="zh-CN" altLang="en-US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（根）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647574"/>
                  </a:ext>
                </a:extLst>
              </a:tr>
              <a:tr h="7176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12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3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12÷4=3</a:t>
                      </a:r>
                      <a:r>
                        <a:rPr lang="zh-CN" altLang="en-US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（个）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711796"/>
                  </a:ext>
                </a:extLst>
              </a:tr>
              <a:tr h="7176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3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13÷4=3</a:t>
                      </a:r>
                      <a:r>
                        <a:rPr lang="zh-CN" altLang="en-US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（个）</a:t>
                      </a:r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ea"/>
                          <a:ea typeface="+mn-ea"/>
                        </a:rPr>
                        <a:t>……</a:t>
                      </a:r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1</a:t>
                      </a:r>
                      <a:r>
                        <a:rPr lang="zh-CN" altLang="en-US" sz="3200" b="1" dirty="0">
                          <a:solidFill>
                            <a:srgbClr val="F00C08"/>
                          </a:solidFill>
                          <a:latin typeface="+mn-lt"/>
                          <a:ea typeface="+mn-ea"/>
                        </a:rPr>
                        <a:t>（根）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286264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64847987-F9BB-A841-91BF-F2EA44D20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32" y="3592472"/>
            <a:ext cx="864096" cy="57606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3C57F21-BE02-658B-36CE-9FB6BBC04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32" y="3592472"/>
            <a:ext cx="864096" cy="57606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BBD359F-EFE5-EE8E-BD5A-42F2433CE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014" y="3592472"/>
            <a:ext cx="5010554" cy="5760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FDADF86-3C76-10EB-D146-7B95D7404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32" y="4302824"/>
            <a:ext cx="864096" cy="57606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F8CB92-DE2A-0F73-3279-F055B54D2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32" y="4302824"/>
            <a:ext cx="864096" cy="57606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A4B156B-DE0B-E22E-2E84-E335CA440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014" y="4302824"/>
            <a:ext cx="5010554" cy="57606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A15E1F5-33FF-2ED8-C59C-BBCCEF715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32" y="5031449"/>
            <a:ext cx="864096" cy="57606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7A414B6-21F6-FABB-B1BF-765F2A043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32" y="5031449"/>
            <a:ext cx="864096" cy="5760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B0678E9-CAA5-7569-F653-F3BB2EEB5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014" y="5031449"/>
            <a:ext cx="5010554" cy="57606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849A0E4-3773-DFA6-0432-7C3569D12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32" y="5750343"/>
            <a:ext cx="864096" cy="57606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918BF25-CEAB-F6BB-0340-379F57272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32" y="5750343"/>
            <a:ext cx="864096" cy="57606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9512191-8580-F63D-735A-065BC30B0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014" y="5750343"/>
            <a:ext cx="501055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2881AD7-BD60-4A8A-8D03-4171370C2F82}"/>
              </a:ext>
            </a:extLst>
          </p:cNvPr>
          <p:cNvSpPr txBox="1"/>
          <p:nvPr/>
        </p:nvSpPr>
        <p:spPr>
          <a:xfrm>
            <a:off x="1271464" y="112474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圈一圈，填一填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17759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E94C5C0-CFDA-C7FB-8908-9D1A636E9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136531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F737FBE-056F-7816-808E-CCBD1269CCAE}"/>
              </a:ext>
            </a:extLst>
          </p:cNvPr>
          <p:cNvSpPr txBox="1"/>
          <p:nvPr/>
        </p:nvSpPr>
        <p:spPr>
          <a:xfrm>
            <a:off x="1023196" y="1988840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17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      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个地圈。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星形: 五角 8">
            <a:extLst>
              <a:ext uri="{FF2B5EF4-FFF2-40B4-BE49-F238E27FC236}">
                <a16:creationId xmlns:a16="http://schemas.microsoft.com/office/drawing/2014/main" id="{C67C792C-7A31-E21E-1AFA-11E0E70748A2}"/>
              </a:ext>
            </a:extLst>
          </p:cNvPr>
          <p:cNvSpPr/>
          <p:nvPr/>
        </p:nvSpPr>
        <p:spPr>
          <a:xfrm>
            <a:off x="809546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星形: 五角 9">
            <a:extLst>
              <a:ext uri="{FF2B5EF4-FFF2-40B4-BE49-F238E27FC236}">
                <a16:creationId xmlns:a16="http://schemas.microsoft.com/office/drawing/2014/main" id="{9E3FE566-5231-FDA3-563B-AC7927C95D85}"/>
              </a:ext>
            </a:extLst>
          </p:cNvPr>
          <p:cNvSpPr/>
          <p:nvPr/>
        </p:nvSpPr>
        <p:spPr>
          <a:xfrm>
            <a:off x="1435478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星形: 五角 10">
            <a:extLst>
              <a:ext uri="{FF2B5EF4-FFF2-40B4-BE49-F238E27FC236}">
                <a16:creationId xmlns:a16="http://schemas.microsoft.com/office/drawing/2014/main" id="{6E039E71-7F10-C2B3-6FA0-7E94B76B74F3}"/>
              </a:ext>
            </a:extLst>
          </p:cNvPr>
          <p:cNvSpPr/>
          <p:nvPr/>
        </p:nvSpPr>
        <p:spPr>
          <a:xfrm>
            <a:off x="2061410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星形: 五角 11">
            <a:extLst>
              <a:ext uri="{FF2B5EF4-FFF2-40B4-BE49-F238E27FC236}">
                <a16:creationId xmlns:a16="http://schemas.microsoft.com/office/drawing/2014/main" id="{CA52C314-6898-0795-F86C-7AF2AFD855FB}"/>
              </a:ext>
            </a:extLst>
          </p:cNvPr>
          <p:cNvSpPr/>
          <p:nvPr/>
        </p:nvSpPr>
        <p:spPr>
          <a:xfrm>
            <a:off x="2687342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星形: 五角 15">
            <a:extLst>
              <a:ext uri="{FF2B5EF4-FFF2-40B4-BE49-F238E27FC236}">
                <a16:creationId xmlns:a16="http://schemas.microsoft.com/office/drawing/2014/main" id="{B86904E4-317F-60B8-E436-2AC140F1479B}"/>
              </a:ext>
            </a:extLst>
          </p:cNvPr>
          <p:cNvSpPr/>
          <p:nvPr/>
        </p:nvSpPr>
        <p:spPr>
          <a:xfrm>
            <a:off x="3939206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星形: 五角 16">
            <a:extLst>
              <a:ext uri="{FF2B5EF4-FFF2-40B4-BE49-F238E27FC236}">
                <a16:creationId xmlns:a16="http://schemas.microsoft.com/office/drawing/2014/main" id="{BD3EAEAA-3A14-3716-8E60-518E18F313FF}"/>
              </a:ext>
            </a:extLst>
          </p:cNvPr>
          <p:cNvSpPr/>
          <p:nvPr/>
        </p:nvSpPr>
        <p:spPr>
          <a:xfrm>
            <a:off x="3313274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星形: 五角 17">
            <a:extLst>
              <a:ext uri="{FF2B5EF4-FFF2-40B4-BE49-F238E27FC236}">
                <a16:creationId xmlns:a16="http://schemas.microsoft.com/office/drawing/2014/main" id="{18485B30-B3DA-A890-8AFF-04E62896EED2}"/>
              </a:ext>
            </a:extLst>
          </p:cNvPr>
          <p:cNvSpPr/>
          <p:nvPr/>
        </p:nvSpPr>
        <p:spPr>
          <a:xfrm>
            <a:off x="4565138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星形: 五角 18">
            <a:extLst>
              <a:ext uri="{FF2B5EF4-FFF2-40B4-BE49-F238E27FC236}">
                <a16:creationId xmlns:a16="http://schemas.microsoft.com/office/drawing/2014/main" id="{FC45C3C9-407B-43E1-AF43-AFD2F264EDD9}"/>
              </a:ext>
            </a:extLst>
          </p:cNvPr>
          <p:cNvSpPr/>
          <p:nvPr/>
        </p:nvSpPr>
        <p:spPr>
          <a:xfrm>
            <a:off x="5191070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星形: 五角 19">
            <a:extLst>
              <a:ext uri="{FF2B5EF4-FFF2-40B4-BE49-F238E27FC236}">
                <a16:creationId xmlns:a16="http://schemas.microsoft.com/office/drawing/2014/main" id="{A73795FB-7F62-CB3F-24DA-1231EE7F4BAA}"/>
              </a:ext>
            </a:extLst>
          </p:cNvPr>
          <p:cNvSpPr/>
          <p:nvPr/>
        </p:nvSpPr>
        <p:spPr>
          <a:xfrm>
            <a:off x="5817002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星形: 五角 20">
            <a:extLst>
              <a:ext uri="{FF2B5EF4-FFF2-40B4-BE49-F238E27FC236}">
                <a16:creationId xmlns:a16="http://schemas.microsoft.com/office/drawing/2014/main" id="{23FBA5E8-FAD6-4E54-A491-97C7366812AB}"/>
              </a:ext>
            </a:extLst>
          </p:cNvPr>
          <p:cNvSpPr/>
          <p:nvPr/>
        </p:nvSpPr>
        <p:spPr>
          <a:xfrm>
            <a:off x="6442934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星形: 五角 21">
            <a:extLst>
              <a:ext uri="{FF2B5EF4-FFF2-40B4-BE49-F238E27FC236}">
                <a16:creationId xmlns:a16="http://schemas.microsoft.com/office/drawing/2014/main" id="{98C01EEA-FED5-2161-2B8C-1C335CE69408}"/>
              </a:ext>
            </a:extLst>
          </p:cNvPr>
          <p:cNvSpPr/>
          <p:nvPr/>
        </p:nvSpPr>
        <p:spPr>
          <a:xfrm>
            <a:off x="7068866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星形: 五角 22">
            <a:extLst>
              <a:ext uri="{FF2B5EF4-FFF2-40B4-BE49-F238E27FC236}">
                <a16:creationId xmlns:a16="http://schemas.microsoft.com/office/drawing/2014/main" id="{8D5C4B14-53E5-00BE-D434-8977C3CBB179}"/>
              </a:ext>
            </a:extLst>
          </p:cNvPr>
          <p:cNvSpPr/>
          <p:nvPr/>
        </p:nvSpPr>
        <p:spPr>
          <a:xfrm>
            <a:off x="7694798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星形: 五角 23">
            <a:extLst>
              <a:ext uri="{FF2B5EF4-FFF2-40B4-BE49-F238E27FC236}">
                <a16:creationId xmlns:a16="http://schemas.microsoft.com/office/drawing/2014/main" id="{C32910D6-F464-FFA6-6FD6-C7B916480A55}"/>
              </a:ext>
            </a:extLst>
          </p:cNvPr>
          <p:cNvSpPr/>
          <p:nvPr/>
        </p:nvSpPr>
        <p:spPr>
          <a:xfrm>
            <a:off x="8320730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星形: 五角 24">
            <a:extLst>
              <a:ext uri="{FF2B5EF4-FFF2-40B4-BE49-F238E27FC236}">
                <a16:creationId xmlns:a16="http://schemas.microsoft.com/office/drawing/2014/main" id="{7002976D-D6C2-BDD4-9253-69D9984CF289}"/>
              </a:ext>
            </a:extLst>
          </p:cNvPr>
          <p:cNvSpPr/>
          <p:nvPr/>
        </p:nvSpPr>
        <p:spPr>
          <a:xfrm>
            <a:off x="8946662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星形: 五角 25">
            <a:extLst>
              <a:ext uri="{FF2B5EF4-FFF2-40B4-BE49-F238E27FC236}">
                <a16:creationId xmlns:a16="http://schemas.microsoft.com/office/drawing/2014/main" id="{BD70761A-D1AC-4000-C074-44882F697385}"/>
              </a:ext>
            </a:extLst>
          </p:cNvPr>
          <p:cNvSpPr/>
          <p:nvPr/>
        </p:nvSpPr>
        <p:spPr>
          <a:xfrm>
            <a:off x="9572594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星形: 五角 26">
            <a:extLst>
              <a:ext uri="{FF2B5EF4-FFF2-40B4-BE49-F238E27FC236}">
                <a16:creationId xmlns:a16="http://schemas.microsoft.com/office/drawing/2014/main" id="{BFB4D8AF-B48C-8E1E-EEAD-7D4D58ACFFBD}"/>
              </a:ext>
            </a:extLst>
          </p:cNvPr>
          <p:cNvSpPr/>
          <p:nvPr/>
        </p:nvSpPr>
        <p:spPr>
          <a:xfrm>
            <a:off x="10198526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星形: 五角 27">
            <a:extLst>
              <a:ext uri="{FF2B5EF4-FFF2-40B4-BE49-F238E27FC236}">
                <a16:creationId xmlns:a16="http://schemas.microsoft.com/office/drawing/2014/main" id="{C41513F4-F2FD-0876-9DAD-E15ECDD0FD3A}"/>
              </a:ext>
            </a:extLst>
          </p:cNvPr>
          <p:cNvSpPr/>
          <p:nvPr/>
        </p:nvSpPr>
        <p:spPr>
          <a:xfrm>
            <a:off x="10824454" y="2943008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星形: 五角 28">
            <a:extLst>
              <a:ext uri="{FF2B5EF4-FFF2-40B4-BE49-F238E27FC236}">
                <a16:creationId xmlns:a16="http://schemas.microsoft.com/office/drawing/2014/main" id="{4AC14595-EA55-9B43-E7A3-4F85E6BF8CDC}"/>
              </a:ext>
            </a:extLst>
          </p:cNvPr>
          <p:cNvSpPr/>
          <p:nvPr/>
        </p:nvSpPr>
        <p:spPr>
          <a:xfrm>
            <a:off x="3267115" y="2056601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99494FF-DE8A-F412-1C6C-CF59DD31BB1A}"/>
              </a:ext>
            </a:extLst>
          </p:cNvPr>
          <p:cNvSpPr txBox="1"/>
          <p:nvPr/>
        </p:nvSpPr>
        <p:spPr>
          <a:xfrm>
            <a:off x="1271464" y="3933056"/>
            <a:ext cx="64856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圈了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/>
              <a:t>组，剩下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   )</a:t>
            </a:r>
            <a:r>
              <a:rPr lang="zh-CN" altLang="en-US" dirty="0"/>
              <a:t>个。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9BCA859-183D-3B14-7717-D72BAE2CAEF0}"/>
              </a:ext>
            </a:extLst>
          </p:cNvPr>
          <p:cNvGrpSpPr/>
          <p:nvPr/>
        </p:nvGrpSpPr>
        <p:grpSpPr>
          <a:xfrm>
            <a:off x="2666590" y="5072214"/>
            <a:ext cx="7416824" cy="651600"/>
            <a:chOff x="1271464" y="5072214"/>
            <a:chExt cx="7416824" cy="651600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9C376AD-C6CE-5748-C5FC-5C1B0978E57C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17÷4=     </a:t>
              </a:r>
              <a:r>
                <a:rPr lang="zh-CN" altLang="en-US" dirty="0">
                  <a:latin typeface="+mn-lt"/>
                </a:rPr>
                <a:t>（组）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（个）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5634D0EF-F29D-052E-6F47-9853CBECE1A8}"/>
                </a:ext>
              </a:extLst>
            </p:cNvPr>
            <p:cNvSpPr/>
            <p:nvPr/>
          </p:nvSpPr>
          <p:spPr bwMode="auto">
            <a:xfrm>
              <a:off x="285564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818C4A5-47A6-C875-D524-A0403A569BF1}"/>
                </a:ext>
              </a:extLst>
            </p:cNvPr>
            <p:cNvSpPr/>
            <p:nvPr/>
          </p:nvSpPr>
          <p:spPr bwMode="auto">
            <a:xfrm>
              <a:off x="5764186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9D7262BA-E443-2269-60EA-3BCDCB89D84D}"/>
              </a:ext>
            </a:extLst>
          </p:cNvPr>
          <p:cNvSpPr/>
          <p:nvPr/>
        </p:nvSpPr>
        <p:spPr>
          <a:xfrm>
            <a:off x="762000" y="2876550"/>
            <a:ext cx="2510790" cy="681989"/>
          </a:xfrm>
          <a:prstGeom prst="rect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A8A0281B-8C95-424E-EC52-4F89CA7A05B7}"/>
              </a:ext>
            </a:extLst>
          </p:cNvPr>
          <p:cNvSpPr/>
          <p:nvPr/>
        </p:nvSpPr>
        <p:spPr>
          <a:xfrm>
            <a:off x="3289495" y="2876550"/>
            <a:ext cx="2487930" cy="681989"/>
          </a:xfrm>
          <a:prstGeom prst="rect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48AA01B-8566-C4D7-7DB0-F3DC46028AD6}"/>
              </a:ext>
            </a:extLst>
          </p:cNvPr>
          <p:cNvSpPr/>
          <p:nvPr/>
        </p:nvSpPr>
        <p:spPr>
          <a:xfrm>
            <a:off x="5794130" y="2876550"/>
            <a:ext cx="2482201" cy="681989"/>
          </a:xfrm>
          <a:prstGeom prst="rect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ECBE0777-FA79-0AE8-4752-307369F9F1A2}"/>
              </a:ext>
            </a:extLst>
          </p:cNvPr>
          <p:cNvSpPr/>
          <p:nvPr/>
        </p:nvSpPr>
        <p:spPr>
          <a:xfrm>
            <a:off x="8293035" y="2876550"/>
            <a:ext cx="2491740" cy="681989"/>
          </a:xfrm>
          <a:prstGeom prst="rect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9">
            <a:extLst>
              <a:ext uri="{FF2B5EF4-FFF2-40B4-BE49-F238E27FC236}">
                <a16:creationId xmlns:a16="http://schemas.microsoft.com/office/drawing/2014/main" id="{2A9D14BD-A25E-FAB1-61EF-72D434C6F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1331" y="3956651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3" name="TextBox 9">
            <a:extLst>
              <a:ext uri="{FF2B5EF4-FFF2-40B4-BE49-F238E27FC236}">
                <a16:creationId xmlns:a16="http://schemas.microsoft.com/office/drawing/2014/main" id="{CB9DCE90-3E8B-70E2-CB63-8479B3EA4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5160" y="3956651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4" name="TextBox 9">
            <a:extLst>
              <a:ext uri="{FF2B5EF4-FFF2-40B4-BE49-F238E27FC236}">
                <a16:creationId xmlns:a16="http://schemas.microsoft.com/office/drawing/2014/main" id="{B7E03A34-2468-F0D9-A688-D73BC461D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5072214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TextBox 9">
            <a:extLst>
              <a:ext uri="{FF2B5EF4-FFF2-40B4-BE49-F238E27FC236}">
                <a16:creationId xmlns:a16="http://schemas.microsoft.com/office/drawing/2014/main" id="{B95C1C85-B871-8914-0852-A12BBFBFB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6228" y="5072214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174AD62-E447-2EAA-BAC1-A5DAD5158EF8}"/>
              </a:ext>
            </a:extLst>
          </p:cNvPr>
          <p:cNvSpPr txBox="1"/>
          <p:nvPr/>
        </p:nvSpPr>
        <p:spPr>
          <a:xfrm>
            <a:off x="1023196" y="1324420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      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个地圈。圈了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组，剩下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星形: 五角 2">
            <a:extLst>
              <a:ext uri="{FF2B5EF4-FFF2-40B4-BE49-F238E27FC236}">
                <a16:creationId xmlns:a16="http://schemas.microsoft.com/office/drawing/2014/main" id="{E985744C-9F18-4A24-8E37-A103A6ADF568}"/>
              </a:ext>
            </a:extLst>
          </p:cNvPr>
          <p:cNvSpPr/>
          <p:nvPr/>
        </p:nvSpPr>
        <p:spPr>
          <a:xfrm>
            <a:off x="3377760" y="1392181"/>
            <a:ext cx="558000" cy="558000"/>
          </a:xfrm>
          <a:prstGeom prst="star5">
            <a:avLst/>
          </a:prstGeom>
          <a:solidFill>
            <a:srgbClr val="F9B6A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D9F26FE-1C3A-E8D9-D5FD-03D67FD8780B}"/>
              </a:ext>
            </a:extLst>
          </p:cNvPr>
          <p:cNvGrpSpPr/>
          <p:nvPr/>
        </p:nvGrpSpPr>
        <p:grpSpPr>
          <a:xfrm>
            <a:off x="2666590" y="2898765"/>
            <a:ext cx="7416824" cy="651600"/>
            <a:chOff x="1271464" y="5072214"/>
            <a:chExt cx="7416824" cy="65160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B4BE1BB-D610-3018-BC0B-BC8544B38020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19÷4=     </a:t>
              </a:r>
              <a:r>
                <a:rPr lang="zh-CN" altLang="en-US" dirty="0">
                  <a:latin typeface="+mn-lt"/>
                </a:rPr>
                <a:t>（组）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（个）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9264768-9608-6912-3466-01533E9E0833}"/>
                </a:ext>
              </a:extLst>
            </p:cNvPr>
            <p:cNvSpPr/>
            <p:nvPr/>
          </p:nvSpPr>
          <p:spPr bwMode="auto">
            <a:xfrm>
              <a:off x="2855640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741D08E-4DCA-6126-4836-E28FDB643933}"/>
                </a:ext>
              </a:extLst>
            </p:cNvPr>
            <p:cNvSpPr/>
            <p:nvPr/>
          </p:nvSpPr>
          <p:spPr bwMode="auto">
            <a:xfrm>
              <a:off x="5764186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49D0D5C3-2FB4-EAED-0381-05EFAC918322}"/>
              </a:ext>
            </a:extLst>
          </p:cNvPr>
          <p:cNvGrpSpPr/>
          <p:nvPr/>
        </p:nvGrpSpPr>
        <p:grpSpPr>
          <a:xfrm>
            <a:off x="1704018" y="4034922"/>
            <a:ext cx="8285393" cy="1554318"/>
            <a:chOff x="1704018" y="4024908"/>
            <a:chExt cx="8285393" cy="1554318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B76C157-4B35-E594-044C-7A69B86744BC}"/>
                </a:ext>
              </a:extLst>
            </p:cNvPr>
            <p:cNvGrpSpPr/>
            <p:nvPr/>
          </p:nvGrpSpPr>
          <p:grpSpPr>
            <a:xfrm>
              <a:off x="1837425" y="4086903"/>
              <a:ext cx="2435796" cy="558000"/>
              <a:chOff x="809546" y="2943008"/>
              <a:chExt cx="2435796" cy="558000"/>
            </a:xfrm>
          </p:grpSpPr>
          <p:sp>
            <p:nvSpPr>
              <p:cNvPr id="8" name="星形: 五角 7">
                <a:extLst>
                  <a:ext uri="{FF2B5EF4-FFF2-40B4-BE49-F238E27FC236}">
                    <a16:creationId xmlns:a16="http://schemas.microsoft.com/office/drawing/2014/main" id="{2DFE4E86-B01B-CFD1-506D-7A7D69CF4C50}"/>
                  </a:ext>
                </a:extLst>
              </p:cNvPr>
              <p:cNvSpPr/>
              <p:nvPr/>
            </p:nvSpPr>
            <p:spPr>
              <a:xfrm>
                <a:off x="809546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星形: 五角 8">
                <a:extLst>
                  <a:ext uri="{FF2B5EF4-FFF2-40B4-BE49-F238E27FC236}">
                    <a16:creationId xmlns:a16="http://schemas.microsoft.com/office/drawing/2014/main" id="{CB34919D-25B3-AAD3-5295-AE1088291EA1}"/>
                  </a:ext>
                </a:extLst>
              </p:cNvPr>
              <p:cNvSpPr/>
              <p:nvPr/>
            </p:nvSpPr>
            <p:spPr>
              <a:xfrm>
                <a:off x="1435478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星形: 五角 9">
                <a:extLst>
                  <a:ext uri="{FF2B5EF4-FFF2-40B4-BE49-F238E27FC236}">
                    <a16:creationId xmlns:a16="http://schemas.microsoft.com/office/drawing/2014/main" id="{22538CD0-A0DE-60B9-729A-B916D6D66742}"/>
                  </a:ext>
                </a:extLst>
              </p:cNvPr>
              <p:cNvSpPr/>
              <p:nvPr/>
            </p:nvSpPr>
            <p:spPr>
              <a:xfrm>
                <a:off x="2061410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星形: 五角 10">
                <a:extLst>
                  <a:ext uri="{FF2B5EF4-FFF2-40B4-BE49-F238E27FC236}">
                    <a16:creationId xmlns:a16="http://schemas.microsoft.com/office/drawing/2014/main" id="{31719A2A-5571-9AFF-D2A5-BF293866A4AB}"/>
                  </a:ext>
                </a:extLst>
              </p:cNvPr>
              <p:cNvSpPr/>
              <p:nvPr/>
            </p:nvSpPr>
            <p:spPr>
              <a:xfrm>
                <a:off x="2687342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E375A2D3-2A5E-475C-4FD8-4611A0120A6A}"/>
                </a:ext>
              </a:extLst>
            </p:cNvPr>
            <p:cNvGrpSpPr/>
            <p:nvPr/>
          </p:nvGrpSpPr>
          <p:grpSpPr>
            <a:xfrm>
              <a:off x="4628816" y="4086903"/>
              <a:ext cx="2435796" cy="558000"/>
              <a:chOff x="809546" y="2943008"/>
              <a:chExt cx="2435796" cy="558000"/>
            </a:xfrm>
          </p:grpSpPr>
          <p:sp>
            <p:nvSpPr>
              <p:cNvPr id="14" name="星形: 五角 13">
                <a:extLst>
                  <a:ext uri="{FF2B5EF4-FFF2-40B4-BE49-F238E27FC236}">
                    <a16:creationId xmlns:a16="http://schemas.microsoft.com/office/drawing/2014/main" id="{EB995873-EF7B-18C8-6F75-8FCBC397DCB3}"/>
                  </a:ext>
                </a:extLst>
              </p:cNvPr>
              <p:cNvSpPr/>
              <p:nvPr/>
            </p:nvSpPr>
            <p:spPr>
              <a:xfrm>
                <a:off x="809546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星形: 五角 14">
                <a:extLst>
                  <a:ext uri="{FF2B5EF4-FFF2-40B4-BE49-F238E27FC236}">
                    <a16:creationId xmlns:a16="http://schemas.microsoft.com/office/drawing/2014/main" id="{F083356A-9755-F9B3-5ACE-A9F6818C46D1}"/>
                  </a:ext>
                </a:extLst>
              </p:cNvPr>
              <p:cNvSpPr/>
              <p:nvPr/>
            </p:nvSpPr>
            <p:spPr>
              <a:xfrm>
                <a:off x="1435478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星形: 五角 15">
                <a:extLst>
                  <a:ext uri="{FF2B5EF4-FFF2-40B4-BE49-F238E27FC236}">
                    <a16:creationId xmlns:a16="http://schemas.microsoft.com/office/drawing/2014/main" id="{6A755AE5-0AE5-ECB8-B8BA-2895BB069A66}"/>
                  </a:ext>
                </a:extLst>
              </p:cNvPr>
              <p:cNvSpPr/>
              <p:nvPr/>
            </p:nvSpPr>
            <p:spPr>
              <a:xfrm>
                <a:off x="2061410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星形: 五角 16">
                <a:extLst>
                  <a:ext uri="{FF2B5EF4-FFF2-40B4-BE49-F238E27FC236}">
                    <a16:creationId xmlns:a16="http://schemas.microsoft.com/office/drawing/2014/main" id="{0EC1C3AD-DD9C-8E0C-22FD-79692D5C58B0}"/>
                  </a:ext>
                </a:extLst>
              </p:cNvPr>
              <p:cNvSpPr/>
              <p:nvPr/>
            </p:nvSpPr>
            <p:spPr>
              <a:xfrm>
                <a:off x="2687342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2D891C7-F466-5BFF-D2E7-1E444DA0BE78}"/>
                </a:ext>
              </a:extLst>
            </p:cNvPr>
            <p:cNvGrpSpPr/>
            <p:nvPr/>
          </p:nvGrpSpPr>
          <p:grpSpPr>
            <a:xfrm>
              <a:off x="7420207" y="4086903"/>
              <a:ext cx="2435796" cy="558000"/>
              <a:chOff x="809546" y="2943008"/>
              <a:chExt cx="2435796" cy="558000"/>
            </a:xfrm>
          </p:grpSpPr>
          <p:sp>
            <p:nvSpPr>
              <p:cNvPr id="19" name="星形: 五角 18">
                <a:extLst>
                  <a:ext uri="{FF2B5EF4-FFF2-40B4-BE49-F238E27FC236}">
                    <a16:creationId xmlns:a16="http://schemas.microsoft.com/office/drawing/2014/main" id="{8A7A90B1-3BF9-CE38-B7F5-5B8E25D1F65E}"/>
                  </a:ext>
                </a:extLst>
              </p:cNvPr>
              <p:cNvSpPr/>
              <p:nvPr/>
            </p:nvSpPr>
            <p:spPr>
              <a:xfrm>
                <a:off x="809546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星形: 五角 19">
                <a:extLst>
                  <a:ext uri="{FF2B5EF4-FFF2-40B4-BE49-F238E27FC236}">
                    <a16:creationId xmlns:a16="http://schemas.microsoft.com/office/drawing/2014/main" id="{92403566-D54A-8B93-75BE-E369642B47D7}"/>
                  </a:ext>
                </a:extLst>
              </p:cNvPr>
              <p:cNvSpPr/>
              <p:nvPr/>
            </p:nvSpPr>
            <p:spPr>
              <a:xfrm>
                <a:off x="1435478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星形: 五角 20">
                <a:extLst>
                  <a:ext uri="{FF2B5EF4-FFF2-40B4-BE49-F238E27FC236}">
                    <a16:creationId xmlns:a16="http://schemas.microsoft.com/office/drawing/2014/main" id="{01FC80B4-D077-DCC7-CB50-A7B0372CB552}"/>
                  </a:ext>
                </a:extLst>
              </p:cNvPr>
              <p:cNvSpPr/>
              <p:nvPr/>
            </p:nvSpPr>
            <p:spPr>
              <a:xfrm>
                <a:off x="2061410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星形: 五角 21">
                <a:extLst>
                  <a:ext uri="{FF2B5EF4-FFF2-40B4-BE49-F238E27FC236}">
                    <a16:creationId xmlns:a16="http://schemas.microsoft.com/office/drawing/2014/main" id="{E130E62E-C648-65C3-B103-F879CB489E3C}"/>
                  </a:ext>
                </a:extLst>
              </p:cNvPr>
              <p:cNvSpPr/>
              <p:nvPr/>
            </p:nvSpPr>
            <p:spPr>
              <a:xfrm>
                <a:off x="2687342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8E6B6258-B658-E66E-56FF-C12AAD6A383F}"/>
                </a:ext>
              </a:extLst>
            </p:cNvPr>
            <p:cNvGrpSpPr/>
            <p:nvPr/>
          </p:nvGrpSpPr>
          <p:grpSpPr>
            <a:xfrm>
              <a:off x="1837425" y="4959232"/>
              <a:ext cx="2435796" cy="558000"/>
              <a:chOff x="809546" y="2943008"/>
              <a:chExt cx="2435796" cy="558000"/>
            </a:xfrm>
          </p:grpSpPr>
          <p:sp>
            <p:nvSpPr>
              <p:cNvPr id="24" name="星形: 五角 23">
                <a:extLst>
                  <a:ext uri="{FF2B5EF4-FFF2-40B4-BE49-F238E27FC236}">
                    <a16:creationId xmlns:a16="http://schemas.microsoft.com/office/drawing/2014/main" id="{7B6D1A20-B51F-251B-1B77-5EAD609CC3FB}"/>
                  </a:ext>
                </a:extLst>
              </p:cNvPr>
              <p:cNvSpPr/>
              <p:nvPr/>
            </p:nvSpPr>
            <p:spPr>
              <a:xfrm>
                <a:off x="809546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星形: 五角 24">
                <a:extLst>
                  <a:ext uri="{FF2B5EF4-FFF2-40B4-BE49-F238E27FC236}">
                    <a16:creationId xmlns:a16="http://schemas.microsoft.com/office/drawing/2014/main" id="{89859299-88EE-518A-A117-62BC5CFA7C68}"/>
                  </a:ext>
                </a:extLst>
              </p:cNvPr>
              <p:cNvSpPr/>
              <p:nvPr/>
            </p:nvSpPr>
            <p:spPr>
              <a:xfrm>
                <a:off x="1435478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星形: 五角 25">
                <a:extLst>
                  <a:ext uri="{FF2B5EF4-FFF2-40B4-BE49-F238E27FC236}">
                    <a16:creationId xmlns:a16="http://schemas.microsoft.com/office/drawing/2014/main" id="{4DD45519-70D5-8277-76EC-CBEA7E91F9C7}"/>
                  </a:ext>
                </a:extLst>
              </p:cNvPr>
              <p:cNvSpPr/>
              <p:nvPr/>
            </p:nvSpPr>
            <p:spPr>
              <a:xfrm>
                <a:off x="2061410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星形: 五角 26">
                <a:extLst>
                  <a:ext uri="{FF2B5EF4-FFF2-40B4-BE49-F238E27FC236}">
                    <a16:creationId xmlns:a16="http://schemas.microsoft.com/office/drawing/2014/main" id="{DCF72C5E-5002-097B-7799-61D445DB7EAC}"/>
                  </a:ext>
                </a:extLst>
              </p:cNvPr>
              <p:cNvSpPr/>
              <p:nvPr/>
            </p:nvSpPr>
            <p:spPr>
              <a:xfrm>
                <a:off x="2687342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79EB495A-CB3F-CEEE-9262-77AA1BD89F16}"/>
                </a:ext>
              </a:extLst>
            </p:cNvPr>
            <p:cNvGrpSpPr/>
            <p:nvPr/>
          </p:nvGrpSpPr>
          <p:grpSpPr>
            <a:xfrm>
              <a:off x="4628816" y="4959232"/>
              <a:ext cx="1809864" cy="558000"/>
              <a:chOff x="861236" y="2943008"/>
              <a:chExt cx="1809864" cy="558000"/>
            </a:xfrm>
          </p:grpSpPr>
          <p:sp>
            <p:nvSpPr>
              <p:cNvPr id="29" name="星形: 五角 28">
                <a:extLst>
                  <a:ext uri="{FF2B5EF4-FFF2-40B4-BE49-F238E27FC236}">
                    <a16:creationId xmlns:a16="http://schemas.microsoft.com/office/drawing/2014/main" id="{D4A69CEA-6C3F-5511-4AC4-BDCD3B21E70E}"/>
                  </a:ext>
                </a:extLst>
              </p:cNvPr>
              <p:cNvSpPr/>
              <p:nvPr/>
            </p:nvSpPr>
            <p:spPr>
              <a:xfrm>
                <a:off x="861236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星形: 五角 29">
                <a:extLst>
                  <a:ext uri="{FF2B5EF4-FFF2-40B4-BE49-F238E27FC236}">
                    <a16:creationId xmlns:a16="http://schemas.microsoft.com/office/drawing/2014/main" id="{C55FED84-0705-F6EC-74F4-F69E1A177965}"/>
                  </a:ext>
                </a:extLst>
              </p:cNvPr>
              <p:cNvSpPr/>
              <p:nvPr/>
            </p:nvSpPr>
            <p:spPr>
              <a:xfrm>
                <a:off x="1487168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星形: 五角 30">
                <a:extLst>
                  <a:ext uri="{FF2B5EF4-FFF2-40B4-BE49-F238E27FC236}">
                    <a16:creationId xmlns:a16="http://schemas.microsoft.com/office/drawing/2014/main" id="{0DA2DFF0-D75D-9469-5A44-DF848EBD0768}"/>
                  </a:ext>
                </a:extLst>
              </p:cNvPr>
              <p:cNvSpPr/>
              <p:nvPr/>
            </p:nvSpPr>
            <p:spPr>
              <a:xfrm>
                <a:off x="2113100" y="2943008"/>
                <a:ext cx="558000" cy="558000"/>
              </a:xfrm>
              <a:prstGeom prst="star5">
                <a:avLst/>
              </a:prstGeom>
              <a:solidFill>
                <a:srgbClr val="F9B6A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A90FEDD-450F-F6A5-6E63-8F4C03FA4A44}"/>
                </a:ext>
              </a:extLst>
            </p:cNvPr>
            <p:cNvSpPr/>
            <p:nvPr/>
          </p:nvSpPr>
          <p:spPr>
            <a:xfrm>
              <a:off x="1704018" y="4024908"/>
              <a:ext cx="2702611" cy="681989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A6294B53-8683-091B-51F8-6AAC31A4C395}"/>
                </a:ext>
              </a:extLst>
            </p:cNvPr>
            <p:cNvSpPr/>
            <p:nvPr/>
          </p:nvSpPr>
          <p:spPr>
            <a:xfrm>
              <a:off x="4495409" y="4024908"/>
              <a:ext cx="2702611" cy="681989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F5093D51-956F-6553-D9EF-FA2B5DFE4D7F}"/>
                </a:ext>
              </a:extLst>
            </p:cNvPr>
            <p:cNvSpPr/>
            <p:nvPr/>
          </p:nvSpPr>
          <p:spPr>
            <a:xfrm>
              <a:off x="7286800" y="4024908"/>
              <a:ext cx="2702611" cy="681989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981059C-CF6D-BE1A-C667-F45FFA6A080E}"/>
                </a:ext>
              </a:extLst>
            </p:cNvPr>
            <p:cNvSpPr/>
            <p:nvPr/>
          </p:nvSpPr>
          <p:spPr>
            <a:xfrm>
              <a:off x="1704018" y="4897237"/>
              <a:ext cx="2702611" cy="681989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9">
            <a:extLst>
              <a:ext uri="{FF2B5EF4-FFF2-40B4-BE49-F238E27FC236}">
                <a16:creationId xmlns:a16="http://schemas.microsoft.com/office/drawing/2014/main" id="{A405525C-1853-E22A-1837-CF0430988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24448" y="1382453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4" name="TextBox 9">
            <a:extLst>
              <a:ext uri="{FF2B5EF4-FFF2-40B4-BE49-F238E27FC236}">
                <a16:creationId xmlns:a16="http://schemas.microsoft.com/office/drawing/2014/main" id="{AD3C76A9-D6D7-DF8C-82E5-445F4DD43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7215" y="2016954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TextBox 9">
            <a:extLst>
              <a:ext uri="{FF2B5EF4-FFF2-40B4-BE49-F238E27FC236}">
                <a16:creationId xmlns:a16="http://schemas.microsoft.com/office/drawing/2014/main" id="{4C123078-E192-C3CF-C2BF-877A3D704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304" y="2895156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TextBox 9">
            <a:extLst>
              <a:ext uri="{FF2B5EF4-FFF2-40B4-BE49-F238E27FC236}">
                <a16:creationId xmlns:a16="http://schemas.microsoft.com/office/drawing/2014/main" id="{D66EF1EA-EC42-2927-247B-36AEEFF12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8847" y="2895156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4B3525-A1FD-1B00-FD13-ED832165DCED}"/>
              </a:ext>
            </a:extLst>
          </p:cNvPr>
          <p:cNvSpPr txBox="1"/>
          <p:nvPr/>
        </p:nvSpPr>
        <p:spPr>
          <a:xfrm>
            <a:off x="1271464" y="1278591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支铅笔，每人分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支。能分给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人，还剩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支。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02FE594-952D-2091-4B4D-B4ECADA77CBC}"/>
              </a:ext>
            </a:extLst>
          </p:cNvPr>
          <p:cNvSpPr/>
          <p:nvPr/>
        </p:nvSpPr>
        <p:spPr>
          <a:xfrm>
            <a:off x="653669" y="13314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0977C4C-0535-AE00-9926-1251757CA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76470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8979DC8-5B21-8D2D-A640-1E6069F9B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461" y="2852936"/>
            <a:ext cx="8177076" cy="171765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4638C464-C7C5-24BF-6581-2D08C5078E6F}"/>
              </a:ext>
            </a:extLst>
          </p:cNvPr>
          <p:cNvGrpSpPr/>
          <p:nvPr/>
        </p:nvGrpSpPr>
        <p:grpSpPr>
          <a:xfrm>
            <a:off x="2666590" y="4895778"/>
            <a:ext cx="7416824" cy="651600"/>
            <a:chOff x="1271464" y="5072214"/>
            <a:chExt cx="7416824" cy="65160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3A4DD37-C726-2BB7-FAC5-4B7EE011FFCF}"/>
                </a:ext>
              </a:extLst>
            </p:cNvPr>
            <p:cNvSpPr txBox="1"/>
            <p:nvPr/>
          </p:nvSpPr>
          <p:spPr>
            <a:xfrm>
              <a:off x="1271464" y="5074849"/>
              <a:ext cx="741682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9÷2=     </a:t>
              </a:r>
              <a:r>
                <a:rPr lang="zh-CN" altLang="en-US" dirty="0">
                  <a:latin typeface="+mn-lt"/>
                </a:rPr>
                <a:t>（人）</a:t>
              </a:r>
              <a:r>
                <a:rPr lang="en-US" altLang="zh-CN" dirty="0">
                  <a:latin typeface="+mn-ea"/>
                  <a:ea typeface="+mn-ea"/>
                </a:rPr>
                <a:t>……   </a:t>
              </a:r>
              <a:r>
                <a:rPr lang="zh-CN" altLang="en-US" dirty="0">
                  <a:latin typeface="+mn-lt"/>
                </a:rPr>
                <a:t>（支）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32B92F4-190C-A136-502B-A89FBDC8BB33}"/>
                </a:ext>
              </a:extLst>
            </p:cNvPr>
            <p:cNvSpPr/>
            <p:nvPr/>
          </p:nvSpPr>
          <p:spPr bwMode="auto">
            <a:xfrm>
              <a:off x="2643122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FFB5B53-9106-87E9-0C39-3ADC87E7100B}"/>
                </a:ext>
              </a:extLst>
            </p:cNvPr>
            <p:cNvSpPr/>
            <p:nvPr/>
          </p:nvSpPr>
          <p:spPr bwMode="auto">
            <a:xfrm>
              <a:off x="5531062" y="5072214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0B141407-FFB6-A33C-EC13-8618BF341840}"/>
              </a:ext>
            </a:extLst>
          </p:cNvPr>
          <p:cNvSpPr/>
          <p:nvPr/>
        </p:nvSpPr>
        <p:spPr>
          <a:xfrm rot="2876220">
            <a:off x="2155080" y="2654591"/>
            <a:ext cx="1617849" cy="2026886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55C6955-8B28-E2BB-CE2C-A131831640F6}"/>
              </a:ext>
            </a:extLst>
          </p:cNvPr>
          <p:cNvSpPr/>
          <p:nvPr/>
        </p:nvSpPr>
        <p:spPr>
          <a:xfrm rot="2876220">
            <a:off x="3925923" y="2654591"/>
            <a:ext cx="1617849" cy="2026886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7B01FC2-BC1C-13F9-5FA4-E54561991BDA}"/>
              </a:ext>
            </a:extLst>
          </p:cNvPr>
          <p:cNvSpPr/>
          <p:nvPr/>
        </p:nvSpPr>
        <p:spPr>
          <a:xfrm rot="2876220">
            <a:off x="5696766" y="2654591"/>
            <a:ext cx="1617849" cy="2026886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2D5906BB-4E4D-7976-CDCA-D6D7EF94AF1E}"/>
              </a:ext>
            </a:extLst>
          </p:cNvPr>
          <p:cNvSpPr/>
          <p:nvPr/>
        </p:nvSpPr>
        <p:spPr>
          <a:xfrm rot="2876220">
            <a:off x="7467608" y="2654591"/>
            <a:ext cx="1617849" cy="2026886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F3FB8FC4-FAD2-6FE0-6FBB-B7E00A8A3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2304" y="1326434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AFD059D5-1A59-11C5-FC1D-CC12AAE3A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9984" y="1984532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BBCD2BEC-E4C8-CFE1-E8BA-1F5AD4BE8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582" y="4895778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D0868196-68E1-B235-A70B-7C082EFB6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1420" y="4895778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B5F7074-8D34-19EA-6BF0-55808D046144}"/>
              </a:ext>
            </a:extLst>
          </p:cNvPr>
          <p:cNvSpPr txBox="1"/>
          <p:nvPr/>
        </p:nvSpPr>
        <p:spPr>
          <a:xfrm>
            <a:off x="1271464" y="941719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支铅笔平均分给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人。把分的结果画出来。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7C6D2D-B02E-8D16-94A5-5E794D4020D7}"/>
              </a:ext>
            </a:extLst>
          </p:cNvPr>
          <p:cNvSpPr txBox="1"/>
          <p:nvPr/>
        </p:nvSpPr>
        <p:spPr>
          <a:xfrm>
            <a:off x="1266816" y="4145552"/>
            <a:ext cx="792552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每人分</a:t>
            </a:r>
            <a:r>
              <a:rPr lang="en-US" altLang="zh-CN" dirty="0">
                <a:latin typeface="+mn-ea"/>
                <a:ea typeface="+mn-ea"/>
              </a:rPr>
              <a:t>(   )</a:t>
            </a:r>
            <a:r>
              <a:rPr lang="zh-CN" altLang="en-US" dirty="0">
                <a:latin typeface="+mn-ea"/>
                <a:ea typeface="+mn-ea"/>
              </a:rPr>
              <a:t>支</a:t>
            </a:r>
            <a:r>
              <a:rPr lang="zh-CN" altLang="en-US" dirty="0"/>
              <a:t>，还剩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(   )</a:t>
            </a:r>
            <a:r>
              <a:rPr lang="zh-CN" altLang="en-US" dirty="0"/>
              <a:t>支。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6BE6909-FDC8-9FC5-1E9B-1BFB93D4CC1E}"/>
              </a:ext>
            </a:extLst>
          </p:cNvPr>
          <p:cNvGrpSpPr/>
          <p:nvPr/>
        </p:nvGrpSpPr>
        <p:grpSpPr>
          <a:xfrm>
            <a:off x="1919536" y="5223038"/>
            <a:ext cx="8352928" cy="654234"/>
            <a:chOff x="1919536" y="5154558"/>
            <a:chExt cx="8352928" cy="65423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5F1404A-77DC-4F6E-7AA2-23F55B3E483F}"/>
                </a:ext>
              </a:extLst>
            </p:cNvPr>
            <p:cNvGrpSpPr/>
            <p:nvPr/>
          </p:nvGrpSpPr>
          <p:grpSpPr>
            <a:xfrm>
              <a:off x="1919536" y="5154558"/>
              <a:ext cx="8352928" cy="654234"/>
              <a:chOff x="524410" y="5069580"/>
              <a:chExt cx="8352928" cy="654234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7B8384E9-3B9F-A4EA-D152-179148F416F1}"/>
                  </a:ext>
                </a:extLst>
              </p:cNvPr>
              <p:cNvSpPr txBox="1"/>
              <p:nvPr/>
            </p:nvSpPr>
            <p:spPr>
              <a:xfrm>
                <a:off x="2617292" y="5074849"/>
                <a:ext cx="626004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marR="0" lvl="0" indent="0" defTabSz="914400" latinLnBrk="0">
                  <a:lnSpc>
                    <a:spcPct val="120000"/>
                  </a:lnSpc>
                  <a:buClrTx/>
                  <a:buSzTx/>
                  <a:buFontTx/>
                  <a:buNone/>
                  <a:tabLst/>
                  <a:defRPr sz="3600" b="1">
                    <a:solidFill>
                      <a:prstClr val="black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dirty="0">
                    <a:latin typeface="+mn-lt"/>
                  </a:rPr>
                  <a:t>=     </a:t>
                </a:r>
                <a:r>
                  <a:rPr lang="zh-CN" altLang="en-US" dirty="0">
                    <a:latin typeface="+mn-lt"/>
                  </a:rPr>
                  <a:t>（支）</a:t>
                </a:r>
                <a:r>
                  <a:rPr lang="en-US" altLang="zh-CN" dirty="0">
                    <a:latin typeface="+mn-ea"/>
                    <a:ea typeface="+mn-ea"/>
                  </a:rPr>
                  <a:t>……   </a:t>
                </a:r>
                <a:r>
                  <a:rPr lang="zh-CN" altLang="en-US" dirty="0">
                    <a:latin typeface="+mn-lt"/>
                  </a:rPr>
                  <a:t>（支）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296CDD9B-28D6-2CA4-1CD2-50D816195F91}"/>
                  </a:ext>
                </a:extLst>
              </p:cNvPr>
              <p:cNvSpPr/>
              <p:nvPr/>
            </p:nvSpPr>
            <p:spPr bwMode="auto">
              <a:xfrm>
                <a:off x="524410" y="5072214"/>
                <a:ext cx="652721" cy="651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E1C1FA5D-AB33-2C2F-38D3-D7E00444EB26}"/>
                  </a:ext>
                </a:extLst>
              </p:cNvPr>
              <p:cNvSpPr/>
              <p:nvPr/>
            </p:nvSpPr>
            <p:spPr bwMode="auto">
              <a:xfrm>
                <a:off x="3078371" y="5069580"/>
                <a:ext cx="652721" cy="651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1506EC00-F3DC-3C86-4639-D0D774E10A35}"/>
                  </a:ext>
                </a:extLst>
              </p:cNvPr>
              <p:cNvSpPr/>
              <p:nvPr/>
            </p:nvSpPr>
            <p:spPr bwMode="auto">
              <a:xfrm>
                <a:off x="1964571" y="5072214"/>
                <a:ext cx="652721" cy="651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93ACCE63-3943-3ACC-B05D-E2727A4FC5B9}"/>
                  </a:ext>
                </a:extLst>
              </p:cNvPr>
              <p:cNvSpPr/>
              <p:nvPr/>
            </p:nvSpPr>
            <p:spPr bwMode="auto">
              <a:xfrm>
                <a:off x="5997018" y="5069580"/>
                <a:ext cx="652721" cy="651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4805374-E453-A8C6-77C0-937BC4D142FB}"/>
                </a:ext>
              </a:extLst>
            </p:cNvPr>
            <p:cNvSpPr/>
            <p:nvPr/>
          </p:nvSpPr>
          <p:spPr>
            <a:xfrm>
              <a:off x="2640177" y="5154558"/>
              <a:ext cx="651600" cy="6516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160B128-C073-168C-3B18-9622E400C248}"/>
              </a:ext>
            </a:extLst>
          </p:cNvPr>
          <p:cNvGrpSpPr/>
          <p:nvPr/>
        </p:nvGrpSpPr>
        <p:grpSpPr>
          <a:xfrm>
            <a:off x="820994" y="1988840"/>
            <a:ext cx="10747614" cy="1728192"/>
            <a:chOff x="820994" y="1988840"/>
            <a:chExt cx="10747614" cy="172819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EAF8189-4749-AF16-3888-F59B86F673E5}"/>
                </a:ext>
              </a:extLst>
            </p:cNvPr>
            <p:cNvSpPr txBox="1"/>
            <p:nvPr/>
          </p:nvSpPr>
          <p:spPr>
            <a:xfrm>
              <a:off x="820994" y="1988840"/>
              <a:ext cx="1074761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00C08"/>
                  </a:solidFill>
                  <a:latin typeface="+mn-lt"/>
                  <a:ea typeface="宋体" panose="02010600030101010101" pitchFamily="2" charset="-122"/>
                </a:rPr>
                <a:t>用       代表铅笔，画出</a:t>
              </a:r>
              <a:r>
                <a:rPr lang="en-US" altLang="zh-CN" sz="3200" b="1" dirty="0">
                  <a:solidFill>
                    <a:srgbClr val="F00C08"/>
                  </a:solidFill>
                  <a:latin typeface="+mn-lt"/>
                  <a:ea typeface="宋体" panose="02010600030101010101" pitchFamily="2" charset="-122"/>
                </a:rPr>
                <a:t>4</a:t>
              </a:r>
              <a:r>
                <a:rPr lang="zh-CN" altLang="en-US" sz="3200" b="1" dirty="0">
                  <a:solidFill>
                    <a:srgbClr val="F00C08"/>
                  </a:solidFill>
                  <a:latin typeface="+mn-lt"/>
                  <a:ea typeface="宋体" panose="02010600030101010101" pitchFamily="2" charset="-122"/>
                </a:rPr>
                <a:t>组，每组</a:t>
              </a:r>
              <a:r>
                <a:rPr lang="en-US" altLang="zh-CN" sz="3200" b="1" dirty="0">
                  <a:solidFill>
                    <a:srgbClr val="F00C08"/>
                  </a:solidFill>
                  <a:latin typeface="+mn-lt"/>
                  <a:ea typeface="宋体" panose="02010600030101010101" pitchFamily="2" charset="-122"/>
                </a:rPr>
                <a:t>2</a:t>
              </a:r>
              <a:r>
                <a:rPr lang="zh-CN" altLang="en-US" sz="3200" b="1" dirty="0">
                  <a:solidFill>
                    <a:srgbClr val="F00C08"/>
                  </a:solidFill>
                  <a:latin typeface="+mn-lt"/>
                  <a:ea typeface="宋体" panose="02010600030101010101" pitchFamily="2" charset="-122"/>
                </a:rPr>
                <a:t>个       ，剩余</a:t>
              </a:r>
              <a:r>
                <a:rPr lang="en-US" altLang="zh-CN" sz="3200" b="1" dirty="0">
                  <a:solidFill>
                    <a:srgbClr val="F00C08"/>
                  </a:solidFill>
                  <a:latin typeface="+mn-lt"/>
                  <a:ea typeface="宋体" panose="02010600030101010101" pitchFamily="2" charset="-122"/>
                </a:rPr>
                <a:t>1</a:t>
              </a:r>
              <a:r>
                <a:rPr lang="zh-CN" altLang="en-US" sz="3200" b="1" dirty="0">
                  <a:solidFill>
                    <a:srgbClr val="F00C08"/>
                  </a:solidFill>
                  <a:latin typeface="+mn-lt"/>
                  <a:ea typeface="宋体" panose="02010600030101010101" pitchFamily="2" charset="-122"/>
                </a:rPr>
                <a:t>个       。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12CC811F-938E-B753-E2DD-B38A8C216F9B}"/>
                </a:ext>
              </a:extLst>
            </p:cNvPr>
            <p:cNvGrpSpPr/>
            <p:nvPr/>
          </p:nvGrpSpPr>
          <p:grpSpPr>
            <a:xfrm>
              <a:off x="1893216" y="3070737"/>
              <a:ext cx="1203859" cy="537736"/>
              <a:chOff x="1901485" y="2830851"/>
              <a:chExt cx="1203859" cy="537736"/>
            </a:xfrm>
            <a:solidFill>
              <a:schemeClr val="bg1"/>
            </a:solidFill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67D13962-AF52-3B7C-5409-CF397548889E}"/>
                  </a:ext>
                </a:extLst>
              </p:cNvPr>
              <p:cNvSpPr/>
              <p:nvPr/>
            </p:nvSpPr>
            <p:spPr>
              <a:xfrm>
                <a:off x="1901485" y="2830851"/>
                <a:ext cx="537736" cy="537736"/>
              </a:xfrm>
              <a:prstGeom prst="ellipse">
                <a:avLst/>
              </a:prstGeom>
              <a:grpFill/>
              <a:ln w="19050">
                <a:solidFill>
                  <a:srgbClr val="F00C0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1B65C5F-1F69-B3B2-ABEC-A7D7F900404C}"/>
                  </a:ext>
                </a:extLst>
              </p:cNvPr>
              <p:cNvSpPr/>
              <p:nvPr/>
            </p:nvSpPr>
            <p:spPr>
              <a:xfrm>
                <a:off x="2567608" y="2830851"/>
                <a:ext cx="537736" cy="537736"/>
              </a:xfrm>
              <a:prstGeom prst="ellipse">
                <a:avLst/>
              </a:prstGeom>
              <a:grpFill/>
              <a:ln w="19050">
                <a:solidFill>
                  <a:srgbClr val="F00C0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5CEF5020-1CD1-B536-3D5D-7297E713CEA5}"/>
                </a:ext>
              </a:extLst>
            </p:cNvPr>
            <p:cNvGrpSpPr/>
            <p:nvPr/>
          </p:nvGrpSpPr>
          <p:grpSpPr>
            <a:xfrm>
              <a:off x="3485202" y="3070737"/>
              <a:ext cx="1203859" cy="537736"/>
              <a:chOff x="3629677" y="2830851"/>
              <a:chExt cx="1203859" cy="537736"/>
            </a:xfrm>
            <a:solidFill>
              <a:schemeClr val="bg1"/>
            </a:solidFill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F4997E4B-82E8-5870-A405-7467C5FDDFFA}"/>
                  </a:ext>
                </a:extLst>
              </p:cNvPr>
              <p:cNvSpPr/>
              <p:nvPr/>
            </p:nvSpPr>
            <p:spPr>
              <a:xfrm>
                <a:off x="3629677" y="2830851"/>
                <a:ext cx="537736" cy="537736"/>
              </a:xfrm>
              <a:prstGeom prst="ellipse">
                <a:avLst/>
              </a:prstGeom>
              <a:grpFill/>
              <a:ln w="19050">
                <a:solidFill>
                  <a:srgbClr val="F00C0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1BB0BC96-435C-1300-BF78-0EB2E6B08232}"/>
                  </a:ext>
                </a:extLst>
              </p:cNvPr>
              <p:cNvSpPr/>
              <p:nvPr/>
            </p:nvSpPr>
            <p:spPr>
              <a:xfrm>
                <a:off x="4295800" y="2830851"/>
                <a:ext cx="537736" cy="537736"/>
              </a:xfrm>
              <a:prstGeom prst="ellipse">
                <a:avLst/>
              </a:prstGeom>
              <a:grpFill/>
              <a:ln w="19050">
                <a:solidFill>
                  <a:srgbClr val="F00C0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41F2550-FFF4-5272-C016-E20A7B3ECEC7}"/>
                </a:ext>
              </a:extLst>
            </p:cNvPr>
            <p:cNvGrpSpPr/>
            <p:nvPr/>
          </p:nvGrpSpPr>
          <p:grpSpPr>
            <a:xfrm>
              <a:off x="5077188" y="3070737"/>
              <a:ext cx="1203859" cy="537736"/>
              <a:chOff x="5501885" y="2830851"/>
              <a:chExt cx="1203859" cy="537736"/>
            </a:xfrm>
            <a:solidFill>
              <a:schemeClr val="bg1"/>
            </a:solidFill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247FE146-5675-4732-FCC1-E1344DB7DB25}"/>
                  </a:ext>
                </a:extLst>
              </p:cNvPr>
              <p:cNvSpPr/>
              <p:nvPr/>
            </p:nvSpPr>
            <p:spPr>
              <a:xfrm>
                <a:off x="5501885" y="2830851"/>
                <a:ext cx="537736" cy="537736"/>
              </a:xfrm>
              <a:prstGeom prst="ellipse">
                <a:avLst/>
              </a:prstGeom>
              <a:grpFill/>
              <a:ln w="19050">
                <a:solidFill>
                  <a:srgbClr val="F00C0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C58CA861-0906-E3FB-A7F7-75F1B118D893}"/>
                  </a:ext>
                </a:extLst>
              </p:cNvPr>
              <p:cNvSpPr/>
              <p:nvPr/>
            </p:nvSpPr>
            <p:spPr>
              <a:xfrm>
                <a:off x="6168008" y="2830851"/>
                <a:ext cx="537736" cy="537736"/>
              </a:xfrm>
              <a:prstGeom prst="ellipse">
                <a:avLst/>
              </a:prstGeom>
              <a:grpFill/>
              <a:ln w="19050">
                <a:solidFill>
                  <a:srgbClr val="F00C0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DE8BDFA6-4985-DD97-9ACE-27011FF10C8B}"/>
                </a:ext>
              </a:extLst>
            </p:cNvPr>
            <p:cNvGrpSpPr/>
            <p:nvPr/>
          </p:nvGrpSpPr>
          <p:grpSpPr>
            <a:xfrm>
              <a:off x="6669173" y="3070737"/>
              <a:ext cx="1203859" cy="537736"/>
              <a:chOff x="7416302" y="2830851"/>
              <a:chExt cx="1203859" cy="537736"/>
            </a:xfrm>
            <a:solidFill>
              <a:schemeClr val="bg1"/>
            </a:solidFill>
          </p:grpSpPr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0B665705-2901-CCFC-D429-7F5BDCAC73F3}"/>
                  </a:ext>
                </a:extLst>
              </p:cNvPr>
              <p:cNvSpPr/>
              <p:nvPr/>
            </p:nvSpPr>
            <p:spPr>
              <a:xfrm>
                <a:off x="7416302" y="2830851"/>
                <a:ext cx="537736" cy="537736"/>
              </a:xfrm>
              <a:prstGeom prst="ellipse">
                <a:avLst/>
              </a:prstGeom>
              <a:grpFill/>
              <a:ln w="19050">
                <a:solidFill>
                  <a:srgbClr val="F00C0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4D527D0D-B377-BF7B-6325-CE652C0140EB}"/>
                  </a:ext>
                </a:extLst>
              </p:cNvPr>
              <p:cNvSpPr/>
              <p:nvPr/>
            </p:nvSpPr>
            <p:spPr>
              <a:xfrm>
                <a:off x="8082425" y="2830851"/>
                <a:ext cx="537736" cy="537736"/>
              </a:xfrm>
              <a:prstGeom prst="ellipse">
                <a:avLst/>
              </a:prstGeom>
              <a:grpFill/>
              <a:ln w="19050">
                <a:solidFill>
                  <a:srgbClr val="F00C0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EB077A40-5E37-5ADF-F4BF-ED72791A9C2F}"/>
                </a:ext>
              </a:extLst>
            </p:cNvPr>
            <p:cNvSpPr/>
            <p:nvPr/>
          </p:nvSpPr>
          <p:spPr>
            <a:xfrm>
              <a:off x="8256240" y="3070737"/>
              <a:ext cx="537736" cy="53773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ACBCBA0-AF94-307F-CD90-6CF6867613E9}"/>
                </a:ext>
              </a:extLst>
            </p:cNvPr>
            <p:cNvSpPr/>
            <p:nvPr/>
          </p:nvSpPr>
          <p:spPr>
            <a:xfrm>
              <a:off x="1780162" y="2929092"/>
              <a:ext cx="1429966" cy="787940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2F54A928-2385-540D-F891-D7838060B028}"/>
                </a:ext>
              </a:extLst>
            </p:cNvPr>
            <p:cNvSpPr/>
            <p:nvPr/>
          </p:nvSpPr>
          <p:spPr>
            <a:xfrm>
              <a:off x="3372148" y="2929092"/>
              <a:ext cx="1429966" cy="787940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1BCD6320-D5FA-3F48-C6D1-31742B4C7783}"/>
                </a:ext>
              </a:extLst>
            </p:cNvPr>
            <p:cNvSpPr/>
            <p:nvPr/>
          </p:nvSpPr>
          <p:spPr>
            <a:xfrm>
              <a:off x="4964134" y="2929092"/>
              <a:ext cx="1429966" cy="787940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9A2E511-F95E-362F-22FC-00AA3CDA4A4D}"/>
                </a:ext>
              </a:extLst>
            </p:cNvPr>
            <p:cNvSpPr/>
            <p:nvPr/>
          </p:nvSpPr>
          <p:spPr>
            <a:xfrm>
              <a:off x="6556119" y="2929092"/>
              <a:ext cx="1429966" cy="787940"/>
            </a:xfrm>
            <a:prstGeom prst="rect">
              <a:avLst/>
            </a:prstGeom>
            <a:noFill/>
            <a:ln w="19050">
              <a:solidFill>
                <a:srgbClr val="3333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6D6770DC-2924-6A39-3AFE-E7536BD7858C}"/>
                </a:ext>
              </a:extLst>
            </p:cNvPr>
            <p:cNvSpPr/>
            <p:nvPr/>
          </p:nvSpPr>
          <p:spPr>
            <a:xfrm>
              <a:off x="1410400" y="2006353"/>
              <a:ext cx="537736" cy="53773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2C231640-345D-1389-ABD9-925C61390206}"/>
                </a:ext>
              </a:extLst>
            </p:cNvPr>
            <p:cNvSpPr/>
            <p:nvPr/>
          </p:nvSpPr>
          <p:spPr>
            <a:xfrm>
              <a:off x="7448349" y="2006353"/>
              <a:ext cx="537736" cy="53773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192CF2B8-A307-095A-5F56-752EEEE56A91}"/>
                </a:ext>
              </a:extLst>
            </p:cNvPr>
            <p:cNvSpPr/>
            <p:nvPr/>
          </p:nvSpPr>
          <p:spPr>
            <a:xfrm>
              <a:off x="10003596" y="2006353"/>
              <a:ext cx="537736" cy="53773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00C0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9">
            <a:extLst>
              <a:ext uri="{FF2B5EF4-FFF2-40B4-BE49-F238E27FC236}">
                <a16:creationId xmlns:a16="http://schemas.microsoft.com/office/drawing/2014/main" id="{94C1CBBE-AFD5-2CF2-B520-0DD577645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1010" y="4178875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7" name="TextBox 9">
            <a:extLst>
              <a:ext uri="{FF2B5EF4-FFF2-40B4-BE49-F238E27FC236}">
                <a16:creationId xmlns:a16="http://schemas.microsoft.com/office/drawing/2014/main" id="{06CCAA1E-6B56-66AC-FEAC-68DEA8558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038" y="4178875"/>
            <a:ext cx="881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A094839E-EEB9-9CCB-FBAC-22EF10EC65DC}"/>
              </a:ext>
            </a:extLst>
          </p:cNvPr>
          <p:cNvGrpSpPr/>
          <p:nvPr/>
        </p:nvGrpSpPr>
        <p:grpSpPr>
          <a:xfrm>
            <a:off x="2050898" y="5223038"/>
            <a:ext cx="6217651" cy="646331"/>
            <a:chOff x="2050898" y="5223038"/>
            <a:chExt cx="6217651" cy="646331"/>
          </a:xfrm>
        </p:grpSpPr>
        <p:sp>
          <p:nvSpPr>
            <p:cNvPr id="38" name="TextBox 9">
              <a:extLst>
                <a:ext uri="{FF2B5EF4-FFF2-40B4-BE49-F238E27FC236}">
                  <a16:creationId xmlns:a16="http://schemas.microsoft.com/office/drawing/2014/main" id="{5D6D255F-2DFC-BC05-EB6B-45AD309868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0898" y="5223038"/>
              <a:ext cx="8816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39" name="TextBox 9">
              <a:extLst>
                <a:ext uri="{FF2B5EF4-FFF2-40B4-BE49-F238E27FC236}">
                  <a16:creationId xmlns:a16="http://schemas.microsoft.com/office/drawing/2014/main" id="{D6CE5732-DADF-77C5-C295-BE075FC725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9616" y="5223038"/>
              <a:ext cx="8816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÷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" name="TextBox 9">
              <a:extLst>
                <a:ext uri="{FF2B5EF4-FFF2-40B4-BE49-F238E27FC236}">
                  <a16:creationId xmlns:a16="http://schemas.microsoft.com/office/drawing/2014/main" id="{651A392F-DD77-8F47-757C-5EB9F69506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6128" y="5223038"/>
              <a:ext cx="75524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1" name="TextBox 9">
              <a:extLst>
                <a:ext uri="{FF2B5EF4-FFF2-40B4-BE49-F238E27FC236}">
                  <a16:creationId xmlns:a16="http://schemas.microsoft.com/office/drawing/2014/main" id="{5DB2E0E2-4C4D-3D62-E9B1-633E385DE1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7811" y="5223038"/>
              <a:ext cx="75524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B54CF19A-0F3B-A998-15F5-71EB775B36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3300" y="5223038"/>
              <a:ext cx="75524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126485"/>
            <a:ext cx="8261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D7F54C4-1C02-F93F-1563-8288C8B95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68" y="1942657"/>
            <a:ext cx="5069841" cy="263223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3BB2B6C-3E69-5D33-13E0-D033A208A067}"/>
              </a:ext>
            </a:extLst>
          </p:cNvPr>
          <p:cNvGrpSpPr/>
          <p:nvPr/>
        </p:nvGrpSpPr>
        <p:grpSpPr>
          <a:xfrm>
            <a:off x="5879336" y="1916832"/>
            <a:ext cx="6580635" cy="3266185"/>
            <a:chOff x="5879336" y="1916832"/>
            <a:chExt cx="6580635" cy="326618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F99919FD-5689-1DEC-980E-8AA8D3FEED1F}"/>
                </a:ext>
              </a:extLst>
            </p:cNvPr>
            <p:cNvSpPr txBox="1"/>
            <p:nvPr/>
          </p:nvSpPr>
          <p:spPr>
            <a:xfrm>
              <a:off x="5983091" y="1916832"/>
              <a:ext cx="374145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9 ÷ 4 = 2</a:t>
              </a:r>
              <a:r>
                <a:rPr lang="zh-CN" altLang="en-US" sz="3600" dirty="0">
                  <a:solidFill>
                    <a:srgbClr val="F00C08"/>
                  </a:solidFill>
                  <a:latin typeface="+mn-lt"/>
                  <a:ea typeface="+mj-ea"/>
                </a:rPr>
                <a:t>（个）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9092A1C-3FE7-450C-95C3-685783B1E16D}"/>
                </a:ext>
              </a:extLst>
            </p:cNvPr>
            <p:cNvSpPr txBox="1"/>
            <p:nvPr/>
          </p:nvSpPr>
          <p:spPr>
            <a:xfrm>
              <a:off x="9075594" y="1916832"/>
              <a:ext cx="338437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ea"/>
                  <a:ea typeface="+mn-ea"/>
                </a:rPr>
                <a:t>……</a:t>
              </a:r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1</a:t>
              </a:r>
              <a:r>
                <a:rPr lang="zh-CN" altLang="en-US" sz="3600" dirty="0">
                  <a:solidFill>
                    <a:srgbClr val="F00C08"/>
                  </a:solidFill>
                  <a:latin typeface="+mn-lt"/>
                  <a:ea typeface="+mj-ea"/>
                </a:rPr>
                <a:t>（</a:t>
              </a:r>
              <a:r>
                <a:rPr lang="zh-CN" altLang="en-US" sz="3600" dirty="0">
                  <a:solidFill>
                    <a:srgbClr val="3333CC"/>
                  </a:solidFill>
                  <a:latin typeface="+mn-lt"/>
                  <a:ea typeface="+mj-ea"/>
                </a:rPr>
                <a:t>根</a:t>
              </a:r>
              <a:r>
                <a:rPr lang="zh-CN" altLang="en-US" sz="3600" dirty="0">
                  <a:solidFill>
                    <a:srgbClr val="F00C08"/>
                  </a:solidFill>
                  <a:latin typeface="+mn-lt"/>
                  <a:ea typeface="+mj-ea"/>
                </a:rPr>
                <a:t>）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C87F4D0-FD67-B668-B6A7-CA1158FCC742}"/>
                </a:ext>
              </a:extLst>
            </p:cNvPr>
            <p:cNvSpPr txBox="1"/>
            <p:nvPr/>
          </p:nvSpPr>
          <p:spPr>
            <a:xfrm>
              <a:off x="5879336" y="2550787"/>
              <a:ext cx="677108" cy="26322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被除数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5190339-FC72-5EDC-58F0-4B0E118BEF7D}"/>
                </a:ext>
              </a:extLst>
            </p:cNvPr>
            <p:cNvSpPr txBox="1"/>
            <p:nvPr/>
          </p:nvSpPr>
          <p:spPr>
            <a:xfrm>
              <a:off x="6787044" y="2550787"/>
              <a:ext cx="677108" cy="26322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除数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3B9866E-CEB6-038B-5170-51707D0A2D85}"/>
                </a:ext>
              </a:extLst>
            </p:cNvPr>
            <p:cNvSpPr txBox="1"/>
            <p:nvPr/>
          </p:nvSpPr>
          <p:spPr>
            <a:xfrm>
              <a:off x="7507128" y="2550787"/>
              <a:ext cx="677108" cy="26322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商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DCAC81D-D701-5766-F95E-5C1C859946C3}"/>
                </a:ext>
              </a:extLst>
            </p:cNvPr>
            <p:cNvSpPr txBox="1"/>
            <p:nvPr/>
          </p:nvSpPr>
          <p:spPr>
            <a:xfrm>
              <a:off x="9872789" y="2550787"/>
              <a:ext cx="677108" cy="26322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3200" dirty="0">
                  <a:solidFill>
                    <a:srgbClr val="3333CC"/>
                  </a:solidFill>
                  <a:latin typeface="+mj-ea"/>
                  <a:ea typeface="+mj-ea"/>
                </a:rPr>
                <a:t>……</a:t>
              </a:r>
              <a:r>
                <a:rPr lang="zh-CN" altLang="en-US" sz="3200" dirty="0">
                  <a:solidFill>
                    <a:srgbClr val="3333CC"/>
                  </a:solidFill>
                  <a:latin typeface="+mj-ea"/>
                  <a:ea typeface="+mj-ea"/>
                </a:rPr>
                <a:t>余数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9D89E92C-35B7-5BCF-86DD-59970BCEEA75}"/>
              </a:ext>
            </a:extLst>
          </p:cNvPr>
          <p:cNvSpPr txBox="1"/>
          <p:nvPr/>
        </p:nvSpPr>
        <p:spPr>
          <a:xfrm>
            <a:off x="980435" y="5077340"/>
            <a:ext cx="10231130" cy="11659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solidFill>
                  <a:srgbClr val="3333CC"/>
                </a:solidFill>
                <a:latin typeface="+mn-lt"/>
                <a:ea typeface="+mj-ea"/>
              </a:rPr>
              <a:t>        将一些物品平均分，如果分完后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还有剩余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+mj-ea"/>
              </a:rPr>
              <a:t>，但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不够再分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+mj-ea"/>
              </a:rPr>
              <a:t>，剩余的部分就是有余数除法中的</a:t>
            </a:r>
            <a:r>
              <a:rPr lang="zh-CN" altLang="en-US" sz="3200" dirty="0">
                <a:solidFill>
                  <a:srgbClr val="F00C08"/>
                </a:solidFill>
                <a:latin typeface="+mn-lt"/>
                <a:ea typeface="+mj-ea"/>
              </a:rPr>
              <a:t>余数</a:t>
            </a:r>
            <a:r>
              <a:rPr lang="zh-CN" altLang="en-US" sz="3200" dirty="0">
                <a:solidFill>
                  <a:srgbClr val="3333CC"/>
                </a:solidFill>
                <a:latin typeface="+mn-lt"/>
                <a:ea typeface="+mj-ea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F6DC96-5265-B564-D7C0-802E2FF1E41F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551</Words>
  <Application>Microsoft Office PowerPoint</Application>
  <PresentationFormat>宽屏</PresentationFormat>
  <Paragraphs>94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34</cp:revision>
  <dcterms:created xsi:type="dcterms:W3CDTF">2015-08-27T07:30:00Z</dcterms:created>
  <dcterms:modified xsi:type="dcterms:W3CDTF">2025-12-03T03:00:06Z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