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8"/>
  </p:notesMasterIdLst>
  <p:handoutMasterIdLst>
    <p:handoutMasterId r:id="rId19"/>
  </p:handoutMasterIdLst>
  <p:sldIdLst>
    <p:sldId id="263" r:id="rId2"/>
    <p:sldId id="368" r:id="rId3"/>
    <p:sldId id="344" r:id="rId4"/>
    <p:sldId id="264" r:id="rId5"/>
    <p:sldId id="370" r:id="rId6"/>
    <p:sldId id="369" r:id="rId7"/>
    <p:sldId id="371" r:id="rId8"/>
    <p:sldId id="381" r:id="rId9"/>
    <p:sldId id="382" r:id="rId10"/>
    <p:sldId id="372" r:id="rId11"/>
    <p:sldId id="373" r:id="rId12"/>
    <p:sldId id="374" r:id="rId13"/>
    <p:sldId id="376" r:id="rId14"/>
    <p:sldId id="377" r:id="rId15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 userDrawn="1">
          <p15:clr>
            <a:srgbClr val="A4A3A4"/>
          </p15:clr>
        </p15:guide>
        <p15:guide id="2" orient="horz" pos="951" userDrawn="1">
          <p15:clr>
            <a:srgbClr val="A4A3A4"/>
          </p15:clr>
        </p15:guide>
        <p15:guide id="3" orient="horz" pos="3960" userDrawn="1">
          <p15:clr>
            <a:srgbClr val="A4A3A4"/>
          </p15:clr>
        </p15:guide>
        <p15:guide id="4" pos="211" userDrawn="1">
          <p15:clr>
            <a:srgbClr val="A4A3A4"/>
          </p15:clr>
        </p15:guide>
        <p15:guide id="5" pos="47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333CC"/>
    <a:srgbClr val="F00C08"/>
    <a:srgbClr val="F9B6AE"/>
    <a:srgbClr val="118A8D"/>
    <a:srgbClr val="22C0C4"/>
    <a:srgbClr val="FFFFFF"/>
    <a:srgbClr val="CAD7D7"/>
    <a:srgbClr val="1CA1A4"/>
    <a:srgbClr val="FF6699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04" autoAdjust="0"/>
    <p:restoredTop sz="96391" autoAdjust="0"/>
  </p:normalViewPr>
  <p:slideViewPr>
    <p:cSldViewPr>
      <p:cViewPr varScale="1">
        <p:scale>
          <a:sx n="111" d="100"/>
          <a:sy n="111" d="100"/>
        </p:scale>
        <p:origin x="132" y="6"/>
      </p:cViewPr>
      <p:guideLst>
        <p:guide orient="horz" pos="2176"/>
        <p:guide orient="horz" pos="951"/>
        <p:guide orient="horz" pos="3960"/>
        <p:guide pos="211"/>
        <p:guide pos="474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6454B9FD-DD2B-4AD5-8E15-9AD58BB3BBC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D8A99B3-ED87-4AB5-A67C-D3C49FBB46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F0A4EBF-4035-4209-9D48-2CC843AEFB8F}" type="datetimeFigureOut">
              <a:rPr lang="zh-CN" altLang="en-US"/>
              <a:pPr>
                <a:defRPr/>
              </a:pPr>
              <a:t>2025/12/6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003CAF9-E973-4DB1-9A4D-60624B98D73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6BED2B2-1A2F-4BAE-8C0D-BD07CFCB7E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0AAF7BCC-D6D3-4748-BCBC-7004F99D5B7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5D92909-8122-4533-BC58-2B626EE9DD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46574B9-ABCF-4BE2-9B48-06C912D2373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36C8733-8C9B-4C0C-9B5B-24940581C8E6}" type="datetimeFigureOut">
              <a:rPr lang="zh-CN" altLang="en-US"/>
              <a:pPr>
                <a:defRPr/>
              </a:pPr>
              <a:t>2025/12/6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4856F5C1-A8E8-4890-B89A-5729FE69A6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3B7B01ED-67A2-401C-9417-D900D76234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689CA397-AB0D-4E0F-A33D-9EB9B164A31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F27875-6B8C-46DC-A87F-98872EE39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D35FB4A-6E19-4F88-B39F-5061E5489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幻灯片图像占位符 1">
            <a:extLst>
              <a:ext uri="{FF2B5EF4-FFF2-40B4-BE49-F238E27FC236}">
                <a16:creationId xmlns:a16="http://schemas.microsoft.com/office/drawing/2014/main" id="{80549F81-2203-4BBA-84DE-BE69C0CB7862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备注占位符 2">
            <a:extLst>
              <a:ext uri="{FF2B5EF4-FFF2-40B4-BE49-F238E27FC236}">
                <a16:creationId xmlns:a16="http://schemas.microsoft.com/office/drawing/2014/main" id="{B61DB14E-2FA7-420D-9563-9D40DD4336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9220" name="灯片编号占位符 3">
            <a:extLst>
              <a:ext uri="{FF2B5EF4-FFF2-40B4-BE49-F238E27FC236}">
                <a16:creationId xmlns:a16="http://schemas.microsoft.com/office/drawing/2014/main" id="{52F1BE6F-D368-46C6-A110-55FD8247CA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E782B2BA-9D42-4B66-BDC3-26BC85D6776E}" type="slidenum">
              <a:rPr lang="zh-CN" altLang="en-US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F341FC0-0508-4C13-9C3F-FF35218AE406}"/>
              </a:ext>
            </a:extLst>
          </p:cNvPr>
          <p:cNvSpPr/>
          <p:nvPr userDrawn="1"/>
        </p:nvSpPr>
        <p:spPr>
          <a:xfrm>
            <a:off x="0" y="-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4" name="图片 4">
            <a:extLst>
              <a:ext uri="{FF2B5EF4-FFF2-40B4-BE49-F238E27FC236}">
                <a16:creationId xmlns:a16="http://schemas.microsoft.com/office/drawing/2014/main" id="{D9A26ED0-7A3B-41A6-A6DD-985DEE5EF5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19336" y="4234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1EFE4FC-7712-49FA-44CE-98A0893A08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31" y="209550"/>
            <a:ext cx="11545973" cy="62103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6A9E8FD-6F02-4921-3BCE-5D48A168D8C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1240" y="2729132"/>
            <a:ext cx="3220760" cy="412886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B0A79351-AED0-EDD6-1834-DA22222BB06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473543"/>
            <a:ext cx="3074796" cy="35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1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FBA289F-EDDA-411C-92CD-811840FA191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3B62B863-EBF1-0BC6-7921-4026B057041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4">
            <a:extLst>
              <a:ext uri="{FF2B5EF4-FFF2-40B4-BE49-F238E27FC236}">
                <a16:creationId xmlns:a16="http://schemas.microsoft.com/office/drawing/2014/main" id="{DDC3B597-85CF-F26C-C0AA-A5B75FF737D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2A66873B-CEEF-83A7-D315-ED5C424963B0}"/>
              </a:ext>
            </a:extLst>
          </p:cNvPr>
          <p:cNvGrpSpPr/>
          <p:nvPr userDrawn="1"/>
        </p:nvGrpSpPr>
        <p:grpSpPr>
          <a:xfrm>
            <a:off x="4578574" y="165857"/>
            <a:ext cx="3034853" cy="814871"/>
            <a:chOff x="5015479" y="484442"/>
            <a:chExt cx="2061221" cy="553447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FC2D7C1-A3A7-0893-B896-F06CE99354FD}"/>
                </a:ext>
              </a:extLst>
            </p:cNvPr>
            <p:cNvSpPr/>
            <p:nvPr/>
          </p:nvSpPr>
          <p:spPr>
            <a:xfrm>
              <a:off x="5047875" y="484442"/>
              <a:ext cx="2028825" cy="519925"/>
            </a:xfrm>
            <a:prstGeom prst="rect">
              <a:avLst/>
            </a:prstGeom>
            <a:solidFill>
              <a:srgbClr val="118A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BE9EB73-6A6E-99D5-D27F-8F3F45EA7C65}"/>
                </a:ext>
              </a:extLst>
            </p:cNvPr>
            <p:cNvSpPr/>
            <p:nvPr/>
          </p:nvSpPr>
          <p:spPr>
            <a:xfrm>
              <a:off x="5015479" y="517964"/>
              <a:ext cx="2028825" cy="519925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118A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BE1C542A-9782-BD8A-53DA-95BF854E848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8928">
            <a:off x="6842525" y="-97654"/>
            <a:ext cx="1056178" cy="1069464"/>
          </a:xfrm>
          <a:prstGeom prst="rect">
            <a:avLst/>
          </a:prstGeom>
        </p:spPr>
      </p:pic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C6A0AFDF-F72E-9109-63E9-96BB9331169F}"/>
              </a:ext>
            </a:extLst>
          </p:cNvPr>
          <p:cNvCxnSpPr>
            <a:cxnSpLocks/>
          </p:cNvCxnSpPr>
          <p:nvPr userDrawn="1"/>
        </p:nvCxnSpPr>
        <p:spPr>
          <a:xfrm>
            <a:off x="4937691" y="918568"/>
            <a:ext cx="2316619" cy="0"/>
          </a:xfrm>
          <a:prstGeom prst="line">
            <a:avLst/>
          </a:prstGeom>
          <a:ln w="19050">
            <a:solidFill>
              <a:srgbClr val="CAD7D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6118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E456707-D2F4-4B50-BCA6-552EB6D52427}"/>
              </a:ext>
            </a:extLst>
          </p:cNvPr>
          <p:cNvSpPr/>
          <p:nvPr/>
        </p:nvSpPr>
        <p:spPr>
          <a:xfrm>
            <a:off x="0" y="4233"/>
            <a:ext cx="12192000" cy="6858000"/>
          </a:xfrm>
          <a:prstGeom prst="rect">
            <a:avLst/>
          </a:prstGeom>
          <a:solidFill>
            <a:srgbClr val="22C0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F67A9C6-000B-4410-BE48-97EB21A1CD1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2" y="-162984"/>
            <a:ext cx="12323233" cy="7217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1114AB34-4975-41B1-B094-8317271630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4903" y="260351"/>
            <a:ext cx="1701712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732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609585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1219170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828754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2438339" algn="l" rtl="0" fontAlgn="base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792" indent="-304792" algn="l" rtl="0" eaLnBrk="0" fontAlgn="base" hangingPunct="0">
        <a:lnSpc>
          <a:spcPct val="90000"/>
        </a:lnSpc>
        <a:spcBef>
          <a:spcPts val="1333"/>
        </a:spcBef>
        <a:spcAft>
          <a:spcPct val="0"/>
        </a:spcAft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rtl="0" eaLnBrk="0" fontAlgn="base" hangingPunct="0">
        <a:lnSpc>
          <a:spcPct val="90000"/>
        </a:lnSpc>
        <a:spcBef>
          <a:spcPts val="667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文本框 6">
            <a:extLst>
              <a:ext uri="{FF2B5EF4-FFF2-40B4-BE49-F238E27FC236}">
                <a16:creationId xmlns:a16="http://schemas.microsoft.com/office/drawing/2014/main" id="{1E79D380-3E95-4BDA-A762-6AF2DC36333D}"/>
              </a:ext>
            </a:extLst>
          </p:cNvPr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139700" y="6639985"/>
            <a:ext cx="106045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>
                <a:solidFill>
                  <a:srgbClr val="21B8BB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>
              <a:solidFill>
                <a:srgbClr val="21B8BB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200" name="图片 7">
            <a:extLst>
              <a:ext uri="{FF2B5EF4-FFF2-40B4-BE49-F238E27FC236}">
                <a16:creationId xmlns:a16="http://schemas.microsoft.com/office/drawing/2014/main" id="{5C931340-9BDD-4F49-97FB-7A8A0D1CA7E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1" y="6633634"/>
            <a:ext cx="1064684" cy="351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5C5DFBC7-7C48-64EF-7ADA-63FD6A22D52F}"/>
              </a:ext>
            </a:extLst>
          </p:cNvPr>
          <p:cNvGrpSpPr/>
          <p:nvPr/>
        </p:nvGrpSpPr>
        <p:grpSpPr>
          <a:xfrm>
            <a:off x="3143672" y="1700808"/>
            <a:ext cx="6408712" cy="1080000"/>
            <a:chOff x="950552" y="1314629"/>
            <a:chExt cx="6408712" cy="108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D9B2F381-7432-3D39-B63B-9BD43FAB91D6}"/>
                </a:ext>
              </a:extLst>
            </p:cNvPr>
            <p:cNvSpPr txBox="1"/>
            <p:nvPr/>
          </p:nvSpPr>
          <p:spPr>
            <a:xfrm>
              <a:off x="1953234" y="1392964"/>
              <a:ext cx="5406030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有余数的除法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D3C6CE50-2A5D-0187-4013-5E5B32D6DD1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2" y="1314629"/>
              <a:ext cx="1080000" cy="108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2F4106-873A-3FD6-CA99-C8A20B2071C9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二年级数学下册</a:t>
            </a:r>
            <a:endParaRPr lang="zh-CN" altLang="en-US" sz="2000" dirty="0">
              <a:solidFill>
                <a:prstClr val="black"/>
              </a:solidFill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TextBox 48">
            <a:extLst>
              <a:ext uri="{FF2B5EF4-FFF2-40B4-BE49-F238E27FC236}">
                <a16:creationId xmlns:a16="http://schemas.microsoft.com/office/drawing/2014/main" id="{D1AA868F-6602-360A-B7C0-622E34C2A52E}"/>
              </a:ext>
            </a:extLst>
          </p:cNvPr>
          <p:cNvSpPr txBox="1"/>
          <p:nvPr/>
        </p:nvSpPr>
        <p:spPr>
          <a:xfrm>
            <a:off x="1419064" y="3061990"/>
            <a:ext cx="9353873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000" b="1" dirty="0">
                <a:solidFill>
                  <a:srgbClr val="22C0C4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余数和除数的关系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741E49D-8563-FFDD-9498-94F9212CE560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复习回顾</a:t>
            </a:r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E971B3EB-C84C-CE21-DE6A-C77417198F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408" y="1414517"/>
            <a:ext cx="26642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n-ea"/>
              </a:rPr>
              <a:t>1.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n-ea"/>
              </a:rPr>
              <a:t>口算。</a:t>
            </a:r>
            <a:endParaRPr lang="zh-CN" altLang="en-US" sz="2000" b="1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54EA119-95B5-6737-C860-53FF2B8694B5}"/>
              </a:ext>
            </a:extLst>
          </p:cNvPr>
          <p:cNvSpPr/>
          <p:nvPr/>
        </p:nvSpPr>
        <p:spPr>
          <a:xfrm>
            <a:off x="1194792" y="2348880"/>
            <a:ext cx="1980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35÷7=</a:t>
            </a:r>
            <a:endParaRPr lang="zh-CN" altLang="en-US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26B47634-E3DD-DF42-7468-1D99DB1ED9B4}"/>
              </a:ext>
            </a:extLst>
          </p:cNvPr>
          <p:cNvSpPr/>
          <p:nvPr/>
        </p:nvSpPr>
        <p:spPr>
          <a:xfrm>
            <a:off x="3792297" y="2348880"/>
            <a:ext cx="1980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8÷4=</a:t>
            </a:r>
            <a:endParaRPr lang="zh-CN" altLang="en-US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4D00F79-043E-1142-3BFB-4BC7215E1335}"/>
              </a:ext>
            </a:extLst>
          </p:cNvPr>
          <p:cNvSpPr/>
          <p:nvPr/>
        </p:nvSpPr>
        <p:spPr>
          <a:xfrm>
            <a:off x="6389802" y="2348880"/>
            <a:ext cx="1980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54÷6=</a:t>
            </a:r>
            <a:endParaRPr lang="zh-CN" altLang="en-US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F50EC2C-2D69-B89C-508C-93BBD4149492}"/>
              </a:ext>
            </a:extLst>
          </p:cNvPr>
          <p:cNvSpPr/>
          <p:nvPr/>
        </p:nvSpPr>
        <p:spPr>
          <a:xfrm>
            <a:off x="8987308" y="2348880"/>
            <a:ext cx="1980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7÷1=</a:t>
            </a:r>
            <a:endParaRPr lang="zh-CN" altLang="en-US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5775572-B651-D1C5-7655-1B209E944B38}"/>
              </a:ext>
            </a:extLst>
          </p:cNvPr>
          <p:cNvSpPr/>
          <p:nvPr/>
        </p:nvSpPr>
        <p:spPr>
          <a:xfrm>
            <a:off x="1194792" y="3717032"/>
            <a:ext cx="1980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56÷8=</a:t>
            </a:r>
            <a:endParaRPr lang="zh-CN" altLang="en-US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84613BB-807F-004A-7868-E44CF67FFC25}"/>
              </a:ext>
            </a:extLst>
          </p:cNvPr>
          <p:cNvSpPr/>
          <p:nvPr/>
        </p:nvSpPr>
        <p:spPr>
          <a:xfrm>
            <a:off x="3792297" y="3717032"/>
            <a:ext cx="1980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36÷4=</a:t>
            </a:r>
            <a:endParaRPr lang="zh-CN" altLang="en-US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18C829E-68B3-9F52-B146-525DF54909FA}"/>
              </a:ext>
            </a:extLst>
          </p:cNvPr>
          <p:cNvSpPr/>
          <p:nvPr/>
        </p:nvSpPr>
        <p:spPr>
          <a:xfrm>
            <a:off x="6389802" y="3717032"/>
            <a:ext cx="1980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9÷1=</a:t>
            </a:r>
            <a:endParaRPr lang="zh-CN" altLang="en-US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5AA173E1-7B2A-21B7-D3D2-C22EB1AB394F}"/>
              </a:ext>
            </a:extLst>
          </p:cNvPr>
          <p:cNvSpPr/>
          <p:nvPr/>
        </p:nvSpPr>
        <p:spPr>
          <a:xfrm>
            <a:off x="8987308" y="3717032"/>
            <a:ext cx="1980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35÷5=</a:t>
            </a:r>
            <a:endParaRPr lang="zh-CN" altLang="en-US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490482F-B3A7-C0E5-AB41-429FC6A3DEC8}"/>
              </a:ext>
            </a:extLst>
          </p:cNvPr>
          <p:cNvSpPr/>
          <p:nvPr/>
        </p:nvSpPr>
        <p:spPr>
          <a:xfrm>
            <a:off x="2711624" y="2348880"/>
            <a:ext cx="5937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5</a:t>
            </a:r>
            <a:endParaRPr lang="zh-CN" altLang="en-US" sz="2000" kern="0" dirty="0">
              <a:solidFill>
                <a:srgbClr val="FF0000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4379BAE-9F72-F791-C49A-B84C0675E03E}"/>
              </a:ext>
            </a:extLst>
          </p:cNvPr>
          <p:cNvSpPr/>
          <p:nvPr/>
        </p:nvSpPr>
        <p:spPr>
          <a:xfrm>
            <a:off x="5087888" y="2348880"/>
            <a:ext cx="5937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</a:t>
            </a:r>
            <a:endParaRPr lang="zh-CN" altLang="en-US" sz="2000" kern="0" dirty="0">
              <a:solidFill>
                <a:srgbClr val="FF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0E4E4F7-6DA0-7E87-B177-15FE5DE9FFCD}"/>
              </a:ext>
            </a:extLst>
          </p:cNvPr>
          <p:cNvSpPr/>
          <p:nvPr/>
        </p:nvSpPr>
        <p:spPr>
          <a:xfrm>
            <a:off x="7896200" y="2348880"/>
            <a:ext cx="5937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9</a:t>
            </a:r>
            <a:endParaRPr lang="zh-CN" altLang="en-US" sz="2000" kern="0" dirty="0">
              <a:solidFill>
                <a:srgbClr val="FF0000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A05C536-19D6-1442-A701-80F232EF46C0}"/>
              </a:ext>
            </a:extLst>
          </p:cNvPr>
          <p:cNvSpPr/>
          <p:nvPr/>
        </p:nvSpPr>
        <p:spPr>
          <a:xfrm>
            <a:off x="10214098" y="2348880"/>
            <a:ext cx="5937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7</a:t>
            </a:r>
            <a:endParaRPr lang="zh-CN" altLang="en-US" sz="2000" kern="0" dirty="0">
              <a:solidFill>
                <a:srgbClr val="FF0000"/>
              </a:solidFill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2BD29AC-A641-36B8-031F-7A135600E210}"/>
              </a:ext>
            </a:extLst>
          </p:cNvPr>
          <p:cNvSpPr/>
          <p:nvPr/>
        </p:nvSpPr>
        <p:spPr>
          <a:xfrm>
            <a:off x="2711624" y="3717032"/>
            <a:ext cx="5937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7</a:t>
            </a:r>
            <a:endParaRPr lang="zh-CN" altLang="en-US" sz="2000" kern="0" dirty="0">
              <a:solidFill>
                <a:srgbClr val="FF0000"/>
              </a:solidFill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65453C6-0312-9321-B490-A8B8B5CD02A2}"/>
              </a:ext>
            </a:extLst>
          </p:cNvPr>
          <p:cNvSpPr/>
          <p:nvPr/>
        </p:nvSpPr>
        <p:spPr>
          <a:xfrm>
            <a:off x="5303912" y="3717032"/>
            <a:ext cx="5937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9</a:t>
            </a:r>
            <a:endParaRPr lang="zh-CN" altLang="en-US" sz="2000" kern="0" dirty="0">
              <a:solidFill>
                <a:srgbClr val="FF0000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51DF8AD-0E0D-E8A3-36FE-9A7F57255584}"/>
              </a:ext>
            </a:extLst>
          </p:cNvPr>
          <p:cNvSpPr/>
          <p:nvPr/>
        </p:nvSpPr>
        <p:spPr>
          <a:xfrm>
            <a:off x="7680176" y="3717032"/>
            <a:ext cx="5937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9</a:t>
            </a:r>
            <a:endParaRPr lang="zh-CN" altLang="en-US" sz="2000" kern="0" dirty="0">
              <a:solidFill>
                <a:srgbClr val="FF0000"/>
              </a:solidFill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CA3A41D8-2F0C-6D3B-3DD2-87CE47446FD7}"/>
              </a:ext>
            </a:extLst>
          </p:cNvPr>
          <p:cNvSpPr/>
          <p:nvPr/>
        </p:nvSpPr>
        <p:spPr>
          <a:xfrm>
            <a:off x="10469032" y="3717032"/>
            <a:ext cx="593725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600" b="1" kern="0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7</a:t>
            </a:r>
            <a:endParaRPr lang="zh-CN" altLang="en-US" sz="2000" kern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88E409C2-27E0-A841-2180-586C88E2CF75}"/>
              </a:ext>
            </a:extLst>
          </p:cNvPr>
          <p:cNvSpPr/>
          <p:nvPr/>
        </p:nvSpPr>
        <p:spPr>
          <a:xfrm>
            <a:off x="2461098" y="2420888"/>
            <a:ext cx="2672242" cy="1656184"/>
          </a:xfrm>
          <a:prstGeom prst="roundRect">
            <a:avLst>
              <a:gd name="adj" fmla="val 7269"/>
            </a:avLst>
          </a:prstGeom>
          <a:solidFill>
            <a:schemeClr val="bg1"/>
          </a:solidFill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99757446-C172-FD39-9AB4-E272408739F2}"/>
              </a:ext>
            </a:extLst>
          </p:cNvPr>
          <p:cNvSpPr/>
          <p:nvPr/>
        </p:nvSpPr>
        <p:spPr>
          <a:xfrm>
            <a:off x="5227319" y="2420888"/>
            <a:ext cx="2672655" cy="1656184"/>
          </a:xfrm>
          <a:prstGeom prst="roundRect">
            <a:avLst>
              <a:gd name="adj" fmla="val 7269"/>
            </a:avLst>
          </a:prstGeom>
          <a:solidFill>
            <a:schemeClr val="bg1"/>
          </a:solidFill>
          <a:ln w="19050">
            <a:solidFill>
              <a:srgbClr val="F00C0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91AE6B2-E35C-8F24-170C-4AAB1B8160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408" y="1340768"/>
            <a:ext cx="113772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n-ea"/>
              </a:rPr>
              <a:t>2.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n-ea"/>
              </a:rPr>
              <a:t>拿出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n-ea"/>
              </a:rPr>
              <a:t>8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n-ea"/>
              </a:rPr>
              <a:t>根小棒，每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n-ea"/>
              </a:rPr>
              <a:t>3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n-ea"/>
              </a:rPr>
              <a:t>根摆一堆，能摆几堆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n-ea"/>
              </a:rPr>
              <a:t>? </a:t>
            </a:r>
            <a:r>
              <a:rPr lang="zh-CN" altLang="en-US" sz="3600" b="1" dirty="0">
                <a:solidFill>
                  <a:srgbClr val="000000"/>
                </a:solidFill>
                <a:latin typeface="+mn-lt"/>
                <a:ea typeface="+mn-ea"/>
              </a:rPr>
              <a:t>还剩几根</a:t>
            </a:r>
            <a:r>
              <a:rPr lang="en-US" altLang="zh-CN" sz="3600" b="1" dirty="0">
                <a:solidFill>
                  <a:srgbClr val="000000"/>
                </a:solidFill>
                <a:latin typeface="+mn-lt"/>
                <a:ea typeface="+mn-ea"/>
              </a:rPr>
              <a:t>?</a:t>
            </a:r>
            <a:endParaRPr lang="zh-CN" altLang="en-US" sz="2000" b="1" dirty="0">
              <a:solidFill>
                <a:srgbClr val="000000"/>
              </a:solidFill>
              <a:latin typeface="+mn-lt"/>
              <a:ea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3207AAC-D0AB-08C8-F7F6-A6F461AC9B9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4" y="2564904"/>
            <a:ext cx="696500" cy="135983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ECD1B2ED-5926-0799-86FC-0FF90110398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924" y="2564904"/>
            <a:ext cx="696500" cy="135983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030B861-D844-0E0B-EDF6-91463480319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4454" y="2564904"/>
            <a:ext cx="696500" cy="135983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1AB75CF-EDE0-FE6E-D6BB-EFE7CC5F264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984" y="2564904"/>
            <a:ext cx="696500" cy="135983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32C7533-FC69-0D60-B514-29280A75D78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514" y="2564904"/>
            <a:ext cx="696500" cy="1359834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4093D84-824B-2CEA-58AC-888577FF392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574" y="2564904"/>
            <a:ext cx="696500" cy="135983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5938A2C1-D475-6A72-6C23-02AD122C83B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106" y="2564904"/>
            <a:ext cx="696500" cy="135983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985AC35-4BE3-E94B-476B-9BC561AECE4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1044" y="2564904"/>
            <a:ext cx="696500" cy="1359834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5D88D477-1B11-94FA-5014-8A4094301688}"/>
              </a:ext>
            </a:extLst>
          </p:cNvPr>
          <p:cNvSpPr txBox="1"/>
          <p:nvPr/>
        </p:nvSpPr>
        <p:spPr>
          <a:xfrm>
            <a:off x="2661175" y="4582869"/>
            <a:ext cx="68696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8÷3=2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（堆）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（根）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FDCC11C-368E-B9EE-C6F8-ECF5A2396F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3978" y="1196752"/>
            <a:ext cx="904663" cy="904663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A7FF402A-1B9B-6C0B-2040-6A57A681EDE5}"/>
              </a:ext>
            </a:extLst>
          </p:cNvPr>
          <p:cNvSpPr txBox="1"/>
          <p:nvPr/>
        </p:nvSpPr>
        <p:spPr>
          <a:xfrm>
            <a:off x="1775520" y="1325917"/>
            <a:ext cx="92170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+mn-ea"/>
                <a:ea typeface="+mn-ea"/>
              </a:rPr>
              <a:t>用一些小棒摆     ，可能剩几根</a:t>
            </a:r>
            <a:r>
              <a:rPr lang="zh-CN" altLang="en-US" sz="3600" b="1" dirty="0">
                <a:solidFill>
                  <a:srgbClr val="231F20"/>
                </a:solidFill>
                <a:latin typeface="+mn-ea"/>
                <a:ea typeface="+mn-ea"/>
              </a:rPr>
              <a:t>？</a:t>
            </a:r>
            <a:endParaRPr lang="zh-CN" altLang="en-US" sz="4400" b="1" dirty="0">
              <a:latin typeface="+mn-ea"/>
              <a:ea typeface="+mn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E083091-4160-3F16-F662-FE5107790396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探索新知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2748514-E884-A895-861D-8F72601EA4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9230" y="1266138"/>
            <a:ext cx="904722" cy="76588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7433657-316B-1420-2EA7-77BD69FE74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51279" y="2506883"/>
            <a:ext cx="2093381" cy="2249703"/>
          </a:xfrm>
          <a:prstGeom prst="rect">
            <a:avLst/>
          </a:prstGeom>
        </p:spPr>
      </p:pic>
      <p:sp>
        <p:nvSpPr>
          <p:cNvPr id="8" name="圆角矩形标注 5">
            <a:extLst>
              <a:ext uri="{FF2B5EF4-FFF2-40B4-BE49-F238E27FC236}">
                <a16:creationId xmlns:a16="http://schemas.microsoft.com/office/drawing/2014/main" id="{EA17E400-CF33-C35A-CA37-5241FEA598D4}"/>
              </a:ext>
            </a:extLst>
          </p:cNvPr>
          <p:cNvSpPr/>
          <p:nvPr/>
        </p:nvSpPr>
        <p:spPr bwMode="auto">
          <a:xfrm>
            <a:off x="3082289" y="2704069"/>
            <a:ext cx="7865753" cy="646112"/>
          </a:xfrm>
          <a:prstGeom prst="wedgeRoundRectCallout">
            <a:avLst>
              <a:gd name="adj1" fmla="val -56201"/>
              <a:gd name="adj2" fmla="val 28607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想一想，摆一个三角形需要多少根小棒？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F80E6E8B-C9A7-AA3E-EAF7-43C214C9C817}"/>
              </a:ext>
            </a:extLst>
          </p:cNvPr>
          <p:cNvGrpSpPr/>
          <p:nvPr/>
        </p:nvGrpSpPr>
        <p:grpSpPr>
          <a:xfrm>
            <a:off x="3287688" y="3923835"/>
            <a:ext cx="5992832" cy="1233357"/>
            <a:chOff x="3287688" y="3923835"/>
            <a:chExt cx="5992832" cy="1233357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878BC534-1957-A3E4-2CEB-7C3A8F7AA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7688" y="3923835"/>
              <a:ext cx="631720" cy="1233357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:a16="http://schemas.microsoft.com/office/drawing/2014/main" id="{99AA4AB8-B350-8B3C-6568-AA9A24AFF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5062" y="3923835"/>
              <a:ext cx="631720" cy="1233357"/>
            </a:xfrm>
            <a:prstGeom prst="rect">
              <a:avLst/>
            </a:prstGeom>
          </p:spPr>
        </p:pic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F52AD70B-66A7-2DEE-74B6-957088F15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62436" y="3923835"/>
              <a:ext cx="631720" cy="1233357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ED302C41-937B-B051-BECC-136C9D19AD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9810" y="3923835"/>
              <a:ext cx="631720" cy="1233357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A664AC92-71A6-B1CC-57E3-E7E6D6FDAD4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7184" y="3923835"/>
              <a:ext cx="631720" cy="1233357"/>
            </a:xfrm>
            <a:prstGeom prst="rect">
              <a:avLst/>
            </a:prstGeom>
          </p:spPr>
        </p:pic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3A500C09-9802-9994-605A-74AC7A069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4558" y="3923835"/>
              <a:ext cx="631720" cy="1233357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id="{40EC8A0A-3443-F026-6CAA-77AE99AEB13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1932" y="3923835"/>
              <a:ext cx="631720" cy="1233357"/>
            </a:xfrm>
            <a:prstGeom prst="rect">
              <a:avLst/>
            </a:prstGeom>
          </p:spPr>
        </p:pic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id="{7F848EFD-A942-2EB2-B888-D55380B93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9306" y="3923835"/>
              <a:ext cx="631720" cy="1233357"/>
            </a:xfrm>
            <a:prstGeom prst="rect">
              <a:avLst/>
            </a:prstGeom>
          </p:spPr>
        </p:pic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C69F6791-3F59-FF0E-3E31-7D6C181C18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86680" y="3923835"/>
              <a:ext cx="631720" cy="1233357"/>
            </a:xfrm>
            <a:prstGeom prst="rect">
              <a:avLst/>
            </a:prstGeom>
          </p:spPr>
        </p:pic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5B4A2912-0BFA-D83B-373A-D4E7A91C2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4054" y="3923835"/>
              <a:ext cx="631720" cy="1233357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92019ED3-1147-EC6B-1D08-E6916DE6BD2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61428" y="3923835"/>
              <a:ext cx="631720" cy="1233357"/>
            </a:xfrm>
            <a:prstGeom prst="rect">
              <a:avLst/>
            </a:prstGeom>
          </p:spPr>
        </p:pic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id="{11F5ACF2-E86B-15A9-CB93-4216C8BDF3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8800" y="3923835"/>
              <a:ext cx="631720" cy="1233357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2B7EA995-97B3-2D67-BD6C-BFD6A34A9DD4}"/>
              </a:ext>
            </a:extLst>
          </p:cNvPr>
          <p:cNvSpPr/>
          <p:nvPr/>
        </p:nvSpPr>
        <p:spPr>
          <a:xfrm>
            <a:off x="731404" y="474504"/>
            <a:ext cx="2715351" cy="650240"/>
          </a:xfrm>
          <a:prstGeom prst="roundRect">
            <a:avLst>
              <a:gd name="adj" fmla="val 50000"/>
            </a:avLst>
          </a:prstGeom>
          <a:solidFill>
            <a:srgbClr val="FDECE2"/>
          </a:solidFill>
          <a:ln>
            <a:noFill/>
          </a:ln>
          <a:effectLst>
            <a:outerShdw dist="76200" dir="2700000" algn="tl" rotWithShape="0">
              <a:srgbClr val="FCDAC7"/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>
                <a:solidFill>
                  <a:srgbClr val="FD63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活动一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B1A09D7-68A8-949B-76D3-557D55063079}"/>
              </a:ext>
            </a:extLst>
          </p:cNvPr>
          <p:cNvSpPr txBox="1"/>
          <p:nvPr/>
        </p:nvSpPr>
        <p:spPr>
          <a:xfrm>
            <a:off x="551384" y="1248935"/>
            <a:ext cx="11089232" cy="1829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en-US" altLang="zh-CN" sz="3400" b="1" dirty="0">
                <a:latin typeface="+mn-lt"/>
                <a:ea typeface="+mj-ea"/>
              </a:rPr>
              <a:t>1.</a:t>
            </a:r>
            <a:r>
              <a:rPr lang="zh-CN" altLang="en-US" sz="3400" dirty="0">
                <a:latin typeface="+mn-lt"/>
                <a:ea typeface="+mj-ea"/>
              </a:rPr>
              <a:t>同桌两人合作完成，用桌上</a:t>
            </a:r>
            <a:r>
              <a:rPr lang="zh-CN" altLang="en-US" sz="3400" dirty="0">
                <a:solidFill>
                  <a:srgbClr val="F00C08"/>
                </a:solidFill>
                <a:latin typeface="+mn-lt"/>
                <a:ea typeface="+mj-ea"/>
              </a:rPr>
              <a:t>所有的</a:t>
            </a:r>
            <a:r>
              <a:rPr lang="zh-CN" altLang="en-US" sz="3400" dirty="0">
                <a:latin typeface="+mn-lt"/>
                <a:ea typeface="+mj-ea"/>
              </a:rPr>
              <a:t>小棒摆</a:t>
            </a:r>
            <a:r>
              <a:rPr lang="zh-CN" altLang="en-US" sz="3400" dirty="0">
                <a:solidFill>
                  <a:srgbClr val="F00C08"/>
                </a:solidFill>
                <a:latin typeface="+mn-lt"/>
                <a:ea typeface="+mj-ea"/>
              </a:rPr>
              <a:t>独立的</a:t>
            </a:r>
            <a:r>
              <a:rPr lang="zh-CN" altLang="en-US" sz="3400" dirty="0">
                <a:latin typeface="+mn-lt"/>
                <a:ea typeface="+mj-ea"/>
              </a:rPr>
              <a:t>三角形。</a:t>
            </a:r>
            <a:endParaRPr lang="en-US" altLang="zh-CN" sz="3400" dirty="0">
              <a:latin typeface="+mn-lt"/>
              <a:ea typeface="+mj-ea"/>
            </a:endParaRPr>
          </a:p>
          <a:p>
            <a:pPr eaLnBrk="1" hangingPunct="1">
              <a:lnSpc>
                <a:spcPct val="114000"/>
              </a:lnSpc>
            </a:pPr>
            <a:r>
              <a:rPr lang="en-US" altLang="zh-CN" sz="3400" b="1" dirty="0">
                <a:latin typeface="+mn-lt"/>
                <a:ea typeface="+mj-ea"/>
              </a:rPr>
              <a:t>2.</a:t>
            </a:r>
            <a:r>
              <a:rPr lang="zh-CN" altLang="en-US" sz="3400" dirty="0">
                <a:latin typeface="+mn-lt"/>
                <a:ea typeface="+mj-ea"/>
              </a:rPr>
              <a:t>摆好后，互相说一说摆的过程，并把摆的结果及各自所列算式写在记录单上。</a:t>
            </a: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045C4B3F-6BFB-F242-92B4-466A508DFE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374948"/>
              </p:ext>
            </p:extLst>
          </p:nvPr>
        </p:nvGraphicFramePr>
        <p:xfrm>
          <a:off x="779403" y="3163689"/>
          <a:ext cx="10633194" cy="321980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4189">
                  <a:extLst>
                    <a:ext uri="{9D8B030D-6E8A-4147-A177-3AD203B41FA5}">
                      <a16:colId xmlns:a16="http://schemas.microsoft.com/office/drawing/2014/main" val="116725672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3706682606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28177046"/>
                    </a:ext>
                  </a:extLst>
                </a:gridCol>
                <a:gridCol w="5388605">
                  <a:extLst>
                    <a:ext uri="{9D8B030D-6E8A-4147-A177-3AD203B41FA5}">
                      <a16:colId xmlns:a16="http://schemas.microsoft.com/office/drawing/2014/main" val="285284427"/>
                    </a:ext>
                  </a:extLst>
                </a:gridCol>
              </a:tblGrid>
              <a:tr h="7468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0" dirty="0">
                          <a:latin typeface="+mj-ea"/>
                          <a:ea typeface="+mj-ea"/>
                        </a:rPr>
                        <a:t>小棒</a:t>
                      </a:r>
                      <a:endParaRPr lang="en-US" altLang="zh-CN" sz="3200" b="0" dirty="0">
                        <a:latin typeface="+mj-ea"/>
                        <a:ea typeface="+mj-ea"/>
                      </a:endParaRPr>
                    </a:p>
                    <a:p>
                      <a:pPr algn="ctr"/>
                      <a:r>
                        <a:rPr lang="zh-CN" altLang="en-US" sz="3200" b="0" dirty="0">
                          <a:latin typeface="+mj-ea"/>
                          <a:ea typeface="+mj-ea"/>
                        </a:rPr>
                        <a:t>数量</a:t>
                      </a:r>
                      <a:r>
                        <a:rPr lang="en-US" altLang="zh-CN" sz="3200" b="0" dirty="0">
                          <a:latin typeface="+mj-ea"/>
                          <a:ea typeface="+mj-ea"/>
                        </a:rPr>
                        <a:t>/</a:t>
                      </a:r>
                      <a:r>
                        <a:rPr lang="zh-CN" altLang="en-US" sz="3200" b="0" dirty="0">
                          <a:latin typeface="+mj-ea"/>
                          <a:ea typeface="+mj-ea"/>
                        </a:rPr>
                        <a:t>根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0" dirty="0">
                          <a:latin typeface="+mj-ea"/>
                          <a:ea typeface="+mj-ea"/>
                        </a:rPr>
                        <a:t>三角形数量</a:t>
                      </a:r>
                      <a:r>
                        <a:rPr lang="en-US" altLang="zh-CN" sz="3200" b="0" dirty="0">
                          <a:latin typeface="+mj-ea"/>
                          <a:ea typeface="+mj-ea"/>
                        </a:rPr>
                        <a:t>/</a:t>
                      </a:r>
                      <a:r>
                        <a:rPr lang="zh-CN" altLang="en-US" sz="3200" b="0" dirty="0">
                          <a:latin typeface="+mj-ea"/>
                          <a:ea typeface="+mj-ea"/>
                        </a:rPr>
                        <a:t>个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0" dirty="0">
                          <a:latin typeface="+mj-ea"/>
                          <a:ea typeface="+mj-ea"/>
                        </a:rPr>
                        <a:t>剩余几根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0" dirty="0">
                          <a:latin typeface="+mj-ea"/>
                          <a:ea typeface="+mj-ea"/>
                        </a:rPr>
                        <a:t>算式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009590"/>
                  </a:ext>
                </a:extLst>
              </a:tr>
              <a:tr h="717669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9834949"/>
                  </a:ext>
                </a:extLst>
              </a:tr>
              <a:tr h="717669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5647574"/>
                  </a:ext>
                </a:extLst>
              </a:tr>
              <a:tr h="717669"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solidFill>
                          <a:srgbClr val="F00C08"/>
                        </a:solidFill>
                        <a:latin typeface="+mn-lt"/>
                        <a:ea typeface="+mn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7117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07568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DE53E0DF-C6FA-0BAE-5759-F22F14604C59}"/>
              </a:ext>
            </a:extLst>
          </p:cNvPr>
          <p:cNvSpPr txBox="1"/>
          <p:nvPr/>
        </p:nvSpPr>
        <p:spPr>
          <a:xfrm>
            <a:off x="695400" y="701261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6</a:t>
            </a:r>
            <a:r>
              <a:rPr lang="zh-CN" altLang="en-US" sz="3600" dirty="0">
                <a:latin typeface="+mn-lt"/>
                <a:ea typeface="+mj-ea"/>
              </a:rPr>
              <a:t>根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DF9A5794-3258-CD00-4A4C-B504B5255172}"/>
              </a:ext>
            </a:extLst>
          </p:cNvPr>
          <p:cNvGrpSpPr/>
          <p:nvPr/>
        </p:nvGrpSpPr>
        <p:grpSpPr>
          <a:xfrm>
            <a:off x="1919536" y="505115"/>
            <a:ext cx="2134013" cy="842477"/>
            <a:chOff x="2423590" y="620688"/>
            <a:chExt cx="2134013" cy="842477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73419E84-D728-AE10-E0D7-7005EAEABF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3590" y="620688"/>
              <a:ext cx="995195" cy="842477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E3F88856-8FAD-69B9-767B-60015237E6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2408" y="620688"/>
              <a:ext cx="995195" cy="842477"/>
            </a:xfrm>
            <a:prstGeom prst="rect">
              <a:avLst/>
            </a:prstGeom>
          </p:spPr>
        </p:pic>
      </p:grpSp>
      <p:sp>
        <p:nvSpPr>
          <p:cNvPr id="40" name="TextBox 2">
            <a:extLst>
              <a:ext uri="{FF2B5EF4-FFF2-40B4-BE49-F238E27FC236}">
                <a16:creationId xmlns:a16="http://schemas.microsoft.com/office/drawing/2014/main" id="{6C4C1B33-015D-870A-A813-6103F9AFA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8008" y="603187"/>
            <a:ext cx="33843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6÷3 = 2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1C07636-32A8-71DF-ACEE-BA10CF40F3AC}"/>
              </a:ext>
            </a:extLst>
          </p:cNvPr>
          <p:cNvSpPr txBox="1"/>
          <p:nvPr/>
        </p:nvSpPr>
        <p:spPr>
          <a:xfrm>
            <a:off x="695400" y="1696373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7</a:t>
            </a:r>
            <a:r>
              <a:rPr lang="zh-CN" altLang="en-US" sz="3600" dirty="0">
                <a:latin typeface="+mn-lt"/>
                <a:ea typeface="+mj-ea"/>
              </a:rPr>
              <a:t>根</a:t>
            </a: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2BB323F3-7BCC-BF17-2238-082A2DE6737A}"/>
              </a:ext>
            </a:extLst>
          </p:cNvPr>
          <p:cNvGrpSpPr/>
          <p:nvPr/>
        </p:nvGrpSpPr>
        <p:grpSpPr>
          <a:xfrm>
            <a:off x="1919537" y="1500227"/>
            <a:ext cx="2719686" cy="845084"/>
            <a:chOff x="1919537" y="1500227"/>
            <a:chExt cx="2719686" cy="845084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04ECCFB8-5F02-9B52-B664-87365EDF24CA}"/>
                </a:ext>
              </a:extLst>
            </p:cNvPr>
            <p:cNvGrpSpPr/>
            <p:nvPr/>
          </p:nvGrpSpPr>
          <p:grpSpPr>
            <a:xfrm>
              <a:off x="1919537" y="1500227"/>
              <a:ext cx="2139301" cy="842477"/>
              <a:chOff x="2423591" y="1740696"/>
              <a:chExt cx="2139301" cy="842477"/>
            </a:xfrm>
          </p:grpSpPr>
          <p:pic>
            <p:nvPicPr>
              <p:cNvPr id="9" name="图片 8">
                <a:extLst>
                  <a:ext uri="{FF2B5EF4-FFF2-40B4-BE49-F238E27FC236}">
                    <a16:creationId xmlns:a16="http://schemas.microsoft.com/office/drawing/2014/main" id="{133E9444-DD40-F976-4984-D6B07BF223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23591" y="1740696"/>
                <a:ext cx="995195" cy="842477"/>
              </a:xfrm>
              <a:prstGeom prst="rect">
                <a:avLst/>
              </a:prstGeom>
            </p:spPr>
          </p:pic>
          <p:pic>
            <p:nvPicPr>
              <p:cNvPr id="10" name="图片 9">
                <a:extLst>
                  <a:ext uri="{FF2B5EF4-FFF2-40B4-BE49-F238E27FC236}">
                    <a16:creationId xmlns:a16="http://schemas.microsoft.com/office/drawing/2014/main" id="{89025931-E24F-335A-35E4-9CDFBD9684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67697" y="1740696"/>
                <a:ext cx="995195" cy="842477"/>
              </a:xfrm>
              <a:prstGeom prst="rect">
                <a:avLst/>
              </a:prstGeom>
            </p:spPr>
          </p:pic>
        </p:grpSp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id="{B6B08B75-BD32-B819-9038-9CC3718A4F0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7749" y="1502911"/>
              <a:ext cx="431474" cy="842400"/>
            </a:xfrm>
            <a:prstGeom prst="rect">
              <a:avLst/>
            </a:prstGeom>
          </p:spPr>
        </p:pic>
      </p:grpSp>
      <p:sp>
        <p:nvSpPr>
          <p:cNvPr id="41" name="TextBox 2">
            <a:extLst>
              <a:ext uri="{FF2B5EF4-FFF2-40B4-BE49-F238E27FC236}">
                <a16:creationId xmlns:a16="http://schemas.microsoft.com/office/drawing/2014/main" id="{EA354068-4B7B-93B8-EAEF-7A3CD11CD6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8008" y="1598299"/>
            <a:ext cx="60239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7÷3 = 2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（根）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80BD220-7274-DA76-EAE6-61441543D70D}"/>
              </a:ext>
            </a:extLst>
          </p:cNvPr>
          <p:cNvSpPr txBox="1"/>
          <p:nvPr/>
        </p:nvSpPr>
        <p:spPr>
          <a:xfrm>
            <a:off x="695400" y="2694092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8</a:t>
            </a:r>
            <a:r>
              <a:rPr lang="zh-CN" altLang="en-US" sz="3600" dirty="0">
                <a:latin typeface="+mn-lt"/>
                <a:ea typeface="+mj-ea"/>
              </a:rPr>
              <a:t>根</a:t>
            </a: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AB0B3A5E-F93E-45F1-49C2-89BD148AE05C}"/>
              </a:ext>
            </a:extLst>
          </p:cNvPr>
          <p:cNvGrpSpPr/>
          <p:nvPr/>
        </p:nvGrpSpPr>
        <p:grpSpPr>
          <a:xfrm>
            <a:off x="1919538" y="2497946"/>
            <a:ext cx="2939684" cy="842477"/>
            <a:chOff x="1919538" y="2497946"/>
            <a:chExt cx="2939684" cy="842477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8D7E4975-8DF0-4648-2F9C-A2614F4CB2FC}"/>
                </a:ext>
              </a:extLst>
            </p:cNvPr>
            <p:cNvGrpSpPr/>
            <p:nvPr/>
          </p:nvGrpSpPr>
          <p:grpSpPr>
            <a:xfrm>
              <a:off x="1919538" y="2497946"/>
              <a:ext cx="2134011" cy="842477"/>
              <a:chOff x="2423592" y="2860704"/>
              <a:chExt cx="2134011" cy="842477"/>
            </a:xfrm>
          </p:grpSpPr>
          <p:pic>
            <p:nvPicPr>
              <p:cNvPr id="12" name="图片 11">
                <a:extLst>
                  <a:ext uri="{FF2B5EF4-FFF2-40B4-BE49-F238E27FC236}">
                    <a16:creationId xmlns:a16="http://schemas.microsoft.com/office/drawing/2014/main" id="{F058E250-7E53-AE11-029B-52EFE30608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23592" y="2860704"/>
                <a:ext cx="995195" cy="842477"/>
              </a:xfrm>
              <a:prstGeom prst="rect">
                <a:avLst/>
              </a:prstGeom>
            </p:spPr>
          </p:pic>
          <p:pic>
            <p:nvPicPr>
              <p:cNvPr id="13" name="图片 12">
                <a:extLst>
                  <a:ext uri="{FF2B5EF4-FFF2-40B4-BE49-F238E27FC236}">
                    <a16:creationId xmlns:a16="http://schemas.microsoft.com/office/drawing/2014/main" id="{A335CADA-58FB-FC92-CE68-2024F37944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62408" y="2860704"/>
                <a:ext cx="995195" cy="842477"/>
              </a:xfrm>
              <a:prstGeom prst="rect">
                <a:avLst/>
              </a:prstGeom>
            </p:spPr>
          </p:pic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B1924431-7FAC-14CB-A08B-59A8396F38D1}"/>
                </a:ext>
              </a:extLst>
            </p:cNvPr>
            <p:cNvGrpSpPr/>
            <p:nvPr/>
          </p:nvGrpSpPr>
          <p:grpSpPr>
            <a:xfrm>
              <a:off x="4192234" y="2497946"/>
              <a:ext cx="666988" cy="842400"/>
              <a:chOff x="4692026" y="2877288"/>
              <a:chExt cx="666988" cy="842400"/>
            </a:xfrm>
          </p:grpSpPr>
          <p:pic>
            <p:nvPicPr>
              <p:cNvPr id="36" name="图片 35">
                <a:extLst>
                  <a:ext uri="{FF2B5EF4-FFF2-40B4-BE49-F238E27FC236}">
                    <a16:creationId xmlns:a16="http://schemas.microsoft.com/office/drawing/2014/main" id="{40CE359A-1147-F637-BF89-7150A97604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92026" y="2877288"/>
                <a:ext cx="431474" cy="842400"/>
              </a:xfrm>
              <a:prstGeom prst="rect">
                <a:avLst/>
              </a:prstGeom>
            </p:spPr>
          </p:pic>
          <p:pic>
            <p:nvPicPr>
              <p:cNvPr id="37" name="图片 36">
                <a:extLst>
                  <a:ext uri="{FF2B5EF4-FFF2-40B4-BE49-F238E27FC236}">
                    <a16:creationId xmlns:a16="http://schemas.microsoft.com/office/drawing/2014/main" id="{6B534A49-95C8-CCEA-6666-8CDCAC4BB1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27540" y="2877288"/>
                <a:ext cx="431474" cy="842400"/>
              </a:xfrm>
              <a:prstGeom prst="rect">
                <a:avLst/>
              </a:prstGeom>
            </p:spPr>
          </p:pic>
        </p:grpSp>
      </p:grpSp>
      <p:sp>
        <p:nvSpPr>
          <p:cNvPr id="42" name="TextBox 2">
            <a:extLst>
              <a:ext uri="{FF2B5EF4-FFF2-40B4-BE49-F238E27FC236}">
                <a16:creationId xmlns:a16="http://schemas.microsoft.com/office/drawing/2014/main" id="{9AC6F769-E334-36CA-074A-C01938709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8008" y="2600564"/>
            <a:ext cx="60239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8÷3 = 2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（根）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E3724051-7A2A-6DA6-6FCD-0246D374A4A1}"/>
              </a:ext>
            </a:extLst>
          </p:cNvPr>
          <p:cNvSpPr txBox="1"/>
          <p:nvPr/>
        </p:nvSpPr>
        <p:spPr>
          <a:xfrm>
            <a:off x="695400" y="3689204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9</a:t>
            </a:r>
            <a:r>
              <a:rPr lang="zh-CN" altLang="en-US" sz="3600" dirty="0">
                <a:latin typeface="+mn-lt"/>
                <a:ea typeface="+mj-ea"/>
              </a:rPr>
              <a:t>根</a:t>
            </a:r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id="{85EA9DB8-BB1B-E75E-9554-6FB7A0DD5280}"/>
              </a:ext>
            </a:extLst>
          </p:cNvPr>
          <p:cNvGrpSpPr/>
          <p:nvPr/>
        </p:nvGrpSpPr>
        <p:grpSpPr>
          <a:xfrm>
            <a:off x="1919538" y="3493058"/>
            <a:ext cx="3274535" cy="842477"/>
            <a:chOff x="2423592" y="3980712"/>
            <a:chExt cx="3274535" cy="842477"/>
          </a:xfrm>
        </p:grpSpPr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487C4E3F-50BB-4442-8841-26DCAD25E0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3592" y="3980712"/>
              <a:ext cx="995195" cy="842477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E2159109-B3B7-0B1D-FEC3-DA4D2AFB2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2408" y="3980712"/>
              <a:ext cx="995195" cy="842477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07903A09-985F-7318-0CC4-2756C090B75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2932" y="3980712"/>
              <a:ext cx="995195" cy="842477"/>
            </a:xfrm>
            <a:prstGeom prst="rect">
              <a:avLst/>
            </a:prstGeom>
          </p:spPr>
        </p:pic>
      </p:grpSp>
      <p:sp>
        <p:nvSpPr>
          <p:cNvPr id="43" name="TextBox 2">
            <a:extLst>
              <a:ext uri="{FF2B5EF4-FFF2-40B4-BE49-F238E27FC236}">
                <a16:creationId xmlns:a16="http://schemas.microsoft.com/office/drawing/2014/main" id="{6DCA1022-BBEE-E9FA-7DCB-3B7D8909E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8008" y="3591130"/>
            <a:ext cx="41764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9÷3 = 3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6198820E-D4E9-CA1A-5D70-441828B1DB74}"/>
              </a:ext>
            </a:extLst>
          </p:cNvPr>
          <p:cNvSpPr txBox="1"/>
          <p:nvPr/>
        </p:nvSpPr>
        <p:spPr>
          <a:xfrm>
            <a:off x="695400" y="4672762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10</a:t>
            </a:r>
            <a:r>
              <a:rPr lang="zh-CN" altLang="en-US" sz="3600" dirty="0">
                <a:latin typeface="+mn-lt"/>
                <a:ea typeface="+mj-ea"/>
              </a:rPr>
              <a:t>根</a:t>
            </a:r>
          </a:p>
        </p:txBody>
      </p: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7A82CFA0-25CE-E7DB-14D1-53E2D6800230}"/>
              </a:ext>
            </a:extLst>
          </p:cNvPr>
          <p:cNvGrpSpPr/>
          <p:nvPr/>
        </p:nvGrpSpPr>
        <p:grpSpPr>
          <a:xfrm>
            <a:off x="1919538" y="4488168"/>
            <a:ext cx="3850486" cy="842477"/>
            <a:chOff x="1919538" y="4488168"/>
            <a:chExt cx="3850486" cy="842477"/>
          </a:xfrm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id="{2685E9AA-F510-3900-78A4-B90505FC3722}"/>
                </a:ext>
              </a:extLst>
            </p:cNvPr>
            <p:cNvGrpSpPr/>
            <p:nvPr/>
          </p:nvGrpSpPr>
          <p:grpSpPr>
            <a:xfrm>
              <a:off x="1919538" y="4488168"/>
              <a:ext cx="3274536" cy="842477"/>
              <a:chOff x="2423592" y="5100721"/>
              <a:chExt cx="3274536" cy="842477"/>
            </a:xfrm>
          </p:grpSpPr>
          <p:pic>
            <p:nvPicPr>
              <p:cNvPr id="21" name="图片 20">
                <a:extLst>
                  <a:ext uri="{FF2B5EF4-FFF2-40B4-BE49-F238E27FC236}">
                    <a16:creationId xmlns:a16="http://schemas.microsoft.com/office/drawing/2014/main" id="{60525EAD-77F0-564D-9E46-B62D25FAB5E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23592" y="5100721"/>
                <a:ext cx="995195" cy="842477"/>
              </a:xfrm>
              <a:prstGeom prst="rect">
                <a:avLst/>
              </a:prstGeom>
            </p:spPr>
          </p:pic>
          <p:pic>
            <p:nvPicPr>
              <p:cNvPr id="22" name="图片 21">
                <a:extLst>
                  <a:ext uri="{FF2B5EF4-FFF2-40B4-BE49-F238E27FC236}">
                    <a16:creationId xmlns:a16="http://schemas.microsoft.com/office/drawing/2014/main" id="{013B5D4E-0609-7AE6-4C87-092FE84D22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63262" y="5100721"/>
                <a:ext cx="995195" cy="842477"/>
              </a:xfrm>
              <a:prstGeom prst="rect">
                <a:avLst/>
              </a:prstGeom>
            </p:spPr>
          </p:pic>
          <p:pic>
            <p:nvPicPr>
              <p:cNvPr id="23" name="图片 22">
                <a:extLst>
                  <a:ext uri="{FF2B5EF4-FFF2-40B4-BE49-F238E27FC236}">
                    <a16:creationId xmlns:a16="http://schemas.microsoft.com/office/drawing/2014/main" id="{0E3454CA-9021-47F2-24DF-C7288FAB614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2933" y="5100721"/>
                <a:ext cx="995195" cy="842477"/>
              </a:xfrm>
              <a:prstGeom prst="rect">
                <a:avLst/>
              </a:prstGeom>
            </p:spPr>
          </p:pic>
        </p:grpSp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A818795C-E029-E4AF-9B06-4254F7C48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8550" y="4488245"/>
              <a:ext cx="431474" cy="842400"/>
            </a:xfrm>
            <a:prstGeom prst="rect">
              <a:avLst/>
            </a:prstGeom>
          </p:spPr>
        </p:pic>
      </p:grpSp>
      <p:sp>
        <p:nvSpPr>
          <p:cNvPr id="44" name="TextBox 2">
            <a:extLst>
              <a:ext uri="{FF2B5EF4-FFF2-40B4-BE49-F238E27FC236}">
                <a16:creationId xmlns:a16="http://schemas.microsoft.com/office/drawing/2014/main" id="{4B07733A-7031-6CA0-F327-3CAA5C12A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971" y="4581128"/>
            <a:ext cx="62646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10÷3 = 3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（根）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61538D8F-5F2D-0081-3B10-97F0F99836D4}"/>
              </a:ext>
            </a:extLst>
          </p:cNvPr>
          <p:cNvSpPr txBox="1"/>
          <p:nvPr/>
        </p:nvSpPr>
        <p:spPr>
          <a:xfrm>
            <a:off x="695400" y="5229200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……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57E6A506-C06E-CAA1-2CAE-D3836517537B}"/>
              </a:ext>
            </a:extLst>
          </p:cNvPr>
          <p:cNvSpPr txBox="1"/>
          <p:nvPr/>
        </p:nvSpPr>
        <p:spPr>
          <a:xfrm>
            <a:off x="1919538" y="5229200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……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92A9E255-5686-1A54-B561-46EFAD0D7D72}"/>
              </a:ext>
            </a:extLst>
          </p:cNvPr>
          <p:cNvSpPr txBox="1"/>
          <p:nvPr/>
        </p:nvSpPr>
        <p:spPr>
          <a:xfrm>
            <a:off x="6168008" y="5229200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……</a:t>
            </a:r>
            <a:endParaRPr lang="zh-CN" altLang="en-US" sz="3600" dirty="0">
              <a:latin typeface="+mn-lt"/>
              <a:ea typeface="+mj-ea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89854160-2FB2-562F-69FB-8B09E0E712D4}"/>
              </a:ext>
            </a:extLst>
          </p:cNvPr>
          <p:cNvSpPr txBox="1"/>
          <p:nvPr/>
        </p:nvSpPr>
        <p:spPr>
          <a:xfrm>
            <a:off x="1533476" y="5868561"/>
            <a:ext cx="90270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dirty="0">
                <a:latin typeface="+mj-ea"/>
                <a:ea typeface="+mj-ea"/>
              </a:rPr>
              <a:t>观察每道题的</a:t>
            </a:r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余数</a:t>
            </a:r>
            <a:r>
              <a:rPr lang="zh-CN" altLang="en-US" sz="3200" dirty="0">
                <a:latin typeface="+mj-ea"/>
                <a:ea typeface="+mj-ea"/>
              </a:rPr>
              <a:t>和</a:t>
            </a:r>
            <a:r>
              <a:rPr lang="zh-CN" altLang="en-US" sz="3200" dirty="0">
                <a:solidFill>
                  <a:srgbClr val="F00C08"/>
                </a:solidFill>
                <a:latin typeface="+mj-ea"/>
                <a:ea typeface="+mj-ea"/>
              </a:rPr>
              <a:t>除数</a:t>
            </a:r>
            <a:r>
              <a:rPr lang="zh-CN" altLang="en-US" sz="3200" dirty="0">
                <a:latin typeface="+mj-ea"/>
                <a:ea typeface="+mj-ea"/>
              </a:rPr>
              <a:t>，你发现了什么</a:t>
            </a:r>
            <a:r>
              <a:rPr lang="en-US" altLang="zh-CN" sz="3200" dirty="0">
                <a:latin typeface="+mj-ea"/>
                <a:ea typeface="+mj-ea"/>
              </a:rPr>
              <a:t>?</a:t>
            </a:r>
            <a:endParaRPr lang="zh-CN" altLang="en-US" sz="3200" dirty="0">
              <a:latin typeface="+mj-ea"/>
              <a:ea typeface="+mj-ea"/>
            </a:endParaRP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90C199C4-43FA-B4BE-18AD-4A0049D9D019}"/>
              </a:ext>
            </a:extLst>
          </p:cNvPr>
          <p:cNvSpPr/>
          <p:nvPr/>
        </p:nvSpPr>
        <p:spPr>
          <a:xfrm>
            <a:off x="6816080" y="548680"/>
            <a:ext cx="496111" cy="4756713"/>
          </a:xfrm>
          <a:prstGeom prst="rect">
            <a:avLst/>
          </a:prstGeom>
          <a:noFill/>
          <a:ln w="28575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1D9EDC72-A31A-5E98-5CCB-016204B789B4}"/>
              </a:ext>
            </a:extLst>
          </p:cNvPr>
          <p:cNvSpPr/>
          <p:nvPr/>
        </p:nvSpPr>
        <p:spPr>
          <a:xfrm>
            <a:off x="10038945" y="1517515"/>
            <a:ext cx="512365" cy="3813129"/>
          </a:xfrm>
          <a:prstGeom prst="rect">
            <a:avLst/>
          </a:prstGeom>
          <a:noFill/>
          <a:ln w="28575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32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0" grpId="0"/>
      <p:bldP spid="8" grpId="0"/>
      <p:bldP spid="41" grpId="0"/>
      <p:bldP spid="11" grpId="0"/>
      <p:bldP spid="42" grpId="0"/>
      <p:bldP spid="14" grpId="0"/>
      <p:bldP spid="43" grpId="0"/>
      <p:bldP spid="20" grpId="0"/>
      <p:bldP spid="44" grpId="0"/>
      <p:bldP spid="50" grpId="0"/>
      <p:bldP spid="51" grpId="0"/>
      <p:bldP spid="52" grpId="0"/>
      <p:bldP spid="54" grpId="0"/>
      <p:bldP spid="58" grpId="0" animBg="1"/>
      <p:bldP spid="5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2A3161B-8C5D-D067-2E33-314A6860AF4D}"/>
              </a:ext>
            </a:extLst>
          </p:cNvPr>
          <p:cNvSpPr txBox="1"/>
          <p:nvPr/>
        </p:nvSpPr>
        <p:spPr>
          <a:xfrm>
            <a:off x="695400" y="701261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6</a:t>
            </a:r>
            <a:r>
              <a:rPr lang="zh-CN" altLang="en-US" sz="3600" dirty="0">
                <a:latin typeface="+mn-lt"/>
                <a:ea typeface="+mj-ea"/>
              </a:rPr>
              <a:t>根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0FDD2E95-2220-21ED-EEF8-7B2495140D4A}"/>
              </a:ext>
            </a:extLst>
          </p:cNvPr>
          <p:cNvGrpSpPr/>
          <p:nvPr/>
        </p:nvGrpSpPr>
        <p:grpSpPr>
          <a:xfrm>
            <a:off x="1919536" y="505115"/>
            <a:ext cx="2134013" cy="842477"/>
            <a:chOff x="2423590" y="620688"/>
            <a:chExt cx="2134013" cy="842477"/>
          </a:xfrm>
        </p:grpSpPr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3D0C5C2C-3AE9-BB72-C24F-81433A753C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3590" y="620688"/>
              <a:ext cx="995195" cy="842477"/>
            </a:xfrm>
            <a:prstGeom prst="rect">
              <a:avLst/>
            </a:prstGeom>
          </p:spPr>
        </p:pic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E48F3156-EB78-E24F-1D8D-07DB19DDB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2408" y="620688"/>
              <a:ext cx="995195" cy="842477"/>
            </a:xfrm>
            <a:prstGeom prst="rect">
              <a:avLst/>
            </a:prstGeom>
          </p:spPr>
        </p:pic>
      </p:grpSp>
      <p:sp>
        <p:nvSpPr>
          <p:cNvPr id="21" name="TextBox 2">
            <a:extLst>
              <a:ext uri="{FF2B5EF4-FFF2-40B4-BE49-F238E27FC236}">
                <a16:creationId xmlns:a16="http://schemas.microsoft.com/office/drawing/2014/main" id="{EF2CF18D-0870-A652-CDCA-C49506CE4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8008" y="603187"/>
            <a:ext cx="33843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6÷3 = 2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E271CB09-892A-A931-2ED4-7F2CAC20CF2F}"/>
              </a:ext>
            </a:extLst>
          </p:cNvPr>
          <p:cNvSpPr txBox="1"/>
          <p:nvPr/>
        </p:nvSpPr>
        <p:spPr>
          <a:xfrm>
            <a:off x="695400" y="1696373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7</a:t>
            </a:r>
            <a:r>
              <a:rPr lang="zh-CN" altLang="en-US" sz="3600" dirty="0">
                <a:latin typeface="+mn-lt"/>
                <a:ea typeface="+mj-ea"/>
              </a:rPr>
              <a:t>根</a:t>
            </a:r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2E5FDE4A-D4AA-A488-A8F1-B85C80DA7AC9}"/>
              </a:ext>
            </a:extLst>
          </p:cNvPr>
          <p:cNvGrpSpPr/>
          <p:nvPr/>
        </p:nvGrpSpPr>
        <p:grpSpPr>
          <a:xfrm>
            <a:off x="1919537" y="1500227"/>
            <a:ext cx="2719686" cy="845084"/>
            <a:chOff x="1919537" y="1500227"/>
            <a:chExt cx="2719686" cy="845084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id="{1CC0F3EB-1260-EAA1-478C-D8B9E43852FB}"/>
                </a:ext>
              </a:extLst>
            </p:cNvPr>
            <p:cNvGrpSpPr/>
            <p:nvPr/>
          </p:nvGrpSpPr>
          <p:grpSpPr>
            <a:xfrm>
              <a:off x="1919537" y="1500227"/>
              <a:ext cx="2139301" cy="842477"/>
              <a:chOff x="2423591" y="1740696"/>
              <a:chExt cx="2139301" cy="842477"/>
            </a:xfrm>
          </p:grpSpPr>
          <p:pic>
            <p:nvPicPr>
              <p:cNvPr id="26" name="图片 25">
                <a:extLst>
                  <a:ext uri="{FF2B5EF4-FFF2-40B4-BE49-F238E27FC236}">
                    <a16:creationId xmlns:a16="http://schemas.microsoft.com/office/drawing/2014/main" id="{88F2614D-0C72-64D7-128D-0A5D5806BB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23591" y="1740696"/>
                <a:ext cx="995195" cy="842477"/>
              </a:xfrm>
              <a:prstGeom prst="rect">
                <a:avLst/>
              </a:prstGeom>
            </p:spPr>
          </p:pic>
          <p:pic>
            <p:nvPicPr>
              <p:cNvPr id="27" name="图片 26">
                <a:extLst>
                  <a:ext uri="{FF2B5EF4-FFF2-40B4-BE49-F238E27FC236}">
                    <a16:creationId xmlns:a16="http://schemas.microsoft.com/office/drawing/2014/main" id="{FF18EC73-8EC5-CF41-5457-754DCD750D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67697" y="1740696"/>
                <a:ext cx="995195" cy="842477"/>
              </a:xfrm>
              <a:prstGeom prst="rect">
                <a:avLst/>
              </a:prstGeom>
            </p:spPr>
          </p:pic>
        </p:grpSp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23164918-A5A0-0E0B-3FBE-8290CC7EF1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7749" y="1502911"/>
              <a:ext cx="431474" cy="842400"/>
            </a:xfrm>
            <a:prstGeom prst="rect">
              <a:avLst/>
            </a:prstGeom>
          </p:spPr>
        </p:pic>
      </p:grpSp>
      <p:sp>
        <p:nvSpPr>
          <p:cNvPr id="28" name="TextBox 2">
            <a:extLst>
              <a:ext uri="{FF2B5EF4-FFF2-40B4-BE49-F238E27FC236}">
                <a16:creationId xmlns:a16="http://schemas.microsoft.com/office/drawing/2014/main" id="{4552BBB2-969A-F77E-C1F4-7F4CD831A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8008" y="1598299"/>
            <a:ext cx="60239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7÷3 = 2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（根）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77440AB-E7B9-554C-555E-173E53F77F29}"/>
              </a:ext>
            </a:extLst>
          </p:cNvPr>
          <p:cNvSpPr txBox="1"/>
          <p:nvPr/>
        </p:nvSpPr>
        <p:spPr>
          <a:xfrm>
            <a:off x="695400" y="2694092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8</a:t>
            </a:r>
            <a:r>
              <a:rPr lang="zh-CN" altLang="en-US" sz="3600" dirty="0">
                <a:latin typeface="+mn-lt"/>
                <a:ea typeface="+mj-ea"/>
              </a:rPr>
              <a:t>根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12C1B3BD-1934-3661-2B48-E3476E7EDC31}"/>
              </a:ext>
            </a:extLst>
          </p:cNvPr>
          <p:cNvGrpSpPr/>
          <p:nvPr/>
        </p:nvGrpSpPr>
        <p:grpSpPr>
          <a:xfrm>
            <a:off x="1919538" y="2497946"/>
            <a:ext cx="2939684" cy="842477"/>
            <a:chOff x="1919538" y="2497946"/>
            <a:chExt cx="2939684" cy="842477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2ED30A54-B19F-6EFB-B693-34AD6E66744B}"/>
                </a:ext>
              </a:extLst>
            </p:cNvPr>
            <p:cNvGrpSpPr/>
            <p:nvPr/>
          </p:nvGrpSpPr>
          <p:grpSpPr>
            <a:xfrm>
              <a:off x="1919538" y="2497946"/>
              <a:ext cx="2134011" cy="842477"/>
              <a:chOff x="2423592" y="2860704"/>
              <a:chExt cx="2134011" cy="842477"/>
            </a:xfrm>
          </p:grpSpPr>
          <p:pic>
            <p:nvPicPr>
              <p:cNvPr id="35" name="图片 34">
                <a:extLst>
                  <a:ext uri="{FF2B5EF4-FFF2-40B4-BE49-F238E27FC236}">
                    <a16:creationId xmlns:a16="http://schemas.microsoft.com/office/drawing/2014/main" id="{791DB7B0-E4D7-E9D6-748B-49553A4381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23592" y="2860704"/>
                <a:ext cx="995195" cy="842477"/>
              </a:xfrm>
              <a:prstGeom prst="rect">
                <a:avLst/>
              </a:prstGeom>
            </p:spPr>
          </p:pic>
          <p:pic>
            <p:nvPicPr>
              <p:cNvPr id="36" name="图片 35">
                <a:extLst>
                  <a:ext uri="{FF2B5EF4-FFF2-40B4-BE49-F238E27FC236}">
                    <a16:creationId xmlns:a16="http://schemas.microsoft.com/office/drawing/2014/main" id="{2E75ED6C-CC11-B524-2F07-18D7AD15E6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62408" y="2860704"/>
                <a:ext cx="995195" cy="842477"/>
              </a:xfrm>
              <a:prstGeom prst="rect">
                <a:avLst/>
              </a:prstGeom>
            </p:spPr>
          </p:pic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F2E2B854-7159-A52E-BE60-01BA9B454787}"/>
                </a:ext>
              </a:extLst>
            </p:cNvPr>
            <p:cNvGrpSpPr/>
            <p:nvPr/>
          </p:nvGrpSpPr>
          <p:grpSpPr>
            <a:xfrm>
              <a:off x="4192234" y="2497946"/>
              <a:ext cx="666988" cy="842400"/>
              <a:chOff x="4692026" y="2877288"/>
              <a:chExt cx="666988" cy="842400"/>
            </a:xfrm>
          </p:grpSpPr>
          <p:pic>
            <p:nvPicPr>
              <p:cNvPr id="33" name="图片 32">
                <a:extLst>
                  <a:ext uri="{FF2B5EF4-FFF2-40B4-BE49-F238E27FC236}">
                    <a16:creationId xmlns:a16="http://schemas.microsoft.com/office/drawing/2014/main" id="{B2A49071-D96D-ADB2-4790-A36108EEE8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92026" y="2877288"/>
                <a:ext cx="431474" cy="842400"/>
              </a:xfrm>
              <a:prstGeom prst="rect">
                <a:avLst/>
              </a:prstGeom>
            </p:spPr>
          </p:pic>
          <p:pic>
            <p:nvPicPr>
              <p:cNvPr id="34" name="图片 33">
                <a:extLst>
                  <a:ext uri="{FF2B5EF4-FFF2-40B4-BE49-F238E27FC236}">
                    <a16:creationId xmlns:a16="http://schemas.microsoft.com/office/drawing/2014/main" id="{F1213ED7-87A2-6321-83B6-B3A46FBCBC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27540" y="2877288"/>
                <a:ext cx="431474" cy="842400"/>
              </a:xfrm>
              <a:prstGeom prst="rect">
                <a:avLst/>
              </a:prstGeom>
            </p:spPr>
          </p:pic>
        </p:grpSp>
      </p:grpSp>
      <p:sp>
        <p:nvSpPr>
          <p:cNvPr id="37" name="TextBox 2">
            <a:extLst>
              <a:ext uri="{FF2B5EF4-FFF2-40B4-BE49-F238E27FC236}">
                <a16:creationId xmlns:a16="http://schemas.microsoft.com/office/drawing/2014/main" id="{9069B321-408E-1D4D-A1A4-F9FD7CAB4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8008" y="2600564"/>
            <a:ext cx="602399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8÷3 = 2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（根）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2C89D10C-8444-AE10-3690-795301C095AF}"/>
              </a:ext>
            </a:extLst>
          </p:cNvPr>
          <p:cNvSpPr txBox="1"/>
          <p:nvPr/>
        </p:nvSpPr>
        <p:spPr>
          <a:xfrm>
            <a:off x="695400" y="3689204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9</a:t>
            </a:r>
            <a:r>
              <a:rPr lang="zh-CN" altLang="en-US" sz="3600" dirty="0">
                <a:latin typeface="+mn-lt"/>
                <a:ea typeface="+mj-ea"/>
              </a:rPr>
              <a:t>根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C4CA1456-B229-5703-B64A-AF09EA50AD0D}"/>
              </a:ext>
            </a:extLst>
          </p:cNvPr>
          <p:cNvGrpSpPr/>
          <p:nvPr/>
        </p:nvGrpSpPr>
        <p:grpSpPr>
          <a:xfrm>
            <a:off x="1919538" y="3493058"/>
            <a:ext cx="3274535" cy="842477"/>
            <a:chOff x="2423592" y="3980712"/>
            <a:chExt cx="3274535" cy="842477"/>
          </a:xfrm>
        </p:grpSpPr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174B11C0-6941-3642-C83D-211386F65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3592" y="3980712"/>
              <a:ext cx="995195" cy="842477"/>
            </a:xfrm>
            <a:prstGeom prst="rect">
              <a:avLst/>
            </a:prstGeom>
          </p:spPr>
        </p:pic>
        <p:pic>
          <p:nvPicPr>
            <p:cNvPr id="41" name="图片 40">
              <a:extLst>
                <a:ext uri="{FF2B5EF4-FFF2-40B4-BE49-F238E27FC236}">
                  <a16:creationId xmlns:a16="http://schemas.microsoft.com/office/drawing/2014/main" id="{BEF2B2DC-AC3F-69C9-DAE9-2289C3AF7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2408" y="3980712"/>
              <a:ext cx="995195" cy="842477"/>
            </a:xfrm>
            <a:prstGeom prst="rect">
              <a:avLst/>
            </a:prstGeom>
          </p:spPr>
        </p:pic>
        <p:pic>
          <p:nvPicPr>
            <p:cNvPr id="42" name="图片 41">
              <a:extLst>
                <a:ext uri="{FF2B5EF4-FFF2-40B4-BE49-F238E27FC236}">
                  <a16:creationId xmlns:a16="http://schemas.microsoft.com/office/drawing/2014/main" id="{46BE854F-52A0-F122-8D7D-368F55289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02932" y="3980712"/>
              <a:ext cx="995195" cy="842477"/>
            </a:xfrm>
            <a:prstGeom prst="rect">
              <a:avLst/>
            </a:prstGeom>
          </p:spPr>
        </p:pic>
      </p:grpSp>
      <p:sp>
        <p:nvSpPr>
          <p:cNvPr id="43" name="TextBox 2">
            <a:extLst>
              <a:ext uri="{FF2B5EF4-FFF2-40B4-BE49-F238E27FC236}">
                <a16:creationId xmlns:a16="http://schemas.microsoft.com/office/drawing/2014/main" id="{7234AAD5-2CE1-E4C2-B35D-754FA0B0C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8008" y="3591130"/>
            <a:ext cx="41764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9÷3 = 3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3046B241-4F4E-5E17-C7A7-8B6342EAE6A7}"/>
              </a:ext>
            </a:extLst>
          </p:cNvPr>
          <p:cNvSpPr txBox="1"/>
          <p:nvPr/>
        </p:nvSpPr>
        <p:spPr>
          <a:xfrm>
            <a:off x="695400" y="4672762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10</a:t>
            </a:r>
            <a:r>
              <a:rPr lang="zh-CN" altLang="en-US" sz="3600" dirty="0">
                <a:latin typeface="+mn-lt"/>
                <a:ea typeface="+mj-ea"/>
              </a:rPr>
              <a:t>根</a:t>
            </a: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9A20D0D7-7497-4994-19C2-8AFFBEE70EF2}"/>
              </a:ext>
            </a:extLst>
          </p:cNvPr>
          <p:cNvGrpSpPr/>
          <p:nvPr/>
        </p:nvGrpSpPr>
        <p:grpSpPr>
          <a:xfrm>
            <a:off x="1919538" y="4488168"/>
            <a:ext cx="3850486" cy="842477"/>
            <a:chOff x="1919538" y="4488168"/>
            <a:chExt cx="3850486" cy="842477"/>
          </a:xfrm>
        </p:grpSpPr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B6D3EF84-353E-F8E6-735E-EC8FDC6D3C6E}"/>
                </a:ext>
              </a:extLst>
            </p:cNvPr>
            <p:cNvGrpSpPr/>
            <p:nvPr/>
          </p:nvGrpSpPr>
          <p:grpSpPr>
            <a:xfrm>
              <a:off x="1919538" y="4488168"/>
              <a:ext cx="3274536" cy="842477"/>
              <a:chOff x="2423592" y="5100721"/>
              <a:chExt cx="3274536" cy="842477"/>
            </a:xfrm>
          </p:grpSpPr>
          <p:pic>
            <p:nvPicPr>
              <p:cNvPr id="48" name="图片 47">
                <a:extLst>
                  <a:ext uri="{FF2B5EF4-FFF2-40B4-BE49-F238E27FC236}">
                    <a16:creationId xmlns:a16="http://schemas.microsoft.com/office/drawing/2014/main" id="{2537A387-7009-598D-7151-42EBC75046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23592" y="5100721"/>
                <a:ext cx="995195" cy="842477"/>
              </a:xfrm>
              <a:prstGeom prst="rect">
                <a:avLst/>
              </a:prstGeom>
            </p:spPr>
          </p:pic>
          <p:pic>
            <p:nvPicPr>
              <p:cNvPr id="49" name="图片 48">
                <a:extLst>
                  <a:ext uri="{FF2B5EF4-FFF2-40B4-BE49-F238E27FC236}">
                    <a16:creationId xmlns:a16="http://schemas.microsoft.com/office/drawing/2014/main" id="{5B2A7D7C-0B56-A071-E706-A40B9DACB3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563262" y="5100721"/>
                <a:ext cx="995195" cy="842477"/>
              </a:xfrm>
              <a:prstGeom prst="rect">
                <a:avLst/>
              </a:prstGeom>
            </p:spPr>
          </p:pic>
          <p:pic>
            <p:nvPicPr>
              <p:cNvPr id="50" name="图片 49">
                <a:extLst>
                  <a:ext uri="{FF2B5EF4-FFF2-40B4-BE49-F238E27FC236}">
                    <a16:creationId xmlns:a16="http://schemas.microsoft.com/office/drawing/2014/main" id="{71D19AE1-D40E-6617-9AD8-7BA6E31BE2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02933" y="5100721"/>
                <a:ext cx="995195" cy="842477"/>
              </a:xfrm>
              <a:prstGeom prst="rect">
                <a:avLst/>
              </a:prstGeom>
            </p:spPr>
          </p:pic>
        </p:grpSp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08E8D9C0-E886-3B1D-D5A5-7A4B9C1AA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8550" y="4488245"/>
              <a:ext cx="431474" cy="842400"/>
            </a:xfrm>
            <a:prstGeom prst="rect">
              <a:avLst/>
            </a:prstGeom>
          </p:spPr>
        </p:pic>
      </p:grpSp>
      <p:sp>
        <p:nvSpPr>
          <p:cNvPr id="52" name="矩形 51">
            <a:extLst>
              <a:ext uri="{FF2B5EF4-FFF2-40B4-BE49-F238E27FC236}">
                <a16:creationId xmlns:a16="http://schemas.microsoft.com/office/drawing/2014/main" id="{A251C044-8C13-B974-0996-39512F8D3D14}"/>
              </a:ext>
            </a:extLst>
          </p:cNvPr>
          <p:cNvSpPr/>
          <p:nvPr/>
        </p:nvSpPr>
        <p:spPr>
          <a:xfrm>
            <a:off x="6816080" y="476672"/>
            <a:ext cx="496111" cy="4756713"/>
          </a:xfrm>
          <a:prstGeom prst="rect">
            <a:avLst/>
          </a:prstGeom>
          <a:noFill/>
          <a:ln w="28575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9932C5F4-3144-3F66-4A8F-4A27F5DCCD08}"/>
              </a:ext>
            </a:extLst>
          </p:cNvPr>
          <p:cNvSpPr/>
          <p:nvPr/>
        </p:nvSpPr>
        <p:spPr>
          <a:xfrm>
            <a:off x="10038945" y="1517515"/>
            <a:ext cx="512365" cy="3813129"/>
          </a:xfrm>
          <a:prstGeom prst="rect">
            <a:avLst/>
          </a:prstGeom>
          <a:noFill/>
          <a:ln w="28575">
            <a:solidFill>
              <a:srgbClr val="33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C14F6C1D-A0EB-2A12-F481-FF26EC139F29}"/>
              </a:ext>
            </a:extLst>
          </p:cNvPr>
          <p:cNvGrpSpPr/>
          <p:nvPr/>
        </p:nvGrpSpPr>
        <p:grpSpPr>
          <a:xfrm>
            <a:off x="4360952" y="5609560"/>
            <a:ext cx="3470096" cy="651600"/>
            <a:chOff x="4210080" y="5638277"/>
            <a:chExt cx="3470096" cy="651600"/>
          </a:xfrm>
        </p:grpSpPr>
        <p:sp>
          <p:nvSpPr>
            <p:cNvPr id="54" name="文本框 53">
              <a:extLst>
                <a:ext uri="{FF2B5EF4-FFF2-40B4-BE49-F238E27FC236}">
                  <a16:creationId xmlns:a16="http://schemas.microsoft.com/office/drawing/2014/main" id="{DC6B745D-129D-C24D-B385-F5DE4A71803E}"/>
                </a:ext>
              </a:extLst>
            </p:cNvPr>
            <p:cNvSpPr txBox="1"/>
            <p:nvPr/>
          </p:nvSpPr>
          <p:spPr>
            <a:xfrm>
              <a:off x="4210080" y="5640912"/>
              <a:ext cx="14275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latin typeface="+mj-ea"/>
                  <a:ea typeface="+mj-ea"/>
                </a:rPr>
                <a:t>余数</a:t>
              </a:r>
            </a:p>
          </p:txBody>
        </p:sp>
        <p:sp>
          <p:nvSpPr>
            <p:cNvPr id="58" name="椭圆 57">
              <a:extLst>
                <a:ext uri="{FF2B5EF4-FFF2-40B4-BE49-F238E27FC236}">
                  <a16:creationId xmlns:a16="http://schemas.microsoft.com/office/drawing/2014/main" id="{2B2BC903-1B26-0577-1B5A-2315840AF203}"/>
                </a:ext>
              </a:extLst>
            </p:cNvPr>
            <p:cNvSpPr/>
            <p:nvPr/>
          </p:nvSpPr>
          <p:spPr>
            <a:xfrm>
              <a:off x="5619328" y="5638277"/>
              <a:ext cx="651600" cy="6516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zh-CN" altLang="en-US" sz="3200" b="1" kern="0" dirty="0">
                <a:solidFill>
                  <a:srgbClr val="FF0000"/>
                </a:solidFill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6BF2086B-99EB-9AF3-294C-AE49D3EC792F}"/>
                </a:ext>
              </a:extLst>
            </p:cNvPr>
            <p:cNvSpPr txBox="1"/>
            <p:nvPr/>
          </p:nvSpPr>
          <p:spPr>
            <a:xfrm>
              <a:off x="6252658" y="5640912"/>
              <a:ext cx="14275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latin typeface="+mj-ea"/>
                  <a:ea typeface="+mj-ea"/>
                </a:rPr>
                <a:t>除数</a:t>
              </a:r>
            </a:p>
          </p:txBody>
        </p:sp>
      </p:grpSp>
      <p:sp>
        <p:nvSpPr>
          <p:cNvPr id="62" name="文本框 61">
            <a:extLst>
              <a:ext uri="{FF2B5EF4-FFF2-40B4-BE49-F238E27FC236}">
                <a16:creationId xmlns:a16="http://schemas.microsoft.com/office/drawing/2014/main" id="{693127F2-B9B6-78BA-70C8-B0320BF0D305}"/>
              </a:ext>
            </a:extLst>
          </p:cNvPr>
          <p:cNvSpPr txBox="1"/>
          <p:nvPr/>
        </p:nvSpPr>
        <p:spPr>
          <a:xfrm>
            <a:off x="5864736" y="5608482"/>
            <a:ext cx="7574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 sz="3600" b="1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en-US" altLang="zh-CN" dirty="0"/>
              <a:t>&lt;</a:t>
            </a:r>
            <a:endParaRPr lang="zh-CN" altLang="en-US" dirty="0"/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B6C430F8-8282-6EFC-BF2B-01F95B4BBF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9971" y="4581128"/>
            <a:ext cx="62646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10÷3 = 3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（根）</a:t>
            </a:r>
          </a:p>
        </p:txBody>
      </p:sp>
    </p:spTree>
    <p:extLst>
      <p:ext uri="{BB962C8B-B14F-4D97-AF65-F5344CB8AC3E}">
        <p14:creationId xmlns:p14="http://schemas.microsoft.com/office/powerpoint/2010/main" val="2862640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认识余数">
            <a:hlinkClick r:id="" action="ppaction://media"/>
            <a:extLst>
              <a:ext uri="{FF2B5EF4-FFF2-40B4-BE49-F238E27FC236}">
                <a16:creationId xmlns:a16="http://schemas.microsoft.com/office/drawing/2014/main" id="{8BE955BB-2D9E-8FCF-7C19-AF17FD0B22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91443" y="438565"/>
            <a:ext cx="10009112" cy="5625547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EEEF64A-3D09-EAB7-29C8-E3A205C8762A}"/>
              </a:ext>
            </a:extLst>
          </p:cNvPr>
          <p:cNvSpPr txBox="1"/>
          <p:nvPr/>
        </p:nvSpPr>
        <p:spPr>
          <a:xfrm>
            <a:off x="4792304" y="6115774"/>
            <a:ext cx="26073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+mj-ea"/>
                <a:ea typeface="+mj-ea"/>
              </a:rPr>
              <a:t>点击图片播放视频</a:t>
            </a:r>
          </a:p>
        </p:txBody>
      </p:sp>
    </p:spTree>
    <p:extLst>
      <p:ext uri="{BB962C8B-B14F-4D97-AF65-F5344CB8AC3E}">
        <p14:creationId xmlns:p14="http://schemas.microsoft.com/office/powerpoint/2010/main" val="3246801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AC6322D6-C273-B0D1-F4EA-D3092C5F92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7408" y="0"/>
            <a:ext cx="8697721" cy="6682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3C2DF256-7D74-E2C7-1C6D-5BD245398D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0256" y="2996952"/>
            <a:ext cx="3299461" cy="354584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F545B19E-6F13-0A79-6CB6-037761865BAC}"/>
              </a:ext>
            </a:extLst>
          </p:cNvPr>
          <p:cNvSpPr txBox="1"/>
          <p:nvPr/>
        </p:nvSpPr>
        <p:spPr>
          <a:xfrm>
            <a:off x="1882739" y="1269999"/>
            <a:ext cx="6467059" cy="4142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+mn-lt"/>
                <a:ea typeface="+mn-ea"/>
              </a:rPr>
              <a:t>        在有余数的除法中，余数是不够分而剩下的，如果余数等于或大于除数，说明还可以再分，那就不是余数了。所以</a:t>
            </a:r>
            <a:r>
              <a:rPr lang="zh-CN" altLang="en-US" sz="3600" b="1" dirty="0">
                <a:solidFill>
                  <a:srgbClr val="FFFF00"/>
                </a:solidFill>
                <a:latin typeface="+mj-ea"/>
                <a:ea typeface="+mj-ea"/>
              </a:rPr>
              <a:t>余数一定要比除数小</a:t>
            </a:r>
            <a:r>
              <a:rPr lang="zh-CN" altLang="en-US" sz="3600" b="1" dirty="0">
                <a:solidFill>
                  <a:schemeClr val="bg1"/>
                </a:solidFill>
                <a:latin typeface="+mn-lt"/>
                <a:ea typeface="+mn-ea"/>
              </a:rPr>
              <a:t>！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8145DBA-CC40-16B6-E5B8-60D633777D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739" y="4653136"/>
            <a:ext cx="5077357" cy="716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017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42881AD7-BD60-4A8A-8D03-4171370C2F82}"/>
              </a:ext>
            </a:extLst>
          </p:cNvPr>
          <p:cNvSpPr txBox="1"/>
          <p:nvPr/>
        </p:nvSpPr>
        <p:spPr>
          <a:xfrm>
            <a:off x="1271464" y="1431698"/>
            <a:ext cx="10266868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用一些小棒摆          。如果有剩余，可能剩几根？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9E36BD3-8973-B90F-6C38-FEAA1DDD6EE3}"/>
              </a:ext>
            </a:extLst>
          </p:cNvPr>
          <p:cNvSpPr/>
          <p:nvPr/>
        </p:nvSpPr>
        <p:spPr>
          <a:xfrm>
            <a:off x="653669" y="1484545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7E94C5C0-CFDA-C7FB-8908-9D1A636E9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472" y="230881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2AA7965-3A81-EC87-E88F-FBCBF8C0B834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巩固练习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5188EE65-7638-1303-2DDC-0A2E243674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314" y="1268760"/>
            <a:ext cx="1043070" cy="1019398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90D4E892-D560-FBA7-DB70-430750CD3F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47583" y="2939017"/>
            <a:ext cx="1512168" cy="1701564"/>
          </a:xfrm>
          <a:prstGeom prst="rect">
            <a:avLst/>
          </a:prstGeom>
        </p:spPr>
      </p:pic>
      <p:sp>
        <p:nvSpPr>
          <p:cNvPr id="33" name="圆角矩形标注 5">
            <a:extLst>
              <a:ext uri="{FF2B5EF4-FFF2-40B4-BE49-F238E27FC236}">
                <a16:creationId xmlns:a16="http://schemas.microsoft.com/office/drawing/2014/main" id="{90633C4D-83BE-2371-F901-7E1348FCB7EB}"/>
              </a:ext>
            </a:extLst>
          </p:cNvPr>
          <p:cNvSpPr/>
          <p:nvPr/>
        </p:nvSpPr>
        <p:spPr bwMode="auto">
          <a:xfrm>
            <a:off x="2766751" y="3118287"/>
            <a:ext cx="2495633" cy="646112"/>
          </a:xfrm>
          <a:prstGeom prst="wedgeRoundRectCallout">
            <a:avLst>
              <a:gd name="adj1" fmla="val -62530"/>
              <a:gd name="adj2" fmla="val 45904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可能剩</a:t>
            </a:r>
            <a:r>
              <a:rPr lang="en-US" altLang="zh-CN" sz="3200" b="1" dirty="0">
                <a:latin typeface="+mn-lt"/>
                <a:ea typeface="楷体" panose="02010609060101010101" pitchFamily="49" charset="-122"/>
              </a:rPr>
              <a:t>1</a:t>
            </a:r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根。</a:t>
            </a:r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0B1A921E-BD51-366F-5EEB-7041852835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9793" y="2709793"/>
            <a:ext cx="1624624" cy="1943343"/>
          </a:xfrm>
          <a:prstGeom prst="rect">
            <a:avLst/>
          </a:prstGeom>
        </p:spPr>
      </p:pic>
      <p:sp>
        <p:nvSpPr>
          <p:cNvPr id="48" name="圆角矩形标注 5">
            <a:extLst>
              <a:ext uri="{FF2B5EF4-FFF2-40B4-BE49-F238E27FC236}">
                <a16:creationId xmlns:a16="http://schemas.microsoft.com/office/drawing/2014/main" id="{94DD86F7-C8DF-7957-9277-F7A91D6B1F1B}"/>
              </a:ext>
            </a:extLst>
          </p:cNvPr>
          <p:cNvSpPr/>
          <p:nvPr/>
        </p:nvSpPr>
        <p:spPr bwMode="auto">
          <a:xfrm>
            <a:off x="6384031" y="3118287"/>
            <a:ext cx="3041217" cy="646112"/>
          </a:xfrm>
          <a:prstGeom prst="wedgeRoundRectCallout">
            <a:avLst>
              <a:gd name="adj1" fmla="val 64005"/>
              <a:gd name="adj2" fmla="val 3646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CN" altLang="en-US" sz="3200" b="1" dirty="0">
                <a:latin typeface="+mn-lt"/>
                <a:ea typeface="楷体" panose="02010609060101010101" pitchFamily="49" charset="-122"/>
              </a:rPr>
              <a:t>还可能剩</a:t>
            </a:r>
            <a:r>
              <a:rPr lang="en-US" altLang="zh-CN" sz="3200" b="1" dirty="0">
                <a:latin typeface="+mn-ea"/>
                <a:ea typeface="+mn-ea"/>
              </a:rPr>
              <a:t>……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1FBBD346-8043-7138-0EF9-7EAAD910EE7B}"/>
              </a:ext>
            </a:extLst>
          </p:cNvPr>
          <p:cNvGrpSpPr/>
          <p:nvPr/>
        </p:nvGrpSpPr>
        <p:grpSpPr>
          <a:xfrm>
            <a:off x="947582" y="4941168"/>
            <a:ext cx="10590749" cy="1019398"/>
            <a:chOff x="947582" y="4941168"/>
            <a:chExt cx="10590749" cy="1019398"/>
          </a:xfrm>
        </p:grpSpPr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4D6923F4-C131-978C-9C85-30CCD47A4C50}"/>
                </a:ext>
              </a:extLst>
            </p:cNvPr>
            <p:cNvSpPr txBox="1"/>
            <p:nvPr/>
          </p:nvSpPr>
          <p:spPr>
            <a:xfrm>
              <a:off x="947582" y="5105324"/>
              <a:ext cx="10590749" cy="6910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3600" b="1" dirty="0">
                  <a:solidFill>
                    <a:srgbClr val="3366FF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活动二：同桌合作，一人摆           ，一人写算式。</a:t>
              </a:r>
              <a:endParaRPr lang="en-US" altLang="zh-CN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275A2724-0459-AD7F-FD9A-2E7A31ED84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44072" y="4941168"/>
              <a:ext cx="1043070" cy="10193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710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>
            <a:extLst>
              <a:ext uri="{FF2B5EF4-FFF2-40B4-BE49-F238E27FC236}">
                <a16:creationId xmlns:a16="http://schemas.microsoft.com/office/drawing/2014/main" id="{88449080-4705-5493-5253-3F7AF6A75414}"/>
              </a:ext>
            </a:extLst>
          </p:cNvPr>
          <p:cNvSpPr txBox="1"/>
          <p:nvPr/>
        </p:nvSpPr>
        <p:spPr>
          <a:xfrm>
            <a:off x="695400" y="701261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10</a:t>
            </a:r>
            <a:r>
              <a:rPr lang="zh-CN" altLang="en-US" sz="3600" dirty="0">
                <a:latin typeface="+mn-lt"/>
                <a:ea typeface="+mj-ea"/>
              </a:rPr>
              <a:t>根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029B97B1-F84A-48AC-E77C-B12BDD25BDF1}"/>
              </a:ext>
            </a:extLst>
          </p:cNvPr>
          <p:cNvGrpSpPr/>
          <p:nvPr/>
        </p:nvGrpSpPr>
        <p:grpSpPr>
          <a:xfrm>
            <a:off x="1919536" y="603226"/>
            <a:ext cx="1294497" cy="842400"/>
            <a:chOff x="1919536" y="603226"/>
            <a:chExt cx="1294497" cy="842400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3076B352-664C-31F9-AF53-D48986B6FC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9536" y="603226"/>
              <a:ext cx="431474" cy="842400"/>
            </a:xfrm>
            <a:prstGeom prst="rect">
              <a:avLst/>
            </a:prstGeom>
          </p:spPr>
        </p:pic>
        <p:pic>
          <p:nvPicPr>
            <p:cNvPr id="48" name="图片 47">
              <a:extLst>
                <a:ext uri="{FF2B5EF4-FFF2-40B4-BE49-F238E27FC236}">
                  <a16:creationId xmlns:a16="http://schemas.microsoft.com/office/drawing/2014/main" id="{BA7D34A4-A7F1-6652-36F8-2EEA7252F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5292" y="603226"/>
              <a:ext cx="431474" cy="842400"/>
            </a:xfrm>
            <a:prstGeom prst="rect">
              <a:avLst/>
            </a:prstGeom>
          </p:spPr>
        </p:pic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C7A62010-1816-75BE-95D2-F26205CBB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1048" y="603226"/>
              <a:ext cx="431474" cy="842400"/>
            </a:xfrm>
            <a:prstGeom prst="rect">
              <a:avLst/>
            </a:prstGeom>
          </p:spPr>
        </p:pic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8113873D-A328-7537-4F70-7ECDEE7A64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6804" y="603226"/>
              <a:ext cx="431474" cy="842400"/>
            </a:xfrm>
            <a:prstGeom prst="rect">
              <a:avLst/>
            </a:prstGeom>
          </p:spPr>
        </p:pic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2B4165E2-4E92-6E44-5CC0-8283BB774E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2559" y="603226"/>
              <a:ext cx="431474" cy="842400"/>
            </a:xfrm>
            <a:prstGeom prst="rect">
              <a:avLst/>
            </a:prstGeom>
          </p:spPr>
        </p:pic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2184A6E8-FBC0-C922-CABB-2847DD756D3F}"/>
              </a:ext>
            </a:extLst>
          </p:cNvPr>
          <p:cNvGrpSpPr/>
          <p:nvPr/>
        </p:nvGrpSpPr>
        <p:grpSpPr>
          <a:xfrm>
            <a:off x="3143672" y="603226"/>
            <a:ext cx="1294497" cy="842400"/>
            <a:chOff x="1919536" y="603226"/>
            <a:chExt cx="1294497" cy="842400"/>
          </a:xfrm>
        </p:grpSpPr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7026016C-ACF9-074F-F113-502F41F91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9536" y="603226"/>
              <a:ext cx="431474" cy="842400"/>
            </a:xfrm>
            <a:prstGeom prst="rect">
              <a:avLst/>
            </a:prstGeom>
          </p:spPr>
        </p:pic>
        <p:pic>
          <p:nvPicPr>
            <p:cNvPr id="55" name="图片 54">
              <a:extLst>
                <a:ext uri="{FF2B5EF4-FFF2-40B4-BE49-F238E27FC236}">
                  <a16:creationId xmlns:a16="http://schemas.microsoft.com/office/drawing/2014/main" id="{1E1896B0-D2E2-0D3E-CB5C-960A41434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5292" y="603226"/>
              <a:ext cx="431474" cy="842400"/>
            </a:xfrm>
            <a:prstGeom prst="rect">
              <a:avLst/>
            </a:prstGeom>
          </p:spPr>
        </p:pic>
        <p:pic>
          <p:nvPicPr>
            <p:cNvPr id="56" name="图片 55">
              <a:extLst>
                <a:ext uri="{FF2B5EF4-FFF2-40B4-BE49-F238E27FC236}">
                  <a16:creationId xmlns:a16="http://schemas.microsoft.com/office/drawing/2014/main" id="{570E175F-2A0B-7491-C8F0-DDF388FC7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1048" y="603226"/>
              <a:ext cx="431474" cy="842400"/>
            </a:xfrm>
            <a:prstGeom prst="rect">
              <a:avLst/>
            </a:prstGeom>
          </p:spPr>
        </p:pic>
        <p:pic>
          <p:nvPicPr>
            <p:cNvPr id="57" name="图片 56">
              <a:extLst>
                <a:ext uri="{FF2B5EF4-FFF2-40B4-BE49-F238E27FC236}">
                  <a16:creationId xmlns:a16="http://schemas.microsoft.com/office/drawing/2014/main" id="{61203E67-DD53-BB77-FCEB-BF5E93250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6804" y="603226"/>
              <a:ext cx="431474" cy="842400"/>
            </a:xfrm>
            <a:prstGeom prst="rect">
              <a:avLst/>
            </a:prstGeom>
          </p:spPr>
        </p:pic>
        <p:pic>
          <p:nvPicPr>
            <p:cNvPr id="58" name="图片 57">
              <a:extLst>
                <a:ext uri="{FF2B5EF4-FFF2-40B4-BE49-F238E27FC236}">
                  <a16:creationId xmlns:a16="http://schemas.microsoft.com/office/drawing/2014/main" id="{380047E8-7C64-BB87-3379-47418ABA5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2559" y="603226"/>
              <a:ext cx="431474" cy="842400"/>
            </a:xfrm>
            <a:prstGeom prst="rect">
              <a:avLst/>
            </a:prstGeom>
          </p:spPr>
        </p:pic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57764728-C466-4BAB-4AB3-4A32E6D2763F}"/>
              </a:ext>
            </a:extLst>
          </p:cNvPr>
          <p:cNvSpPr txBox="1"/>
          <p:nvPr/>
        </p:nvSpPr>
        <p:spPr>
          <a:xfrm>
            <a:off x="695400" y="1902333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11</a:t>
            </a:r>
            <a:r>
              <a:rPr lang="zh-CN" altLang="en-US" sz="3600" dirty="0">
                <a:latin typeface="+mn-lt"/>
                <a:ea typeface="+mj-ea"/>
              </a:rPr>
              <a:t>根</a:t>
            </a:r>
          </a:p>
        </p:txBody>
      </p: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050C663D-6418-D37E-D050-A27C3443180E}"/>
              </a:ext>
            </a:extLst>
          </p:cNvPr>
          <p:cNvGrpSpPr/>
          <p:nvPr/>
        </p:nvGrpSpPr>
        <p:grpSpPr>
          <a:xfrm>
            <a:off x="1919536" y="1804298"/>
            <a:ext cx="1294497" cy="842400"/>
            <a:chOff x="1919536" y="603226"/>
            <a:chExt cx="1294497" cy="842400"/>
          </a:xfrm>
        </p:grpSpPr>
        <p:pic>
          <p:nvPicPr>
            <p:cNvPr id="72" name="图片 71">
              <a:extLst>
                <a:ext uri="{FF2B5EF4-FFF2-40B4-BE49-F238E27FC236}">
                  <a16:creationId xmlns:a16="http://schemas.microsoft.com/office/drawing/2014/main" id="{36FD8E56-92C8-282F-AB63-CFC169A6A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9536" y="603226"/>
              <a:ext cx="431474" cy="842400"/>
            </a:xfrm>
            <a:prstGeom prst="rect">
              <a:avLst/>
            </a:prstGeom>
          </p:spPr>
        </p:pic>
        <p:pic>
          <p:nvPicPr>
            <p:cNvPr id="73" name="图片 72">
              <a:extLst>
                <a:ext uri="{FF2B5EF4-FFF2-40B4-BE49-F238E27FC236}">
                  <a16:creationId xmlns:a16="http://schemas.microsoft.com/office/drawing/2014/main" id="{26B89A8D-1700-D3FA-A39C-45A500949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5292" y="603226"/>
              <a:ext cx="431474" cy="842400"/>
            </a:xfrm>
            <a:prstGeom prst="rect">
              <a:avLst/>
            </a:prstGeom>
          </p:spPr>
        </p:pic>
        <p:pic>
          <p:nvPicPr>
            <p:cNvPr id="74" name="图片 73">
              <a:extLst>
                <a:ext uri="{FF2B5EF4-FFF2-40B4-BE49-F238E27FC236}">
                  <a16:creationId xmlns:a16="http://schemas.microsoft.com/office/drawing/2014/main" id="{D6CE82CC-D973-FC8D-B587-6FB458F23B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1048" y="603226"/>
              <a:ext cx="431474" cy="842400"/>
            </a:xfrm>
            <a:prstGeom prst="rect">
              <a:avLst/>
            </a:prstGeom>
          </p:spPr>
        </p:pic>
        <p:pic>
          <p:nvPicPr>
            <p:cNvPr id="75" name="图片 74">
              <a:extLst>
                <a:ext uri="{FF2B5EF4-FFF2-40B4-BE49-F238E27FC236}">
                  <a16:creationId xmlns:a16="http://schemas.microsoft.com/office/drawing/2014/main" id="{8761C047-80F7-AAA5-DA95-12A2F145C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6804" y="603226"/>
              <a:ext cx="431474" cy="842400"/>
            </a:xfrm>
            <a:prstGeom prst="rect">
              <a:avLst/>
            </a:prstGeom>
          </p:spPr>
        </p:pic>
        <p:pic>
          <p:nvPicPr>
            <p:cNvPr id="76" name="图片 75">
              <a:extLst>
                <a:ext uri="{FF2B5EF4-FFF2-40B4-BE49-F238E27FC236}">
                  <a16:creationId xmlns:a16="http://schemas.microsoft.com/office/drawing/2014/main" id="{F9755215-5381-E787-9E9A-D17C5A197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2559" y="603226"/>
              <a:ext cx="431474" cy="842400"/>
            </a:xfrm>
            <a:prstGeom prst="rect">
              <a:avLst/>
            </a:prstGeom>
          </p:spPr>
        </p:pic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1961025D-A5F5-77B7-7E03-F9BDABA9ABD6}"/>
              </a:ext>
            </a:extLst>
          </p:cNvPr>
          <p:cNvGrpSpPr/>
          <p:nvPr/>
        </p:nvGrpSpPr>
        <p:grpSpPr>
          <a:xfrm>
            <a:off x="3143672" y="1804298"/>
            <a:ext cx="1294497" cy="842400"/>
            <a:chOff x="1919536" y="603226"/>
            <a:chExt cx="1294497" cy="842400"/>
          </a:xfrm>
        </p:grpSpPr>
        <p:pic>
          <p:nvPicPr>
            <p:cNvPr id="78" name="图片 77">
              <a:extLst>
                <a:ext uri="{FF2B5EF4-FFF2-40B4-BE49-F238E27FC236}">
                  <a16:creationId xmlns:a16="http://schemas.microsoft.com/office/drawing/2014/main" id="{84E94437-B35D-DCDB-61B3-3AB72B2A5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9536" y="603226"/>
              <a:ext cx="431474" cy="842400"/>
            </a:xfrm>
            <a:prstGeom prst="rect">
              <a:avLst/>
            </a:prstGeom>
          </p:spPr>
        </p:pic>
        <p:pic>
          <p:nvPicPr>
            <p:cNvPr id="79" name="图片 78">
              <a:extLst>
                <a:ext uri="{FF2B5EF4-FFF2-40B4-BE49-F238E27FC236}">
                  <a16:creationId xmlns:a16="http://schemas.microsoft.com/office/drawing/2014/main" id="{63BE1444-802A-53FB-0BE4-A776FD00D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5292" y="603226"/>
              <a:ext cx="431474" cy="842400"/>
            </a:xfrm>
            <a:prstGeom prst="rect">
              <a:avLst/>
            </a:prstGeom>
          </p:spPr>
        </p:pic>
        <p:pic>
          <p:nvPicPr>
            <p:cNvPr id="80" name="图片 79">
              <a:extLst>
                <a:ext uri="{FF2B5EF4-FFF2-40B4-BE49-F238E27FC236}">
                  <a16:creationId xmlns:a16="http://schemas.microsoft.com/office/drawing/2014/main" id="{17AE0DCD-F5D4-9C34-5E93-4C5B64498A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1048" y="603226"/>
              <a:ext cx="431474" cy="842400"/>
            </a:xfrm>
            <a:prstGeom prst="rect">
              <a:avLst/>
            </a:prstGeom>
          </p:spPr>
        </p:pic>
        <p:pic>
          <p:nvPicPr>
            <p:cNvPr id="81" name="图片 80">
              <a:extLst>
                <a:ext uri="{FF2B5EF4-FFF2-40B4-BE49-F238E27FC236}">
                  <a16:creationId xmlns:a16="http://schemas.microsoft.com/office/drawing/2014/main" id="{56F31AF7-92B4-3E73-653C-51CCBB8A7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6804" y="603226"/>
              <a:ext cx="431474" cy="842400"/>
            </a:xfrm>
            <a:prstGeom prst="rect">
              <a:avLst/>
            </a:prstGeom>
          </p:spPr>
        </p:pic>
        <p:pic>
          <p:nvPicPr>
            <p:cNvPr id="82" name="图片 81">
              <a:extLst>
                <a:ext uri="{FF2B5EF4-FFF2-40B4-BE49-F238E27FC236}">
                  <a16:creationId xmlns:a16="http://schemas.microsoft.com/office/drawing/2014/main" id="{1FE2B02E-9711-8DC2-8F58-2A3760A829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2559" y="603226"/>
              <a:ext cx="431474" cy="842400"/>
            </a:xfrm>
            <a:prstGeom prst="rect">
              <a:avLst/>
            </a:prstGeom>
          </p:spPr>
        </p:pic>
      </p:grpSp>
      <p:pic>
        <p:nvPicPr>
          <p:cNvPr id="83" name="图片 82">
            <a:extLst>
              <a:ext uri="{FF2B5EF4-FFF2-40B4-BE49-F238E27FC236}">
                <a16:creationId xmlns:a16="http://schemas.microsoft.com/office/drawing/2014/main" id="{AE80F2CF-E1A4-77D4-7168-62A7D67558C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808" y="1809157"/>
            <a:ext cx="431474" cy="842400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8C27A1A6-1609-8C68-A200-65CC1E0C55DD}"/>
              </a:ext>
            </a:extLst>
          </p:cNvPr>
          <p:cNvSpPr txBox="1"/>
          <p:nvPr/>
        </p:nvSpPr>
        <p:spPr>
          <a:xfrm>
            <a:off x="695400" y="3108264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12</a:t>
            </a:r>
            <a:r>
              <a:rPr lang="zh-CN" altLang="en-US" sz="3600" dirty="0">
                <a:latin typeface="+mn-lt"/>
                <a:ea typeface="+mj-ea"/>
              </a:rPr>
              <a:t>根</a:t>
            </a:r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92F8A1EB-25F4-AE34-3BB9-7FC30E637316}"/>
              </a:ext>
            </a:extLst>
          </p:cNvPr>
          <p:cNvGrpSpPr/>
          <p:nvPr/>
        </p:nvGrpSpPr>
        <p:grpSpPr>
          <a:xfrm>
            <a:off x="1919536" y="3010229"/>
            <a:ext cx="1294497" cy="842400"/>
            <a:chOff x="1919536" y="603226"/>
            <a:chExt cx="1294497" cy="842400"/>
          </a:xfrm>
        </p:grpSpPr>
        <p:pic>
          <p:nvPicPr>
            <p:cNvPr id="96" name="图片 95">
              <a:extLst>
                <a:ext uri="{FF2B5EF4-FFF2-40B4-BE49-F238E27FC236}">
                  <a16:creationId xmlns:a16="http://schemas.microsoft.com/office/drawing/2014/main" id="{0D5D6BA9-AF9A-FA55-5963-2442EBE4A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9536" y="603226"/>
              <a:ext cx="431474" cy="842400"/>
            </a:xfrm>
            <a:prstGeom prst="rect">
              <a:avLst/>
            </a:prstGeom>
          </p:spPr>
        </p:pic>
        <p:pic>
          <p:nvPicPr>
            <p:cNvPr id="97" name="图片 96">
              <a:extLst>
                <a:ext uri="{FF2B5EF4-FFF2-40B4-BE49-F238E27FC236}">
                  <a16:creationId xmlns:a16="http://schemas.microsoft.com/office/drawing/2014/main" id="{8EB10A22-9E75-B948-1E17-4815E0F323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5292" y="603226"/>
              <a:ext cx="431474" cy="842400"/>
            </a:xfrm>
            <a:prstGeom prst="rect">
              <a:avLst/>
            </a:prstGeom>
          </p:spPr>
        </p:pic>
        <p:pic>
          <p:nvPicPr>
            <p:cNvPr id="98" name="图片 97">
              <a:extLst>
                <a:ext uri="{FF2B5EF4-FFF2-40B4-BE49-F238E27FC236}">
                  <a16:creationId xmlns:a16="http://schemas.microsoft.com/office/drawing/2014/main" id="{E60C4997-8308-2DE8-3F16-F58883D5B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1048" y="603226"/>
              <a:ext cx="431474" cy="842400"/>
            </a:xfrm>
            <a:prstGeom prst="rect">
              <a:avLst/>
            </a:prstGeom>
          </p:spPr>
        </p:pic>
        <p:pic>
          <p:nvPicPr>
            <p:cNvPr id="99" name="图片 98">
              <a:extLst>
                <a:ext uri="{FF2B5EF4-FFF2-40B4-BE49-F238E27FC236}">
                  <a16:creationId xmlns:a16="http://schemas.microsoft.com/office/drawing/2014/main" id="{CC9707BD-2DC8-77CF-85DB-283533308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6804" y="603226"/>
              <a:ext cx="431474" cy="842400"/>
            </a:xfrm>
            <a:prstGeom prst="rect">
              <a:avLst/>
            </a:prstGeom>
          </p:spPr>
        </p:pic>
        <p:pic>
          <p:nvPicPr>
            <p:cNvPr id="100" name="图片 99">
              <a:extLst>
                <a:ext uri="{FF2B5EF4-FFF2-40B4-BE49-F238E27FC236}">
                  <a16:creationId xmlns:a16="http://schemas.microsoft.com/office/drawing/2014/main" id="{1F8F7943-5175-7628-E4A2-C023B8955E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2559" y="603226"/>
              <a:ext cx="431474" cy="842400"/>
            </a:xfrm>
            <a:prstGeom prst="rect">
              <a:avLst/>
            </a:prstGeom>
          </p:spPr>
        </p:pic>
      </p:grpSp>
      <p:grpSp>
        <p:nvGrpSpPr>
          <p:cNvPr id="89" name="组合 88">
            <a:extLst>
              <a:ext uri="{FF2B5EF4-FFF2-40B4-BE49-F238E27FC236}">
                <a16:creationId xmlns:a16="http://schemas.microsoft.com/office/drawing/2014/main" id="{EE01A011-FDEB-2E83-233B-E766C006778F}"/>
              </a:ext>
            </a:extLst>
          </p:cNvPr>
          <p:cNvGrpSpPr/>
          <p:nvPr/>
        </p:nvGrpSpPr>
        <p:grpSpPr>
          <a:xfrm>
            <a:off x="3143672" y="3010229"/>
            <a:ext cx="1294497" cy="842400"/>
            <a:chOff x="1919536" y="603226"/>
            <a:chExt cx="1294497" cy="842400"/>
          </a:xfrm>
        </p:grpSpPr>
        <p:pic>
          <p:nvPicPr>
            <p:cNvPr id="91" name="图片 90">
              <a:extLst>
                <a:ext uri="{FF2B5EF4-FFF2-40B4-BE49-F238E27FC236}">
                  <a16:creationId xmlns:a16="http://schemas.microsoft.com/office/drawing/2014/main" id="{9BBE4249-E5EF-6492-4B96-72636C7DD4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9536" y="603226"/>
              <a:ext cx="431474" cy="842400"/>
            </a:xfrm>
            <a:prstGeom prst="rect">
              <a:avLst/>
            </a:prstGeom>
          </p:spPr>
        </p:pic>
        <p:pic>
          <p:nvPicPr>
            <p:cNvPr id="92" name="图片 91">
              <a:extLst>
                <a:ext uri="{FF2B5EF4-FFF2-40B4-BE49-F238E27FC236}">
                  <a16:creationId xmlns:a16="http://schemas.microsoft.com/office/drawing/2014/main" id="{D8BB05B6-3986-4B6D-6701-DC706FF7E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5292" y="603226"/>
              <a:ext cx="431474" cy="842400"/>
            </a:xfrm>
            <a:prstGeom prst="rect">
              <a:avLst/>
            </a:prstGeom>
          </p:spPr>
        </p:pic>
        <p:pic>
          <p:nvPicPr>
            <p:cNvPr id="93" name="图片 92">
              <a:extLst>
                <a:ext uri="{FF2B5EF4-FFF2-40B4-BE49-F238E27FC236}">
                  <a16:creationId xmlns:a16="http://schemas.microsoft.com/office/drawing/2014/main" id="{CA4A0B24-BAD9-7D69-B2FB-728A27FC20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1048" y="603226"/>
              <a:ext cx="431474" cy="842400"/>
            </a:xfrm>
            <a:prstGeom prst="rect">
              <a:avLst/>
            </a:prstGeom>
          </p:spPr>
        </p:pic>
        <p:pic>
          <p:nvPicPr>
            <p:cNvPr id="94" name="图片 93">
              <a:extLst>
                <a:ext uri="{FF2B5EF4-FFF2-40B4-BE49-F238E27FC236}">
                  <a16:creationId xmlns:a16="http://schemas.microsoft.com/office/drawing/2014/main" id="{E7248D7A-F5B7-2A33-31DA-F8D47E0D8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6804" y="603226"/>
              <a:ext cx="431474" cy="842400"/>
            </a:xfrm>
            <a:prstGeom prst="rect">
              <a:avLst/>
            </a:prstGeom>
          </p:spPr>
        </p:pic>
        <p:pic>
          <p:nvPicPr>
            <p:cNvPr id="95" name="图片 94">
              <a:extLst>
                <a:ext uri="{FF2B5EF4-FFF2-40B4-BE49-F238E27FC236}">
                  <a16:creationId xmlns:a16="http://schemas.microsoft.com/office/drawing/2014/main" id="{A2C57A3E-9603-F493-ACF4-D4141EC997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2559" y="603226"/>
              <a:ext cx="431474" cy="842400"/>
            </a:xfrm>
            <a:prstGeom prst="rect">
              <a:avLst/>
            </a:prstGeom>
          </p:spPr>
        </p:pic>
      </p:grpSp>
      <p:grpSp>
        <p:nvGrpSpPr>
          <p:cNvPr id="102" name="组合 101">
            <a:extLst>
              <a:ext uri="{FF2B5EF4-FFF2-40B4-BE49-F238E27FC236}">
                <a16:creationId xmlns:a16="http://schemas.microsoft.com/office/drawing/2014/main" id="{A7871900-9CF3-0A39-75B7-B9D688850996}"/>
              </a:ext>
            </a:extLst>
          </p:cNvPr>
          <p:cNvGrpSpPr/>
          <p:nvPr/>
        </p:nvGrpSpPr>
        <p:grpSpPr>
          <a:xfrm>
            <a:off x="4361736" y="3010229"/>
            <a:ext cx="647230" cy="842400"/>
            <a:chOff x="1919536" y="603226"/>
            <a:chExt cx="647230" cy="842400"/>
          </a:xfrm>
        </p:grpSpPr>
        <p:pic>
          <p:nvPicPr>
            <p:cNvPr id="103" name="图片 102">
              <a:extLst>
                <a:ext uri="{FF2B5EF4-FFF2-40B4-BE49-F238E27FC236}">
                  <a16:creationId xmlns:a16="http://schemas.microsoft.com/office/drawing/2014/main" id="{63E8675E-88A8-CF3A-8F24-DB0B035906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9536" y="603226"/>
              <a:ext cx="431474" cy="842400"/>
            </a:xfrm>
            <a:prstGeom prst="rect">
              <a:avLst/>
            </a:prstGeom>
          </p:spPr>
        </p:pic>
        <p:pic>
          <p:nvPicPr>
            <p:cNvPr id="104" name="图片 103">
              <a:extLst>
                <a:ext uri="{FF2B5EF4-FFF2-40B4-BE49-F238E27FC236}">
                  <a16:creationId xmlns:a16="http://schemas.microsoft.com/office/drawing/2014/main" id="{F14C46D0-B325-CE5E-C47F-C698C31DF8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5292" y="603226"/>
              <a:ext cx="431474" cy="842400"/>
            </a:xfrm>
            <a:prstGeom prst="rect">
              <a:avLst/>
            </a:prstGeom>
          </p:spPr>
        </p:pic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09856FB2-C315-B3D0-03CA-F34C62B72416}"/>
              </a:ext>
            </a:extLst>
          </p:cNvPr>
          <p:cNvSpPr txBox="1"/>
          <p:nvPr/>
        </p:nvSpPr>
        <p:spPr>
          <a:xfrm>
            <a:off x="695400" y="4309336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13</a:t>
            </a:r>
            <a:r>
              <a:rPr lang="zh-CN" altLang="en-US" sz="3600" dirty="0">
                <a:latin typeface="+mn-lt"/>
                <a:ea typeface="+mj-ea"/>
              </a:rPr>
              <a:t>根</a:t>
            </a:r>
          </a:p>
        </p:txBody>
      </p:sp>
      <p:grpSp>
        <p:nvGrpSpPr>
          <p:cNvPr id="108" name="组合 107">
            <a:extLst>
              <a:ext uri="{FF2B5EF4-FFF2-40B4-BE49-F238E27FC236}">
                <a16:creationId xmlns:a16="http://schemas.microsoft.com/office/drawing/2014/main" id="{B7F88B2D-642C-C9A7-0390-33C80EC6132C}"/>
              </a:ext>
            </a:extLst>
          </p:cNvPr>
          <p:cNvGrpSpPr/>
          <p:nvPr/>
        </p:nvGrpSpPr>
        <p:grpSpPr>
          <a:xfrm>
            <a:off x="1919536" y="4211301"/>
            <a:ext cx="1294497" cy="842400"/>
            <a:chOff x="1919536" y="603226"/>
            <a:chExt cx="1294497" cy="842400"/>
          </a:xfrm>
        </p:grpSpPr>
        <p:pic>
          <p:nvPicPr>
            <p:cNvPr id="109" name="图片 108">
              <a:extLst>
                <a:ext uri="{FF2B5EF4-FFF2-40B4-BE49-F238E27FC236}">
                  <a16:creationId xmlns:a16="http://schemas.microsoft.com/office/drawing/2014/main" id="{531CC0A3-6FAE-AEA3-13DC-1F3C55D2C2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9536" y="603226"/>
              <a:ext cx="431474" cy="842400"/>
            </a:xfrm>
            <a:prstGeom prst="rect">
              <a:avLst/>
            </a:prstGeom>
          </p:spPr>
        </p:pic>
        <p:pic>
          <p:nvPicPr>
            <p:cNvPr id="110" name="图片 109">
              <a:extLst>
                <a:ext uri="{FF2B5EF4-FFF2-40B4-BE49-F238E27FC236}">
                  <a16:creationId xmlns:a16="http://schemas.microsoft.com/office/drawing/2014/main" id="{0E6D6351-961C-08BF-1174-D5EF19053A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5292" y="603226"/>
              <a:ext cx="431474" cy="842400"/>
            </a:xfrm>
            <a:prstGeom prst="rect">
              <a:avLst/>
            </a:prstGeom>
          </p:spPr>
        </p:pic>
        <p:pic>
          <p:nvPicPr>
            <p:cNvPr id="111" name="图片 110">
              <a:extLst>
                <a:ext uri="{FF2B5EF4-FFF2-40B4-BE49-F238E27FC236}">
                  <a16:creationId xmlns:a16="http://schemas.microsoft.com/office/drawing/2014/main" id="{BFD03AAE-5A07-4F80-74FA-9B74687C6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1048" y="603226"/>
              <a:ext cx="431474" cy="842400"/>
            </a:xfrm>
            <a:prstGeom prst="rect">
              <a:avLst/>
            </a:prstGeom>
          </p:spPr>
        </p:pic>
        <p:pic>
          <p:nvPicPr>
            <p:cNvPr id="112" name="图片 111">
              <a:extLst>
                <a:ext uri="{FF2B5EF4-FFF2-40B4-BE49-F238E27FC236}">
                  <a16:creationId xmlns:a16="http://schemas.microsoft.com/office/drawing/2014/main" id="{4BB0F371-E3E3-7C27-DE8F-59F73958D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6804" y="603226"/>
              <a:ext cx="431474" cy="842400"/>
            </a:xfrm>
            <a:prstGeom prst="rect">
              <a:avLst/>
            </a:prstGeom>
          </p:spPr>
        </p:pic>
        <p:pic>
          <p:nvPicPr>
            <p:cNvPr id="113" name="图片 112">
              <a:extLst>
                <a:ext uri="{FF2B5EF4-FFF2-40B4-BE49-F238E27FC236}">
                  <a16:creationId xmlns:a16="http://schemas.microsoft.com/office/drawing/2014/main" id="{7DB916EF-C867-FCAA-3BE3-1D9264D48A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2559" y="603226"/>
              <a:ext cx="431474" cy="842400"/>
            </a:xfrm>
            <a:prstGeom prst="rect">
              <a:avLst/>
            </a:prstGeom>
          </p:spPr>
        </p:pic>
      </p:grpSp>
      <p:grpSp>
        <p:nvGrpSpPr>
          <p:cNvPr id="114" name="组合 113">
            <a:extLst>
              <a:ext uri="{FF2B5EF4-FFF2-40B4-BE49-F238E27FC236}">
                <a16:creationId xmlns:a16="http://schemas.microsoft.com/office/drawing/2014/main" id="{56861D4E-D2C8-FB63-44D2-A909B3C0D04E}"/>
              </a:ext>
            </a:extLst>
          </p:cNvPr>
          <p:cNvGrpSpPr/>
          <p:nvPr/>
        </p:nvGrpSpPr>
        <p:grpSpPr>
          <a:xfrm>
            <a:off x="3143672" y="4211301"/>
            <a:ext cx="1294497" cy="842400"/>
            <a:chOff x="1919536" y="603226"/>
            <a:chExt cx="1294497" cy="842400"/>
          </a:xfrm>
        </p:grpSpPr>
        <p:pic>
          <p:nvPicPr>
            <p:cNvPr id="115" name="图片 114">
              <a:extLst>
                <a:ext uri="{FF2B5EF4-FFF2-40B4-BE49-F238E27FC236}">
                  <a16:creationId xmlns:a16="http://schemas.microsoft.com/office/drawing/2014/main" id="{A32917E4-AC0E-CA91-0789-511487155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9536" y="603226"/>
              <a:ext cx="431474" cy="842400"/>
            </a:xfrm>
            <a:prstGeom prst="rect">
              <a:avLst/>
            </a:prstGeom>
          </p:spPr>
        </p:pic>
        <p:pic>
          <p:nvPicPr>
            <p:cNvPr id="116" name="图片 115">
              <a:extLst>
                <a:ext uri="{FF2B5EF4-FFF2-40B4-BE49-F238E27FC236}">
                  <a16:creationId xmlns:a16="http://schemas.microsoft.com/office/drawing/2014/main" id="{06A5BE04-7022-B784-D85A-A415A1441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5292" y="603226"/>
              <a:ext cx="431474" cy="842400"/>
            </a:xfrm>
            <a:prstGeom prst="rect">
              <a:avLst/>
            </a:prstGeom>
          </p:spPr>
        </p:pic>
        <p:pic>
          <p:nvPicPr>
            <p:cNvPr id="117" name="图片 116">
              <a:extLst>
                <a:ext uri="{FF2B5EF4-FFF2-40B4-BE49-F238E27FC236}">
                  <a16:creationId xmlns:a16="http://schemas.microsoft.com/office/drawing/2014/main" id="{721D7282-2F7A-5B66-2EBC-6D5812AADC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1048" y="603226"/>
              <a:ext cx="431474" cy="842400"/>
            </a:xfrm>
            <a:prstGeom prst="rect">
              <a:avLst/>
            </a:prstGeom>
          </p:spPr>
        </p:pic>
        <p:pic>
          <p:nvPicPr>
            <p:cNvPr id="118" name="图片 117">
              <a:extLst>
                <a:ext uri="{FF2B5EF4-FFF2-40B4-BE49-F238E27FC236}">
                  <a16:creationId xmlns:a16="http://schemas.microsoft.com/office/drawing/2014/main" id="{D41D96FA-A9D1-FD6E-E655-D4FBDC7E6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6804" y="603226"/>
              <a:ext cx="431474" cy="842400"/>
            </a:xfrm>
            <a:prstGeom prst="rect">
              <a:avLst/>
            </a:prstGeom>
          </p:spPr>
        </p:pic>
        <p:pic>
          <p:nvPicPr>
            <p:cNvPr id="119" name="图片 118">
              <a:extLst>
                <a:ext uri="{FF2B5EF4-FFF2-40B4-BE49-F238E27FC236}">
                  <a16:creationId xmlns:a16="http://schemas.microsoft.com/office/drawing/2014/main" id="{CED63F27-3329-83F0-0929-728ECDE12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2559" y="603226"/>
              <a:ext cx="431474" cy="842400"/>
            </a:xfrm>
            <a:prstGeom prst="rect">
              <a:avLst/>
            </a:prstGeom>
          </p:spPr>
        </p:pic>
      </p:grpSp>
      <p:grpSp>
        <p:nvGrpSpPr>
          <p:cNvPr id="120" name="组合 119">
            <a:extLst>
              <a:ext uri="{FF2B5EF4-FFF2-40B4-BE49-F238E27FC236}">
                <a16:creationId xmlns:a16="http://schemas.microsoft.com/office/drawing/2014/main" id="{1AA1991E-C622-1373-E622-7E14200853C8}"/>
              </a:ext>
            </a:extLst>
          </p:cNvPr>
          <p:cNvGrpSpPr/>
          <p:nvPr/>
        </p:nvGrpSpPr>
        <p:grpSpPr>
          <a:xfrm>
            <a:off x="4367808" y="4211301"/>
            <a:ext cx="862986" cy="842400"/>
            <a:chOff x="1919536" y="603226"/>
            <a:chExt cx="862986" cy="842400"/>
          </a:xfrm>
        </p:grpSpPr>
        <p:pic>
          <p:nvPicPr>
            <p:cNvPr id="121" name="图片 120">
              <a:extLst>
                <a:ext uri="{FF2B5EF4-FFF2-40B4-BE49-F238E27FC236}">
                  <a16:creationId xmlns:a16="http://schemas.microsoft.com/office/drawing/2014/main" id="{0750050C-7CF7-EFBA-E0F8-448BA4996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9536" y="603226"/>
              <a:ext cx="431474" cy="842400"/>
            </a:xfrm>
            <a:prstGeom prst="rect">
              <a:avLst/>
            </a:prstGeom>
          </p:spPr>
        </p:pic>
        <p:pic>
          <p:nvPicPr>
            <p:cNvPr id="122" name="图片 121">
              <a:extLst>
                <a:ext uri="{FF2B5EF4-FFF2-40B4-BE49-F238E27FC236}">
                  <a16:creationId xmlns:a16="http://schemas.microsoft.com/office/drawing/2014/main" id="{11F9B45E-AD08-75BD-3AD5-07B7A961A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5292" y="603226"/>
              <a:ext cx="431474" cy="842400"/>
            </a:xfrm>
            <a:prstGeom prst="rect">
              <a:avLst/>
            </a:prstGeom>
          </p:spPr>
        </p:pic>
        <p:pic>
          <p:nvPicPr>
            <p:cNvPr id="123" name="图片 122">
              <a:extLst>
                <a:ext uri="{FF2B5EF4-FFF2-40B4-BE49-F238E27FC236}">
                  <a16:creationId xmlns:a16="http://schemas.microsoft.com/office/drawing/2014/main" id="{CDDABA7F-ED0A-960E-1C7C-A3B59B296B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1048" y="603226"/>
              <a:ext cx="431474" cy="842400"/>
            </a:xfrm>
            <a:prstGeom prst="rect">
              <a:avLst/>
            </a:prstGeom>
          </p:spPr>
        </p:pic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id="{4B73241E-C789-B624-AB4B-1441D2DDA717}"/>
              </a:ext>
            </a:extLst>
          </p:cNvPr>
          <p:cNvSpPr txBox="1"/>
          <p:nvPr/>
        </p:nvSpPr>
        <p:spPr>
          <a:xfrm>
            <a:off x="695400" y="5510409"/>
            <a:ext cx="1542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latin typeface="+mn-lt"/>
                <a:ea typeface="+mj-ea"/>
              </a:rPr>
              <a:t>14</a:t>
            </a:r>
            <a:r>
              <a:rPr lang="zh-CN" altLang="en-US" sz="3600" dirty="0">
                <a:latin typeface="+mn-lt"/>
                <a:ea typeface="+mj-ea"/>
              </a:rPr>
              <a:t>根</a:t>
            </a:r>
          </a:p>
        </p:txBody>
      </p:sp>
      <p:grpSp>
        <p:nvGrpSpPr>
          <p:cNvPr id="126" name="组合 125">
            <a:extLst>
              <a:ext uri="{FF2B5EF4-FFF2-40B4-BE49-F238E27FC236}">
                <a16:creationId xmlns:a16="http://schemas.microsoft.com/office/drawing/2014/main" id="{934AFF66-1AD6-26DF-F8C7-3B2ACCB45835}"/>
              </a:ext>
            </a:extLst>
          </p:cNvPr>
          <p:cNvGrpSpPr/>
          <p:nvPr/>
        </p:nvGrpSpPr>
        <p:grpSpPr>
          <a:xfrm>
            <a:off x="1919536" y="5412374"/>
            <a:ext cx="1294497" cy="842400"/>
            <a:chOff x="1919536" y="603226"/>
            <a:chExt cx="1294497" cy="842400"/>
          </a:xfrm>
        </p:grpSpPr>
        <p:pic>
          <p:nvPicPr>
            <p:cNvPr id="127" name="图片 126">
              <a:extLst>
                <a:ext uri="{FF2B5EF4-FFF2-40B4-BE49-F238E27FC236}">
                  <a16:creationId xmlns:a16="http://schemas.microsoft.com/office/drawing/2014/main" id="{0F664616-91F3-6E08-48C6-92ABC24B0C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9536" y="603226"/>
              <a:ext cx="431474" cy="842400"/>
            </a:xfrm>
            <a:prstGeom prst="rect">
              <a:avLst/>
            </a:prstGeom>
          </p:spPr>
        </p:pic>
        <p:pic>
          <p:nvPicPr>
            <p:cNvPr id="128" name="图片 127">
              <a:extLst>
                <a:ext uri="{FF2B5EF4-FFF2-40B4-BE49-F238E27FC236}">
                  <a16:creationId xmlns:a16="http://schemas.microsoft.com/office/drawing/2014/main" id="{69C3D5A0-85ED-B719-A2C9-161F35D4D1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5292" y="603226"/>
              <a:ext cx="431474" cy="842400"/>
            </a:xfrm>
            <a:prstGeom prst="rect">
              <a:avLst/>
            </a:prstGeom>
          </p:spPr>
        </p:pic>
        <p:pic>
          <p:nvPicPr>
            <p:cNvPr id="129" name="图片 128">
              <a:extLst>
                <a:ext uri="{FF2B5EF4-FFF2-40B4-BE49-F238E27FC236}">
                  <a16:creationId xmlns:a16="http://schemas.microsoft.com/office/drawing/2014/main" id="{48416E17-7358-E7DF-85C1-FD32237EB23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1048" y="603226"/>
              <a:ext cx="431474" cy="842400"/>
            </a:xfrm>
            <a:prstGeom prst="rect">
              <a:avLst/>
            </a:prstGeom>
          </p:spPr>
        </p:pic>
        <p:pic>
          <p:nvPicPr>
            <p:cNvPr id="130" name="图片 129">
              <a:extLst>
                <a:ext uri="{FF2B5EF4-FFF2-40B4-BE49-F238E27FC236}">
                  <a16:creationId xmlns:a16="http://schemas.microsoft.com/office/drawing/2014/main" id="{EA9910DC-7FF8-8D13-9D62-76C5C39F9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6804" y="603226"/>
              <a:ext cx="431474" cy="842400"/>
            </a:xfrm>
            <a:prstGeom prst="rect">
              <a:avLst/>
            </a:prstGeom>
          </p:spPr>
        </p:pic>
        <p:pic>
          <p:nvPicPr>
            <p:cNvPr id="131" name="图片 130">
              <a:extLst>
                <a:ext uri="{FF2B5EF4-FFF2-40B4-BE49-F238E27FC236}">
                  <a16:creationId xmlns:a16="http://schemas.microsoft.com/office/drawing/2014/main" id="{A18F0901-1A09-C551-D318-FF2BF13026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2559" y="603226"/>
              <a:ext cx="431474" cy="842400"/>
            </a:xfrm>
            <a:prstGeom prst="rect">
              <a:avLst/>
            </a:prstGeom>
          </p:spPr>
        </p:pic>
      </p:grpSp>
      <p:grpSp>
        <p:nvGrpSpPr>
          <p:cNvPr id="132" name="组合 131">
            <a:extLst>
              <a:ext uri="{FF2B5EF4-FFF2-40B4-BE49-F238E27FC236}">
                <a16:creationId xmlns:a16="http://schemas.microsoft.com/office/drawing/2014/main" id="{991EC10C-B4DC-2065-7EAF-1F559322CF93}"/>
              </a:ext>
            </a:extLst>
          </p:cNvPr>
          <p:cNvGrpSpPr/>
          <p:nvPr/>
        </p:nvGrpSpPr>
        <p:grpSpPr>
          <a:xfrm>
            <a:off x="3143672" y="5412374"/>
            <a:ext cx="1294497" cy="842400"/>
            <a:chOff x="1919536" y="603226"/>
            <a:chExt cx="1294497" cy="842400"/>
          </a:xfrm>
        </p:grpSpPr>
        <p:pic>
          <p:nvPicPr>
            <p:cNvPr id="133" name="图片 132">
              <a:extLst>
                <a:ext uri="{FF2B5EF4-FFF2-40B4-BE49-F238E27FC236}">
                  <a16:creationId xmlns:a16="http://schemas.microsoft.com/office/drawing/2014/main" id="{A3549396-0289-FA0E-C18D-A02E07E8F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9536" y="603226"/>
              <a:ext cx="431474" cy="842400"/>
            </a:xfrm>
            <a:prstGeom prst="rect">
              <a:avLst/>
            </a:prstGeom>
          </p:spPr>
        </p:pic>
        <p:pic>
          <p:nvPicPr>
            <p:cNvPr id="134" name="图片 133">
              <a:extLst>
                <a:ext uri="{FF2B5EF4-FFF2-40B4-BE49-F238E27FC236}">
                  <a16:creationId xmlns:a16="http://schemas.microsoft.com/office/drawing/2014/main" id="{68BC20A2-E56E-48FC-71A4-8619CF0009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5292" y="603226"/>
              <a:ext cx="431474" cy="842400"/>
            </a:xfrm>
            <a:prstGeom prst="rect">
              <a:avLst/>
            </a:prstGeom>
          </p:spPr>
        </p:pic>
        <p:pic>
          <p:nvPicPr>
            <p:cNvPr id="135" name="图片 134">
              <a:extLst>
                <a:ext uri="{FF2B5EF4-FFF2-40B4-BE49-F238E27FC236}">
                  <a16:creationId xmlns:a16="http://schemas.microsoft.com/office/drawing/2014/main" id="{A1EBCBFD-5349-6CA4-842D-5AFA1B085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1048" y="603226"/>
              <a:ext cx="431474" cy="842400"/>
            </a:xfrm>
            <a:prstGeom prst="rect">
              <a:avLst/>
            </a:prstGeom>
          </p:spPr>
        </p:pic>
        <p:pic>
          <p:nvPicPr>
            <p:cNvPr id="136" name="图片 135">
              <a:extLst>
                <a:ext uri="{FF2B5EF4-FFF2-40B4-BE49-F238E27FC236}">
                  <a16:creationId xmlns:a16="http://schemas.microsoft.com/office/drawing/2014/main" id="{AD57867B-BC1D-4CB5-96ED-9D95814FE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6804" y="603226"/>
              <a:ext cx="431474" cy="842400"/>
            </a:xfrm>
            <a:prstGeom prst="rect">
              <a:avLst/>
            </a:prstGeom>
          </p:spPr>
        </p:pic>
        <p:pic>
          <p:nvPicPr>
            <p:cNvPr id="137" name="图片 136">
              <a:extLst>
                <a:ext uri="{FF2B5EF4-FFF2-40B4-BE49-F238E27FC236}">
                  <a16:creationId xmlns:a16="http://schemas.microsoft.com/office/drawing/2014/main" id="{7582450B-8830-78DD-40B1-FF990DE3E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82559" y="603226"/>
              <a:ext cx="431474" cy="842400"/>
            </a:xfrm>
            <a:prstGeom prst="rect">
              <a:avLst/>
            </a:prstGeom>
          </p:spPr>
        </p:pic>
      </p:grpSp>
      <p:grpSp>
        <p:nvGrpSpPr>
          <p:cNvPr id="138" name="组合 137">
            <a:extLst>
              <a:ext uri="{FF2B5EF4-FFF2-40B4-BE49-F238E27FC236}">
                <a16:creationId xmlns:a16="http://schemas.microsoft.com/office/drawing/2014/main" id="{D19062D2-10D3-C41A-CC45-14713F1EBF83}"/>
              </a:ext>
            </a:extLst>
          </p:cNvPr>
          <p:cNvGrpSpPr/>
          <p:nvPr/>
        </p:nvGrpSpPr>
        <p:grpSpPr>
          <a:xfrm>
            <a:off x="4367808" y="5412374"/>
            <a:ext cx="1078742" cy="842400"/>
            <a:chOff x="1919536" y="603226"/>
            <a:chExt cx="1078742" cy="842400"/>
          </a:xfrm>
        </p:grpSpPr>
        <p:pic>
          <p:nvPicPr>
            <p:cNvPr id="139" name="图片 138">
              <a:extLst>
                <a:ext uri="{FF2B5EF4-FFF2-40B4-BE49-F238E27FC236}">
                  <a16:creationId xmlns:a16="http://schemas.microsoft.com/office/drawing/2014/main" id="{60D7A53C-D66D-9651-C7AD-A314460086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9536" y="603226"/>
              <a:ext cx="431474" cy="842400"/>
            </a:xfrm>
            <a:prstGeom prst="rect">
              <a:avLst/>
            </a:prstGeom>
          </p:spPr>
        </p:pic>
        <p:pic>
          <p:nvPicPr>
            <p:cNvPr id="140" name="图片 139">
              <a:extLst>
                <a:ext uri="{FF2B5EF4-FFF2-40B4-BE49-F238E27FC236}">
                  <a16:creationId xmlns:a16="http://schemas.microsoft.com/office/drawing/2014/main" id="{FA12FC87-86C7-CA72-4F3F-68C228CD0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5292" y="603226"/>
              <a:ext cx="431474" cy="842400"/>
            </a:xfrm>
            <a:prstGeom prst="rect">
              <a:avLst/>
            </a:prstGeom>
          </p:spPr>
        </p:pic>
        <p:pic>
          <p:nvPicPr>
            <p:cNvPr id="141" name="图片 140">
              <a:extLst>
                <a:ext uri="{FF2B5EF4-FFF2-40B4-BE49-F238E27FC236}">
                  <a16:creationId xmlns:a16="http://schemas.microsoft.com/office/drawing/2014/main" id="{448EDE8A-DF66-E7A3-D168-2041D7BDA45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1048" y="603226"/>
              <a:ext cx="431474" cy="842400"/>
            </a:xfrm>
            <a:prstGeom prst="rect">
              <a:avLst/>
            </a:prstGeom>
          </p:spPr>
        </p:pic>
        <p:pic>
          <p:nvPicPr>
            <p:cNvPr id="142" name="图片 141">
              <a:extLst>
                <a:ext uri="{FF2B5EF4-FFF2-40B4-BE49-F238E27FC236}">
                  <a16:creationId xmlns:a16="http://schemas.microsoft.com/office/drawing/2014/main" id="{A60545B5-53FE-EC0A-4CCF-BC303E23A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6804" y="603226"/>
              <a:ext cx="431474" cy="842400"/>
            </a:xfrm>
            <a:prstGeom prst="rect">
              <a:avLst/>
            </a:prstGeom>
          </p:spPr>
        </p:pic>
      </p:grpSp>
      <p:pic>
        <p:nvPicPr>
          <p:cNvPr id="148" name="图片 147">
            <a:extLst>
              <a:ext uri="{FF2B5EF4-FFF2-40B4-BE49-F238E27FC236}">
                <a16:creationId xmlns:a16="http://schemas.microsoft.com/office/drawing/2014/main" id="{691B72BA-4FE5-62C4-28D6-34F0AC1373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744" y="514727"/>
            <a:ext cx="1043070" cy="1019398"/>
          </a:xfrm>
          <a:prstGeom prst="rect">
            <a:avLst/>
          </a:prstGeom>
        </p:spPr>
      </p:pic>
      <p:pic>
        <p:nvPicPr>
          <p:cNvPr id="149" name="图片 148">
            <a:extLst>
              <a:ext uri="{FF2B5EF4-FFF2-40B4-BE49-F238E27FC236}">
                <a16:creationId xmlns:a16="http://schemas.microsoft.com/office/drawing/2014/main" id="{6AAF5E87-82E3-A0FA-04CB-696AEAF0D1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367" y="514727"/>
            <a:ext cx="1043070" cy="1019398"/>
          </a:xfrm>
          <a:prstGeom prst="rect">
            <a:avLst/>
          </a:prstGeom>
        </p:spPr>
      </p:pic>
      <p:sp>
        <p:nvSpPr>
          <p:cNvPr id="150" name="TextBox 2">
            <a:extLst>
              <a:ext uri="{FF2B5EF4-FFF2-40B4-BE49-F238E27FC236}">
                <a16:creationId xmlns:a16="http://schemas.microsoft.com/office/drawing/2014/main" id="{D6E1B06F-7C23-7A46-CF37-5E9C5C4310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1984" y="603187"/>
            <a:ext cx="43924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10÷5 = 2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</a:p>
        </p:txBody>
      </p:sp>
      <p:pic>
        <p:nvPicPr>
          <p:cNvPr id="151" name="图片 150">
            <a:extLst>
              <a:ext uri="{FF2B5EF4-FFF2-40B4-BE49-F238E27FC236}">
                <a16:creationId xmlns:a16="http://schemas.microsoft.com/office/drawing/2014/main" id="{2BACCDCC-5360-5ADD-1E14-E3B82D0E29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744" y="1720658"/>
            <a:ext cx="1043070" cy="1019398"/>
          </a:xfrm>
          <a:prstGeom prst="rect">
            <a:avLst/>
          </a:prstGeom>
        </p:spPr>
      </p:pic>
      <p:pic>
        <p:nvPicPr>
          <p:cNvPr id="152" name="图片 151">
            <a:extLst>
              <a:ext uri="{FF2B5EF4-FFF2-40B4-BE49-F238E27FC236}">
                <a16:creationId xmlns:a16="http://schemas.microsoft.com/office/drawing/2014/main" id="{97F6B345-E581-1889-18FE-87D513B57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367" y="1720658"/>
            <a:ext cx="1043070" cy="1019398"/>
          </a:xfrm>
          <a:prstGeom prst="rect">
            <a:avLst/>
          </a:prstGeom>
        </p:spPr>
      </p:pic>
      <p:sp>
        <p:nvSpPr>
          <p:cNvPr id="153" name="TextBox 2">
            <a:extLst>
              <a:ext uri="{FF2B5EF4-FFF2-40B4-BE49-F238E27FC236}">
                <a16:creationId xmlns:a16="http://schemas.microsoft.com/office/drawing/2014/main" id="{DA77D0C4-2CF6-7941-AD47-7CE9D3B48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1984" y="1902332"/>
            <a:ext cx="62646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11÷5 = 2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（根）</a:t>
            </a:r>
          </a:p>
        </p:txBody>
      </p:sp>
      <p:pic>
        <p:nvPicPr>
          <p:cNvPr id="154" name="图片 153">
            <a:extLst>
              <a:ext uri="{FF2B5EF4-FFF2-40B4-BE49-F238E27FC236}">
                <a16:creationId xmlns:a16="http://schemas.microsoft.com/office/drawing/2014/main" id="{29B72F51-9E68-E95C-F726-73B9AE4611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744" y="2921730"/>
            <a:ext cx="1043070" cy="1019398"/>
          </a:xfrm>
          <a:prstGeom prst="rect">
            <a:avLst/>
          </a:prstGeom>
        </p:spPr>
      </p:pic>
      <p:pic>
        <p:nvPicPr>
          <p:cNvPr id="155" name="图片 154">
            <a:extLst>
              <a:ext uri="{FF2B5EF4-FFF2-40B4-BE49-F238E27FC236}">
                <a16:creationId xmlns:a16="http://schemas.microsoft.com/office/drawing/2014/main" id="{E5156C08-AD7E-A3FC-D0EF-0F3BA728A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367" y="2926589"/>
            <a:ext cx="1043070" cy="1019398"/>
          </a:xfrm>
          <a:prstGeom prst="rect">
            <a:avLst/>
          </a:prstGeom>
        </p:spPr>
      </p:pic>
      <p:sp>
        <p:nvSpPr>
          <p:cNvPr id="156" name="TextBox 2">
            <a:extLst>
              <a:ext uri="{FF2B5EF4-FFF2-40B4-BE49-F238E27FC236}">
                <a16:creationId xmlns:a16="http://schemas.microsoft.com/office/drawing/2014/main" id="{5D6848F1-EDAE-C26D-6D03-1F6EB23AE9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1984" y="3113122"/>
            <a:ext cx="62646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12÷5 = 2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（根）</a:t>
            </a:r>
          </a:p>
        </p:txBody>
      </p:sp>
      <p:pic>
        <p:nvPicPr>
          <p:cNvPr id="157" name="图片 156">
            <a:extLst>
              <a:ext uri="{FF2B5EF4-FFF2-40B4-BE49-F238E27FC236}">
                <a16:creationId xmlns:a16="http://schemas.microsoft.com/office/drawing/2014/main" id="{2A1E65CB-FECC-FBA9-7146-EEC833F554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744" y="4122802"/>
            <a:ext cx="1043070" cy="1019398"/>
          </a:xfrm>
          <a:prstGeom prst="rect">
            <a:avLst/>
          </a:prstGeom>
        </p:spPr>
      </p:pic>
      <p:pic>
        <p:nvPicPr>
          <p:cNvPr id="158" name="图片 157">
            <a:extLst>
              <a:ext uri="{FF2B5EF4-FFF2-40B4-BE49-F238E27FC236}">
                <a16:creationId xmlns:a16="http://schemas.microsoft.com/office/drawing/2014/main" id="{AAC5E3AF-5DB7-EE51-3316-CD323E42D4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367" y="4122802"/>
            <a:ext cx="1043070" cy="1019398"/>
          </a:xfrm>
          <a:prstGeom prst="rect">
            <a:avLst/>
          </a:prstGeom>
        </p:spPr>
      </p:pic>
      <p:sp>
        <p:nvSpPr>
          <p:cNvPr id="159" name="TextBox 2">
            <a:extLst>
              <a:ext uri="{FF2B5EF4-FFF2-40B4-BE49-F238E27FC236}">
                <a16:creationId xmlns:a16="http://schemas.microsoft.com/office/drawing/2014/main" id="{A452D973-0CAE-904E-6634-AADB2C9A1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1984" y="4309336"/>
            <a:ext cx="62646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13÷5 = 2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（根）</a:t>
            </a:r>
          </a:p>
        </p:txBody>
      </p:sp>
      <p:pic>
        <p:nvPicPr>
          <p:cNvPr id="160" name="图片 159">
            <a:extLst>
              <a:ext uri="{FF2B5EF4-FFF2-40B4-BE49-F238E27FC236}">
                <a16:creationId xmlns:a16="http://schemas.microsoft.com/office/drawing/2014/main" id="{A7A38ECA-39BA-E05D-DE83-A19B58C8D8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744" y="5323875"/>
            <a:ext cx="1043070" cy="1019398"/>
          </a:xfrm>
          <a:prstGeom prst="rect">
            <a:avLst/>
          </a:prstGeom>
        </p:spPr>
      </p:pic>
      <p:pic>
        <p:nvPicPr>
          <p:cNvPr id="161" name="图片 160">
            <a:extLst>
              <a:ext uri="{FF2B5EF4-FFF2-40B4-BE49-F238E27FC236}">
                <a16:creationId xmlns:a16="http://schemas.microsoft.com/office/drawing/2014/main" id="{E40C8BEB-8419-86A4-47EF-DC41F0A470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9367" y="5323875"/>
            <a:ext cx="1043070" cy="1019398"/>
          </a:xfrm>
          <a:prstGeom prst="rect">
            <a:avLst/>
          </a:prstGeom>
        </p:spPr>
      </p:pic>
      <p:sp>
        <p:nvSpPr>
          <p:cNvPr id="162" name="TextBox 2">
            <a:extLst>
              <a:ext uri="{FF2B5EF4-FFF2-40B4-BE49-F238E27FC236}">
                <a16:creationId xmlns:a16="http://schemas.microsoft.com/office/drawing/2014/main" id="{4BEE4746-0563-AAED-A69C-35D3ECFD7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1984" y="5504871"/>
            <a:ext cx="626469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14÷5 = 2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（个）</a:t>
            </a:r>
            <a:r>
              <a:rPr lang="en-US" altLang="zh-CN" sz="3600" dirty="0">
                <a:solidFill>
                  <a:srgbClr val="F00C08"/>
                </a:solidFill>
                <a:latin typeface="+mn-ea"/>
                <a:ea typeface="+mn-ea"/>
              </a:rPr>
              <a:t>……</a:t>
            </a:r>
            <a:r>
              <a:rPr lang="en-US" altLang="zh-CN" sz="3600" b="1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zh-CN" altLang="en-US" sz="3600" dirty="0">
                <a:solidFill>
                  <a:srgbClr val="F00C08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（根）</a:t>
            </a:r>
          </a:p>
        </p:txBody>
      </p:sp>
    </p:spTree>
    <p:extLst>
      <p:ext uri="{BB962C8B-B14F-4D97-AF65-F5344CB8AC3E}">
        <p14:creationId xmlns:p14="http://schemas.microsoft.com/office/powerpoint/2010/main" val="2160225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/>
      <p:bldP spid="153" grpId="0"/>
      <p:bldP spid="156" grpId="0"/>
      <p:bldP spid="159" grpId="0"/>
      <p:bldP spid="1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44B3525-A1FD-1B00-FD13-ED832165DCED}"/>
              </a:ext>
            </a:extLst>
          </p:cNvPr>
          <p:cNvSpPr txBox="1"/>
          <p:nvPr/>
        </p:nvSpPr>
        <p:spPr>
          <a:xfrm>
            <a:off x="1271464" y="1278591"/>
            <a:ext cx="10266868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有一些巧克力，平均装在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个盒子里，如果有剩余，最多剩几颗？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702FE594-952D-2091-4B4D-B4ECADA77CBC}"/>
              </a:ext>
            </a:extLst>
          </p:cNvPr>
          <p:cNvSpPr/>
          <p:nvPr/>
        </p:nvSpPr>
        <p:spPr>
          <a:xfrm>
            <a:off x="653669" y="13314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60977C4C-0535-AE00-9926-1251757CA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6400" y="216479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E6E81955-316E-A23D-FF33-2938DE88AD17}"/>
              </a:ext>
            </a:extLst>
          </p:cNvPr>
          <p:cNvGrpSpPr/>
          <p:nvPr/>
        </p:nvGrpSpPr>
        <p:grpSpPr>
          <a:xfrm>
            <a:off x="2423592" y="3088351"/>
            <a:ext cx="7632848" cy="651600"/>
            <a:chOff x="2999656" y="3127941"/>
            <a:chExt cx="7632848" cy="651600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AB43258-4F16-C47B-AF44-6605B22D5151}"/>
                </a:ext>
              </a:extLst>
            </p:cNvPr>
            <p:cNvSpPr txBox="1"/>
            <p:nvPr/>
          </p:nvSpPr>
          <p:spPr>
            <a:xfrm>
              <a:off x="3575720" y="3127941"/>
              <a:ext cx="705678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rgbClr val="F00C08"/>
                  </a:solidFill>
                  <a:latin typeface="+mn-lt"/>
                  <a:ea typeface="+mj-ea"/>
                </a:rPr>
                <a:t>÷</a:t>
              </a:r>
              <a:r>
                <a:rPr lang="en-US" altLang="zh-CN" sz="3600" b="1" dirty="0">
                  <a:solidFill>
                    <a:srgbClr val="F00C08"/>
                  </a:solidFill>
                  <a:latin typeface="+mn-lt"/>
                  <a:ea typeface="+mj-ea"/>
                </a:rPr>
                <a:t>6=     </a:t>
              </a:r>
              <a:r>
                <a:rPr lang="zh-CN" altLang="en-US" sz="3600" dirty="0">
                  <a:solidFill>
                    <a:srgbClr val="F00C08"/>
                  </a:solidFill>
                  <a:latin typeface="+mn-lt"/>
                  <a:ea typeface="+mj-ea"/>
                </a:rPr>
                <a:t>（颗）</a:t>
              </a:r>
              <a:r>
                <a:rPr lang="en-US" altLang="zh-CN" sz="3600" b="1" dirty="0">
                  <a:solidFill>
                    <a:srgbClr val="F00C08"/>
                  </a:solidFill>
                  <a:latin typeface="+mn-ea"/>
                  <a:ea typeface="+mn-ea"/>
                </a:rPr>
                <a:t>……   </a:t>
              </a:r>
              <a:r>
                <a:rPr lang="zh-CN" altLang="en-US" sz="3600" dirty="0">
                  <a:solidFill>
                    <a:srgbClr val="F00C08"/>
                  </a:solidFill>
                  <a:latin typeface="+mn-lt"/>
                  <a:ea typeface="+mj-ea"/>
                </a:rPr>
                <a:t>（颗）</a:t>
              </a: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E7AE6A3F-7944-DF2A-3D8C-56CC231BE182}"/>
                </a:ext>
              </a:extLst>
            </p:cNvPr>
            <p:cNvSpPr/>
            <p:nvPr/>
          </p:nvSpPr>
          <p:spPr bwMode="auto">
            <a:xfrm>
              <a:off x="2999656" y="3127941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2C7C2F26-35D9-9D85-2585-5CA6E9AB22B3}"/>
                </a:ext>
              </a:extLst>
            </p:cNvPr>
            <p:cNvSpPr/>
            <p:nvPr/>
          </p:nvSpPr>
          <p:spPr bwMode="auto">
            <a:xfrm>
              <a:off x="4714513" y="3127941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BFD8C226-80EE-EBF0-4172-9CDDD5DFA428}"/>
                </a:ext>
              </a:extLst>
            </p:cNvPr>
            <p:cNvSpPr/>
            <p:nvPr/>
          </p:nvSpPr>
          <p:spPr bwMode="auto">
            <a:xfrm>
              <a:off x="7608168" y="3127941"/>
              <a:ext cx="652721" cy="651600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 panose="02010609060101010101" pitchFamily="49" charset="-122"/>
              </a:endParaRPr>
            </a:p>
          </p:txBody>
        </p:sp>
      </p:grpSp>
      <p:sp>
        <p:nvSpPr>
          <p:cNvPr id="24" name="文本框 23">
            <a:extLst>
              <a:ext uri="{FF2B5EF4-FFF2-40B4-BE49-F238E27FC236}">
                <a16:creationId xmlns:a16="http://schemas.microsoft.com/office/drawing/2014/main" id="{69A9C065-202B-E991-CB2C-9477EC6F8B01}"/>
              </a:ext>
            </a:extLst>
          </p:cNvPr>
          <p:cNvSpPr txBox="1"/>
          <p:nvPr/>
        </p:nvSpPr>
        <p:spPr>
          <a:xfrm>
            <a:off x="770732" y="4077072"/>
            <a:ext cx="10777944" cy="13002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因为余数要比除数小，除数是</a:t>
            </a:r>
            <a:r>
              <a:rPr lang="en-US" altLang="zh-CN" b="1" dirty="0"/>
              <a:t>6</a:t>
            </a:r>
            <a:r>
              <a:rPr lang="zh-CN" altLang="en-US" dirty="0"/>
              <a:t>，所以余数最大是</a:t>
            </a:r>
            <a:r>
              <a:rPr lang="en-US" altLang="zh-CN" b="1" dirty="0"/>
              <a:t>5</a:t>
            </a:r>
            <a:r>
              <a:rPr lang="zh-CN" altLang="en-US" dirty="0"/>
              <a:t>。所以如果有剩余，最多剩</a:t>
            </a:r>
            <a:r>
              <a:rPr lang="en-US" altLang="zh-CN" b="1" dirty="0"/>
              <a:t>5</a:t>
            </a:r>
            <a:r>
              <a:rPr lang="zh-CN" altLang="en-US" dirty="0"/>
              <a:t>颗。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40A0F512-5EBC-4F48-7EFE-83A16FBF74B8}"/>
              </a:ext>
            </a:extLst>
          </p:cNvPr>
          <p:cNvSpPr txBox="1"/>
          <p:nvPr/>
        </p:nvSpPr>
        <p:spPr>
          <a:xfrm>
            <a:off x="7148810" y="3077039"/>
            <a:ext cx="675382" cy="674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>
                <a:solidFill>
                  <a:srgbClr val="F00C08"/>
                </a:solidFill>
                <a:latin typeface="+mn-lt"/>
                <a:ea typeface="+mj-ea"/>
              </a:defRPr>
            </a:lvl1pPr>
          </a:lstStyle>
          <a:p>
            <a:r>
              <a:rPr lang="en-US" altLang="zh-CN" b="1" dirty="0"/>
              <a:t>5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845381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4A4EF1F-D880-DE94-2743-D9BFE48F9893}"/>
              </a:ext>
            </a:extLst>
          </p:cNvPr>
          <p:cNvSpPr txBox="1"/>
          <p:nvPr/>
        </p:nvSpPr>
        <p:spPr>
          <a:xfrm>
            <a:off x="642848" y="1052736"/>
            <a:ext cx="85494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3600" dirty="0">
                <a:solidFill>
                  <a:prstClr val="black"/>
                </a:solidFill>
                <a:latin typeface="黑体"/>
                <a:ea typeface="黑体"/>
              </a:rPr>
              <a:t>通过这节课的学习，你有什么收获？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20EA728-D9B3-4A1A-86CC-7D4EE1C88946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B6BC8294-0394-D860-9B63-83AD5A878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59496" y="1772816"/>
            <a:ext cx="8734029" cy="3806323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51B80131-D5C1-0A94-9B46-9CD54A3A973B}"/>
              </a:ext>
            </a:extLst>
          </p:cNvPr>
          <p:cNvSpPr txBox="1"/>
          <p:nvPr/>
        </p:nvSpPr>
        <p:spPr>
          <a:xfrm>
            <a:off x="642848" y="5705132"/>
            <a:ext cx="11241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dirty="0">
                <a:solidFill>
                  <a:srgbClr val="3333CC"/>
                </a:solidFill>
                <a:latin typeface="+mj-ea"/>
                <a:ea typeface="+mj-ea"/>
              </a:rPr>
              <a:t>在有余数的除法中，余数都比除数小，即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余数</a:t>
            </a:r>
            <a:r>
              <a:rPr lang="en-US" altLang="zh-CN" sz="3600" b="1" dirty="0">
                <a:solidFill>
                  <a:srgbClr val="F00C08"/>
                </a:solidFill>
                <a:latin typeface="+mn-lt"/>
                <a:ea typeface="+mj-ea"/>
              </a:rPr>
              <a:t>&lt;</a:t>
            </a:r>
            <a:r>
              <a:rPr lang="zh-CN" altLang="en-US" sz="3600" dirty="0">
                <a:solidFill>
                  <a:srgbClr val="F00C08"/>
                </a:solidFill>
                <a:latin typeface="+mn-lt"/>
                <a:ea typeface="+mj-ea"/>
              </a:rPr>
              <a:t>除数</a:t>
            </a:r>
            <a:r>
              <a:rPr lang="zh-CN" altLang="en-US" sz="3600" dirty="0">
                <a:solidFill>
                  <a:srgbClr val="3333CC"/>
                </a:solidFill>
                <a:latin typeface="+mj-ea"/>
                <a:ea typeface="+mj-ea"/>
              </a:rPr>
              <a:t>。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5AB66F1E-19E6-E1F5-E1D6-EDBA4341DF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6320" y="5656310"/>
            <a:ext cx="2088232" cy="725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30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59E590D5-2CDD-2C29-6D35-28A5D701206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000000"/>
                </a:solidFill>
                <a:latin typeface="Arial"/>
                <a:ea typeface="楷体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solidFill>
                <a:prstClr val="black"/>
              </a:solidFill>
              <a:latin typeface="Arial"/>
              <a:ea typeface="楷体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A48A9AA-4295-FB03-4A29-525ED2256FEA}"/>
              </a:ext>
            </a:extLst>
          </p:cNvPr>
          <p:cNvSpPr txBox="1"/>
          <p:nvPr/>
        </p:nvSpPr>
        <p:spPr>
          <a:xfrm>
            <a:off x="4600769" y="244979"/>
            <a:ext cx="29904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15540682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f9pKRpzum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ADDREMOVEWATERMARK" val="yBe1dv1Fu2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924</TotalTime>
  <Words>571</Words>
  <Application>Microsoft Office PowerPoint</Application>
  <PresentationFormat>宽屏</PresentationFormat>
  <Paragraphs>94</Paragraphs>
  <Slides>16</Slides>
  <Notes>1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等线</vt:lpstr>
      <vt:lpstr>等线 Light</vt:lpstr>
      <vt:lpstr>黑体</vt:lpstr>
      <vt:lpstr>楷体</vt:lpstr>
      <vt:lpstr>宋体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状元成才路;Administrator</dc:creator>
  <cp:keywords>状元成才路</cp:keywords>
  <dc:description>www.wookey.cn</dc:description>
  <cp:lastModifiedBy>admin</cp:lastModifiedBy>
  <cp:revision>43</cp:revision>
  <dcterms:created xsi:type="dcterms:W3CDTF">2015-08-27T07:30:00Z</dcterms:created>
  <dcterms:modified xsi:type="dcterms:W3CDTF">2025-12-06T03:38:38Z</dcterms:modified>
  <cp:category>状元成才路</cp:category>
  <cp:contentStatus>状元成才路</cp:contentStatus>
  <cp:version>状元成才路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2052-11.1.0.9098</vt:lpwstr>
  </property>
</Properties>
</file>