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1"/>
  </p:handoutMasterIdLst>
  <p:sldIdLst>
    <p:sldId id="263" r:id="rId3"/>
    <p:sldId id="368" r:id="rId5"/>
    <p:sldId id="264" r:id="rId6"/>
    <p:sldId id="370" r:id="rId7"/>
    <p:sldId id="386" r:id="rId8"/>
    <p:sldId id="344" r:id="rId9"/>
    <p:sldId id="369" r:id="rId10"/>
    <p:sldId id="385" r:id="rId11"/>
    <p:sldId id="373" r:id="rId12"/>
    <p:sldId id="372" r:id="rId13"/>
    <p:sldId id="374" r:id="rId14"/>
    <p:sldId id="384" r:id="rId15"/>
    <p:sldId id="375" r:id="rId16"/>
    <p:sldId id="376" r:id="rId17"/>
    <p:sldId id="377" r:id="rId1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00A99D"/>
    <a:srgbClr val="DAEAC1"/>
    <a:srgbClr val="FF00FF"/>
    <a:srgbClr val="118A8D"/>
    <a:srgbClr val="81D2E8"/>
    <a:srgbClr val="3BC1C9"/>
    <a:srgbClr val="00AEA8"/>
    <a:srgbClr val="FFF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07" autoAdjust="0"/>
    <p:restoredTop sz="96391" autoAdjust="0"/>
  </p:normalViewPr>
  <p:slideViewPr>
    <p:cSldViewPr>
      <p:cViewPr varScale="1">
        <p:scale>
          <a:sx n="82" d="100"/>
          <a:sy n="82" d="100"/>
        </p:scale>
        <p:origin x="600" y="48"/>
      </p:cViewPr>
      <p:guideLst>
        <p:guide orient="horz" pos="2079"/>
        <p:guide orient="horz" pos="939"/>
        <p:guide orient="horz" pos="3907"/>
        <p:guide pos="211"/>
        <p:guide pos="47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361474" y="3212976"/>
            <a:ext cx="946905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6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认识“万”及数位顺序表</a:t>
            </a:r>
            <a:endParaRPr lang="zh-CN" altLang="en-US" sz="60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1424" y="1342509"/>
            <a:ext cx="820891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个、十、百、千之间有什么关系</a:t>
            </a:r>
            <a:r>
              <a:rPr lang="zh-CN" altLang="en-US" sz="3600" b="1" dirty="0">
                <a:solidFill>
                  <a:srgbClr val="000000"/>
                </a:solidFill>
                <a:latin typeface="+mj-ea"/>
                <a:ea typeface="+mj-ea"/>
              </a:rPr>
              <a:t>？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 </a:t>
            </a:r>
            <a:endParaRPr lang="zh-CN" altLang="en-US" sz="8000" b="1" dirty="0"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87488" y="2219023"/>
            <a:ext cx="842493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一个一个地数，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10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个一是 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 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个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(     )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；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87488" y="3095537"/>
            <a:ext cx="842493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一十一十地数，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10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个十是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  <a:sym typeface="+mn-ea"/>
              </a:rPr>
              <a:t> 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  <a:sym typeface="+mn-ea"/>
              </a:rPr>
              <a:t>1 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  <a:sym typeface="+mn-ea"/>
              </a:rPr>
              <a:t>个</a:t>
            </a:r>
            <a:r>
              <a:rPr lang="en-US" altLang="zh-CN" sz="3600" b="1" dirty="0">
                <a:solidFill>
                  <a:srgbClr val="000000"/>
                </a:solidFill>
                <a:latin typeface="+mn-ea"/>
                <a:ea typeface="+mn-ea"/>
              </a:rPr>
              <a:t>(     )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；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7488" y="3972052"/>
            <a:ext cx="892899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一百一百地数，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10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个一百是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  <a:sym typeface="+mn-ea"/>
              </a:rPr>
              <a:t> 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  <a:sym typeface="+mn-ea"/>
              </a:rPr>
              <a:t>1 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  <a:sym typeface="+mn-ea"/>
              </a:rPr>
              <a:t>个</a:t>
            </a:r>
            <a:r>
              <a:rPr lang="en-US" altLang="zh-CN" sz="3600" b="1" dirty="0">
                <a:solidFill>
                  <a:srgbClr val="000000"/>
                </a:solidFill>
                <a:latin typeface="+mn-ea"/>
                <a:ea typeface="+mn-ea"/>
              </a:rPr>
              <a:t>(     )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。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65440" y="2218690"/>
            <a:ext cx="77660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十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48905" y="3095625"/>
            <a:ext cx="120713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百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14360" y="3971290"/>
            <a:ext cx="120713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千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4221088"/>
            <a:ext cx="1903074" cy="2045185"/>
          </a:xfrm>
          <a:prstGeom prst="rect">
            <a:avLst/>
          </a:prstGeom>
        </p:spPr>
      </p:pic>
      <p:sp>
        <p:nvSpPr>
          <p:cNvPr id="12" name="圆角矩形标注 5"/>
          <p:cNvSpPr/>
          <p:nvPr/>
        </p:nvSpPr>
        <p:spPr bwMode="auto">
          <a:xfrm>
            <a:off x="1120155" y="4920514"/>
            <a:ext cx="8208911" cy="646331"/>
          </a:xfrm>
          <a:prstGeom prst="wedgeRoundRectCallout">
            <a:avLst>
              <a:gd name="adj1" fmla="val 55267"/>
              <a:gd name="adj2" fmla="val -3482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找“十”通常怎样数？找“百”“千”呢？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978" y="908720"/>
            <a:ext cx="904663" cy="9046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847528" y="1037885"/>
            <a:ext cx="723971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我们来数一数小正方体的个数：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35" name="立方体 34"/>
          <p:cNvSpPr/>
          <p:nvPr/>
        </p:nvSpPr>
        <p:spPr>
          <a:xfrm>
            <a:off x="3575720" y="5480730"/>
            <a:ext cx="540000" cy="540000"/>
          </a:xfrm>
          <a:prstGeom prst="cube">
            <a:avLst/>
          </a:prstGeom>
          <a:solidFill>
            <a:srgbClr val="DAEAC1"/>
          </a:solidFill>
          <a:ln w="19050">
            <a:solidFill>
              <a:srgbClr val="00A9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立方体 35"/>
          <p:cNvSpPr/>
          <p:nvPr/>
        </p:nvSpPr>
        <p:spPr>
          <a:xfrm>
            <a:off x="3575720" y="5076744"/>
            <a:ext cx="540000" cy="540000"/>
          </a:xfrm>
          <a:prstGeom prst="cube">
            <a:avLst/>
          </a:prstGeom>
          <a:solidFill>
            <a:srgbClr val="DAEAC1"/>
          </a:solidFill>
          <a:ln w="19050">
            <a:solidFill>
              <a:srgbClr val="00A9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立方体 36"/>
          <p:cNvSpPr/>
          <p:nvPr/>
        </p:nvSpPr>
        <p:spPr>
          <a:xfrm>
            <a:off x="3575720" y="4672754"/>
            <a:ext cx="540000" cy="540000"/>
          </a:xfrm>
          <a:prstGeom prst="cube">
            <a:avLst/>
          </a:prstGeom>
          <a:solidFill>
            <a:srgbClr val="DAEAC1"/>
          </a:solidFill>
          <a:ln w="19050">
            <a:solidFill>
              <a:srgbClr val="00A9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立方体 37"/>
          <p:cNvSpPr/>
          <p:nvPr/>
        </p:nvSpPr>
        <p:spPr>
          <a:xfrm>
            <a:off x="3575720" y="4268764"/>
            <a:ext cx="540000" cy="540000"/>
          </a:xfrm>
          <a:prstGeom prst="cube">
            <a:avLst/>
          </a:prstGeom>
          <a:solidFill>
            <a:srgbClr val="DAEAC1"/>
          </a:solidFill>
          <a:ln w="19050">
            <a:solidFill>
              <a:srgbClr val="00A9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立方体 38"/>
          <p:cNvSpPr/>
          <p:nvPr/>
        </p:nvSpPr>
        <p:spPr>
          <a:xfrm>
            <a:off x="3575720" y="3864774"/>
            <a:ext cx="540000" cy="540000"/>
          </a:xfrm>
          <a:prstGeom prst="cube">
            <a:avLst/>
          </a:prstGeom>
          <a:solidFill>
            <a:srgbClr val="DAEAC1"/>
          </a:solidFill>
          <a:ln w="19050">
            <a:solidFill>
              <a:srgbClr val="00A9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立方体 39"/>
          <p:cNvSpPr/>
          <p:nvPr/>
        </p:nvSpPr>
        <p:spPr>
          <a:xfrm>
            <a:off x="3575720" y="3460784"/>
            <a:ext cx="540000" cy="540000"/>
          </a:xfrm>
          <a:prstGeom prst="cube">
            <a:avLst/>
          </a:prstGeom>
          <a:solidFill>
            <a:srgbClr val="DAEAC1"/>
          </a:solidFill>
          <a:ln w="19050">
            <a:solidFill>
              <a:srgbClr val="00A9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立方体 40"/>
          <p:cNvSpPr/>
          <p:nvPr/>
        </p:nvSpPr>
        <p:spPr>
          <a:xfrm>
            <a:off x="3575720" y="3056794"/>
            <a:ext cx="540000" cy="540000"/>
          </a:xfrm>
          <a:prstGeom prst="cube">
            <a:avLst/>
          </a:prstGeom>
          <a:solidFill>
            <a:srgbClr val="DAEAC1"/>
          </a:solidFill>
          <a:ln w="19050">
            <a:solidFill>
              <a:srgbClr val="00A9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/>
          <p:cNvSpPr/>
          <p:nvPr/>
        </p:nvSpPr>
        <p:spPr>
          <a:xfrm>
            <a:off x="3575720" y="2652804"/>
            <a:ext cx="540000" cy="540000"/>
          </a:xfrm>
          <a:prstGeom prst="cube">
            <a:avLst/>
          </a:prstGeom>
          <a:solidFill>
            <a:srgbClr val="DAEAC1"/>
          </a:solidFill>
          <a:ln w="19050">
            <a:solidFill>
              <a:srgbClr val="00A9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立方体 42"/>
          <p:cNvSpPr/>
          <p:nvPr/>
        </p:nvSpPr>
        <p:spPr>
          <a:xfrm>
            <a:off x="3575720" y="2248814"/>
            <a:ext cx="540000" cy="540000"/>
          </a:xfrm>
          <a:prstGeom prst="cube">
            <a:avLst/>
          </a:prstGeom>
          <a:solidFill>
            <a:srgbClr val="DAEAC1"/>
          </a:solidFill>
          <a:ln w="19050">
            <a:solidFill>
              <a:srgbClr val="00A9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立方体 57"/>
          <p:cNvSpPr/>
          <p:nvPr/>
        </p:nvSpPr>
        <p:spPr>
          <a:xfrm>
            <a:off x="3575720" y="1844824"/>
            <a:ext cx="540000" cy="540000"/>
          </a:xfrm>
          <a:prstGeom prst="cube">
            <a:avLst/>
          </a:prstGeom>
          <a:solidFill>
            <a:srgbClr val="DAEAC1"/>
          </a:solidFill>
          <a:ln w="19050">
            <a:solidFill>
              <a:srgbClr val="00A9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5015880" y="3569201"/>
            <a:ext cx="49685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个一是</a:t>
            </a:r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+mj-ea"/>
                <a:ea typeface="+mj-ea"/>
              </a:rPr>
              <a:t>个</a:t>
            </a:r>
            <a:r>
              <a:rPr lang="en-US" altLang="zh-CN" sz="3600" b="1" dirty="0">
                <a:latin typeface="+mj-ea"/>
                <a:ea typeface="+mj-ea"/>
              </a:rPr>
              <a:t>(    )</a:t>
            </a:r>
            <a:r>
              <a:rPr lang="zh-CN" altLang="en-US" sz="3600" b="1" dirty="0">
                <a:latin typeface="+mj-ea"/>
                <a:ea typeface="+mj-ea"/>
              </a:rPr>
              <a:t>。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007119" y="3569201"/>
            <a:ext cx="10801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十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8" grpId="0" animBg="1"/>
      <p:bldP spid="59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575720" y="1844824"/>
            <a:ext cx="540000" cy="4175906"/>
            <a:chOff x="3575720" y="1844824"/>
            <a:chExt cx="540000" cy="4175906"/>
          </a:xfrm>
        </p:grpSpPr>
        <p:sp>
          <p:nvSpPr>
            <p:cNvPr id="2" name="立方体 1"/>
            <p:cNvSpPr/>
            <p:nvPr/>
          </p:nvSpPr>
          <p:spPr>
            <a:xfrm>
              <a:off x="3575720" y="5480730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立方体 2"/>
            <p:cNvSpPr/>
            <p:nvPr/>
          </p:nvSpPr>
          <p:spPr>
            <a:xfrm>
              <a:off x="3575720" y="507674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立方体 3"/>
            <p:cNvSpPr/>
            <p:nvPr/>
          </p:nvSpPr>
          <p:spPr>
            <a:xfrm>
              <a:off x="3575720" y="467275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立方体 4"/>
            <p:cNvSpPr/>
            <p:nvPr/>
          </p:nvSpPr>
          <p:spPr>
            <a:xfrm>
              <a:off x="3575720" y="426876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立方体 5"/>
            <p:cNvSpPr/>
            <p:nvPr/>
          </p:nvSpPr>
          <p:spPr>
            <a:xfrm>
              <a:off x="3575720" y="386477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立方体 6"/>
            <p:cNvSpPr/>
            <p:nvPr/>
          </p:nvSpPr>
          <p:spPr>
            <a:xfrm>
              <a:off x="3575720" y="346078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立方体 7"/>
            <p:cNvSpPr/>
            <p:nvPr/>
          </p:nvSpPr>
          <p:spPr>
            <a:xfrm>
              <a:off x="3575720" y="305679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立方体 8"/>
            <p:cNvSpPr/>
            <p:nvPr/>
          </p:nvSpPr>
          <p:spPr>
            <a:xfrm>
              <a:off x="3575720" y="265280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立方体 9"/>
            <p:cNvSpPr/>
            <p:nvPr/>
          </p:nvSpPr>
          <p:spPr>
            <a:xfrm>
              <a:off x="3575720" y="224881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立方体 10"/>
            <p:cNvSpPr/>
            <p:nvPr/>
          </p:nvSpPr>
          <p:spPr>
            <a:xfrm>
              <a:off x="3575720" y="184482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82707" y="1844824"/>
            <a:ext cx="540000" cy="4175906"/>
            <a:chOff x="3575720" y="1844824"/>
            <a:chExt cx="540000" cy="4175906"/>
          </a:xfrm>
        </p:grpSpPr>
        <p:sp>
          <p:nvSpPr>
            <p:cNvPr id="14" name="立方体 13"/>
            <p:cNvSpPr/>
            <p:nvPr/>
          </p:nvSpPr>
          <p:spPr>
            <a:xfrm>
              <a:off x="3575720" y="5480730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立方体 14"/>
            <p:cNvSpPr/>
            <p:nvPr/>
          </p:nvSpPr>
          <p:spPr>
            <a:xfrm>
              <a:off x="3575720" y="507674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立方体 15"/>
            <p:cNvSpPr/>
            <p:nvPr/>
          </p:nvSpPr>
          <p:spPr>
            <a:xfrm>
              <a:off x="3575720" y="467275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立方体 16"/>
            <p:cNvSpPr/>
            <p:nvPr/>
          </p:nvSpPr>
          <p:spPr>
            <a:xfrm>
              <a:off x="3575720" y="426876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立方体 17"/>
            <p:cNvSpPr/>
            <p:nvPr/>
          </p:nvSpPr>
          <p:spPr>
            <a:xfrm>
              <a:off x="3575720" y="386477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立方体 18"/>
            <p:cNvSpPr/>
            <p:nvPr/>
          </p:nvSpPr>
          <p:spPr>
            <a:xfrm>
              <a:off x="3575720" y="346078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立方体 19"/>
            <p:cNvSpPr/>
            <p:nvPr/>
          </p:nvSpPr>
          <p:spPr>
            <a:xfrm>
              <a:off x="3575720" y="305679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立方体 20"/>
            <p:cNvSpPr/>
            <p:nvPr/>
          </p:nvSpPr>
          <p:spPr>
            <a:xfrm>
              <a:off x="3575720" y="265280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立方体 21"/>
            <p:cNvSpPr/>
            <p:nvPr/>
          </p:nvSpPr>
          <p:spPr>
            <a:xfrm>
              <a:off x="3575720" y="224881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立方体 22"/>
            <p:cNvSpPr/>
            <p:nvPr/>
          </p:nvSpPr>
          <p:spPr>
            <a:xfrm>
              <a:off x="3575720" y="184482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89694" y="1844824"/>
            <a:ext cx="540000" cy="4175906"/>
            <a:chOff x="3575720" y="1844824"/>
            <a:chExt cx="540000" cy="4175906"/>
          </a:xfrm>
        </p:grpSpPr>
        <p:sp>
          <p:nvSpPr>
            <p:cNvPr id="25" name="立方体 24"/>
            <p:cNvSpPr/>
            <p:nvPr/>
          </p:nvSpPr>
          <p:spPr>
            <a:xfrm>
              <a:off x="3575720" y="5480730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立方体 25"/>
            <p:cNvSpPr/>
            <p:nvPr/>
          </p:nvSpPr>
          <p:spPr>
            <a:xfrm>
              <a:off x="3575720" y="507674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立方体 26"/>
            <p:cNvSpPr/>
            <p:nvPr/>
          </p:nvSpPr>
          <p:spPr>
            <a:xfrm>
              <a:off x="3575720" y="467275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立方体 27"/>
            <p:cNvSpPr/>
            <p:nvPr/>
          </p:nvSpPr>
          <p:spPr>
            <a:xfrm>
              <a:off x="3575720" y="426876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立方体 28"/>
            <p:cNvSpPr/>
            <p:nvPr/>
          </p:nvSpPr>
          <p:spPr>
            <a:xfrm>
              <a:off x="3575720" y="386477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立方体 29"/>
            <p:cNvSpPr/>
            <p:nvPr/>
          </p:nvSpPr>
          <p:spPr>
            <a:xfrm>
              <a:off x="3575720" y="346078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立方体 30"/>
            <p:cNvSpPr/>
            <p:nvPr/>
          </p:nvSpPr>
          <p:spPr>
            <a:xfrm>
              <a:off x="3575720" y="305679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立方体 31"/>
            <p:cNvSpPr/>
            <p:nvPr/>
          </p:nvSpPr>
          <p:spPr>
            <a:xfrm>
              <a:off x="3575720" y="265280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立方体 33"/>
            <p:cNvSpPr/>
            <p:nvPr/>
          </p:nvSpPr>
          <p:spPr>
            <a:xfrm>
              <a:off x="3575720" y="224881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立方体 34"/>
            <p:cNvSpPr/>
            <p:nvPr/>
          </p:nvSpPr>
          <p:spPr>
            <a:xfrm>
              <a:off x="3575720" y="184482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796681" y="1844824"/>
            <a:ext cx="540000" cy="4175906"/>
            <a:chOff x="3575720" y="1844824"/>
            <a:chExt cx="540000" cy="4175906"/>
          </a:xfrm>
        </p:grpSpPr>
        <p:sp>
          <p:nvSpPr>
            <p:cNvPr id="40" name="立方体 39"/>
            <p:cNvSpPr/>
            <p:nvPr/>
          </p:nvSpPr>
          <p:spPr>
            <a:xfrm>
              <a:off x="3575720" y="5480730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立方体 40"/>
            <p:cNvSpPr/>
            <p:nvPr/>
          </p:nvSpPr>
          <p:spPr>
            <a:xfrm>
              <a:off x="3575720" y="507674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立方体 41"/>
            <p:cNvSpPr/>
            <p:nvPr/>
          </p:nvSpPr>
          <p:spPr>
            <a:xfrm>
              <a:off x="3575720" y="467275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立方体 42"/>
            <p:cNvSpPr/>
            <p:nvPr/>
          </p:nvSpPr>
          <p:spPr>
            <a:xfrm>
              <a:off x="3575720" y="426876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立方体 43"/>
            <p:cNvSpPr/>
            <p:nvPr/>
          </p:nvSpPr>
          <p:spPr>
            <a:xfrm>
              <a:off x="3575720" y="386477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立方体 44"/>
            <p:cNvSpPr/>
            <p:nvPr/>
          </p:nvSpPr>
          <p:spPr>
            <a:xfrm>
              <a:off x="3575720" y="346078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立方体 45"/>
            <p:cNvSpPr/>
            <p:nvPr/>
          </p:nvSpPr>
          <p:spPr>
            <a:xfrm>
              <a:off x="3575720" y="305679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立方体 46"/>
            <p:cNvSpPr/>
            <p:nvPr/>
          </p:nvSpPr>
          <p:spPr>
            <a:xfrm>
              <a:off x="3575720" y="265280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立方体 47"/>
            <p:cNvSpPr/>
            <p:nvPr/>
          </p:nvSpPr>
          <p:spPr>
            <a:xfrm>
              <a:off x="3575720" y="224881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立方体 48"/>
            <p:cNvSpPr/>
            <p:nvPr/>
          </p:nvSpPr>
          <p:spPr>
            <a:xfrm>
              <a:off x="3575720" y="184482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203668" y="1844824"/>
            <a:ext cx="540000" cy="4175906"/>
            <a:chOff x="3575720" y="1844824"/>
            <a:chExt cx="540000" cy="4175906"/>
          </a:xfrm>
        </p:grpSpPr>
        <p:sp>
          <p:nvSpPr>
            <p:cNvPr id="51" name="立方体 50"/>
            <p:cNvSpPr/>
            <p:nvPr/>
          </p:nvSpPr>
          <p:spPr>
            <a:xfrm>
              <a:off x="3575720" y="5480730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立方体 51"/>
            <p:cNvSpPr/>
            <p:nvPr/>
          </p:nvSpPr>
          <p:spPr>
            <a:xfrm>
              <a:off x="3575720" y="507674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立方体 52"/>
            <p:cNvSpPr/>
            <p:nvPr/>
          </p:nvSpPr>
          <p:spPr>
            <a:xfrm>
              <a:off x="3575720" y="467275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立方体 53"/>
            <p:cNvSpPr/>
            <p:nvPr/>
          </p:nvSpPr>
          <p:spPr>
            <a:xfrm>
              <a:off x="3575720" y="426876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立方体 54"/>
            <p:cNvSpPr/>
            <p:nvPr/>
          </p:nvSpPr>
          <p:spPr>
            <a:xfrm>
              <a:off x="3575720" y="386477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立方体 55"/>
            <p:cNvSpPr/>
            <p:nvPr/>
          </p:nvSpPr>
          <p:spPr>
            <a:xfrm>
              <a:off x="3575720" y="346078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立方体 56"/>
            <p:cNvSpPr/>
            <p:nvPr/>
          </p:nvSpPr>
          <p:spPr>
            <a:xfrm>
              <a:off x="3575720" y="305679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立方体 57"/>
            <p:cNvSpPr/>
            <p:nvPr/>
          </p:nvSpPr>
          <p:spPr>
            <a:xfrm>
              <a:off x="3575720" y="265280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立方体 58"/>
            <p:cNvSpPr/>
            <p:nvPr/>
          </p:nvSpPr>
          <p:spPr>
            <a:xfrm>
              <a:off x="3575720" y="224881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立方体 59"/>
            <p:cNvSpPr/>
            <p:nvPr/>
          </p:nvSpPr>
          <p:spPr>
            <a:xfrm>
              <a:off x="3575720" y="184482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610655" y="1844824"/>
            <a:ext cx="540000" cy="4175906"/>
            <a:chOff x="3575720" y="1844824"/>
            <a:chExt cx="540000" cy="4175906"/>
          </a:xfrm>
        </p:grpSpPr>
        <p:sp>
          <p:nvSpPr>
            <p:cNvPr id="62" name="立方体 61"/>
            <p:cNvSpPr/>
            <p:nvPr/>
          </p:nvSpPr>
          <p:spPr>
            <a:xfrm>
              <a:off x="3575720" y="5480730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立方体 62"/>
            <p:cNvSpPr/>
            <p:nvPr/>
          </p:nvSpPr>
          <p:spPr>
            <a:xfrm>
              <a:off x="3575720" y="507674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立方体 63"/>
            <p:cNvSpPr/>
            <p:nvPr/>
          </p:nvSpPr>
          <p:spPr>
            <a:xfrm>
              <a:off x="3575720" y="467275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立方体 64"/>
            <p:cNvSpPr/>
            <p:nvPr/>
          </p:nvSpPr>
          <p:spPr>
            <a:xfrm>
              <a:off x="3575720" y="426876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立方体 65"/>
            <p:cNvSpPr/>
            <p:nvPr/>
          </p:nvSpPr>
          <p:spPr>
            <a:xfrm>
              <a:off x="3575720" y="386477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立方体 66"/>
            <p:cNvSpPr/>
            <p:nvPr/>
          </p:nvSpPr>
          <p:spPr>
            <a:xfrm>
              <a:off x="3575720" y="346078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立方体 67"/>
            <p:cNvSpPr/>
            <p:nvPr/>
          </p:nvSpPr>
          <p:spPr>
            <a:xfrm>
              <a:off x="3575720" y="305679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立方体 68"/>
            <p:cNvSpPr/>
            <p:nvPr/>
          </p:nvSpPr>
          <p:spPr>
            <a:xfrm>
              <a:off x="3575720" y="265280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立方体 69"/>
            <p:cNvSpPr/>
            <p:nvPr/>
          </p:nvSpPr>
          <p:spPr>
            <a:xfrm>
              <a:off x="3575720" y="224881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立方体 70"/>
            <p:cNvSpPr/>
            <p:nvPr/>
          </p:nvSpPr>
          <p:spPr>
            <a:xfrm>
              <a:off x="3575720" y="184482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017642" y="1844824"/>
            <a:ext cx="540000" cy="4175906"/>
            <a:chOff x="3575720" y="1844824"/>
            <a:chExt cx="540000" cy="4175906"/>
          </a:xfrm>
        </p:grpSpPr>
        <p:sp>
          <p:nvSpPr>
            <p:cNvPr id="73" name="立方体 72"/>
            <p:cNvSpPr/>
            <p:nvPr/>
          </p:nvSpPr>
          <p:spPr>
            <a:xfrm>
              <a:off x="3575720" y="5480730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立方体 73"/>
            <p:cNvSpPr/>
            <p:nvPr/>
          </p:nvSpPr>
          <p:spPr>
            <a:xfrm>
              <a:off x="3575720" y="507674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立方体 74"/>
            <p:cNvSpPr/>
            <p:nvPr/>
          </p:nvSpPr>
          <p:spPr>
            <a:xfrm>
              <a:off x="3575720" y="467275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立方体 75"/>
            <p:cNvSpPr/>
            <p:nvPr/>
          </p:nvSpPr>
          <p:spPr>
            <a:xfrm>
              <a:off x="3575720" y="426876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立方体 76"/>
            <p:cNvSpPr/>
            <p:nvPr/>
          </p:nvSpPr>
          <p:spPr>
            <a:xfrm>
              <a:off x="3575720" y="386477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立方体 77"/>
            <p:cNvSpPr/>
            <p:nvPr/>
          </p:nvSpPr>
          <p:spPr>
            <a:xfrm>
              <a:off x="3575720" y="346078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立方体 78"/>
            <p:cNvSpPr/>
            <p:nvPr/>
          </p:nvSpPr>
          <p:spPr>
            <a:xfrm>
              <a:off x="3575720" y="305679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立方体 79"/>
            <p:cNvSpPr/>
            <p:nvPr/>
          </p:nvSpPr>
          <p:spPr>
            <a:xfrm>
              <a:off x="3575720" y="265280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立方体 80"/>
            <p:cNvSpPr/>
            <p:nvPr/>
          </p:nvSpPr>
          <p:spPr>
            <a:xfrm>
              <a:off x="3575720" y="224881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立方体 81"/>
            <p:cNvSpPr/>
            <p:nvPr/>
          </p:nvSpPr>
          <p:spPr>
            <a:xfrm>
              <a:off x="3575720" y="184482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424629" y="1844824"/>
            <a:ext cx="540000" cy="4175906"/>
            <a:chOff x="3575720" y="1844824"/>
            <a:chExt cx="540000" cy="4175906"/>
          </a:xfrm>
        </p:grpSpPr>
        <p:sp>
          <p:nvSpPr>
            <p:cNvPr id="84" name="立方体 83"/>
            <p:cNvSpPr/>
            <p:nvPr/>
          </p:nvSpPr>
          <p:spPr>
            <a:xfrm>
              <a:off x="3575720" y="5480730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立方体 84"/>
            <p:cNvSpPr/>
            <p:nvPr/>
          </p:nvSpPr>
          <p:spPr>
            <a:xfrm>
              <a:off x="3575720" y="507674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立方体 85"/>
            <p:cNvSpPr/>
            <p:nvPr/>
          </p:nvSpPr>
          <p:spPr>
            <a:xfrm>
              <a:off x="3575720" y="467275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立方体 86"/>
            <p:cNvSpPr/>
            <p:nvPr/>
          </p:nvSpPr>
          <p:spPr>
            <a:xfrm>
              <a:off x="3575720" y="426876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立方体 87"/>
            <p:cNvSpPr/>
            <p:nvPr/>
          </p:nvSpPr>
          <p:spPr>
            <a:xfrm>
              <a:off x="3575720" y="386477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立方体 88"/>
            <p:cNvSpPr/>
            <p:nvPr/>
          </p:nvSpPr>
          <p:spPr>
            <a:xfrm>
              <a:off x="3575720" y="346078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立方体 89"/>
            <p:cNvSpPr/>
            <p:nvPr/>
          </p:nvSpPr>
          <p:spPr>
            <a:xfrm>
              <a:off x="3575720" y="305679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立方体 90"/>
            <p:cNvSpPr/>
            <p:nvPr/>
          </p:nvSpPr>
          <p:spPr>
            <a:xfrm>
              <a:off x="3575720" y="265280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立方体 91"/>
            <p:cNvSpPr/>
            <p:nvPr/>
          </p:nvSpPr>
          <p:spPr>
            <a:xfrm>
              <a:off x="3575720" y="224881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立方体 92"/>
            <p:cNvSpPr/>
            <p:nvPr/>
          </p:nvSpPr>
          <p:spPr>
            <a:xfrm>
              <a:off x="3575720" y="184482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6831616" y="1844824"/>
            <a:ext cx="540000" cy="4175906"/>
            <a:chOff x="3575720" y="1844824"/>
            <a:chExt cx="540000" cy="4175906"/>
          </a:xfrm>
        </p:grpSpPr>
        <p:sp>
          <p:nvSpPr>
            <p:cNvPr id="95" name="立方体 94"/>
            <p:cNvSpPr/>
            <p:nvPr/>
          </p:nvSpPr>
          <p:spPr>
            <a:xfrm>
              <a:off x="3575720" y="5480730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立方体 95"/>
            <p:cNvSpPr/>
            <p:nvPr/>
          </p:nvSpPr>
          <p:spPr>
            <a:xfrm>
              <a:off x="3575720" y="507674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立方体 96"/>
            <p:cNvSpPr/>
            <p:nvPr/>
          </p:nvSpPr>
          <p:spPr>
            <a:xfrm>
              <a:off x="3575720" y="467275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立方体 97"/>
            <p:cNvSpPr/>
            <p:nvPr/>
          </p:nvSpPr>
          <p:spPr>
            <a:xfrm>
              <a:off x="3575720" y="426876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立方体 98"/>
            <p:cNvSpPr/>
            <p:nvPr/>
          </p:nvSpPr>
          <p:spPr>
            <a:xfrm>
              <a:off x="3575720" y="386477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立方体 99"/>
            <p:cNvSpPr/>
            <p:nvPr/>
          </p:nvSpPr>
          <p:spPr>
            <a:xfrm>
              <a:off x="3575720" y="346078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立方体 100"/>
            <p:cNvSpPr/>
            <p:nvPr/>
          </p:nvSpPr>
          <p:spPr>
            <a:xfrm>
              <a:off x="3575720" y="305679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立方体 101"/>
            <p:cNvSpPr/>
            <p:nvPr/>
          </p:nvSpPr>
          <p:spPr>
            <a:xfrm>
              <a:off x="3575720" y="265280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立方体 102"/>
            <p:cNvSpPr/>
            <p:nvPr/>
          </p:nvSpPr>
          <p:spPr>
            <a:xfrm>
              <a:off x="3575720" y="224881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立方体 103"/>
            <p:cNvSpPr/>
            <p:nvPr/>
          </p:nvSpPr>
          <p:spPr>
            <a:xfrm>
              <a:off x="3575720" y="184482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7238603" y="1844824"/>
            <a:ext cx="540000" cy="4175906"/>
            <a:chOff x="3575720" y="1844824"/>
            <a:chExt cx="540000" cy="4175906"/>
          </a:xfrm>
        </p:grpSpPr>
        <p:sp>
          <p:nvSpPr>
            <p:cNvPr id="106" name="立方体 105"/>
            <p:cNvSpPr/>
            <p:nvPr/>
          </p:nvSpPr>
          <p:spPr>
            <a:xfrm>
              <a:off x="3575720" y="5480730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立方体 106"/>
            <p:cNvSpPr/>
            <p:nvPr/>
          </p:nvSpPr>
          <p:spPr>
            <a:xfrm>
              <a:off x="3575720" y="507674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立方体 107"/>
            <p:cNvSpPr/>
            <p:nvPr/>
          </p:nvSpPr>
          <p:spPr>
            <a:xfrm>
              <a:off x="3575720" y="467275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立方体 108"/>
            <p:cNvSpPr/>
            <p:nvPr/>
          </p:nvSpPr>
          <p:spPr>
            <a:xfrm>
              <a:off x="3575720" y="426876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立方体 109"/>
            <p:cNvSpPr/>
            <p:nvPr/>
          </p:nvSpPr>
          <p:spPr>
            <a:xfrm>
              <a:off x="3575720" y="386477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立方体 110"/>
            <p:cNvSpPr/>
            <p:nvPr/>
          </p:nvSpPr>
          <p:spPr>
            <a:xfrm>
              <a:off x="3575720" y="346078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立方体 111"/>
            <p:cNvSpPr/>
            <p:nvPr/>
          </p:nvSpPr>
          <p:spPr>
            <a:xfrm>
              <a:off x="3575720" y="305679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立方体 112"/>
            <p:cNvSpPr/>
            <p:nvPr/>
          </p:nvSpPr>
          <p:spPr>
            <a:xfrm>
              <a:off x="3575720" y="265280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立方体 113"/>
            <p:cNvSpPr/>
            <p:nvPr/>
          </p:nvSpPr>
          <p:spPr>
            <a:xfrm>
              <a:off x="3575720" y="224881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立方体 114"/>
            <p:cNvSpPr/>
            <p:nvPr/>
          </p:nvSpPr>
          <p:spPr>
            <a:xfrm>
              <a:off x="3575720" y="1844824"/>
              <a:ext cx="540000" cy="540000"/>
            </a:xfrm>
            <a:prstGeom prst="cube">
              <a:avLst/>
            </a:prstGeom>
            <a:solidFill>
              <a:srgbClr val="DAEAC1"/>
            </a:solidFill>
            <a:ln w="19050">
              <a:solidFill>
                <a:srgbClr val="00A9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2" name="文本框 121"/>
          <p:cNvSpPr txBox="1"/>
          <p:nvPr/>
        </p:nvSpPr>
        <p:spPr>
          <a:xfrm>
            <a:off x="3126379" y="838052"/>
            <a:ext cx="49685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个十是</a:t>
            </a:r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+mj-ea"/>
                <a:ea typeface="+mj-ea"/>
              </a:rPr>
              <a:t>个</a:t>
            </a:r>
            <a:r>
              <a:rPr lang="en-US" altLang="zh-CN" sz="3600" b="1" dirty="0">
                <a:latin typeface="+mj-ea"/>
                <a:ea typeface="+mj-ea"/>
              </a:rPr>
              <a:t>(    )</a:t>
            </a:r>
            <a:r>
              <a:rPr lang="zh-CN" altLang="en-US" sz="3600" b="1" dirty="0">
                <a:latin typeface="+mj-ea"/>
                <a:ea typeface="+mj-ea"/>
              </a:rPr>
              <a:t>。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6075680" y="838052"/>
            <a:ext cx="10801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百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组合 121"/>
          <p:cNvGrpSpPr/>
          <p:nvPr/>
        </p:nvGrpSpPr>
        <p:grpSpPr>
          <a:xfrm>
            <a:off x="1127448" y="764704"/>
            <a:ext cx="1751837" cy="5387876"/>
            <a:chOff x="2363883" y="764704"/>
            <a:chExt cx="1751837" cy="5387876"/>
          </a:xfrm>
        </p:grpSpPr>
        <p:grpSp>
          <p:nvGrpSpPr>
            <p:cNvPr id="2" name="组合 1"/>
            <p:cNvGrpSpPr/>
            <p:nvPr/>
          </p:nvGrpSpPr>
          <p:grpSpPr>
            <a:xfrm>
              <a:off x="3575720" y="764704"/>
              <a:ext cx="540000" cy="4175906"/>
              <a:chOff x="3575720" y="1844824"/>
              <a:chExt cx="540000" cy="4175906"/>
            </a:xfrm>
          </p:grpSpPr>
          <p:sp>
            <p:nvSpPr>
              <p:cNvPr id="3" name="立方体 2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立方体 3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立方体 4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立方体 5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立方体 6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立方体 7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立方体 8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立方体 9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立方体 10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立方体 11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3441075" y="899367"/>
              <a:ext cx="540000" cy="4175906"/>
              <a:chOff x="3575720" y="1844824"/>
              <a:chExt cx="540000" cy="4175906"/>
            </a:xfrm>
          </p:grpSpPr>
          <p:sp>
            <p:nvSpPr>
              <p:cNvPr id="14" name="立方体 1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立方体 1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立方体 1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立方体 1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立方体 1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立方体 1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立方体 1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立方体 2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立方体 2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立方体 2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306426" y="1034030"/>
              <a:ext cx="540000" cy="4175906"/>
              <a:chOff x="3575720" y="1844824"/>
              <a:chExt cx="540000" cy="4175906"/>
            </a:xfrm>
          </p:grpSpPr>
          <p:sp>
            <p:nvSpPr>
              <p:cNvPr id="25" name="立方体 2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立方体 2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立方体 2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立方体 2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立方体 2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立方体 2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立方体 3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立方体 3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立方体 3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立方体 3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3171777" y="1168693"/>
              <a:ext cx="540000" cy="4175906"/>
              <a:chOff x="3575720" y="1844824"/>
              <a:chExt cx="540000" cy="4175906"/>
            </a:xfrm>
          </p:grpSpPr>
          <p:sp>
            <p:nvSpPr>
              <p:cNvPr id="36" name="立方体 3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立方体 3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立方体 3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立方体 3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立方体 3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立方体 4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立方体 4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立方体 4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立方体 4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立方体 4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3037128" y="1303356"/>
              <a:ext cx="540000" cy="4175906"/>
              <a:chOff x="3575720" y="1844824"/>
              <a:chExt cx="540000" cy="4175906"/>
            </a:xfrm>
          </p:grpSpPr>
          <p:sp>
            <p:nvSpPr>
              <p:cNvPr id="47" name="立方体 4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立方体 4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立方体 4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立方体 4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立方体 5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立方体 5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立方体 5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立方体 5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立方体 5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立方体 5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2902479" y="1438019"/>
              <a:ext cx="540000" cy="4175906"/>
              <a:chOff x="3575720" y="1844824"/>
              <a:chExt cx="540000" cy="4175906"/>
            </a:xfrm>
          </p:grpSpPr>
          <p:sp>
            <p:nvSpPr>
              <p:cNvPr id="58" name="立方体 5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立方体 5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立方体 5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立方体 6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立方体 6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立方体 6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立方体 6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立方体 6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立方体 6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立方体 6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2767830" y="1572682"/>
              <a:ext cx="540000" cy="4175906"/>
              <a:chOff x="3575720" y="1844824"/>
              <a:chExt cx="540000" cy="4175906"/>
            </a:xfrm>
          </p:grpSpPr>
          <p:sp>
            <p:nvSpPr>
              <p:cNvPr id="69" name="立方体 6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立方体 6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立方体 7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立方体 7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立方体 7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立方体 7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立方体 7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立方体 7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立方体 7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立方体 7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2633181" y="1707345"/>
              <a:ext cx="540000" cy="4175906"/>
              <a:chOff x="3575720" y="1844824"/>
              <a:chExt cx="540000" cy="4175906"/>
            </a:xfrm>
          </p:grpSpPr>
          <p:sp>
            <p:nvSpPr>
              <p:cNvPr id="80" name="立方体 7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立方体 8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立方体 8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立方体 8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立方体 8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立方体 8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立方体 8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立方体 8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立方体 8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立方体 8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2498532" y="1842008"/>
              <a:ext cx="540000" cy="4175906"/>
              <a:chOff x="3575720" y="1844824"/>
              <a:chExt cx="540000" cy="4175906"/>
            </a:xfrm>
          </p:grpSpPr>
          <p:sp>
            <p:nvSpPr>
              <p:cNvPr id="91" name="立方体 9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立方体 9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立方体 9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立方体 9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立方体 9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立方体 9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立方体 9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立方体 9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立方体 9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立方体 9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2363883" y="1976674"/>
              <a:ext cx="540000" cy="4175906"/>
              <a:chOff x="3575720" y="1844824"/>
              <a:chExt cx="540000" cy="4175906"/>
            </a:xfrm>
          </p:grpSpPr>
          <p:sp>
            <p:nvSpPr>
              <p:cNvPr id="102" name="立方体 10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立方体 10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立方体 10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立方体 10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立方体 10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立方体 10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立方体 10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立方体 10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立方体 10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立方体 11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23" name="组合 122"/>
          <p:cNvGrpSpPr/>
          <p:nvPr/>
        </p:nvGrpSpPr>
        <p:grpSpPr>
          <a:xfrm>
            <a:off x="1530317" y="764704"/>
            <a:ext cx="1751837" cy="5387876"/>
            <a:chOff x="2363883" y="764704"/>
            <a:chExt cx="1751837" cy="5387876"/>
          </a:xfrm>
        </p:grpSpPr>
        <p:grpSp>
          <p:nvGrpSpPr>
            <p:cNvPr id="124" name="组合 123"/>
            <p:cNvGrpSpPr/>
            <p:nvPr/>
          </p:nvGrpSpPr>
          <p:grpSpPr>
            <a:xfrm>
              <a:off x="3575720" y="764704"/>
              <a:ext cx="540000" cy="4175906"/>
              <a:chOff x="3575720" y="1844824"/>
              <a:chExt cx="540000" cy="4175906"/>
            </a:xfrm>
          </p:grpSpPr>
          <p:sp>
            <p:nvSpPr>
              <p:cNvPr id="224" name="立方体 22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5" name="立方体 22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6" name="立方体 22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立方体 22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8" name="立方体 22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9" name="立方体 22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0" name="立方体 22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1" name="立方体 23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2" name="立方体 23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3" name="立方体 23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5" name="组合 124"/>
            <p:cNvGrpSpPr/>
            <p:nvPr/>
          </p:nvGrpSpPr>
          <p:grpSpPr>
            <a:xfrm>
              <a:off x="3441075" y="899367"/>
              <a:ext cx="540000" cy="4175906"/>
              <a:chOff x="3575720" y="1844824"/>
              <a:chExt cx="540000" cy="4175906"/>
            </a:xfrm>
          </p:grpSpPr>
          <p:sp>
            <p:nvSpPr>
              <p:cNvPr id="214" name="立方体 21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5" name="立方体 21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立方体 21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7" name="立方体 21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立方体 21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立方体 21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0" name="立方体 21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1" name="立方体 22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2" name="立方体 22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3" name="立方体 22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6" name="组合 125"/>
            <p:cNvGrpSpPr/>
            <p:nvPr/>
          </p:nvGrpSpPr>
          <p:grpSpPr>
            <a:xfrm>
              <a:off x="3306426" y="1034030"/>
              <a:ext cx="540000" cy="4175906"/>
              <a:chOff x="3575720" y="1844824"/>
              <a:chExt cx="540000" cy="4175906"/>
            </a:xfrm>
          </p:grpSpPr>
          <p:sp>
            <p:nvSpPr>
              <p:cNvPr id="204" name="立方体 20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立方体 20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立方体 20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立方体 20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立方体 20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立方体 20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立方体 20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立方体 21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立方体 21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立方体 21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7" name="组合 126"/>
            <p:cNvGrpSpPr/>
            <p:nvPr/>
          </p:nvGrpSpPr>
          <p:grpSpPr>
            <a:xfrm>
              <a:off x="3171777" y="1168693"/>
              <a:ext cx="540000" cy="4175906"/>
              <a:chOff x="3575720" y="1844824"/>
              <a:chExt cx="540000" cy="4175906"/>
            </a:xfrm>
          </p:grpSpPr>
          <p:sp>
            <p:nvSpPr>
              <p:cNvPr id="194" name="立方体 19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5" name="立方体 19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立方体 19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7" name="立方体 19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立方体 19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立方体 19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立方体 19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立方体 20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立方体 20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立方体 20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8" name="组合 127"/>
            <p:cNvGrpSpPr/>
            <p:nvPr/>
          </p:nvGrpSpPr>
          <p:grpSpPr>
            <a:xfrm>
              <a:off x="3037128" y="1303356"/>
              <a:ext cx="540000" cy="4175906"/>
              <a:chOff x="3575720" y="1844824"/>
              <a:chExt cx="540000" cy="4175906"/>
            </a:xfrm>
          </p:grpSpPr>
          <p:sp>
            <p:nvSpPr>
              <p:cNvPr id="184" name="立方体 18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立方体 18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立方体 18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立方体 18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立方体 18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9" name="立方体 18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0" name="立方体 18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1" name="立方体 19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立方体 19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3" name="立方体 19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9" name="组合 128"/>
            <p:cNvGrpSpPr/>
            <p:nvPr/>
          </p:nvGrpSpPr>
          <p:grpSpPr>
            <a:xfrm>
              <a:off x="2902479" y="1438019"/>
              <a:ext cx="540000" cy="4175906"/>
              <a:chOff x="3575720" y="1844824"/>
              <a:chExt cx="540000" cy="4175906"/>
            </a:xfrm>
          </p:grpSpPr>
          <p:sp>
            <p:nvSpPr>
              <p:cNvPr id="174" name="立方体 17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5" name="立方体 17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立方体 17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立方体 17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立方体 17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立方体 17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立方体 17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立方体 18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立方体 18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立方体 18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>
              <a:off x="2767830" y="1572682"/>
              <a:ext cx="540000" cy="4175906"/>
              <a:chOff x="3575720" y="1844824"/>
              <a:chExt cx="540000" cy="4175906"/>
            </a:xfrm>
          </p:grpSpPr>
          <p:sp>
            <p:nvSpPr>
              <p:cNvPr id="164" name="立方体 16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立方体 16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立方体 16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立方体 16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立方体 16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立方体 16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立方体 16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1" name="立方体 17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立方体 17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3" name="立方体 17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>
              <a:off x="2633181" y="1707345"/>
              <a:ext cx="540000" cy="4175906"/>
              <a:chOff x="3575720" y="1844824"/>
              <a:chExt cx="540000" cy="4175906"/>
            </a:xfrm>
          </p:grpSpPr>
          <p:sp>
            <p:nvSpPr>
              <p:cNvPr id="154" name="立方体 15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立方体 15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立方体 15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立方体 15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立方体 15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立方体 15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立方体 15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立方体 16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立方体 16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立方体 16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2" name="组合 131"/>
            <p:cNvGrpSpPr/>
            <p:nvPr/>
          </p:nvGrpSpPr>
          <p:grpSpPr>
            <a:xfrm>
              <a:off x="2498532" y="1842008"/>
              <a:ext cx="540000" cy="4175906"/>
              <a:chOff x="3575720" y="1844824"/>
              <a:chExt cx="540000" cy="4175906"/>
            </a:xfrm>
          </p:grpSpPr>
          <p:sp>
            <p:nvSpPr>
              <p:cNvPr id="144" name="立方体 14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立方体 14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立方体 14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立方体 14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立方体 14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立方体 14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立方体 14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立方体 15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立方体 15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立方体 15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3" name="组合 132"/>
            <p:cNvGrpSpPr/>
            <p:nvPr/>
          </p:nvGrpSpPr>
          <p:grpSpPr>
            <a:xfrm>
              <a:off x="2363883" y="1976674"/>
              <a:ext cx="540000" cy="4175906"/>
              <a:chOff x="3575720" y="1844824"/>
              <a:chExt cx="540000" cy="4175906"/>
            </a:xfrm>
          </p:grpSpPr>
          <p:sp>
            <p:nvSpPr>
              <p:cNvPr id="134" name="立方体 133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立方体 134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立方体 135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立方体 136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立方体 137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立方体 138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立方体 139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立方体 140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立方体 141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立方体 142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34" name="组合 233"/>
          <p:cNvGrpSpPr/>
          <p:nvPr/>
        </p:nvGrpSpPr>
        <p:grpSpPr>
          <a:xfrm>
            <a:off x="1933186" y="764704"/>
            <a:ext cx="1751837" cy="5387876"/>
            <a:chOff x="2363883" y="764704"/>
            <a:chExt cx="1751837" cy="5387876"/>
          </a:xfrm>
        </p:grpSpPr>
        <p:grpSp>
          <p:nvGrpSpPr>
            <p:cNvPr id="235" name="组合 234"/>
            <p:cNvGrpSpPr/>
            <p:nvPr/>
          </p:nvGrpSpPr>
          <p:grpSpPr>
            <a:xfrm>
              <a:off x="3575720" y="764704"/>
              <a:ext cx="540000" cy="4175906"/>
              <a:chOff x="3575720" y="1844824"/>
              <a:chExt cx="540000" cy="4175906"/>
            </a:xfrm>
          </p:grpSpPr>
          <p:sp>
            <p:nvSpPr>
              <p:cNvPr id="335" name="立方体 33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6" name="立方体 33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7" name="立方体 33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8" name="立方体 33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9" name="立方体 33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0" name="立方体 33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1" name="立方体 34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2" name="立方体 34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3" name="立方体 34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4" name="立方体 34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6" name="组合 235"/>
            <p:cNvGrpSpPr/>
            <p:nvPr/>
          </p:nvGrpSpPr>
          <p:grpSpPr>
            <a:xfrm>
              <a:off x="3441075" y="899367"/>
              <a:ext cx="540000" cy="4175906"/>
              <a:chOff x="3575720" y="1844824"/>
              <a:chExt cx="540000" cy="4175906"/>
            </a:xfrm>
          </p:grpSpPr>
          <p:sp>
            <p:nvSpPr>
              <p:cNvPr id="325" name="立方体 32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6" name="立方体 32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7" name="立方体 32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8" name="立方体 32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9" name="立方体 32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0" name="立方体 32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1" name="立方体 33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2" name="立方体 33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3" name="立方体 33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4" name="立方体 33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7" name="组合 236"/>
            <p:cNvGrpSpPr/>
            <p:nvPr/>
          </p:nvGrpSpPr>
          <p:grpSpPr>
            <a:xfrm>
              <a:off x="3306426" y="1034030"/>
              <a:ext cx="540000" cy="4175906"/>
              <a:chOff x="3575720" y="1844824"/>
              <a:chExt cx="540000" cy="4175906"/>
            </a:xfrm>
          </p:grpSpPr>
          <p:sp>
            <p:nvSpPr>
              <p:cNvPr id="315" name="立方体 31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6" name="立方体 31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7" name="立方体 31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8" name="立方体 31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9" name="立方体 31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0" name="立方体 31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1" name="立方体 32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2" name="立方体 32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3" name="立方体 32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4" name="立方体 32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8" name="组合 237"/>
            <p:cNvGrpSpPr/>
            <p:nvPr/>
          </p:nvGrpSpPr>
          <p:grpSpPr>
            <a:xfrm>
              <a:off x="3171777" y="1168693"/>
              <a:ext cx="540000" cy="4175906"/>
              <a:chOff x="3575720" y="1844824"/>
              <a:chExt cx="540000" cy="4175906"/>
            </a:xfrm>
          </p:grpSpPr>
          <p:sp>
            <p:nvSpPr>
              <p:cNvPr id="305" name="立方体 30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6" name="立方体 30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7" name="立方体 30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8" name="立方体 30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9" name="立方体 30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0" name="立方体 30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1" name="立方体 31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2" name="立方体 31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3" name="立方体 31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4" name="立方体 31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9" name="组合 238"/>
            <p:cNvGrpSpPr/>
            <p:nvPr/>
          </p:nvGrpSpPr>
          <p:grpSpPr>
            <a:xfrm>
              <a:off x="3037128" y="1303356"/>
              <a:ext cx="540000" cy="4175906"/>
              <a:chOff x="3575720" y="1844824"/>
              <a:chExt cx="540000" cy="4175906"/>
            </a:xfrm>
          </p:grpSpPr>
          <p:sp>
            <p:nvSpPr>
              <p:cNvPr id="295" name="立方体 29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6" name="立方体 29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7" name="立方体 29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8" name="立方体 29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9" name="立方体 29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0" name="立方体 29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1" name="立方体 30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2" name="立方体 30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3" name="立方体 30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4" name="立方体 30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0" name="组合 239"/>
            <p:cNvGrpSpPr/>
            <p:nvPr/>
          </p:nvGrpSpPr>
          <p:grpSpPr>
            <a:xfrm>
              <a:off x="2902479" y="1438019"/>
              <a:ext cx="540000" cy="4175906"/>
              <a:chOff x="3575720" y="1844824"/>
              <a:chExt cx="540000" cy="4175906"/>
            </a:xfrm>
          </p:grpSpPr>
          <p:sp>
            <p:nvSpPr>
              <p:cNvPr id="285" name="立方体 28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6" name="立方体 28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7" name="立方体 28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8" name="立方体 28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9" name="立方体 28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0" name="立方体 28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1" name="立方体 29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2" name="立方体 29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3" name="立方体 29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4" name="立方体 29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1" name="组合 240"/>
            <p:cNvGrpSpPr/>
            <p:nvPr/>
          </p:nvGrpSpPr>
          <p:grpSpPr>
            <a:xfrm>
              <a:off x="2767830" y="1572682"/>
              <a:ext cx="540000" cy="4175906"/>
              <a:chOff x="3575720" y="1844824"/>
              <a:chExt cx="540000" cy="4175906"/>
            </a:xfrm>
          </p:grpSpPr>
          <p:sp>
            <p:nvSpPr>
              <p:cNvPr id="275" name="立方体 27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6" name="立方体 27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7" name="立方体 27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8" name="立方体 27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9" name="立方体 27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0" name="立方体 27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1" name="立方体 28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2" name="立方体 28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3" name="立方体 28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4" name="立方体 28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2" name="组合 241"/>
            <p:cNvGrpSpPr/>
            <p:nvPr/>
          </p:nvGrpSpPr>
          <p:grpSpPr>
            <a:xfrm>
              <a:off x="2633181" y="1707345"/>
              <a:ext cx="540000" cy="4175906"/>
              <a:chOff x="3575720" y="1844824"/>
              <a:chExt cx="540000" cy="4175906"/>
            </a:xfrm>
          </p:grpSpPr>
          <p:sp>
            <p:nvSpPr>
              <p:cNvPr id="265" name="立方体 26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6" name="立方体 26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7" name="立方体 26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8" name="立方体 26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9" name="立方体 26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0" name="立方体 26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1" name="立方体 27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2" name="立方体 27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3" name="立方体 27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4" name="立方体 27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3" name="组合 242"/>
            <p:cNvGrpSpPr/>
            <p:nvPr/>
          </p:nvGrpSpPr>
          <p:grpSpPr>
            <a:xfrm>
              <a:off x="2498532" y="1842008"/>
              <a:ext cx="540000" cy="4175906"/>
              <a:chOff x="3575720" y="1844824"/>
              <a:chExt cx="540000" cy="4175906"/>
            </a:xfrm>
          </p:grpSpPr>
          <p:sp>
            <p:nvSpPr>
              <p:cNvPr id="255" name="立方体 25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6" name="立方体 25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7" name="立方体 25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8" name="立方体 25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9" name="立方体 25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0" name="立方体 25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1" name="立方体 26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2" name="立方体 26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3" name="立方体 26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4" name="立方体 26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4" name="组合 243"/>
            <p:cNvGrpSpPr/>
            <p:nvPr/>
          </p:nvGrpSpPr>
          <p:grpSpPr>
            <a:xfrm>
              <a:off x="2363883" y="1976674"/>
              <a:ext cx="540000" cy="4175906"/>
              <a:chOff x="3575720" y="1844824"/>
              <a:chExt cx="540000" cy="4175906"/>
            </a:xfrm>
          </p:grpSpPr>
          <p:sp>
            <p:nvSpPr>
              <p:cNvPr id="245" name="立方体 244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6" name="立方体 245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7" name="立方体 246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8" name="立方体 247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立方体 248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0" name="立方体 249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1" name="立方体 250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2" name="立方体 251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3" name="立方体 252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4" name="立方体 253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45" name="组合 344"/>
          <p:cNvGrpSpPr/>
          <p:nvPr/>
        </p:nvGrpSpPr>
        <p:grpSpPr>
          <a:xfrm>
            <a:off x="2336055" y="764704"/>
            <a:ext cx="1751837" cy="5387876"/>
            <a:chOff x="2363883" y="764704"/>
            <a:chExt cx="1751837" cy="5387876"/>
          </a:xfrm>
        </p:grpSpPr>
        <p:grpSp>
          <p:nvGrpSpPr>
            <p:cNvPr id="346" name="组合 345"/>
            <p:cNvGrpSpPr/>
            <p:nvPr/>
          </p:nvGrpSpPr>
          <p:grpSpPr>
            <a:xfrm>
              <a:off x="3575720" y="764704"/>
              <a:ext cx="540000" cy="4175906"/>
              <a:chOff x="3575720" y="1844824"/>
              <a:chExt cx="540000" cy="4175906"/>
            </a:xfrm>
          </p:grpSpPr>
          <p:sp>
            <p:nvSpPr>
              <p:cNvPr id="446" name="立方体 44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7" name="立方体 44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8" name="立方体 44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9" name="立方体 44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0" name="立方体 44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1" name="立方体 45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2" name="立方体 45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3" name="立方体 45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4" name="立方体 45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5" name="立方体 45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7" name="组合 346"/>
            <p:cNvGrpSpPr/>
            <p:nvPr/>
          </p:nvGrpSpPr>
          <p:grpSpPr>
            <a:xfrm>
              <a:off x="3441075" y="899367"/>
              <a:ext cx="540000" cy="4175906"/>
              <a:chOff x="3575720" y="1844824"/>
              <a:chExt cx="540000" cy="4175906"/>
            </a:xfrm>
          </p:grpSpPr>
          <p:sp>
            <p:nvSpPr>
              <p:cNvPr id="436" name="立方体 43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7" name="立方体 43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8" name="立方体 43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9" name="立方体 43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0" name="立方体 43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1" name="立方体 44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2" name="立方体 44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3" name="立方体 44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4" name="立方体 44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5" name="立方体 44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8" name="组合 347"/>
            <p:cNvGrpSpPr/>
            <p:nvPr/>
          </p:nvGrpSpPr>
          <p:grpSpPr>
            <a:xfrm>
              <a:off x="3306426" y="1034030"/>
              <a:ext cx="540000" cy="4175906"/>
              <a:chOff x="3575720" y="1844824"/>
              <a:chExt cx="540000" cy="4175906"/>
            </a:xfrm>
          </p:grpSpPr>
          <p:sp>
            <p:nvSpPr>
              <p:cNvPr id="426" name="立方体 42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7" name="立方体 42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8" name="立方体 42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9" name="立方体 42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0" name="立方体 42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1" name="立方体 43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2" name="立方体 43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3" name="立方体 43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4" name="立方体 43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5" name="立方体 43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9" name="组合 348"/>
            <p:cNvGrpSpPr/>
            <p:nvPr/>
          </p:nvGrpSpPr>
          <p:grpSpPr>
            <a:xfrm>
              <a:off x="3171777" y="1168693"/>
              <a:ext cx="540000" cy="4175906"/>
              <a:chOff x="3575720" y="1844824"/>
              <a:chExt cx="540000" cy="4175906"/>
            </a:xfrm>
          </p:grpSpPr>
          <p:sp>
            <p:nvSpPr>
              <p:cNvPr id="416" name="立方体 41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7" name="立方体 41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8" name="立方体 41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9" name="立方体 41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0" name="立方体 41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1" name="立方体 42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2" name="立方体 42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3" name="立方体 42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4" name="立方体 42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5" name="立方体 42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0" name="组合 349"/>
            <p:cNvGrpSpPr/>
            <p:nvPr/>
          </p:nvGrpSpPr>
          <p:grpSpPr>
            <a:xfrm>
              <a:off x="3037128" y="1303356"/>
              <a:ext cx="540000" cy="4175906"/>
              <a:chOff x="3575720" y="1844824"/>
              <a:chExt cx="540000" cy="4175906"/>
            </a:xfrm>
          </p:grpSpPr>
          <p:sp>
            <p:nvSpPr>
              <p:cNvPr id="406" name="立方体 40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7" name="立方体 40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8" name="立方体 40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9" name="立方体 40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0" name="立方体 40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1" name="立方体 41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2" name="立方体 41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3" name="立方体 41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4" name="立方体 41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5" name="立方体 41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1" name="组合 350"/>
            <p:cNvGrpSpPr/>
            <p:nvPr/>
          </p:nvGrpSpPr>
          <p:grpSpPr>
            <a:xfrm>
              <a:off x="2902479" y="1438019"/>
              <a:ext cx="540000" cy="4175906"/>
              <a:chOff x="3575720" y="1844824"/>
              <a:chExt cx="540000" cy="4175906"/>
            </a:xfrm>
          </p:grpSpPr>
          <p:sp>
            <p:nvSpPr>
              <p:cNvPr id="396" name="立方体 39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7" name="立方体 39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8" name="立方体 39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9" name="立方体 39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0" name="立方体 39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1" name="立方体 40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2" name="立方体 40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3" name="立方体 40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4" name="立方体 40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5" name="立方体 40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2" name="组合 351"/>
            <p:cNvGrpSpPr/>
            <p:nvPr/>
          </p:nvGrpSpPr>
          <p:grpSpPr>
            <a:xfrm>
              <a:off x="2767830" y="1572682"/>
              <a:ext cx="540000" cy="4175906"/>
              <a:chOff x="3575720" y="1844824"/>
              <a:chExt cx="540000" cy="4175906"/>
            </a:xfrm>
          </p:grpSpPr>
          <p:sp>
            <p:nvSpPr>
              <p:cNvPr id="386" name="立方体 38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7" name="立方体 38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8" name="立方体 38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9" name="立方体 38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0" name="立方体 38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1" name="立方体 39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2" name="立方体 39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3" name="立方体 39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4" name="立方体 39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5" name="立方体 39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3" name="组合 352"/>
            <p:cNvGrpSpPr/>
            <p:nvPr/>
          </p:nvGrpSpPr>
          <p:grpSpPr>
            <a:xfrm>
              <a:off x="2633181" y="1707345"/>
              <a:ext cx="540000" cy="4175906"/>
              <a:chOff x="3575720" y="1844824"/>
              <a:chExt cx="540000" cy="4175906"/>
            </a:xfrm>
          </p:grpSpPr>
          <p:sp>
            <p:nvSpPr>
              <p:cNvPr id="376" name="立方体 37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7" name="立方体 37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8" name="立方体 37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9" name="立方体 37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0" name="立方体 37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1" name="立方体 38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2" name="立方体 38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3" name="立方体 38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4" name="立方体 38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5" name="立方体 38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4" name="组合 353"/>
            <p:cNvGrpSpPr/>
            <p:nvPr/>
          </p:nvGrpSpPr>
          <p:grpSpPr>
            <a:xfrm>
              <a:off x="2498532" y="1842008"/>
              <a:ext cx="540000" cy="4175906"/>
              <a:chOff x="3575720" y="1844824"/>
              <a:chExt cx="540000" cy="4175906"/>
            </a:xfrm>
          </p:grpSpPr>
          <p:sp>
            <p:nvSpPr>
              <p:cNvPr id="366" name="立方体 36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7" name="立方体 36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8" name="立方体 36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9" name="立方体 36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0" name="立方体 36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1" name="立方体 37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2" name="立方体 37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3" name="立方体 37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4" name="立方体 37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5" name="立方体 37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5" name="组合 354"/>
            <p:cNvGrpSpPr/>
            <p:nvPr/>
          </p:nvGrpSpPr>
          <p:grpSpPr>
            <a:xfrm>
              <a:off x="2363883" y="1976674"/>
              <a:ext cx="540000" cy="4175906"/>
              <a:chOff x="3575720" y="1844824"/>
              <a:chExt cx="540000" cy="4175906"/>
            </a:xfrm>
          </p:grpSpPr>
          <p:sp>
            <p:nvSpPr>
              <p:cNvPr id="356" name="立方体 355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7" name="立方体 356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8" name="立方体 357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9" name="立方体 358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0" name="立方体 359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1" name="立方体 360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2" name="立方体 361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3" name="立方体 362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4" name="立方体 363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5" name="立方体 364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56" name="组合 455"/>
          <p:cNvGrpSpPr/>
          <p:nvPr/>
        </p:nvGrpSpPr>
        <p:grpSpPr>
          <a:xfrm>
            <a:off x="2738924" y="764704"/>
            <a:ext cx="1751837" cy="5387876"/>
            <a:chOff x="2363883" y="764704"/>
            <a:chExt cx="1751837" cy="5387876"/>
          </a:xfrm>
        </p:grpSpPr>
        <p:grpSp>
          <p:nvGrpSpPr>
            <p:cNvPr id="457" name="组合 456"/>
            <p:cNvGrpSpPr/>
            <p:nvPr/>
          </p:nvGrpSpPr>
          <p:grpSpPr>
            <a:xfrm>
              <a:off x="3575720" y="764704"/>
              <a:ext cx="540000" cy="4175906"/>
              <a:chOff x="3575720" y="1844824"/>
              <a:chExt cx="540000" cy="4175906"/>
            </a:xfrm>
          </p:grpSpPr>
          <p:sp>
            <p:nvSpPr>
              <p:cNvPr id="557" name="立方体 55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8" name="立方体 55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9" name="立方体 55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0" name="立方体 55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1" name="立方体 56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2" name="立方体 56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3" name="立方体 56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4" name="立方体 56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5" name="立方体 56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6" name="立方体 56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8" name="组合 457"/>
            <p:cNvGrpSpPr/>
            <p:nvPr/>
          </p:nvGrpSpPr>
          <p:grpSpPr>
            <a:xfrm>
              <a:off x="3441075" y="899367"/>
              <a:ext cx="540000" cy="4175906"/>
              <a:chOff x="3575720" y="1844824"/>
              <a:chExt cx="540000" cy="4175906"/>
            </a:xfrm>
          </p:grpSpPr>
          <p:sp>
            <p:nvSpPr>
              <p:cNvPr id="547" name="立方体 54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8" name="立方体 54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9" name="立方体 54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0" name="立方体 54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1" name="立方体 55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2" name="立方体 55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3" name="立方体 55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4" name="立方体 55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5" name="立方体 55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6" name="立方体 55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9" name="组合 458"/>
            <p:cNvGrpSpPr/>
            <p:nvPr/>
          </p:nvGrpSpPr>
          <p:grpSpPr>
            <a:xfrm>
              <a:off x="3306426" y="1034030"/>
              <a:ext cx="540000" cy="4175906"/>
              <a:chOff x="3575720" y="1844824"/>
              <a:chExt cx="540000" cy="4175906"/>
            </a:xfrm>
          </p:grpSpPr>
          <p:sp>
            <p:nvSpPr>
              <p:cNvPr id="537" name="立方体 53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8" name="立方体 53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9" name="立方体 53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0" name="立方体 53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1" name="立方体 54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2" name="立方体 54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3" name="立方体 54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4" name="立方体 54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5" name="立方体 54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6" name="立方体 54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0" name="组合 459"/>
            <p:cNvGrpSpPr/>
            <p:nvPr/>
          </p:nvGrpSpPr>
          <p:grpSpPr>
            <a:xfrm>
              <a:off x="3171777" y="1168693"/>
              <a:ext cx="540000" cy="4175906"/>
              <a:chOff x="3575720" y="1844824"/>
              <a:chExt cx="540000" cy="4175906"/>
            </a:xfrm>
          </p:grpSpPr>
          <p:sp>
            <p:nvSpPr>
              <p:cNvPr id="527" name="立方体 52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8" name="立方体 52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9" name="立方体 52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0" name="立方体 52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1" name="立方体 53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2" name="立方体 53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3" name="立方体 53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4" name="立方体 53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5" name="立方体 53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6" name="立方体 53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1" name="组合 460"/>
            <p:cNvGrpSpPr/>
            <p:nvPr/>
          </p:nvGrpSpPr>
          <p:grpSpPr>
            <a:xfrm>
              <a:off x="3037128" y="1303356"/>
              <a:ext cx="540000" cy="4175906"/>
              <a:chOff x="3575720" y="1844824"/>
              <a:chExt cx="540000" cy="4175906"/>
            </a:xfrm>
          </p:grpSpPr>
          <p:sp>
            <p:nvSpPr>
              <p:cNvPr id="517" name="立方体 51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8" name="立方体 51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9" name="立方体 51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0" name="立方体 51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1" name="立方体 52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2" name="立方体 52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3" name="立方体 52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4" name="立方体 52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5" name="立方体 52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6" name="立方体 52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2" name="组合 461"/>
            <p:cNvGrpSpPr/>
            <p:nvPr/>
          </p:nvGrpSpPr>
          <p:grpSpPr>
            <a:xfrm>
              <a:off x="2902479" y="1438019"/>
              <a:ext cx="540000" cy="4175906"/>
              <a:chOff x="3575720" y="1844824"/>
              <a:chExt cx="540000" cy="4175906"/>
            </a:xfrm>
          </p:grpSpPr>
          <p:sp>
            <p:nvSpPr>
              <p:cNvPr id="507" name="立方体 50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8" name="立方体 50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9" name="立方体 50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0" name="立方体 50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1" name="立方体 51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2" name="立方体 51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3" name="立方体 51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4" name="立方体 51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5" name="立方体 51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6" name="立方体 51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3" name="组合 462"/>
            <p:cNvGrpSpPr/>
            <p:nvPr/>
          </p:nvGrpSpPr>
          <p:grpSpPr>
            <a:xfrm>
              <a:off x="2767830" y="1572682"/>
              <a:ext cx="540000" cy="4175906"/>
              <a:chOff x="3575720" y="1844824"/>
              <a:chExt cx="540000" cy="4175906"/>
            </a:xfrm>
          </p:grpSpPr>
          <p:sp>
            <p:nvSpPr>
              <p:cNvPr id="497" name="立方体 49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8" name="立方体 49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9" name="立方体 49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0" name="立方体 49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1" name="立方体 50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2" name="立方体 50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3" name="立方体 50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4" name="立方体 50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5" name="立方体 50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6" name="立方体 50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4" name="组合 463"/>
            <p:cNvGrpSpPr/>
            <p:nvPr/>
          </p:nvGrpSpPr>
          <p:grpSpPr>
            <a:xfrm>
              <a:off x="2633181" y="1707345"/>
              <a:ext cx="540000" cy="4175906"/>
              <a:chOff x="3575720" y="1844824"/>
              <a:chExt cx="540000" cy="4175906"/>
            </a:xfrm>
          </p:grpSpPr>
          <p:sp>
            <p:nvSpPr>
              <p:cNvPr id="487" name="立方体 48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8" name="立方体 48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9" name="立方体 48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0" name="立方体 48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1" name="立方体 49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2" name="立方体 49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3" name="立方体 49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4" name="立方体 49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5" name="立方体 49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6" name="立方体 49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5" name="组合 464"/>
            <p:cNvGrpSpPr/>
            <p:nvPr/>
          </p:nvGrpSpPr>
          <p:grpSpPr>
            <a:xfrm>
              <a:off x="2498532" y="1842008"/>
              <a:ext cx="540000" cy="4175906"/>
              <a:chOff x="3575720" y="1844824"/>
              <a:chExt cx="540000" cy="4175906"/>
            </a:xfrm>
          </p:grpSpPr>
          <p:sp>
            <p:nvSpPr>
              <p:cNvPr id="477" name="立方体 47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8" name="立方体 47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9" name="立方体 47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0" name="立方体 47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1" name="立方体 48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2" name="立方体 48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3" name="立方体 48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4" name="立方体 48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5" name="立方体 48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6" name="立方体 48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6" name="组合 465"/>
            <p:cNvGrpSpPr/>
            <p:nvPr/>
          </p:nvGrpSpPr>
          <p:grpSpPr>
            <a:xfrm>
              <a:off x="2363883" y="1976674"/>
              <a:ext cx="540000" cy="4175906"/>
              <a:chOff x="3575720" y="1844824"/>
              <a:chExt cx="540000" cy="4175906"/>
            </a:xfrm>
          </p:grpSpPr>
          <p:sp>
            <p:nvSpPr>
              <p:cNvPr id="467" name="立方体 466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8" name="立方体 467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9" name="立方体 468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0" name="立方体 469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1" name="立方体 470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2" name="立方体 471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3" name="立方体 472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4" name="立方体 473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5" name="立方体 474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6" name="立方体 475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67" name="组合 566"/>
          <p:cNvGrpSpPr/>
          <p:nvPr/>
        </p:nvGrpSpPr>
        <p:grpSpPr>
          <a:xfrm>
            <a:off x="3141793" y="764704"/>
            <a:ext cx="1751837" cy="5387876"/>
            <a:chOff x="2363883" y="764704"/>
            <a:chExt cx="1751837" cy="5387876"/>
          </a:xfrm>
        </p:grpSpPr>
        <p:grpSp>
          <p:nvGrpSpPr>
            <p:cNvPr id="568" name="组合 567"/>
            <p:cNvGrpSpPr/>
            <p:nvPr/>
          </p:nvGrpSpPr>
          <p:grpSpPr>
            <a:xfrm>
              <a:off x="3575720" y="764704"/>
              <a:ext cx="540000" cy="4175906"/>
              <a:chOff x="3575720" y="1844824"/>
              <a:chExt cx="540000" cy="4175906"/>
            </a:xfrm>
          </p:grpSpPr>
          <p:sp>
            <p:nvSpPr>
              <p:cNvPr id="668" name="立方体 66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9" name="立方体 66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0" name="立方体 66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1" name="立方体 67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2" name="立方体 67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3" name="立方体 67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4" name="立方体 67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5" name="立方体 67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6" name="立方体 67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7" name="立方体 67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9" name="组合 568"/>
            <p:cNvGrpSpPr/>
            <p:nvPr/>
          </p:nvGrpSpPr>
          <p:grpSpPr>
            <a:xfrm>
              <a:off x="3441075" y="899367"/>
              <a:ext cx="540000" cy="4175906"/>
              <a:chOff x="3575720" y="1844824"/>
              <a:chExt cx="540000" cy="4175906"/>
            </a:xfrm>
          </p:grpSpPr>
          <p:sp>
            <p:nvSpPr>
              <p:cNvPr id="658" name="立方体 65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9" name="立方体 65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0" name="立方体 65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1" name="立方体 66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2" name="立方体 66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3" name="立方体 66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4" name="立方体 66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5" name="立方体 66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6" name="立方体 66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7" name="立方体 66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0" name="组合 569"/>
            <p:cNvGrpSpPr/>
            <p:nvPr/>
          </p:nvGrpSpPr>
          <p:grpSpPr>
            <a:xfrm>
              <a:off x="3306426" y="1034030"/>
              <a:ext cx="540000" cy="4175906"/>
              <a:chOff x="3575720" y="1844824"/>
              <a:chExt cx="540000" cy="4175906"/>
            </a:xfrm>
          </p:grpSpPr>
          <p:sp>
            <p:nvSpPr>
              <p:cNvPr id="648" name="立方体 64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9" name="立方体 64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0" name="立方体 64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1" name="立方体 65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2" name="立方体 65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3" name="立方体 65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4" name="立方体 65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5" name="立方体 65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6" name="立方体 65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7" name="立方体 65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1" name="组合 570"/>
            <p:cNvGrpSpPr/>
            <p:nvPr/>
          </p:nvGrpSpPr>
          <p:grpSpPr>
            <a:xfrm>
              <a:off x="3171777" y="1168693"/>
              <a:ext cx="540000" cy="4175906"/>
              <a:chOff x="3575720" y="1844824"/>
              <a:chExt cx="540000" cy="4175906"/>
            </a:xfrm>
          </p:grpSpPr>
          <p:sp>
            <p:nvSpPr>
              <p:cNvPr id="638" name="立方体 63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9" name="立方体 63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0" name="立方体 63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1" name="立方体 64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2" name="立方体 64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3" name="立方体 64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4" name="立方体 64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5" name="立方体 64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6" name="立方体 64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7" name="立方体 64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2" name="组合 571"/>
            <p:cNvGrpSpPr/>
            <p:nvPr/>
          </p:nvGrpSpPr>
          <p:grpSpPr>
            <a:xfrm>
              <a:off x="3037128" y="1303356"/>
              <a:ext cx="540000" cy="4175906"/>
              <a:chOff x="3575720" y="1844824"/>
              <a:chExt cx="540000" cy="4175906"/>
            </a:xfrm>
          </p:grpSpPr>
          <p:sp>
            <p:nvSpPr>
              <p:cNvPr id="628" name="立方体 62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9" name="立方体 62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0" name="立方体 62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1" name="立方体 63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2" name="立方体 63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3" name="立方体 63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4" name="立方体 63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5" name="立方体 63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6" name="立方体 63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7" name="立方体 63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3" name="组合 572"/>
            <p:cNvGrpSpPr/>
            <p:nvPr/>
          </p:nvGrpSpPr>
          <p:grpSpPr>
            <a:xfrm>
              <a:off x="2902479" y="1438019"/>
              <a:ext cx="540000" cy="4175906"/>
              <a:chOff x="3575720" y="1844824"/>
              <a:chExt cx="540000" cy="4175906"/>
            </a:xfrm>
          </p:grpSpPr>
          <p:sp>
            <p:nvSpPr>
              <p:cNvPr id="618" name="立方体 61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9" name="立方体 61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0" name="立方体 61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1" name="立方体 62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2" name="立方体 62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3" name="立方体 62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4" name="立方体 62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5" name="立方体 62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6" name="立方体 62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7" name="立方体 62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4" name="组合 573"/>
            <p:cNvGrpSpPr/>
            <p:nvPr/>
          </p:nvGrpSpPr>
          <p:grpSpPr>
            <a:xfrm>
              <a:off x="2767830" y="1572682"/>
              <a:ext cx="540000" cy="4175906"/>
              <a:chOff x="3575720" y="1844824"/>
              <a:chExt cx="540000" cy="4175906"/>
            </a:xfrm>
          </p:grpSpPr>
          <p:sp>
            <p:nvSpPr>
              <p:cNvPr id="608" name="立方体 60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9" name="立方体 60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0" name="立方体 60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1" name="立方体 61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2" name="立方体 61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3" name="立方体 61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4" name="立方体 61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5" name="立方体 61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6" name="立方体 61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7" name="立方体 61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5" name="组合 574"/>
            <p:cNvGrpSpPr/>
            <p:nvPr/>
          </p:nvGrpSpPr>
          <p:grpSpPr>
            <a:xfrm>
              <a:off x="2633181" y="1707345"/>
              <a:ext cx="540000" cy="4175906"/>
              <a:chOff x="3575720" y="1844824"/>
              <a:chExt cx="540000" cy="4175906"/>
            </a:xfrm>
          </p:grpSpPr>
          <p:sp>
            <p:nvSpPr>
              <p:cNvPr id="598" name="立方体 59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9" name="立方体 59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0" name="立方体 59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1" name="立方体 60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2" name="立方体 60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3" name="立方体 60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4" name="立方体 60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5" name="立方体 60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6" name="立方体 60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7" name="立方体 60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6" name="组合 575"/>
            <p:cNvGrpSpPr/>
            <p:nvPr/>
          </p:nvGrpSpPr>
          <p:grpSpPr>
            <a:xfrm>
              <a:off x="2498532" y="1842008"/>
              <a:ext cx="540000" cy="4175906"/>
              <a:chOff x="3575720" y="1844824"/>
              <a:chExt cx="540000" cy="4175906"/>
            </a:xfrm>
          </p:grpSpPr>
          <p:sp>
            <p:nvSpPr>
              <p:cNvPr id="588" name="立方体 58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9" name="立方体 58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0" name="立方体 58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1" name="立方体 59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2" name="立方体 59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3" name="立方体 59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4" name="立方体 59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5" name="立方体 59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6" name="立方体 59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7" name="立方体 59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7" name="组合 576"/>
            <p:cNvGrpSpPr/>
            <p:nvPr/>
          </p:nvGrpSpPr>
          <p:grpSpPr>
            <a:xfrm>
              <a:off x="2363883" y="1976674"/>
              <a:ext cx="540000" cy="4175906"/>
              <a:chOff x="3575720" y="1844824"/>
              <a:chExt cx="540000" cy="4175906"/>
            </a:xfrm>
          </p:grpSpPr>
          <p:sp>
            <p:nvSpPr>
              <p:cNvPr id="578" name="立方体 577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9" name="立方体 578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0" name="立方体 579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1" name="立方体 580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2" name="立方体 581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3" name="立方体 582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4" name="立方体 583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5" name="立方体 584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6" name="立方体 585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7" name="立方体 586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78" name="组合 677"/>
          <p:cNvGrpSpPr/>
          <p:nvPr/>
        </p:nvGrpSpPr>
        <p:grpSpPr>
          <a:xfrm>
            <a:off x="3544662" y="764704"/>
            <a:ext cx="1751837" cy="5387876"/>
            <a:chOff x="2363883" y="764704"/>
            <a:chExt cx="1751837" cy="5387876"/>
          </a:xfrm>
        </p:grpSpPr>
        <p:grpSp>
          <p:nvGrpSpPr>
            <p:cNvPr id="679" name="组合 678"/>
            <p:cNvGrpSpPr/>
            <p:nvPr/>
          </p:nvGrpSpPr>
          <p:grpSpPr>
            <a:xfrm>
              <a:off x="3575720" y="764704"/>
              <a:ext cx="540000" cy="4175906"/>
              <a:chOff x="3575720" y="1844824"/>
              <a:chExt cx="540000" cy="4175906"/>
            </a:xfrm>
          </p:grpSpPr>
          <p:sp>
            <p:nvSpPr>
              <p:cNvPr id="779" name="立方体 77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0" name="立方体 77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1" name="立方体 78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2" name="立方体 78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3" name="立方体 78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4" name="立方体 78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5" name="立方体 78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6" name="立方体 78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7" name="立方体 78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8" name="立方体 78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0" name="组合 679"/>
            <p:cNvGrpSpPr/>
            <p:nvPr/>
          </p:nvGrpSpPr>
          <p:grpSpPr>
            <a:xfrm>
              <a:off x="3441075" y="899367"/>
              <a:ext cx="540000" cy="4175906"/>
              <a:chOff x="3575720" y="1844824"/>
              <a:chExt cx="540000" cy="4175906"/>
            </a:xfrm>
          </p:grpSpPr>
          <p:sp>
            <p:nvSpPr>
              <p:cNvPr id="769" name="立方体 76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0" name="立方体 76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1" name="立方体 77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2" name="立方体 77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3" name="立方体 77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4" name="立方体 77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5" name="立方体 77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6" name="立方体 77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7" name="立方体 77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8" name="立方体 77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1" name="组合 680"/>
            <p:cNvGrpSpPr/>
            <p:nvPr/>
          </p:nvGrpSpPr>
          <p:grpSpPr>
            <a:xfrm>
              <a:off x="3306426" y="1034030"/>
              <a:ext cx="540000" cy="4175906"/>
              <a:chOff x="3575720" y="1844824"/>
              <a:chExt cx="540000" cy="4175906"/>
            </a:xfrm>
          </p:grpSpPr>
          <p:sp>
            <p:nvSpPr>
              <p:cNvPr id="759" name="立方体 75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0" name="立方体 75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1" name="立方体 76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2" name="立方体 76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3" name="立方体 76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4" name="立方体 76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5" name="立方体 76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6" name="立方体 76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7" name="立方体 76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8" name="立方体 76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2" name="组合 681"/>
            <p:cNvGrpSpPr/>
            <p:nvPr/>
          </p:nvGrpSpPr>
          <p:grpSpPr>
            <a:xfrm>
              <a:off x="3171777" y="1168693"/>
              <a:ext cx="540000" cy="4175906"/>
              <a:chOff x="3575720" y="1844824"/>
              <a:chExt cx="540000" cy="4175906"/>
            </a:xfrm>
          </p:grpSpPr>
          <p:sp>
            <p:nvSpPr>
              <p:cNvPr id="749" name="立方体 74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0" name="立方体 74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1" name="立方体 75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2" name="立方体 75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3" name="立方体 75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4" name="立方体 75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5" name="立方体 75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6" name="立方体 75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7" name="立方体 75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8" name="立方体 75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3" name="组合 682"/>
            <p:cNvGrpSpPr/>
            <p:nvPr/>
          </p:nvGrpSpPr>
          <p:grpSpPr>
            <a:xfrm>
              <a:off x="3037128" y="1303356"/>
              <a:ext cx="540000" cy="4175906"/>
              <a:chOff x="3575720" y="1844824"/>
              <a:chExt cx="540000" cy="4175906"/>
            </a:xfrm>
          </p:grpSpPr>
          <p:sp>
            <p:nvSpPr>
              <p:cNvPr id="739" name="立方体 73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0" name="立方体 73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1" name="立方体 74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2" name="立方体 74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3" name="立方体 74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4" name="立方体 74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5" name="立方体 74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6" name="立方体 74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7" name="立方体 74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8" name="立方体 74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4" name="组合 683"/>
            <p:cNvGrpSpPr/>
            <p:nvPr/>
          </p:nvGrpSpPr>
          <p:grpSpPr>
            <a:xfrm>
              <a:off x="2902479" y="1438019"/>
              <a:ext cx="540000" cy="4175906"/>
              <a:chOff x="3575720" y="1844824"/>
              <a:chExt cx="540000" cy="4175906"/>
            </a:xfrm>
          </p:grpSpPr>
          <p:sp>
            <p:nvSpPr>
              <p:cNvPr id="729" name="立方体 72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0" name="立方体 72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1" name="立方体 73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2" name="立方体 73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3" name="立方体 73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4" name="立方体 73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5" name="立方体 73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6" name="立方体 73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7" name="立方体 73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8" name="立方体 73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5" name="组合 684"/>
            <p:cNvGrpSpPr/>
            <p:nvPr/>
          </p:nvGrpSpPr>
          <p:grpSpPr>
            <a:xfrm>
              <a:off x="2767830" y="1572682"/>
              <a:ext cx="540000" cy="4175906"/>
              <a:chOff x="3575720" y="1844824"/>
              <a:chExt cx="540000" cy="4175906"/>
            </a:xfrm>
          </p:grpSpPr>
          <p:sp>
            <p:nvSpPr>
              <p:cNvPr id="719" name="立方体 71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0" name="立方体 71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1" name="立方体 72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2" name="立方体 72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3" name="立方体 72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4" name="立方体 72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5" name="立方体 72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6" name="立方体 72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7" name="立方体 72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8" name="立方体 72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6" name="组合 685"/>
            <p:cNvGrpSpPr/>
            <p:nvPr/>
          </p:nvGrpSpPr>
          <p:grpSpPr>
            <a:xfrm>
              <a:off x="2633181" y="1707345"/>
              <a:ext cx="540000" cy="4175906"/>
              <a:chOff x="3575720" y="1844824"/>
              <a:chExt cx="540000" cy="4175906"/>
            </a:xfrm>
          </p:grpSpPr>
          <p:sp>
            <p:nvSpPr>
              <p:cNvPr id="709" name="立方体 70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0" name="立方体 70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1" name="立方体 71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2" name="立方体 71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3" name="立方体 71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4" name="立方体 71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5" name="立方体 71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6" name="立方体 71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7" name="立方体 71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8" name="立方体 71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7" name="组合 686"/>
            <p:cNvGrpSpPr/>
            <p:nvPr/>
          </p:nvGrpSpPr>
          <p:grpSpPr>
            <a:xfrm>
              <a:off x="2498532" y="1842008"/>
              <a:ext cx="540000" cy="4175906"/>
              <a:chOff x="3575720" y="1844824"/>
              <a:chExt cx="540000" cy="4175906"/>
            </a:xfrm>
          </p:grpSpPr>
          <p:sp>
            <p:nvSpPr>
              <p:cNvPr id="699" name="立方体 69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立方体 69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立方体 70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立方体 70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立方体 70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4" name="立方体 70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5" name="立方体 70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6" name="立方体 70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7" name="立方体 70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8" name="立方体 70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8" name="组合 687"/>
            <p:cNvGrpSpPr/>
            <p:nvPr/>
          </p:nvGrpSpPr>
          <p:grpSpPr>
            <a:xfrm>
              <a:off x="2363883" y="1976674"/>
              <a:ext cx="540000" cy="4175906"/>
              <a:chOff x="3575720" y="1844824"/>
              <a:chExt cx="540000" cy="4175906"/>
            </a:xfrm>
          </p:grpSpPr>
          <p:sp>
            <p:nvSpPr>
              <p:cNvPr id="689" name="立方体 688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立方体 689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1" name="立方体 690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2" name="立方体 691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立方体 692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立方体 693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立方体 694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立方体 695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立方体 696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立方体 697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89" name="组合 788"/>
          <p:cNvGrpSpPr/>
          <p:nvPr/>
        </p:nvGrpSpPr>
        <p:grpSpPr>
          <a:xfrm>
            <a:off x="3947531" y="764704"/>
            <a:ext cx="1751837" cy="5387876"/>
            <a:chOff x="2363883" y="764704"/>
            <a:chExt cx="1751837" cy="5387876"/>
          </a:xfrm>
        </p:grpSpPr>
        <p:grpSp>
          <p:nvGrpSpPr>
            <p:cNvPr id="790" name="组合 789"/>
            <p:cNvGrpSpPr/>
            <p:nvPr/>
          </p:nvGrpSpPr>
          <p:grpSpPr>
            <a:xfrm>
              <a:off x="3575720" y="764704"/>
              <a:ext cx="540000" cy="4175906"/>
              <a:chOff x="3575720" y="1844824"/>
              <a:chExt cx="540000" cy="4175906"/>
            </a:xfrm>
          </p:grpSpPr>
          <p:sp>
            <p:nvSpPr>
              <p:cNvPr id="890" name="立方体 88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1" name="立方体 89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2" name="立方体 89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3" name="立方体 89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4" name="立方体 89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5" name="立方体 89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6" name="立方体 89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7" name="立方体 89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8" name="立方体 89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9" name="立方体 89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1" name="组合 790"/>
            <p:cNvGrpSpPr/>
            <p:nvPr/>
          </p:nvGrpSpPr>
          <p:grpSpPr>
            <a:xfrm>
              <a:off x="3441075" y="899367"/>
              <a:ext cx="540000" cy="4175906"/>
              <a:chOff x="3575720" y="1844824"/>
              <a:chExt cx="540000" cy="4175906"/>
            </a:xfrm>
          </p:grpSpPr>
          <p:sp>
            <p:nvSpPr>
              <p:cNvPr id="880" name="立方体 87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1" name="立方体 88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2" name="立方体 88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3" name="立方体 88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4" name="立方体 88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5" name="立方体 88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6" name="立方体 88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7" name="立方体 88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8" name="立方体 88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9" name="立方体 88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2" name="组合 791"/>
            <p:cNvGrpSpPr/>
            <p:nvPr/>
          </p:nvGrpSpPr>
          <p:grpSpPr>
            <a:xfrm>
              <a:off x="3306426" y="1034030"/>
              <a:ext cx="540000" cy="4175906"/>
              <a:chOff x="3575720" y="1844824"/>
              <a:chExt cx="540000" cy="4175906"/>
            </a:xfrm>
          </p:grpSpPr>
          <p:sp>
            <p:nvSpPr>
              <p:cNvPr id="870" name="立方体 86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1" name="立方体 87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2" name="立方体 87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3" name="立方体 87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4" name="立方体 87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5" name="立方体 87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6" name="立方体 87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7" name="立方体 87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8" name="立方体 87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9" name="立方体 87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3" name="组合 792"/>
            <p:cNvGrpSpPr/>
            <p:nvPr/>
          </p:nvGrpSpPr>
          <p:grpSpPr>
            <a:xfrm>
              <a:off x="3171777" y="1168693"/>
              <a:ext cx="540000" cy="4175906"/>
              <a:chOff x="3575720" y="1844824"/>
              <a:chExt cx="540000" cy="4175906"/>
            </a:xfrm>
          </p:grpSpPr>
          <p:sp>
            <p:nvSpPr>
              <p:cNvPr id="860" name="立方体 85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1" name="立方体 86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2" name="立方体 86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3" name="立方体 86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4" name="立方体 86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5" name="立方体 86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6" name="立方体 86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7" name="立方体 86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8" name="立方体 86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9" name="立方体 86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4" name="组合 793"/>
            <p:cNvGrpSpPr/>
            <p:nvPr/>
          </p:nvGrpSpPr>
          <p:grpSpPr>
            <a:xfrm>
              <a:off x="3037128" y="1303356"/>
              <a:ext cx="540000" cy="4175906"/>
              <a:chOff x="3575720" y="1844824"/>
              <a:chExt cx="540000" cy="4175906"/>
            </a:xfrm>
          </p:grpSpPr>
          <p:sp>
            <p:nvSpPr>
              <p:cNvPr id="850" name="立方体 84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1" name="立方体 85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2" name="立方体 85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3" name="立方体 85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4" name="立方体 85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5" name="立方体 85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6" name="立方体 85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7" name="立方体 85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8" name="立方体 85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9" name="立方体 85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5" name="组合 794"/>
            <p:cNvGrpSpPr/>
            <p:nvPr/>
          </p:nvGrpSpPr>
          <p:grpSpPr>
            <a:xfrm>
              <a:off x="2902479" y="1438019"/>
              <a:ext cx="540000" cy="4175906"/>
              <a:chOff x="3575720" y="1844824"/>
              <a:chExt cx="540000" cy="4175906"/>
            </a:xfrm>
          </p:grpSpPr>
          <p:sp>
            <p:nvSpPr>
              <p:cNvPr id="840" name="立方体 83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1" name="立方体 84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2" name="立方体 84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3" name="立方体 84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4" name="立方体 84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5" name="立方体 84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6" name="立方体 84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7" name="立方体 84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8" name="立方体 84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9" name="立方体 84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6" name="组合 795"/>
            <p:cNvGrpSpPr/>
            <p:nvPr/>
          </p:nvGrpSpPr>
          <p:grpSpPr>
            <a:xfrm>
              <a:off x="2767830" y="1572682"/>
              <a:ext cx="540000" cy="4175906"/>
              <a:chOff x="3575720" y="1844824"/>
              <a:chExt cx="540000" cy="4175906"/>
            </a:xfrm>
          </p:grpSpPr>
          <p:sp>
            <p:nvSpPr>
              <p:cNvPr id="830" name="立方体 82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1" name="立方体 83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2" name="立方体 83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3" name="立方体 83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4" name="立方体 83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5" name="立方体 83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6" name="立方体 83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7" name="立方体 83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8" name="立方体 83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9" name="立方体 83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7" name="组合 796"/>
            <p:cNvGrpSpPr/>
            <p:nvPr/>
          </p:nvGrpSpPr>
          <p:grpSpPr>
            <a:xfrm>
              <a:off x="2633181" y="1707345"/>
              <a:ext cx="540000" cy="4175906"/>
              <a:chOff x="3575720" y="1844824"/>
              <a:chExt cx="540000" cy="4175906"/>
            </a:xfrm>
          </p:grpSpPr>
          <p:sp>
            <p:nvSpPr>
              <p:cNvPr id="820" name="立方体 81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1" name="立方体 82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2" name="立方体 82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3" name="立方体 82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4" name="立方体 82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5" name="立方体 82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6" name="立方体 82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7" name="立方体 82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8" name="立方体 82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9" name="立方体 82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8" name="组合 797"/>
            <p:cNvGrpSpPr/>
            <p:nvPr/>
          </p:nvGrpSpPr>
          <p:grpSpPr>
            <a:xfrm>
              <a:off x="2498532" y="1842008"/>
              <a:ext cx="540000" cy="4175906"/>
              <a:chOff x="3575720" y="1844824"/>
              <a:chExt cx="540000" cy="4175906"/>
            </a:xfrm>
          </p:grpSpPr>
          <p:sp>
            <p:nvSpPr>
              <p:cNvPr id="810" name="立方体 80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1" name="立方体 81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2" name="立方体 81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3" name="立方体 81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4" name="立方体 81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5" name="立方体 81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6" name="立方体 81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7" name="立方体 81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8" name="立方体 81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9" name="立方体 81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9" name="组合 798"/>
            <p:cNvGrpSpPr/>
            <p:nvPr/>
          </p:nvGrpSpPr>
          <p:grpSpPr>
            <a:xfrm>
              <a:off x="2363883" y="1976674"/>
              <a:ext cx="540000" cy="4175906"/>
              <a:chOff x="3575720" y="1844824"/>
              <a:chExt cx="540000" cy="4175906"/>
            </a:xfrm>
          </p:grpSpPr>
          <p:sp>
            <p:nvSpPr>
              <p:cNvPr id="800" name="立方体 799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1" name="立方体 800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2" name="立方体 801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3" name="立方体 802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4" name="立方体 803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5" name="立方体 804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6" name="立方体 805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7" name="立方体 806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8" name="立方体 807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9" name="立方体 808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900" name="组合 899"/>
          <p:cNvGrpSpPr/>
          <p:nvPr/>
        </p:nvGrpSpPr>
        <p:grpSpPr>
          <a:xfrm>
            <a:off x="4350400" y="764704"/>
            <a:ext cx="1751837" cy="5387876"/>
            <a:chOff x="2363883" y="764704"/>
            <a:chExt cx="1751837" cy="5387876"/>
          </a:xfrm>
        </p:grpSpPr>
        <p:grpSp>
          <p:nvGrpSpPr>
            <p:cNvPr id="901" name="组合 900"/>
            <p:cNvGrpSpPr/>
            <p:nvPr/>
          </p:nvGrpSpPr>
          <p:grpSpPr>
            <a:xfrm>
              <a:off x="3575720" y="764704"/>
              <a:ext cx="540000" cy="4175906"/>
              <a:chOff x="3575720" y="1844824"/>
              <a:chExt cx="540000" cy="4175906"/>
            </a:xfrm>
          </p:grpSpPr>
          <p:sp>
            <p:nvSpPr>
              <p:cNvPr id="1001" name="立方体 100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2" name="立方体 100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3" name="立方体 100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4" name="立方体 100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5" name="立方体 100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6" name="立方体 100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7" name="立方体 100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8" name="立方体 100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9" name="立方体 100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0" name="立方体 100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2" name="组合 901"/>
            <p:cNvGrpSpPr/>
            <p:nvPr/>
          </p:nvGrpSpPr>
          <p:grpSpPr>
            <a:xfrm>
              <a:off x="3441075" y="899367"/>
              <a:ext cx="540000" cy="4175906"/>
              <a:chOff x="3575720" y="1844824"/>
              <a:chExt cx="540000" cy="4175906"/>
            </a:xfrm>
          </p:grpSpPr>
          <p:sp>
            <p:nvSpPr>
              <p:cNvPr id="991" name="立方体 99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2" name="立方体 99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3" name="立方体 99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4" name="立方体 99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5" name="立方体 99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6" name="立方体 99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7" name="立方体 99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8" name="立方体 99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9" name="立方体 99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0" name="立方体 99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3" name="组合 902"/>
            <p:cNvGrpSpPr/>
            <p:nvPr/>
          </p:nvGrpSpPr>
          <p:grpSpPr>
            <a:xfrm>
              <a:off x="3306426" y="1034030"/>
              <a:ext cx="540000" cy="4175906"/>
              <a:chOff x="3575720" y="1844824"/>
              <a:chExt cx="540000" cy="4175906"/>
            </a:xfrm>
          </p:grpSpPr>
          <p:sp>
            <p:nvSpPr>
              <p:cNvPr id="981" name="立方体 98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2" name="立方体 98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3" name="立方体 98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4" name="立方体 98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5" name="立方体 98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6" name="立方体 98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7" name="立方体 98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8" name="立方体 98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9" name="立方体 98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0" name="立方体 98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4" name="组合 903"/>
            <p:cNvGrpSpPr/>
            <p:nvPr/>
          </p:nvGrpSpPr>
          <p:grpSpPr>
            <a:xfrm>
              <a:off x="3171777" y="1168693"/>
              <a:ext cx="540000" cy="4175906"/>
              <a:chOff x="3575720" y="1844824"/>
              <a:chExt cx="540000" cy="4175906"/>
            </a:xfrm>
          </p:grpSpPr>
          <p:sp>
            <p:nvSpPr>
              <p:cNvPr id="971" name="立方体 97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2" name="立方体 97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3" name="立方体 97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4" name="立方体 97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5" name="立方体 97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6" name="立方体 97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7" name="立方体 97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8" name="立方体 97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9" name="立方体 97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0" name="立方体 97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5" name="组合 904"/>
            <p:cNvGrpSpPr/>
            <p:nvPr/>
          </p:nvGrpSpPr>
          <p:grpSpPr>
            <a:xfrm>
              <a:off x="3037128" y="1303356"/>
              <a:ext cx="540000" cy="4175906"/>
              <a:chOff x="3575720" y="1844824"/>
              <a:chExt cx="540000" cy="4175906"/>
            </a:xfrm>
          </p:grpSpPr>
          <p:sp>
            <p:nvSpPr>
              <p:cNvPr id="961" name="立方体 96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2" name="立方体 96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3" name="立方体 96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4" name="立方体 96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5" name="立方体 96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6" name="立方体 96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7" name="立方体 96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8" name="立方体 96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9" name="立方体 96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0" name="立方体 96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6" name="组合 905"/>
            <p:cNvGrpSpPr/>
            <p:nvPr/>
          </p:nvGrpSpPr>
          <p:grpSpPr>
            <a:xfrm>
              <a:off x="2902479" y="1438019"/>
              <a:ext cx="540000" cy="4175906"/>
              <a:chOff x="3575720" y="1844824"/>
              <a:chExt cx="540000" cy="4175906"/>
            </a:xfrm>
          </p:grpSpPr>
          <p:sp>
            <p:nvSpPr>
              <p:cNvPr id="951" name="立方体 95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2" name="立方体 95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3" name="立方体 95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4" name="立方体 95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5" name="立方体 95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6" name="立方体 95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7" name="立方体 95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8" name="立方体 95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9" name="立方体 95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0" name="立方体 95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7" name="组合 906"/>
            <p:cNvGrpSpPr/>
            <p:nvPr/>
          </p:nvGrpSpPr>
          <p:grpSpPr>
            <a:xfrm>
              <a:off x="2767830" y="1572682"/>
              <a:ext cx="540000" cy="4175906"/>
              <a:chOff x="3575720" y="1844824"/>
              <a:chExt cx="540000" cy="4175906"/>
            </a:xfrm>
          </p:grpSpPr>
          <p:sp>
            <p:nvSpPr>
              <p:cNvPr id="941" name="立方体 94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2" name="立方体 94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3" name="立方体 94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4" name="立方体 94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5" name="立方体 94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6" name="立方体 94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7" name="立方体 94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8" name="立方体 94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9" name="立方体 94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0" name="立方体 94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8" name="组合 907"/>
            <p:cNvGrpSpPr/>
            <p:nvPr/>
          </p:nvGrpSpPr>
          <p:grpSpPr>
            <a:xfrm>
              <a:off x="2633181" y="1707345"/>
              <a:ext cx="540000" cy="4175906"/>
              <a:chOff x="3575720" y="1844824"/>
              <a:chExt cx="540000" cy="4175906"/>
            </a:xfrm>
          </p:grpSpPr>
          <p:sp>
            <p:nvSpPr>
              <p:cNvPr id="931" name="立方体 93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2" name="立方体 93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3" name="立方体 93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4" name="立方体 93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5" name="立方体 93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6" name="立方体 93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7" name="立方体 93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8" name="立方体 93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9" name="立方体 93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0" name="立方体 93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9" name="组合 908"/>
            <p:cNvGrpSpPr/>
            <p:nvPr/>
          </p:nvGrpSpPr>
          <p:grpSpPr>
            <a:xfrm>
              <a:off x="2498532" y="1842008"/>
              <a:ext cx="540000" cy="4175906"/>
              <a:chOff x="3575720" y="1844824"/>
              <a:chExt cx="540000" cy="4175906"/>
            </a:xfrm>
          </p:grpSpPr>
          <p:sp>
            <p:nvSpPr>
              <p:cNvPr id="921" name="立方体 92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2" name="立方体 92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3" name="立方体 92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4" name="立方体 92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5" name="立方体 92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6" name="立方体 92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7" name="立方体 92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8" name="立方体 92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9" name="立方体 92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0" name="立方体 92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10" name="组合 909"/>
            <p:cNvGrpSpPr/>
            <p:nvPr/>
          </p:nvGrpSpPr>
          <p:grpSpPr>
            <a:xfrm>
              <a:off x="2363883" y="1976674"/>
              <a:ext cx="540000" cy="4175906"/>
              <a:chOff x="3575720" y="1844824"/>
              <a:chExt cx="540000" cy="4175906"/>
            </a:xfrm>
          </p:grpSpPr>
          <p:sp>
            <p:nvSpPr>
              <p:cNvPr id="911" name="立方体 910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2" name="立方体 911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3" name="立方体 912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4" name="立方体 913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5" name="立方体 914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6" name="立方体 915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7" name="立方体 916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8" name="立方体 917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9" name="立方体 918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0" name="立方体 919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011" name="组合 1010"/>
          <p:cNvGrpSpPr/>
          <p:nvPr/>
        </p:nvGrpSpPr>
        <p:grpSpPr>
          <a:xfrm>
            <a:off x="4753267" y="764704"/>
            <a:ext cx="1751837" cy="5387876"/>
            <a:chOff x="2363883" y="764704"/>
            <a:chExt cx="1751837" cy="5387876"/>
          </a:xfrm>
        </p:grpSpPr>
        <p:grpSp>
          <p:nvGrpSpPr>
            <p:cNvPr id="1012" name="组合 1011"/>
            <p:cNvGrpSpPr/>
            <p:nvPr/>
          </p:nvGrpSpPr>
          <p:grpSpPr>
            <a:xfrm>
              <a:off x="3575720" y="764704"/>
              <a:ext cx="540000" cy="4175906"/>
              <a:chOff x="3575720" y="1844824"/>
              <a:chExt cx="540000" cy="4175906"/>
            </a:xfrm>
          </p:grpSpPr>
          <p:sp>
            <p:nvSpPr>
              <p:cNvPr id="1112" name="立方体 111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3" name="立方体 111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4" name="立方体 111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5" name="立方体 111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6" name="立方体 111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7" name="立方体 111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8" name="立方体 111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9" name="立方体 111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0" name="立方体 111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1" name="立方体 112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3" name="组合 1012"/>
            <p:cNvGrpSpPr/>
            <p:nvPr/>
          </p:nvGrpSpPr>
          <p:grpSpPr>
            <a:xfrm>
              <a:off x="3441075" y="899367"/>
              <a:ext cx="540000" cy="4175906"/>
              <a:chOff x="3575720" y="1844824"/>
              <a:chExt cx="540000" cy="4175906"/>
            </a:xfrm>
          </p:grpSpPr>
          <p:sp>
            <p:nvSpPr>
              <p:cNvPr id="1102" name="立方体 110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3" name="立方体 110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4" name="立方体 110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5" name="立方体 110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6" name="立方体 110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7" name="立方体 110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8" name="立方体 110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9" name="立方体 110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0" name="立方体 110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1" name="立方体 111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4" name="组合 1013"/>
            <p:cNvGrpSpPr/>
            <p:nvPr/>
          </p:nvGrpSpPr>
          <p:grpSpPr>
            <a:xfrm>
              <a:off x="3306426" y="1034030"/>
              <a:ext cx="540000" cy="4175906"/>
              <a:chOff x="3575720" y="1844824"/>
              <a:chExt cx="540000" cy="4175906"/>
            </a:xfrm>
          </p:grpSpPr>
          <p:sp>
            <p:nvSpPr>
              <p:cNvPr id="1092" name="立方体 109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3" name="立方体 109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4" name="立方体 109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5" name="立方体 109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6" name="立方体 109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7" name="立方体 109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8" name="立方体 109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9" name="立方体 109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0" name="立方体 109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1" name="立方体 110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5" name="组合 1014"/>
            <p:cNvGrpSpPr/>
            <p:nvPr/>
          </p:nvGrpSpPr>
          <p:grpSpPr>
            <a:xfrm>
              <a:off x="3171777" y="1168693"/>
              <a:ext cx="540000" cy="4175906"/>
              <a:chOff x="3575720" y="1844824"/>
              <a:chExt cx="540000" cy="4175906"/>
            </a:xfrm>
          </p:grpSpPr>
          <p:sp>
            <p:nvSpPr>
              <p:cNvPr id="1082" name="立方体 108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3" name="立方体 108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4" name="立方体 108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5" name="立方体 108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6" name="立方体 108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7" name="立方体 108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8" name="立方体 108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9" name="立方体 108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0" name="立方体 108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1" name="立方体 109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6" name="组合 1015"/>
            <p:cNvGrpSpPr/>
            <p:nvPr/>
          </p:nvGrpSpPr>
          <p:grpSpPr>
            <a:xfrm>
              <a:off x="3037128" y="1303356"/>
              <a:ext cx="540000" cy="4175906"/>
              <a:chOff x="3575720" y="1844824"/>
              <a:chExt cx="540000" cy="4175906"/>
            </a:xfrm>
          </p:grpSpPr>
          <p:sp>
            <p:nvSpPr>
              <p:cNvPr id="1072" name="立方体 107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3" name="立方体 107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4" name="立方体 107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5" name="立方体 107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6" name="立方体 107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7" name="立方体 107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8" name="立方体 107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9" name="立方体 107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0" name="立方体 107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1" name="立方体 108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7" name="组合 1016"/>
            <p:cNvGrpSpPr/>
            <p:nvPr/>
          </p:nvGrpSpPr>
          <p:grpSpPr>
            <a:xfrm>
              <a:off x="2902479" y="1438019"/>
              <a:ext cx="540000" cy="4175906"/>
              <a:chOff x="3575720" y="1844824"/>
              <a:chExt cx="540000" cy="4175906"/>
            </a:xfrm>
          </p:grpSpPr>
          <p:sp>
            <p:nvSpPr>
              <p:cNvPr id="1062" name="立方体 106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3" name="立方体 106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4" name="立方体 106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5" name="立方体 106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6" name="立方体 106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7" name="立方体 106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8" name="立方体 106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9" name="立方体 106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0" name="立方体 106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1" name="立方体 107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8" name="组合 1017"/>
            <p:cNvGrpSpPr/>
            <p:nvPr/>
          </p:nvGrpSpPr>
          <p:grpSpPr>
            <a:xfrm>
              <a:off x="2767830" y="1572682"/>
              <a:ext cx="540000" cy="4175906"/>
              <a:chOff x="3575720" y="1844824"/>
              <a:chExt cx="540000" cy="4175906"/>
            </a:xfrm>
          </p:grpSpPr>
          <p:sp>
            <p:nvSpPr>
              <p:cNvPr id="1052" name="立方体 105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3" name="立方体 105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4" name="立方体 105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5" name="立方体 105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6" name="立方体 105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7" name="立方体 105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8" name="立方体 105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9" name="立方体 105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0" name="立方体 105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1" name="立方体 106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9" name="组合 1018"/>
            <p:cNvGrpSpPr/>
            <p:nvPr/>
          </p:nvGrpSpPr>
          <p:grpSpPr>
            <a:xfrm>
              <a:off x="2633181" y="1707345"/>
              <a:ext cx="540000" cy="4175906"/>
              <a:chOff x="3575720" y="1844824"/>
              <a:chExt cx="540000" cy="4175906"/>
            </a:xfrm>
          </p:grpSpPr>
          <p:sp>
            <p:nvSpPr>
              <p:cNvPr id="1042" name="立方体 104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3" name="立方体 104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4" name="立方体 104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5" name="立方体 104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6" name="立方体 104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7" name="立方体 104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" name="立方体 104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9" name="立方体 104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0" name="立方体 104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1" name="立方体 105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20" name="组合 1019"/>
            <p:cNvGrpSpPr/>
            <p:nvPr/>
          </p:nvGrpSpPr>
          <p:grpSpPr>
            <a:xfrm>
              <a:off x="2498532" y="1842008"/>
              <a:ext cx="540000" cy="4175906"/>
              <a:chOff x="3575720" y="1844824"/>
              <a:chExt cx="540000" cy="4175906"/>
            </a:xfrm>
          </p:grpSpPr>
          <p:sp>
            <p:nvSpPr>
              <p:cNvPr id="1032" name="立方体 103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3" name="立方体 103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4" name="立方体 103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5" name="立方体 103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6" name="立方体 103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7" name="立方体 103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8" name="立方体 103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9" name="立方体 103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0" name="立方体 103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1" name="立方体 104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21" name="组合 1020"/>
            <p:cNvGrpSpPr/>
            <p:nvPr/>
          </p:nvGrpSpPr>
          <p:grpSpPr>
            <a:xfrm>
              <a:off x="2363883" y="1976674"/>
              <a:ext cx="540000" cy="4175906"/>
              <a:chOff x="3575720" y="1844824"/>
              <a:chExt cx="540000" cy="4175906"/>
            </a:xfrm>
          </p:grpSpPr>
          <p:sp>
            <p:nvSpPr>
              <p:cNvPr id="1022" name="立方体 1021"/>
              <p:cNvSpPr/>
              <p:nvPr/>
            </p:nvSpPr>
            <p:spPr>
              <a:xfrm>
                <a:off x="3575720" y="5480730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3" name="立方体 1022"/>
              <p:cNvSpPr/>
              <p:nvPr/>
            </p:nvSpPr>
            <p:spPr>
              <a:xfrm>
                <a:off x="3575720" y="507674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4" name="立方体 1023"/>
              <p:cNvSpPr/>
              <p:nvPr/>
            </p:nvSpPr>
            <p:spPr>
              <a:xfrm>
                <a:off x="3575720" y="467275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5" name="立方体 1024"/>
              <p:cNvSpPr/>
              <p:nvPr/>
            </p:nvSpPr>
            <p:spPr>
              <a:xfrm>
                <a:off x="3575720" y="426876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6" name="立方体 1025"/>
              <p:cNvSpPr/>
              <p:nvPr/>
            </p:nvSpPr>
            <p:spPr>
              <a:xfrm>
                <a:off x="3575720" y="386477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7" name="立方体 1026"/>
              <p:cNvSpPr/>
              <p:nvPr/>
            </p:nvSpPr>
            <p:spPr>
              <a:xfrm>
                <a:off x="3575720" y="346078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8" name="立方体 1027"/>
              <p:cNvSpPr/>
              <p:nvPr/>
            </p:nvSpPr>
            <p:spPr>
              <a:xfrm>
                <a:off x="3575720" y="305679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9" name="立方体 1028"/>
              <p:cNvSpPr/>
              <p:nvPr/>
            </p:nvSpPr>
            <p:spPr>
              <a:xfrm>
                <a:off x="3575720" y="265280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0" name="立方体 1029"/>
              <p:cNvSpPr/>
              <p:nvPr/>
            </p:nvSpPr>
            <p:spPr>
              <a:xfrm>
                <a:off x="3575720" y="224881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1" name="立方体 1030"/>
              <p:cNvSpPr/>
              <p:nvPr/>
            </p:nvSpPr>
            <p:spPr>
              <a:xfrm>
                <a:off x="3575720" y="1844824"/>
                <a:ext cx="540000" cy="540000"/>
              </a:xfrm>
              <a:prstGeom prst="cube">
                <a:avLst/>
              </a:prstGeom>
              <a:solidFill>
                <a:srgbClr val="DAEAC1"/>
              </a:solidFill>
              <a:ln w="19050">
                <a:solidFill>
                  <a:srgbClr val="00A99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28" name="文本框 1127"/>
          <p:cNvSpPr txBox="1"/>
          <p:nvPr/>
        </p:nvSpPr>
        <p:spPr>
          <a:xfrm>
            <a:off x="6744072" y="3105834"/>
            <a:ext cx="49685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个百是</a:t>
            </a:r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+mj-ea"/>
                <a:ea typeface="+mj-ea"/>
              </a:rPr>
              <a:t>个</a:t>
            </a:r>
            <a:r>
              <a:rPr lang="en-US" altLang="zh-CN" sz="3600" b="1" dirty="0">
                <a:latin typeface="+mj-ea"/>
                <a:ea typeface="+mj-ea"/>
              </a:rPr>
              <a:t>(    )</a:t>
            </a:r>
            <a:r>
              <a:rPr lang="zh-CN" altLang="en-US" sz="3600" b="1" dirty="0">
                <a:latin typeface="+mj-ea"/>
                <a:ea typeface="+mj-ea"/>
              </a:rPr>
              <a:t>。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1129" name="文本框 1128"/>
          <p:cNvSpPr txBox="1"/>
          <p:nvPr/>
        </p:nvSpPr>
        <p:spPr>
          <a:xfrm>
            <a:off x="9696400" y="3105833"/>
            <a:ext cx="10801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千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" grpId="0"/>
      <p:bldP spid="11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>
          <a:xfrm>
            <a:off x="1127786" y="490953"/>
            <a:ext cx="49685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个一是</a:t>
            </a:r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+mj-ea"/>
                <a:ea typeface="+mj-ea"/>
              </a:rPr>
              <a:t>个</a:t>
            </a:r>
            <a:r>
              <a:rPr lang="en-US" altLang="zh-CN" sz="3600" b="1" dirty="0">
                <a:latin typeface="+mj-ea"/>
                <a:ea typeface="+mj-ea"/>
              </a:rPr>
              <a:t>(    )</a:t>
            </a:r>
            <a:r>
              <a:rPr lang="zh-CN" altLang="en-US" sz="3600" b="1" dirty="0">
                <a:latin typeface="+mj-ea"/>
                <a:ea typeface="+mj-ea"/>
              </a:rPr>
              <a:t>。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4079776" y="490953"/>
            <a:ext cx="10801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十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127448" y="1356790"/>
            <a:ext cx="49685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个十是</a:t>
            </a:r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+mj-ea"/>
                <a:ea typeface="+mj-ea"/>
              </a:rPr>
              <a:t>个</a:t>
            </a:r>
            <a:r>
              <a:rPr lang="en-US" altLang="zh-CN" sz="3600" b="1" dirty="0">
                <a:latin typeface="+mj-ea"/>
                <a:ea typeface="+mj-ea"/>
              </a:rPr>
              <a:t>(    )</a:t>
            </a:r>
            <a:r>
              <a:rPr lang="zh-CN" altLang="en-US" sz="3600" b="1" dirty="0">
                <a:latin typeface="+mj-ea"/>
                <a:ea typeface="+mj-ea"/>
              </a:rPr>
              <a:t>。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079776" y="1356790"/>
            <a:ext cx="10801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百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1127448" y="2222627"/>
            <a:ext cx="49685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个百是</a:t>
            </a:r>
            <a:r>
              <a:rPr lang="en-US" altLang="zh-CN" sz="36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+mj-ea"/>
                <a:ea typeface="+mj-ea"/>
              </a:rPr>
              <a:t>个</a:t>
            </a:r>
            <a:r>
              <a:rPr lang="en-US" altLang="zh-CN" sz="3600" b="1" dirty="0">
                <a:latin typeface="+mj-ea"/>
                <a:ea typeface="+mj-ea"/>
              </a:rPr>
              <a:t>(    )</a:t>
            </a:r>
            <a:r>
              <a:rPr lang="zh-CN" altLang="en-US" sz="3600" b="1" dirty="0">
                <a:latin typeface="+mj-ea"/>
                <a:ea typeface="+mj-ea"/>
              </a:rPr>
              <a:t>。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079776" y="2222626"/>
            <a:ext cx="10801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千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4079776" y="2991534"/>
            <a:ext cx="4032448" cy="2588634"/>
            <a:chOff x="4079776" y="2680621"/>
            <a:chExt cx="4032448" cy="2588634"/>
          </a:xfrm>
        </p:grpSpPr>
        <p:grpSp>
          <p:nvGrpSpPr>
            <p:cNvPr id="77" name="组合 76"/>
            <p:cNvGrpSpPr/>
            <p:nvPr/>
          </p:nvGrpSpPr>
          <p:grpSpPr>
            <a:xfrm>
              <a:off x="5087888" y="2680621"/>
              <a:ext cx="3024336" cy="2588634"/>
              <a:chOff x="5087888" y="2134683"/>
              <a:chExt cx="3024336" cy="2588634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7104112" y="2134683"/>
                <a:ext cx="1008112" cy="2588634"/>
                <a:chOff x="7104112" y="2134683"/>
                <a:chExt cx="1008112" cy="2588634"/>
              </a:xfrm>
            </p:grpSpPr>
            <p:sp>
              <p:nvSpPr>
                <p:cNvPr id="85" name="矩形 84"/>
                <p:cNvSpPr/>
                <p:nvPr/>
              </p:nvSpPr>
              <p:spPr>
                <a:xfrm>
                  <a:off x="7585309" y="2134683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矩形 85"/>
                <p:cNvSpPr/>
                <p:nvPr/>
              </p:nvSpPr>
              <p:spPr>
                <a:xfrm>
                  <a:off x="7104112" y="4076986"/>
                  <a:ext cx="1008112" cy="646331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个位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9" name="组合 78"/>
              <p:cNvGrpSpPr/>
              <p:nvPr/>
            </p:nvGrpSpPr>
            <p:grpSpPr>
              <a:xfrm>
                <a:off x="6096000" y="2134683"/>
                <a:ext cx="1008112" cy="2588634"/>
                <a:chOff x="6096000" y="2134683"/>
                <a:chExt cx="1008112" cy="2588634"/>
              </a:xfrm>
            </p:grpSpPr>
            <p:sp>
              <p:nvSpPr>
                <p:cNvPr id="83" name="矩形 82"/>
                <p:cNvSpPr/>
                <p:nvPr/>
              </p:nvSpPr>
              <p:spPr>
                <a:xfrm>
                  <a:off x="6577197" y="2134683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矩形 83"/>
                <p:cNvSpPr/>
                <p:nvPr/>
              </p:nvSpPr>
              <p:spPr>
                <a:xfrm>
                  <a:off x="6096000" y="4076986"/>
                  <a:ext cx="1008112" cy="646331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十位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0" name="组合 79"/>
              <p:cNvGrpSpPr/>
              <p:nvPr/>
            </p:nvGrpSpPr>
            <p:grpSpPr>
              <a:xfrm>
                <a:off x="5087888" y="2134683"/>
                <a:ext cx="1008112" cy="2588634"/>
                <a:chOff x="5087888" y="2134683"/>
                <a:chExt cx="1008112" cy="2588634"/>
              </a:xfrm>
            </p:grpSpPr>
            <p:sp>
              <p:nvSpPr>
                <p:cNvPr id="81" name="矩形 80"/>
                <p:cNvSpPr/>
                <p:nvPr/>
              </p:nvSpPr>
              <p:spPr>
                <a:xfrm>
                  <a:off x="5569085" y="2134683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矩形 81"/>
                <p:cNvSpPr/>
                <p:nvPr/>
              </p:nvSpPr>
              <p:spPr>
                <a:xfrm>
                  <a:off x="5087888" y="4076986"/>
                  <a:ext cx="1008112" cy="646331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百位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87" name="组合 86"/>
            <p:cNvGrpSpPr/>
            <p:nvPr/>
          </p:nvGrpSpPr>
          <p:grpSpPr>
            <a:xfrm>
              <a:off x="4079776" y="2680621"/>
              <a:ext cx="1008112" cy="2588634"/>
              <a:chOff x="8832304" y="3636032"/>
              <a:chExt cx="1008112" cy="2588634"/>
            </a:xfrm>
          </p:grpSpPr>
          <p:sp>
            <p:nvSpPr>
              <p:cNvPr id="88" name="矩形 87"/>
              <p:cNvSpPr/>
              <p:nvPr/>
            </p:nvSpPr>
            <p:spPr>
              <a:xfrm>
                <a:off x="9313501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8832304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91" name="图片 9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737" y="2418843"/>
            <a:ext cx="1903074" cy="2045185"/>
          </a:xfrm>
          <a:prstGeom prst="rect">
            <a:avLst/>
          </a:prstGeom>
        </p:spPr>
      </p:pic>
      <p:sp>
        <p:nvSpPr>
          <p:cNvPr id="92" name="圆角矩形标注 5"/>
          <p:cNvSpPr/>
          <p:nvPr/>
        </p:nvSpPr>
        <p:spPr bwMode="auto">
          <a:xfrm>
            <a:off x="5644284" y="1331695"/>
            <a:ext cx="5420268" cy="646331"/>
          </a:xfrm>
          <a:prstGeom prst="wedgeRoundRectCallout">
            <a:avLst>
              <a:gd name="adj1" fmla="val 35780"/>
              <a:gd name="adj2" fmla="val 1283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关于数数你有什么新发现？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4" name="矩形: 圆角 93"/>
          <p:cNvSpPr/>
          <p:nvPr/>
        </p:nvSpPr>
        <p:spPr>
          <a:xfrm>
            <a:off x="7404140" y="474593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: 圆角 94"/>
          <p:cNvSpPr/>
          <p:nvPr/>
        </p:nvSpPr>
        <p:spPr>
          <a:xfrm>
            <a:off x="7404140" y="455609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: 圆角 95"/>
          <p:cNvSpPr/>
          <p:nvPr/>
        </p:nvSpPr>
        <p:spPr>
          <a:xfrm>
            <a:off x="7404140" y="436625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矩形: 圆角 96"/>
          <p:cNvSpPr/>
          <p:nvPr/>
        </p:nvSpPr>
        <p:spPr>
          <a:xfrm>
            <a:off x="7404140" y="417641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/>
          <p:cNvSpPr/>
          <p:nvPr/>
        </p:nvSpPr>
        <p:spPr>
          <a:xfrm>
            <a:off x="7404140" y="398657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: 圆角 98"/>
          <p:cNvSpPr/>
          <p:nvPr/>
        </p:nvSpPr>
        <p:spPr>
          <a:xfrm>
            <a:off x="7404140" y="379673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: 圆角 99"/>
          <p:cNvSpPr/>
          <p:nvPr/>
        </p:nvSpPr>
        <p:spPr>
          <a:xfrm>
            <a:off x="7404140" y="360690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矩形: 圆角 100"/>
          <p:cNvSpPr/>
          <p:nvPr/>
        </p:nvSpPr>
        <p:spPr>
          <a:xfrm>
            <a:off x="7404140" y="341706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: 圆角 101"/>
          <p:cNvSpPr/>
          <p:nvPr/>
        </p:nvSpPr>
        <p:spPr>
          <a:xfrm>
            <a:off x="7404140" y="322722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: 圆角 102"/>
          <p:cNvSpPr/>
          <p:nvPr/>
        </p:nvSpPr>
        <p:spPr>
          <a:xfrm>
            <a:off x="7404140" y="303738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6" name="图片 1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501" y="5012884"/>
            <a:ext cx="890384" cy="520950"/>
          </a:xfrm>
          <a:prstGeom prst="rect">
            <a:avLst/>
          </a:prstGeom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388" y="5012884"/>
            <a:ext cx="890384" cy="520950"/>
          </a:xfrm>
          <a:prstGeom prst="rect">
            <a:avLst/>
          </a:prstGeom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274" y="5012884"/>
            <a:ext cx="890384" cy="52095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160" y="5012884"/>
            <a:ext cx="890384" cy="520950"/>
          </a:xfrm>
          <a:prstGeom prst="rect">
            <a:avLst/>
          </a:prstGeom>
        </p:spPr>
      </p:pic>
      <p:sp>
        <p:nvSpPr>
          <p:cNvPr id="110" name="文本框 109"/>
          <p:cNvSpPr txBox="1"/>
          <p:nvPr/>
        </p:nvSpPr>
        <p:spPr>
          <a:xfrm>
            <a:off x="542619" y="3321173"/>
            <a:ext cx="3708249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+mn-ea"/>
                <a:ea typeface="+mn-ea"/>
              </a:rPr>
              <a:t>个（一）、十、百、千都是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计数单位</a:t>
            </a:r>
            <a:r>
              <a:rPr lang="zh-CN" altLang="en-US" sz="3200" b="1" dirty="0">
                <a:latin typeface="+mn-ea"/>
                <a:ea typeface="+mn-ea"/>
              </a:rPr>
              <a:t>。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116" name="矩形: 圆角 115"/>
          <p:cNvSpPr/>
          <p:nvPr/>
        </p:nvSpPr>
        <p:spPr>
          <a:xfrm>
            <a:off x="7330220" y="2991534"/>
            <a:ext cx="555896" cy="1983105"/>
          </a:xfrm>
          <a:prstGeom prst="roundRect">
            <a:avLst/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矩形: 圆角 125"/>
          <p:cNvSpPr/>
          <p:nvPr/>
        </p:nvSpPr>
        <p:spPr>
          <a:xfrm>
            <a:off x="6395248" y="474593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: 圆角 126"/>
          <p:cNvSpPr/>
          <p:nvPr/>
        </p:nvSpPr>
        <p:spPr>
          <a:xfrm>
            <a:off x="6395248" y="455609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矩形: 圆角 127"/>
          <p:cNvSpPr/>
          <p:nvPr/>
        </p:nvSpPr>
        <p:spPr>
          <a:xfrm>
            <a:off x="6395248" y="436625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: 圆角 128"/>
          <p:cNvSpPr/>
          <p:nvPr/>
        </p:nvSpPr>
        <p:spPr>
          <a:xfrm>
            <a:off x="6395248" y="417641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矩形: 圆角 129"/>
          <p:cNvSpPr/>
          <p:nvPr/>
        </p:nvSpPr>
        <p:spPr>
          <a:xfrm>
            <a:off x="6395248" y="398657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矩形: 圆角 130"/>
          <p:cNvSpPr/>
          <p:nvPr/>
        </p:nvSpPr>
        <p:spPr>
          <a:xfrm>
            <a:off x="6395248" y="379673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矩形: 圆角 131"/>
          <p:cNvSpPr/>
          <p:nvPr/>
        </p:nvSpPr>
        <p:spPr>
          <a:xfrm>
            <a:off x="6395248" y="360690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矩形: 圆角 132"/>
          <p:cNvSpPr/>
          <p:nvPr/>
        </p:nvSpPr>
        <p:spPr>
          <a:xfrm>
            <a:off x="6395248" y="341706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: 圆角 133"/>
          <p:cNvSpPr/>
          <p:nvPr/>
        </p:nvSpPr>
        <p:spPr>
          <a:xfrm>
            <a:off x="6395248" y="322722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矩形: 圆角 134"/>
          <p:cNvSpPr/>
          <p:nvPr/>
        </p:nvSpPr>
        <p:spPr>
          <a:xfrm>
            <a:off x="6395248" y="303738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矩形: 圆角 135"/>
          <p:cNvSpPr/>
          <p:nvPr/>
        </p:nvSpPr>
        <p:spPr>
          <a:xfrm>
            <a:off x="6322108" y="2991534"/>
            <a:ext cx="555896" cy="1983105"/>
          </a:xfrm>
          <a:prstGeom prst="roundRect">
            <a:avLst/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: 圆角 136"/>
          <p:cNvSpPr/>
          <p:nvPr/>
        </p:nvSpPr>
        <p:spPr>
          <a:xfrm>
            <a:off x="5387390" y="474593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矩形: 圆角 137"/>
          <p:cNvSpPr/>
          <p:nvPr/>
        </p:nvSpPr>
        <p:spPr>
          <a:xfrm>
            <a:off x="5387390" y="455609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: 圆角 138"/>
          <p:cNvSpPr/>
          <p:nvPr/>
        </p:nvSpPr>
        <p:spPr>
          <a:xfrm>
            <a:off x="5387390" y="436625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矩形: 圆角 139"/>
          <p:cNvSpPr/>
          <p:nvPr/>
        </p:nvSpPr>
        <p:spPr>
          <a:xfrm>
            <a:off x="5387390" y="417641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: 圆角 140"/>
          <p:cNvSpPr/>
          <p:nvPr/>
        </p:nvSpPr>
        <p:spPr>
          <a:xfrm>
            <a:off x="5387390" y="398657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矩形: 圆角 141"/>
          <p:cNvSpPr/>
          <p:nvPr/>
        </p:nvSpPr>
        <p:spPr>
          <a:xfrm>
            <a:off x="5387390" y="379673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矩形: 圆角 142"/>
          <p:cNvSpPr/>
          <p:nvPr/>
        </p:nvSpPr>
        <p:spPr>
          <a:xfrm>
            <a:off x="5387390" y="360690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: 圆角 143"/>
          <p:cNvSpPr/>
          <p:nvPr/>
        </p:nvSpPr>
        <p:spPr>
          <a:xfrm>
            <a:off x="5387390" y="341706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矩形: 圆角 144"/>
          <p:cNvSpPr/>
          <p:nvPr/>
        </p:nvSpPr>
        <p:spPr>
          <a:xfrm>
            <a:off x="5387390" y="322722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矩形: 圆角 145"/>
          <p:cNvSpPr/>
          <p:nvPr/>
        </p:nvSpPr>
        <p:spPr>
          <a:xfrm>
            <a:off x="5387390" y="303738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矩形: 圆角 146"/>
          <p:cNvSpPr/>
          <p:nvPr/>
        </p:nvSpPr>
        <p:spPr>
          <a:xfrm>
            <a:off x="5314250" y="2991534"/>
            <a:ext cx="555896" cy="1983105"/>
          </a:xfrm>
          <a:prstGeom prst="roundRect">
            <a:avLst/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矩形: 圆角 147"/>
          <p:cNvSpPr/>
          <p:nvPr/>
        </p:nvSpPr>
        <p:spPr>
          <a:xfrm>
            <a:off x="4380582" y="474593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圆角矩形标注 5"/>
          <p:cNvSpPr/>
          <p:nvPr/>
        </p:nvSpPr>
        <p:spPr bwMode="auto">
          <a:xfrm>
            <a:off x="6878320" y="598170"/>
            <a:ext cx="3853180" cy="1820545"/>
          </a:xfrm>
          <a:prstGeom prst="wedgeRoundRectCallout">
            <a:avLst>
              <a:gd name="adj1" fmla="val 39755"/>
              <a:gd name="adj2" fmla="val 7200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每数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个同样的计数单位，就会产生一个新的计数单位。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61620" y="5707004"/>
            <a:ext cx="7068761" cy="645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相邻</a:t>
            </a:r>
            <a:r>
              <a:rPr lang="zh-CN" altLang="en-US" sz="3600" b="1" dirty="0">
                <a:latin typeface="+mj-ea"/>
                <a:ea typeface="+mj-ea"/>
              </a:rPr>
              <a:t>两个计数单位的</a:t>
            </a:r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进率是十</a:t>
            </a:r>
            <a:r>
              <a:rPr lang="zh-CN" altLang="en-US" sz="3600" b="1" dirty="0">
                <a:latin typeface="+mj-ea"/>
                <a:ea typeface="+mj-ea"/>
              </a:rPr>
              <a:t>。</a:t>
            </a:r>
            <a:endParaRPr lang="zh-CN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500"/>
                            </p:stCondLst>
                            <p:childTnLst>
                              <p:par>
                                <p:cTn id="1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500"/>
                            </p:stCondLst>
                            <p:childTnLst>
                              <p:par>
                                <p:cTn id="1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3500"/>
                            </p:stCondLst>
                            <p:childTnLst>
                              <p:par>
                                <p:cTn id="20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00"/>
                            </p:stCondLst>
                            <p:childTnLst>
                              <p:par>
                                <p:cTn id="2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500"/>
                            </p:stCondLst>
                            <p:childTnLst>
                              <p:par>
                                <p:cTn id="2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1500"/>
                            </p:stCondLst>
                            <p:childTnLst>
                              <p:par>
                                <p:cTn id="30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2000"/>
                            </p:stCondLst>
                            <p:childTnLst>
                              <p:par>
                                <p:cTn id="3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2500"/>
                            </p:stCondLst>
                            <p:childTnLst>
                              <p:par>
                                <p:cTn id="3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3000"/>
                            </p:stCondLst>
                            <p:childTnLst>
                              <p:par>
                                <p:cTn id="3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1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6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6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1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6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500"/>
                            </p:stCondLst>
                            <p:childTnLst>
                              <p:par>
                                <p:cTn id="40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>
                      <p:stCondLst>
                        <p:cond delay="indefinite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2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10" grpId="0"/>
      <p:bldP spid="116" grpId="0" animBg="1"/>
      <p:bldP spid="116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51" grpId="0" bldLvl="0" animBg="1"/>
      <p:bldP spid="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79776" y="2991534"/>
            <a:ext cx="4032448" cy="2588634"/>
            <a:chOff x="4079776" y="2680621"/>
            <a:chExt cx="4032448" cy="2588634"/>
          </a:xfrm>
        </p:grpSpPr>
        <p:grpSp>
          <p:nvGrpSpPr>
            <p:cNvPr id="3" name="组合 2"/>
            <p:cNvGrpSpPr/>
            <p:nvPr/>
          </p:nvGrpSpPr>
          <p:grpSpPr>
            <a:xfrm>
              <a:off x="5087888" y="2680621"/>
              <a:ext cx="3024336" cy="2588634"/>
              <a:chOff x="5087888" y="2134683"/>
              <a:chExt cx="3024336" cy="258863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7104112" y="2134683"/>
                <a:ext cx="1008112" cy="2588634"/>
                <a:chOff x="7104112" y="2134683"/>
                <a:chExt cx="1008112" cy="2588634"/>
              </a:xfrm>
            </p:grpSpPr>
            <p:sp>
              <p:nvSpPr>
                <p:cNvPr id="14" name="矩形 13"/>
                <p:cNvSpPr/>
                <p:nvPr/>
              </p:nvSpPr>
              <p:spPr>
                <a:xfrm>
                  <a:off x="7585309" y="2134683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7104112" y="4076986"/>
                  <a:ext cx="1008112" cy="646331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个位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6096000" y="2134683"/>
                <a:ext cx="1008112" cy="2588634"/>
                <a:chOff x="6096000" y="2134683"/>
                <a:chExt cx="1008112" cy="2588634"/>
              </a:xfrm>
            </p:grpSpPr>
            <p:sp>
              <p:nvSpPr>
                <p:cNvPr id="12" name="矩形 11"/>
                <p:cNvSpPr/>
                <p:nvPr/>
              </p:nvSpPr>
              <p:spPr>
                <a:xfrm>
                  <a:off x="6577197" y="2134683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>
                  <a:off x="6096000" y="4076986"/>
                  <a:ext cx="1008112" cy="646331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十位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5087888" y="2134683"/>
                <a:ext cx="1008112" cy="2588634"/>
                <a:chOff x="5087888" y="2134683"/>
                <a:chExt cx="1008112" cy="2588634"/>
              </a:xfrm>
            </p:grpSpPr>
            <p:sp>
              <p:nvSpPr>
                <p:cNvPr id="10" name="矩形 9"/>
                <p:cNvSpPr/>
                <p:nvPr/>
              </p:nvSpPr>
              <p:spPr>
                <a:xfrm>
                  <a:off x="5569085" y="2134683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/>
                <p:cNvSpPr/>
                <p:nvPr/>
              </p:nvSpPr>
              <p:spPr>
                <a:xfrm>
                  <a:off x="5087888" y="4076986"/>
                  <a:ext cx="1008112" cy="646331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百位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4079776" y="2680621"/>
              <a:ext cx="1008112" cy="2588634"/>
              <a:chOff x="8832304" y="3636032"/>
              <a:chExt cx="1008112" cy="258863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9313501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8832304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6" name="矩形: 圆角 15"/>
          <p:cNvSpPr/>
          <p:nvPr/>
        </p:nvSpPr>
        <p:spPr>
          <a:xfrm>
            <a:off x="4380582" y="474593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69112" y="611977"/>
            <a:ext cx="11004656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+mj-ea"/>
                <a:ea typeface="+mj-ea"/>
              </a:rPr>
              <a:t>一千一千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地数，多少个一千会再产生一个新的计数单位？</a:t>
            </a:r>
            <a:endParaRPr lang="zh-CN" altLang="en-US" sz="4000" b="1" dirty="0">
              <a:latin typeface="+mj-ea"/>
              <a:ea typeface="+mj-ea"/>
            </a:endParaRPr>
          </a:p>
        </p:txBody>
      </p:sp>
      <p:pic>
        <p:nvPicPr>
          <p:cNvPr id="1130" name="图片 11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100" y="1411319"/>
            <a:ext cx="1222829" cy="1225593"/>
          </a:xfrm>
          <a:prstGeom prst="rect">
            <a:avLst/>
          </a:prstGeom>
        </p:spPr>
      </p:pic>
      <p:pic>
        <p:nvPicPr>
          <p:cNvPr id="1131" name="图片 11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5763" y="1411319"/>
            <a:ext cx="1222829" cy="1225593"/>
          </a:xfrm>
          <a:prstGeom prst="rect">
            <a:avLst/>
          </a:prstGeom>
        </p:spPr>
      </p:pic>
      <p:pic>
        <p:nvPicPr>
          <p:cNvPr id="1132" name="图片 11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85426" y="1411319"/>
            <a:ext cx="1222829" cy="1225593"/>
          </a:xfrm>
          <a:prstGeom prst="rect">
            <a:avLst/>
          </a:prstGeom>
        </p:spPr>
      </p:pic>
      <p:pic>
        <p:nvPicPr>
          <p:cNvPr id="1133" name="图片 11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089" y="1411319"/>
            <a:ext cx="1222829" cy="1225593"/>
          </a:xfrm>
          <a:prstGeom prst="rect">
            <a:avLst/>
          </a:prstGeom>
        </p:spPr>
      </p:pic>
      <p:pic>
        <p:nvPicPr>
          <p:cNvPr id="1134" name="图片 11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752" y="1411319"/>
            <a:ext cx="1222829" cy="1225593"/>
          </a:xfrm>
          <a:prstGeom prst="rect">
            <a:avLst/>
          </a:prstGeom>
        </p:spPr>
      </p:pic>
      <p:pic>
        <p:nvPicPr>
          <p:cNvPr id="1135" name="图片 11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4415" y="1411319"/>
            <a:ext cx="1222829" cy="1225593"/>
          </a:xfrm>
          <a:prstGeom prst="rect">
            <a:avLst/>
          </a:prstGeom>
        </p:spPr>
      </p:pic>
      <p:pic>
        <p:nvPicPr>
          <p:cNvPr id="1136" name="图片 11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4078" y="1411319"/>
            <a:ext cx="1222829" cy="1225593"/>
          </a:xfrm>
          <a:prstGeom prst="rect">
            <a:avLst/>
          </a:prstGeom>
        </p:spPr>
      </p:pic>
      <p:pic>
        <p:nvPicPr>
          <p:cNvPr id="1137" name="图片 11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741" y="1411319"/>
            <a:ext cx="1222829" cy="1225593"/>
          </a:xfrm>
          <a:prstGeom prst="rect">
            <a:avLst/>
          </a:prstGeom>
        </p:spPr>
      </p:pic>
      <p:pic>
        <p:nvPicPr>
          <p:cNvPr id="1138" name="图片 11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3404" y="1411319"/>
            <a:ext cx="1222829" cy="1225593"/>
          </a:xfrm>
          <a:prstGeom prst="rect">
            <a:avLst/>
          </a:prstGeom>
        </p:spPr>
      </p:pic>
      <p:pic>
        <p:nvPicPr>
          <p:cNvPr id="1139" name="图片 11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3071" y="1411319"/>
            <a:ext cx="1222829" cy="1225593"/>
          </a:xfrm>
          <a:prstGeom prst="rect">
            <a:avLst/>
          </a:prstGeom>
        </p:spPr>
      </p:pic>
      <p:sp>
        <p:nvSpPr>
          <p:cNvPr id="1141" name="矩形: 圆角 1140"/>
          <p:cNvSpPr/>
          <p:nvPr/>
        </p:nvSpPr>
        <p:spPr>
          <a:xfrm>
            <a:off x="4380582" y="455609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2" name="矩形: 圆角 1141"/>
          <p:cNvSpPr/>
          <p:nvPr/>
        </p:nvSpPr>
        <p:spPr>
          <a:xfrm>
            <a:off x="4380582" y="436625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3" name="矩形: 圆角 1142"/>
          <p:cNvSpPr/>
          <p:nvPr/>
        </p:nvSpPr>
        <p:spPr>
          <a:xfrm>
            <a:off x="4380582" y="417641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4" name="矩形: 圆角 1143"/>
          <p:cNvSpPr/>
          <p:nvPr/>
        </p:nvSpPr>
        <p:spPr>
          <a:xfrm>
            <a:off x="4380582" y="398657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5" name="矩形: 圆角 1144"/>
          <p:cNvSpPr/>
          <p:nvPr/>
        </p:nvSpPr>
        <p:spPr>
          <a:xfrm>
            <a:off x="4380582" y="379673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6" name="矩形: 圆角 1145"/>
          <p:cNvSpPr/>
          <p:nvPr/>
        </p:nvSpPr>
        <p:spPr>
          <a:xfrm>
            <a:off x="4380582" y="360690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7" name="矩形: 圆角 1146"/>
          <p:cNvSpPr/>
          <p:nvPr/>
        </p:nvSpPr>
        <p:spPr>
          <a:xfrm>
            <a:off x="4380582" y="341706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8" name="矩形: 圆角 1147"/>
          <p:cNvSpPr/>
          <p:nvPr/>
        </p:nvSpPr>
        <p:spPr>
          <a:xfrm>
            <a:off x="4380582" y="322722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9" name="矩形: 圆角 1148"/>
          <p:cNvSpPr/>
          <p:nvPr/>
        </p:nvSpPr>
        <p:spPr>
          <a:xfrm>
            <a:off x="4380582" y="303738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0" name="矩形: 圆角 1149"/>
          <p:cNvSpPr/>
          <p:nvPr/>
        </p:nvSpPr>
        <p:spPr>
          <a:xfrm>
            <a:off x="4305884" y="2991534"/>
            <a:ext cx="555896" cy="1983105"/>
          </a:xfrm>
          <a:prstGeom prst="roundRect">
            <a:avLst/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51" name="组合 1150"/>
          <p:cNvGrpSpPr/>
          <p:nvPr/>
        </p:nvGrpSpPr>
        <p:grpSpPr>
          <a:xfrm>
            <a:off x="3071664" y="2991534"/>
            <a:ext cx="1008112" cy="2588634"/>
            <a:chOff x="8832304" y="3636032"/>
            <a:chExt cx="1008112" cy="2588634"/>
          </a:xfrm>
        </p:grpSpPr>
        <p:sp>
          <p:nvSpPr>
            <p:cNvPr id="1152" name="矩形 1151"/>
            <p:cNvSpPr/>
            <p:nvPr/>
          </p:nvSpPr>
          <p:spPr>
            <a:xfrm>
              <a:off x="9313501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3" name="矩形 1152"/>
            <p:cNvSpPr/>
            <p:nvPr/>
          </p:nvSpPr>
          <p:spPr>
            <a:xfrm>
              <a:off x="8832304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万位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54" name="矩形: 圆角 1153"/>
          <p:cNvSpPr/>
          <p:nvPr/>
        </p:nvSpPr>
        <p:spPr>
          <a:xfrm>
            <a:off x="3371692" y="474399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5" name="文本框 1154"/>
          <p:cNvSpPr txBox="1"/>
          <p:nvPr/>
        </p:nvSpPr>
        <p:spPr>
          <a:xfrm>
            <a:off x="1848929" y="5452644"/>
            <a:ext cx="7199399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写作： </a:t>
            </a:r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1       0       0       0       0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56" name="文本框 1155"/>
          <p:cNvSpPr txBox="1"/>
          <p:nvPr/>
        </p:nvSpPr>
        <p:spPr>
          <a:xfrm>
            <a:off x="1848929" y="5983808"/>
            <a:ext cx="3454983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读作： 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一万</a:t>
            </a:r>
            <a:endParaRPr lang="zh-CN" altLang="en-US" sz="4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59" name="图片 115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5632" y="4564221"/>
            <a:ext cx="1683875" cy="1753909"/>
          </a:xfrm>
          <a:prstGeom prst="rect">
            <a:avLst/>
          </a:prstGeom>
        </p:spPr>
      </p:pic>
      <p:sp>
        <p:nvSpPr>
          <p:cNvPr id="1160" name="圆角矩形标注 5"/>
          <p:cNvSpPr/>
          <p:nvPr/>
        </p:nvSpPr>
        <p:spPr bwMode="auto">
          <a:xfrm>
            <a:off x="8475980" y="2932430"/>
            <a:ext cx="2010410" cy="1243965"/>
          </a:xfrm>
          <a:prstGeom prst="wedgeRoundRectCallout">
            <a:avLst>
              <a:gd name="adj1" fmla="val 32051"/>
              <a:gd name="adj2" fmla="val 7650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万也是计数单位。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1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1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4" dur="5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41" grpId="0" animBg="1"/>
      <p:bldP spid="1141" grpId="1" animBg="1"/>
      <p:bldP spid="1142" grpId="0" animBg="1"/>
      <p:bldP spid="1142" grpId="1" animBg="1"/>
      <p:bldP spid="1143" grpId="0" animBg="1"/>
      <p:bldP spid="1143" grpId="1" animBg="1"/>
      <p:bldP spid="1144" grpId="0" animBg="1"/>
      <p:bldP spid="1144" grpId="1" animBg="1"/>
      <p:bldP spid="1145" grpId="0" animBg="1"/>
      <p:bldP spid="1145" grpId="1" animBg="1"/>
      <p:bldP spid="1146" grpId="0" animBg="1"/>
      <p:bldP spid="1146" grpId="1" animBg="1"/>
      <p:bldP spid="1147" grpId="0" animBg="1"/>
      <p:bldP spid="1147" grpId="1" animBg="1"/>
      <p:bldP spid="1148" grpId="0" animBg="1"/>
      <p:bldP spid="1148" grpId="1" animBg="1"/>
      <p:bldP spid="1149" grpId="0" animBg="1"/>
      <p:bldP spid="1149" grpId="1" animBg="1"/>
      <p:bldP spid="1150" grpId="0" animBg="1"/>
      <p:bldP spid="1150" grpId="1" animBg="1"/>
      <p:bldP spid="1154" grpId="0" animBg="1"/>
      <p:bldP spid="1155" grpId="0"/>
      <p:bldP spid="1156" grpId="0"/>
      <p:bldP spid="116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26100" y="1411319"/>
            <a:ext cx="10939800" cy="1225593"/>
            <a:chOff x="626100" y="1411319"/>
            <a:chExt cx="10939800" cy="122559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26100" y="1411319"/>
              <a:ext cx="1222829" cy="122559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05763" y="1411319"/>
              <a:ext cx="1222829" cy="1225593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785426" y="1411319"/>
              <a:ext cx="1222829" cy="1225593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865089" y="1411319"/>
              <a:ext cx="1222829" cy="122559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944752" y="1411319"/>
              <a:ext cx="1222829" cy="122559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024415" y="1411319"/>
              <a:ext cx="1222829" cy="1225593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104078" y="1411319"/>
              <a:ext cx="1222829" cy="122559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183741" y="1411319"/>
              <a:ext cx="1222829" cy="122559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263404" y="1411319"/>
              <a:ext cx="1222829" cy="122559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343071" y="1411319"/>
              <a:ext cx="1222829" cy="1225593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505915" y="2836914"/>
            <a:ext cx="918017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一千一千地数，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个千是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  <a:sym typeface="+mn-ea"/>
              </a:rPr>
              <a:t> 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  <a:sym typeface="+mn-ea"/>
              </a:rPr>
              <a:t>1 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  <a:sym typeface="+mn-ea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。</a:t>
            </a:r>
            <a:endParaRPr lang="zh-CN" altLang="en-US" sz="2000" dirty="0"/>
          </a:p>
        </p:txBody>
      </p:sp>
      <p:sp>
        <p:nvSpPr>
          <p:cNvPr id="14" name="文本框 13"/>
          <p:cNvSpPr txBox="1"/>
          <p:nvPr/>
        </p:nvSpPr>
        <p:spPr>
          <a:xfrm>
            <a:off x="8183880" y="2837180"/>
            <a:ext cx="608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万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05915" y="3603955"/>
            <a:ext cx="790065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想一想：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个百是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  <a:sym typeface="+mn-ea"/>
              </a:rPr>
              <a:t>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000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17" y="4291355"/>
            <a:ext cx="1381795" cy="1956771"/>
          </a:xfrm>
          <a:prstGeom prst="rect">
            <a:avLst/>
          </a:prstGeom>
        </p:spPr>
      </p:pic>
      <p:sp>
        <p:nvSpPr>
          <p:cNvPr id="19" name="圆角矩形标注 5"/>
          <p:cNvSpPr/>
          <p:nvPr/>
        </p:nvSpPr>
        <p:spPr bwMode="auto">
          <a:xfrm>
            <a:off x="2711624" y="4796966"/>
            <a:ext cx="5976664" cy="1299430"/>
          </a:xfrm>
          <a:prstGeom prst="wedgeRoundRectCallout">
            <a:avLst>
              <a:gd name="adj1" fmla="val -59146"/>
              <a:gd name="adj2" fmla="val -2959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个百是一千，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90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个百是九千，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100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个百是一万。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07710" y="3604260"/>
            <a:ext cx="14833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一</a:t>
            </a:r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万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351584" y="1844824"/>
            <a:ext cx="3378895" cy="3024336"/>
            <a:chOff x="3907698" y="1124744"/>
            <a:chExt cx="3378895" cy="3024336"/>
          </a:xfrm>
        </p:grpSpPr>
        <p:grpSp>
          <p:nvGrpSpPr>
            <p:cNvPr id="3" name="组合 2"/>
            <p:cNvGrpSpPr/>
            <p:nvPr/>
          </p:nvGrpSpPr>
          <p:grpSpPr>
            <a:xfrm>
              <a:off x="6612232" y="1124744"/>
              <a:ext cx="674361" cy="3024336"/>
              <a:chOff x="5209044" y="2564904"/>
              <a:chExt cx="674361" cy="3024336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5936097" y="1124744"/>
              <a:ext cx="674361" cy="3024336"/>
              <a:chOff x="5209044" y="2564904"/>
              <a:chExt cx="674361" cy="3024336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259964" y="1124744"/>
              <a:ext cx="674361" cy="3024336"/>
              <a:chOff x="5209044" y="2564904"/>
              <a:chExt cx="674361" cy="3024336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583831" y="1124744"/>
              <a:ext cx="674361" cy="3024336"/>
              <a:chOff x="5209044" y="2564904"/>
              <a:chExt cx="674361" cy="3024336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907698" y="1124744"/>
              <a:ext cx="674361" cy="3024336"/>
              <a:chOff x="5209044" y="2564904"/>
              <a:chExt cx="674361" cy="3024336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万位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1445" y="606207"/>
            <a:ext cx="1903074" cy="2045185"/>
          </a:xfrm>
          <a:prstGeom prst="rect">
            <a:avLst/>
          </a:prstGeom>
        </p:spPr>
      </p:pic>
      <p:sp>
        <p:nvSpPr>
          <p:cNvPr id="20" name="圆角矩形标注 5"/>
          <p:cNvSpPr/>
          <p:nvPr/>
        </p:nvSpPr>
        <p:spPr bwMode="auto">
          <a:xfrm>
            <a:off x="2563523" y="738747"/>
            <a:ext cx="6196773" cy="679274"/>
          </a:xfrm>
          <a:prstGeom prst="wedgeRoundRectCallout">
            <a:avLst>
              <a:gd name="adj1" fmla="val -55892"/>
              <a:gd name="adj2" fmla="val 3621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说一说你已经认识了哪些数位。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5632" y="4564221"/>
            <a:ext cx="1683875" cy="1753909"/>
          </a:xfrm>
          <a:prstGeom prst="rect">
            <a:avLst/>
          </a:prstGeom>
        </p:spPr>
      </p:pic>
      <p:sp>
        <p:nvSpPr>
          <p:cNvPr id="23" name="圆角矩形标注 5"/>
          <p:cNvSpPr/>
          <p:nvPr/>
        </p:nvSpPr>
        <p:spPr bwMode="auto">
          <a:xfrm>
            <a:off x="3986245" y="5175681"/>
            <a:ext cx="5249107" cy="679274"/>
          </a:xfrm>
          <a:prstGeom prst="wedgeRoundRectCallout">
            <a:avLst>
              <a:gd name="adj1" fmla="val 57600"/>
              <a:gd name="adj2" fmla="val -2819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我们已经认识了五个数位。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4" name="圆角矩形标注 5"/>
          <p:cNvSpPr/>
          <p:nvPr/>
        </p:nvSpPr>
        <p:spPr bwMode="auto">
          <a:xfrm>
            <a:off x="2563523" y="731112"/>
            <a:ext cx="5400001" cy="679274"/>
          </a:xfrm>
          <a:prstGeom prst="wedgeRoundRectCallout">
            <a:avLst>
              <a:gd name="adj1" fmla="val -57162"/>
              <a:gd name="adj2" fmla="val 3621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你能把这些数位排排序吗？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026360" y="2214119"/>
            <a:ext cx="5400000" cy="2088232"/>
            <a:chOff x="6026360" y="2214119"/>
            <a:chExt cx="5400000" cy="2088232"/>
          </a:xfrm>
        </p:grpSpPr>
        <p:sp>
          <p:nvSpPr>
            <p:cNvPr id="21" name="矩形 20"/>
            <p:cNvSpPr/>
            <p:nvPr/>
          </p:nvSpPr>
          <p:spPr>
            <a:xfrm>
              <a:off x="6026360" y="2214119"/>
              <a:ext cx="5400000" cy="20882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6026360" y="2888940"/>
              <a:ext cx="5400000" cy="0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7466189" y="2258001"/>
              <a:ext cx="25203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3333CC"/>
                  </a:solidFill>
                  <a:latin typeface="+mn-ea"/>
                  <a:ea typeface="+mn-ea"/>
                </a:rPr>
                <a:t>数位顺序表</a:t>
              </a:r>
              <a:endParaRPr lang="zh-CN" altLang="en-US" sz="3200" b="1" dirty="0">
                <a:solidFill>
                  <a:srgbClr val="3333CC"/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 flipV="1">
            <a:off x="10691524" y="2888940"/>
            <a:ext cx="0" cy="140874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9956689" y="2888940"/>
            <a:ext cx="0" cy="140874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9221854" y="2888940"/>
            <a:ext cx="0" cy="140874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8487019" y="2888940"/>
            <a:ext cx="0" cy="140874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7752184" y="2888940"/>
            <a:ext cx="0" cy="140874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10722491" y="2891474"/>
            <a:ext cx="675005" cy="1403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b="1" dirty="0">
                <a:latin typeface="+mj-ea"/>
                <a:ea typeface="+mj-ea"/>
              </a:rPr>
              <a:t>个 位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989272" y="2891474"/>
            <a:ext cx="675005" cy="1403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b="1" dirty="0">
                <a:latin typeface="+mj-ea"/>
                <a:ea typeface="+mj-ea"/>
              </a:rPr>
              <a:t>十 位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257826" y="2891474"/>
            <a:ext cx="675005" cy="1403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b="1" dirty="0">
                <a:latin typeface="+mj-ea"/>
                <a:ea typeface="+mj-ea"/>
              </a:rPr>
              <a:t>百 位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519492" y="2891474"/>
            <a:ext cx="675005" cy="1403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b="1" dirty="0">
                <a:latin typeface="+mj-ea"/>
                <a:ea typeface="+mj-ea"/>
              </a:rPr>
              <a:t>千 位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783189" y="2891474"/>
            <a:ext cx="675005" cy="1403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b="1" dirty="0">
                <a:latin typeface="+mj-ea"/>
                <a:ea typeface="+mj-ea"/>
              </a:rPr>
              <a:t>万 位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397725" y="3300923"/>
            <a:ext cx="1212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ea"/>
                <a:ea typeface="+mn-ea"/>
              </a:rPr>
              <a:t>……</a:t>
            </a:r>
            <a:endParaRPr lang="zh-CN" altLang="en-US" sz="32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3" grpId="0" animBg="1"/>
      <p:bldP spid="24" grpId="0" animBg="1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71464" y="1085509"/>
            <a:ext cx="10266868" cy="1419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说出下图所表示的数。在个位上再拨一颗珠子后，这个数是多少？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3669" y="113835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4398288" y="1987705"/>
            <a:ext cx="2664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19536" y="2597677"/>
            <a:ext cx="3378895" cy="3024336"/>
            <a:chOff x="3907698" y="1124744"/>
            <a:chExt cx="3378895" cy="3024336"/>
          </a:xfrm>
        </p:grpSpPr>
        <p:grpSp>
          <p:nvGrpSpPr>
            <p:cNvPr id="7" name="组合 6"/>
            <p:cNvGrpSpPr/>
            <p:nvPr/>
          </p:nvGrpSpPr>
          <p:grpSpPr>
            <a:xfrm>
              <a:off x="6612232" y="1124744"/>
              <a:ext cx="674361" cy="3024336"/>
              <a:chOff x="5209044" y="2564904"/>
              <a:chExt cx="674361" cy="3024336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936097" y="1124744"/>
              <a:ext cx="674361" cy="3024336"/>
              <a:chOff x="5209044" y="2564904"/>
              <a:chExt cx="674361" cy="3024336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259964" y="1124744"/>
              <a:ext cx="674361" cy="3024336"/>
              <a:chOff x="5209044" y="2564904"/>
              <a:chExt cx="674361" cy="302433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583831" y="1124744"/>
              <a:ext cx="674361" cy="3024336"/>
              <a:chOff x="5209044" y="2564904"/>
              <a:chExt cx="674361" cy="302433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907698" y="1124744"/>
              <a:ext cx="674361" cy="3024336"/>
              <a:chOff x="5209044" y="2564904"/>
              <a:chExt cx="674361" cy="3024336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万位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757222" y="2833365"/>
            <a:ext cx="408056" cy="1706615"/>
            <a:chOff x="7062584" y="3481149"/>
            <a:chExt cx="408056" cy="1706615"/>
          </a:xfrm>
        </p:grpSpPr>
        <p:sp>
          <p:nvSpPr>
            <p:cNvPr id="23" name="矩形: 圆角 22"/>
            <p:cNvSpPr/>
            <p:nvPr/>
          </p:nvSpPr>
          <p:spPr>
            <a:xfrm>
              <a:off x="7062584" y="499986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7062584" y="481002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7062584" y="462018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7062584" y="44303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7062584" y="424050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: 圆角 27"/>
            <p:cNvSpPr/>
            <p:nvPr/>
          </p:nvSpPr>
          <p:spPr>
            <a:xfrm>
              <a:off x="7062584" y="405066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7062584" y="386082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7062584" y="367098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7062584" y="348114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81087" y="2833365"/>
            <a:ext cx="408056" cy="1706615"/>
            <a:chOff x="7062584" y="3481149"/>
            <a:chExt cx="408056" cy="1706615"/>
          </a:xfrm>
        </p:grpSpPr>
        <p:sp>
          <p:nvSpPr>
            <p:cNvPr id="35" name="矩形: 圆角 34"/>
            <p:cNvSpPr/>
            <p:nvPr/>
          </p:nvSpPr>
          <p:spPr>
            <a:xfrm>
              <a:off x="7062584" y="499986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: 圆角 35"/>
            <p:cNvSpPr/>
            <p:nvPr/>
          </p:nvSpPr>
          <p:spPr>
            <a:xfrm>
              <a:off x="7062584" y="481002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: 圆角 36"/>
            <p:cNvSpPr/>
            <p:nvPr/>
          </p:nvSpPr>
          <p:spPr>
            <a:xfrm>
              <a:off x="7062584" y="462018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: 圆角 37"/>
            <p:cNvSpPr/>
            <p:nvPr/>
          </p:nvSpPr>
          <p:spPr>
            <a:xfrm>
              <a:off x="7062584" y="44303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: 圆角 38"/>
            <p:cNvSpPr/>
            <p:nvPr/>
          </p:nvSpPr>
          <p:spPr>
            <a:xfrm>
              <a:off x="7062584" y="424050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: 圆角 39"/>
            <p:cNvSpPr/>
            <p:nvPr/>
          </p:nvSpPr>
          <p:spPr>
            <a:xfrm>
              <a:off x="7062584" y="405066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: 圆角 40"/>
            <p:cNvSpPr/>
            <p:nvPr/>
          </p:nvSpPr>
          <p:spPr>
            <a:xfrm>
              <a:off x="7062584" y="386082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: 圆角 41"/>
            <p:cNvSpPr/>
            <p:nvPr/>
          </p:nvSpPr>
          <p:spPr>
            <a:xfrm>
              <a:off x="7062584" y="367098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: 圆角 42"/>
            <p:cNvSpPr/>
            <p:nvPr/>
          </p:nvSpPr>
          <p:spPr>
            <a:xfrm>
              <a:off x="7062584" y="348114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404954" y="2833365"/>
            <a:ext cx="408056" cy="1706615"/>
            <a:chOff x="7062584" y="3481149"/>
            <a:chExt cx="408056" cy="1706615"/>
          </a:xfrm>
        </p:grpSpPr>
        <p:sp>
          <p:nvSpPr>
            <p:cNvPr id="45" name="矩形: 圆角 44"/>
            <p:cNvSpPr/>
            <p:nvPr/>
          </p:nvSpPr>
          <p:spPr>
            <a:xfrm>
              <a:off x="7062584" y="499986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: 圆角 45"/>
            <p:cNvSpPr/>
            <p:nvPr/>
          </p:nvSpPr>
          <p:spPr>
            <a:xfrm>
              <a:off x="7062584" y="481002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: 圆角 46"/>
            <p:cNvSpPr/>
            <p:nvPr/>
          </p:nvSpPr>
          <p:spPr>
            <a:xfrm>
              <a:off x="7062584" y="462018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: 圆角 47"/>
            <p:cNvSpPr/>
            <p:nvPr/>
          </p:nvSpPr>
          <p:spPr>
            <a:xfrm>
              <a:off x="7062584" y="44303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/>
            <p:cNvSpPr/>
            <p:nvPr/>
          </p:nvSpPr>
          <p:spPr>
            <a:xfrm>
              <a:off x="7062584" y="424050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: 圆角 49"/>
            <p:cNvSpPr/>
            <p:nvPr/>
          </p:nvSpPr>
          <p:spPr>
            <a:xfrm>
              <a:off x="7062584" y="405066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: 圆角 50"/>
            <p:cNvSpPr/>
            <p:nvPr/>
          </p:nvSpPr>
          <p:spPr>
            <a:xfrm>
              <a:off x="7062584" y="386082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: 圆角 51"/>
            <p:cNvSpPr/>
            <p:nvPr/>
          </p:nvSpPr>
          <p:spPr>
            <a:xfrm>
              <a:off x="7062584" y="367098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: 圆角 52"/>
            <p:cNvSpPr/>
            <p:nvPr/>
          </p:nvSpPr>
          <p:spPr>
            <a:xfrm>
              <a:off x="7062584" y="348114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724523" y="2833365"/>
            <a:ext cx="408056" cy="1706615"/>
            <a:chOff x="7062584" y="3481149"/>
            <a:chExt cx="408056" cy="1706615"/>
          </a:xfrm>
        </p:grpSpPr>
        <p:sp>
          <p:nvSpPr>
            <p:cNvPr id="55" name="矩形: 圆角 54"/>
            <p:cNvSpPr/>
            <p:nvPr/>
          </p:nvSpPr>
          <p:spPr>
            <a:xfrm>
              <a:off x="7062584" y="499986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: 圆角 55"/>
            <p:cNvSpPr/>
            <p:nvPr/>
          </p:nvSpPr>
          <p:spPr>
            <a:xfrm>
              <a:off x="7062584" y="481002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: 圆角 56"/>
            <p:cNvSpPr/>
            <p:nvPr/>
          </p:nvSpPr>
          <p:spPr>
            <a:xfrm>
              <a:off x="7062584" y="462018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: 圆角 57"/>
            <p:cNvSpPr/>
            <p:nvPr/>
          </p:nvSpPr>
          <p:spPr>
            <a:xfrm>
              <a:off x="7062584" y="44303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: 圆角 58"/>
            <p:cNvSpPr/>
            <p:nvPr/>
          </p:nvSpPr>
          <p:spPr>
            <a:xfrm>
              <a:off x="7062584" y="424050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: 圆角 59"/>
            <p:cNvSpPr/>
            <p:nvPr/>
          </p:nvSpPr>
          <p:spPr>
            <a:xfrm>
              <a:off x="7062584" y="405066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: 圆角 60"/>
            <p:cNvSpPr/>
            <p:nvPr/>
          </p:nvSpPr>
          <p:spPr>
            <a:xfrm>
              <a:off x="7062584" y="386082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: 圆角 61"/>
            <p:cNvSpPr/>
            <p:nvPr/>
          </p:nvSpPr>
          <p:spPr>
            <a:xfrm>
              <a:off x="7062584" y="367098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: 圆角 62"/>
            <p:cNvSpPr/>
            <p:nvPr/>
          </p:nvSpPr>
          <p:spPr>
            <a:xfrm>
              <a:off x="7062584" y="348114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2712685" y="5568667"/>
            <a:ext cx="306729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9    9    9    9</a:t>
            </a:r>
            <a:endParaRPr lang="zh-CN" altLang="en-US" sz="4400" b="1" dirty="0">
              <a:solidFill>
                <a:srgbClr val="F00C08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5" name="箭头: 下 64"/>
          <p:cNvSpPr/>
          <p:nvPr/>
        </p:nvSpPr>
        <p:spPr>
          <a:xfrm rot="16200000">
            <a:off x="5982153" y="3691010"/>
            <a:ext cx="408056" cy="75935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7026724" y="2597677"/>
            <a:ext cx="3860439" cy="3639635"/>
            <a:chOff x="7026724" y="2636912"/>
            <a:chExt cx="3860439" cy="3639635"/>
          </a:xfrm>
        </p:grpSpPr>
        <p:grpSp>
          <p:nvGrpSpPr>
            <p:cNvPr id="66" name="组合 65"/>
            <p:cNvGrpSpPr/>
            <p:nvPr/>
          </p:nvGrpSpPr>
          <p:grpSpPr>
            <a:xfrm>
              <a:off x="7026724" y="2636912"/>
              <a:ext cx="3378895" cy="3024336"/>
              <a:chOff x="3907698" y="1124744"/>
              <a:chExt cx="3378895" cy="3024336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6612232" y="1124744"/>
                <a:ext cx="674361" cy="3024336"/>
                <a:chOff x="5209044" y="2564904"/>
                <a:chExt cx="674361" cy="3024336"/>
              </a:xfrm>
            </p:grpSpPr>
            <p:sp>
              <p:nvSpPr>
                <p:cNvPr id="80" name="矩形 79"/>
                <p:cNvSpPr/>
                <p:nvPr/>
              </p:nvSpPr>
              <p:spPr>
                <a:xfrm>
                  <a:off x="5523365" y="2564904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矩形 80"/>
                <p:cNvSpPr/>
                <p:nvPr/>
              </p:nvSpPr>
              <p:spPr>
                <a:xfrm>
                  <a:off x="5209044" y="4507207"/>
                  <a:ext cx="674361" cy="1082033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个</a:t>
                  </a:r>
                  <a:endParaRPr lang="en-US" altLang="zh-CN" sz="3200" b="1" dirty="0">
                    <a:solidFill>
                      <a:schemeClr val="tx1"/>
                    </a:solidFill>
                  </a:endParaRPr>
                </a:p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8" name="组合 67"/>
              <p:cNvGrpSpPr/>
              <p:nvPr/>
            </p:nvGrpSpPr>
            <p:grpSpPr>
              <a:xfrm>
                <a:off x="5936097" y="1124744"/>
                <a:ext cx="674361" cy="3024336"/>
                <a:chOff x="5209044" y="2564904"/>
                <a:chExt cx="674361" cy="3024336"/>
              </a:xfrm>
            </p:grpSpPr>
            <p:sp>
              <p:nvSpPr>
                <p:cNvPr id="78" name="矩形 77"/>
                <p:cNvSpPr/>
                <p:nvPr/>
              </p:nvSpPr>
              <p:spPr>
                <a:xfrm>
                  <a:off x="5523365" y="2564904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矩形 78"/>
                <p:cNvSpPr/>
                <p:nvPr/>
              </p:nvSpPr>
              <p:spPr>
                <a:xfrm>
                  <a:off x="5209044" y="4507207"/>
                  <a:ext cx="674361" cy="1082033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十位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>
                <a:off x="5259964" y="1124744"/>
                <a:ext cx="674361" cy="3024336"/>
                <a:chOff x="5209044" y="2564904"/>
                <a:chExt cx="674361" cy="3024336"/>
              </a:xfrm>
            </p:grpSpPr>
            <p:sp>
              <p:nvSpPr>
                <p:cNvPr id="76" name="矩形 75"/>
                <p:cNvSpPr/>
                <p:nvPr/>
              </p:nvSpPr>
              <p:spPr>
                <a:xfrm>
                  <a:off x="5523365" y="2564904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矩形 76"/>
                <p:cNvSpPr/>
                <p:nvPr/>
              </p:nvSpPr>
              <p:spPr>
                <a:xfrm>
                  <a:off x="5209044" y="4507207"/>
                  <a:ext cx="674361" cy="1082033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百位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>
                <a:off x="4583831" y="1124744"/>
                <a:ext cx="674361" cy="3024336"/>
                <a:chOff x="5209044" y="2564904"/>
                <a:chExt cx="674361" cy="3024336"/>
              </a:xfrm>
            </p:grpSpPr>
            <p:sp>
              <p:nvSpPr>
                <p:cNvPr id="74" name="矩形 73"/>
                <p:cNvSpPr/>
                <p:nvPr/>
              </p:nvSpPr>
              <p:spPr>
                <a:xfrm>
                  <a:off x="5523365" y="2564904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矩形 74"/>
                <p:cNvSpPr/>
                <p:nvPr/>
              </p:nvSpPr>
              <p:spPr>
                <a:xfrm>
                  <a:off x="5209044" y="4507207"/>
                  <a:ext cx="674361" cy="1082033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千位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>
                <a:off x="3907698" y="1124744"/>
                <a:ext cx="674361" cy="3024336"/>
                <a:chOff x="5209044" y="2564904"/>
                <a:chExt cx="674361" cy="3024336"/>
              </a:xfrm>
            </p:grpSpPr>
            <p:sp>
              <p:nvSpPr>
                <p:cNvPr id="72" name="矩形 71"/>
                <p:cNvSpPr/>
                <p:nvPr/>
              </p:nvSpPr>
              <p:spPr>
                <a:xfrm>
                  <a:off x="5523365" y="2564904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矩形 72"/>
                <p:cNvSpPr/>
                <p:nvPr/>
              </p:nvSpPr>
              <p:spPr>
                <a:xfrm>
                  <a:off x="5209044" y="4507207"/>
                  <a:ext cx="674361" cy="1082033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万位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82" name="文本框 81"/>
            <p:cNvSpPr txBox="1"/>
            <p:nvPr/>
          </p:nvSpPr>
          <p:spPr>
            <a:xfrm>
              <a:off x="7137918" y="5607902"/>
              <a:ext cx="3749245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1    0    0    0    0</a:t>
              </a:r>
              <a:endParaRPr lang="zh-CN" altLang="en-US" sz="44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3" name="矩形: 圆角 82"/>
            <p:cNvSpPr/>
            <p:nvPr/>
          </p:nvSpPr>
          <p:spPr>
            <a:xfrm>
              <a:off x="7159876" y="438937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7329957" y="1807834"/>
            <a:ext cx="38399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9999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j-ea"/>
              </a:rPr>
              <a:t>添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j-ea"/>
              </a:rPr>
              <a:t>是一万。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 animBg="1"/>
      <p:bldP spid="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53669" y="101491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71464" y="962066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在计数器上边拨珠边数数。从九千五百起，一百一百地数到一万。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71464" y="2636912"/>
            <a:ext cx="3378895" cy="3024336"/>
            <a:chOff x="3907698" y="1124744"/>
            <a:chExt cx="3378895" cy="3024336"/>
          </a:xfrm>
        </p:grpSpPr>
        <p:grpSp>
          <p:nvGrpSpPr>
            <p:cNvPr id="6" name="组合 5"/>
            <p:cNvGrpSpPr/>
            <p:nvPr/>
          </p:nvGrpSpPr>
          <p:grpSpPr>
            <a:xfrm>
              <a:off x="6612232" y="1124744"/>
              <a:ext cx="674361" cy="3024336"/>
              <a:chOff x="5209044" y="2564904"/>
              <a:chExt cx="674361" cy="3024336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</a:t>
                </a:r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936097" y="1124744"/>
              <a:ext cx="674361" cy="3024336"/>
              <a:chOff x="5209044" y="2564904"/>
              <a:chExt cx="674361" cy="3024336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259964" y="1124744"/>
              <a:ext cx="674361" cy="3024336"/>
              <a:chOff x="5209044" y="2564904"/>
              <a:chExt cx="674361" cy="302433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583831" y="1124744"/>
              <a:ext cx="674361" cy="3024336"/>
              <a:chOff x="5209044" y="2564904"/>
              <a:chExt cx="674361" cy="3024336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907698" y="1124744"/>
              <a:ext cx="674361" cy="3024336"/>
              <a:chOff x="5209044" y="2564904"/>
              <a:chExt cx="674361" cy="3024336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5523365" y="2564904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209044" y="4507207"/>
                <a:ext cx="674361" cy="1082033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万位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2756882" y="3631956"/>
            <a:ext cx="408056" cy="947259"/>
            <a:chOff x="3404954" y="3592721"/>
            <a:chExt cx="408056" cy="947259"/>
          </a:xfrm>
        </p:grpSpPr>
        <p:sp>
          <p:nvSpPr>
            <p:cNvPr id="22" name="矩形: 圆角 21"/>
            <p:cNvSpPr/>
            <p:nvPr/>
          </p:nvSpPr>
          <p:spPr>
            <a:xfrm>
              <a:off x="3404954" y="435207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3404954" y="416223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3404954" y="39723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3404954" y="378256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3404954" y="359272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076451" y="2872600"/>
            <a:ext cx="408056" cy="1706615"/>
            <a:chOff x="2724523" y="2833365"/>
            <a:chExt cx="408056" cy="1706615"/>
          </a:xfrm>
        </p:grpSpPr>
        <p:sp>
          <p:nvSpPr>
            <p:cNvPr id="32" name="矩形: 圆角 31"/>
            <p:cNvSpPr/>
            <p:nvPr/>
          </p:nvSpPr>
          <p:spPr>
            <a:xfrm>
              <a:off x="2724523" y="435207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: 圆角 32"/>
            <p:cNvSpPr/>
            <p:nvPr/>
          </p:nvSpPr>
          <p:spPr>
            <a:xfrm>
              <a:off x="2724523" y="416223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: 圆角 33"/>
            <p:cNvSpPr/>
            <p:nvPr/>
          </p:nvSpPr>
          <p:spPr>
            <a:xfrm>
              <a:off x="2724523" y="39723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: 圆角 34"/>
            <p:cNvSpPr/>
            <p:nvPr/>
          </p:nvSpPr>
          <p:spPr>
            <a:xfrm>
              <a:off x="2724523" y="378256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: 圆角 35"/>
            <p:cNvSpPr/>
            <p:nvPr/>
          </p:nvSpPr>
          <p:spPr>
            <a:xfrm>
              <a:off x="2724523" y="359272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: 圆角 36"/>
            <p:cNvSpPr/>
            <p:nvPr/>
          </p:nvSpPr>
          <p:spPr>
            <a:xfrm>
              <a:off x="2724523" y="340288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: 圆角 37"/>
            <p:cNvSpPr/>
            <p:nvPr/>
          </p:nvSpPr>
          <p:spPr>
            <a:xfrm>
              <a:off x="2724523" y="32130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: 圆角 38"/>
            <p:cNvSpPr/>
            <p:nvPr/>
          </p:nvSpPr>
          <p:spPr>
            <a:xfrm>
              <a:off x="2724523" y="302320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: 圆角 39"/>
            <p:cNvSpPr/>
            <p:nvPr/>
          </p:nvSpPr>
          <p:spPr>
            <a:xfrm>
              <a:off x="2724523" y="283336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5"/>
          <p:cNvSpPr txBox="1">
            <a:spLocks noChangeArrowheads="1"/>
          </p:cNvSpPr>
          <p:nvPr/>
        </p:nvSpPr>
        <p:spPr bwMode="auto">
          <a:xfrm>
            <a:off x="5814457" y="2313651"/>
            <a:ext cx="223224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九千五百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矩形: 圆角 43"/>
          <p:cNvSpPr/>
          <p:nvPr/>
        </p:nvSpPr>
        <p:spPr>
          <a:xfrm>
            <a:off x="2756882" y="3442117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5"/>
          <p:cNvSpPr txBox="1">
            <a:spLocks noChangeArrowheads="1"/>
          </p:cNvSpPr>
          <p:nvPr/>
        </p:nvSpPr>
        <p:spPr bwMode="auto">
          <a:xfrm>
            <a:off x="8427834" y="2313651"/>
            <a:ext cx="223224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九千六百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矩形: 圆角 45"/>
          <p:cNvSpPr/>
          <p:nvPr/>
        </p:nvSpPr>
        <p:spPr>
          <a:xfrm>
            <a:off x="2756882" y="325227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5"/>
          <p:cNvSpPr txBox="1">
            <a:spLocks noChangeArrowheads="1"/>
          </p:cNvSpPr>
          <p:nvPr/>
        </p:nvSpPr>
        <p:spPr bwMode="auto">
          <a:xfrm>
            <a:off x="5814457" y="3624926"/>
            <a:ext cx="223224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九千七百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矩形: 圆角 47"/>
          <p:cNvSpPr/>
          <p:nvPr/>
        </p:nvSpPr>
        <p:spPr>
          <a:xfrm>
            <a:off x="2756882" y="306243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5"/>
          <p:cNvSpPr txBox="1">
            <a:spLocks noChangeArrowheads="1"/>
          </p:cNvSpPr>
          <p:nvPr/>
        </p:nvSpPr>
        <p:spPr bwMode="auto">
          <a:xfrm>
            <a:off x="8427834" y="3624926"/>
            <a:ext cx="223224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九千八百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0" name="矩形: 圆角 49"/>
          <p:cNvSpPr/>
          <p:nvPr/>
        </p:nvSpPr>
        <p:spPr>
          <a:xfrm>
            <a:off x="2756882" y="287260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"/>
          <p:cNvSpPr txBox="1">
            <a:spLocks noChangeArrowheads="1"/>
          </p:cNvSpPr>
          <p:nvPr/>
        </p:nvSpPr>
        <p:spPr bwMode="auto">
          <a:xfrm>
            <a:off x="5814809" y="4936201"/>
            <a:ext cx="223224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九千九百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矩形: 圆角 51"/>
          <p:cNvSpPr/>
          <p:nvPr/>
        </p:nvSpPr>
        <p:spPr>
          <a:xfrm>
            <a:off x="1403353" y="439131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5"/>
          <p:cNvSpPr txBox="1">
            <a:spLocks noChangeArrowheads="1"/>
          </p:cNvSpPr>
          <p:nvPr/>
        </p:nvSpPr>
        <p:spPr bwMode="auto">
          <a:xfrm>
            <a:off x="8427551" y="4936201"/>
            <a:ext cx="1584176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一万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animBg="1"/>
      <p:bldP spid="44" grpId="1" animBg="1"/>
      <p:bldP spid="45" grpId="0"/>
      <p:bldP spid="46" grpId="0" animBg="1"/>
      <p:bldP spid="46" grpId="1" animBg="1"/>
      <p:bldP spid="47" grpId="0"/>
      <p:bldP spid="48" grpId="0" animBg="1"/>
      <p:bldP spid="48" grpId="1" animBg="1"/>
      <p:bldP spid="49" grpId="0"/>
      <p:bldP spid="50" grpId="0" animBg="1"/>
      <p:bldP spid="50" grpId="1" animBg="1"/>
      <p:bldP spid="51" grpId="0"/>
      <p:bldP spid="52" grpId="0" animBg="1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132160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1268760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下面分别是多少元？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7199" y="2159413"/>
            <a:ext cx="256253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33903" y="2159413"/>
            <a:ext cx="256253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96000" y="2159413"/>
            <a:ext cx="256253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16177" y="2159413"/>
            <a:ext cx="256253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71464" y="3105488"/>
            <a:ext cx="174607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100</a:t>
            </a:r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元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47728" y="3105488"/>
            <a:ext cx="174607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1000</a:t>
            </a:r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元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03774" y="3105488"/>
            <a:ext cx="234698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10000</a:t>
            </a:r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元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264352" y="3105488"/>
            <a:ext cx="174607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2500</a:t>
            </a:r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元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96712" y="150498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464" y="1052736"/>
            <a:ext cx="1026686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*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一个四位数，千位和个位上的数字之和是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，数字之差是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，其余数位上都是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。这个数是多少？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3669" y="110558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439816" y="1721405"/>
            <a:ext cx="60486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127760" y="2699385"/>
            <a:ext cx="64744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9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8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3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7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6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5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宋体" panose="02010600030101010101" pitchFamily="2" charset="-122"/>
              </a:rPr>
              <a:t>5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宋体" panose="02010600030101010101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0632504" y="1721405"/>
            <a:ext cx="7200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343472" y="2411057"/>
            <a:ext cx="218349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4730620" y="2627080"/>
            <a:ext cx="1203648" cy="728791"/>
          </a:xfrm>
          <a:prstGeom prst="ellipse">
            <a:avLst/>
          </a:prstGeom>
          <a:noFill/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3219" y="2483065"/>
            <a:ext cx="2559516" cy="2793650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3791744" y="2411057"/>
            <a:ext cx="375672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8137578" y="5089047"/>
            <a:ext cx="306729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4   0   0   6</a:t>
            </a:r>
            <a:endParaRPr lang="zh-CN" altLang="en-US" sz="4400" b="1" dirty="0">
              <a:solidFill>
                <a:srgbClr val="F00C08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137578" y="5604495"/>
            <a:ext cx="306729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6   0   0   4</a:t>
            </a:r>
            <a:endParaRPr lang="zh-CN" altLang="en-US" sz="4400" b="1" dirty="0">
              <a:solidFill>
                <a:srgbClr val="F00C08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271464" y="4361548"/>
            <a:ext cx="654246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口答：这个数是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4006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或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6004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。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33" grpId="0"/>
      <p:bldP spid="34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848" y="1699320"/>
            <a:ext cx="78157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b="1" dirty="0">
                <a:solidFill>
                  <a:srgbClr val="FF0000"/>
                </a:solidFill>
              </a:rPr>
              <a:t>个</a:t>
            </a:r>
            <a:r>
              <a:rPr lang="en-US" altLang="zh-CN" b="1" dirty="0">
                <a:solidFill>
                  <a:srgbClr val="FF0000"/>
                </a:solidFill>
              </a:rPr>
              <a:t>(</a:t>
            </a:r>
            <a:r>
              <a:rPr lang="zh-CN" altLang="en-US" b="1" dirty="0">
                <a:solidFill>
                  <a:srgbClr val="FF0000"/>
                </a:solidFill>
              </a:rPr>
              <a:t>一</a:t>
            </a:r>
            <a:r>
              <a:rPr lang="en-US" altLang="zh-CN" b="1" dirty="0">
                <a:solidFill>
                  <a:srgbClr val="FF0000"/>
                </a:solidFill>
              </a:rPr>
              <a:t>)</a:t>
            </a:r>
            <a:r>
              <a:rPr lang="zh-CN" altLang="en-US" b="1" dirty="0"/>
              <a:t>、</a:t>
            </a:r>
            <a:r>
              <a:rPr lang="zh-CN" altLang="en-US" b="1" dirty="0">
                <a:solidFill>
                  <a:srgbClr val="FF0000"/>
                </a:solidFill>
              </a:rPr>
              <a:t>十</a:t>
            </a:r>
            <a:r>
              <a:rPr lang="zh-CN" altLang="en-US" b="1" dirty="0"/>
              <a:t>、</a:t>
            </a:r>
            <a:r>
              <a:rPr lang="zh-CN" altLang="en-US" b="1" dirty="0">
                <a:solidFill>
                  <a:srgbClr val="FF0000"/>
                </a:solidFill>
              </a:rPr>
              <a:t>百</a:t>
            </a:r>
            <a:r>
              <a:rPr lang="zh-CN" altLang="en-US" b="1" dirty="0"/>
              <a:t>、</a:t>
            </a:r>
            <a:r>
              <a:rPr lang="zh-CN" altLang="en-US" b="1" dirty="0">
                <a:solidFill>
                  <a:srgbClr val="FF0000"/>
                </a:solidFill>
              </a:rPr>
              <a:t>千</a:t>
            </a:r>
            <a:r>
              <a:rPr lang="zh-CN" altLang="en-US" b="1" dirty="0"/>
              <a:t>、</a:t>
            </a:r>
            <a:r>
              <a:rPr lang="zh-CN" altLang="en-US" b="1" dirty="0">
                <a:solidFill>
                  <a:srgbClr val="FF0000"/>
                </a:solidFill>
              </a:rPr>
              <a:t>万</a:t>
            </a:r>
            <a:r>
              <a:rPr lang="zh-CN" altLang="en-US" b="1" dirty="0"/>
              <a:t>都是</a:t>
            </a:r>
            <a:r>
              <a:rPr lang="zh-CN" altLang="en-US" b="1" dirty="0">
                <a:solidFill>
                  <a:srgbClr val="FF0000"/>
                </a:solidFill>
              </a:rPr>
              <a:t>计数单位</a:t>
            </a:r>
            <a:r>
              <a:rPr lang="zh-CN" altLang="en-US" b="1" dirty="0"/>
              <a:t>。</a:t>
            </a:r>
            <a:endParaRPr lang="zh-CN" altLang="en-US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642848" y="1044025"/>
            <a:ext cx="8261464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通过这节课的学习，你有什么收获？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2849" y="2418026"/>
            <a:ext cx="3652952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个千是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个万。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2848" y="3136732"/>
            <a:ext cx="422901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个百是一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万。</a:t>
            </a:r>
            <a:endParaRPr lang="zh-CN" alt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rcRect l="2436" r="11001" b="5375"/>
          <a:stretch>
            <a:fillRect/>
          </a:stretch>
        </p:blipFill>
        <p:spPr>
          <a:xfrm>
            <a:off x="6966937" y="2801314"/>
            <a:ext cx="4582214" cy="2626499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059077" y="4114564"/>
            <a:ext cx="5400000" cy="2088232"/>
            <a:chOff x="6026360" y="2214119"/>
            <a:chExt cx="5400000" cy="2088232"/>
          </a:xfrm>
        </p:grpSpPr>
        <p:grpSp>
          <p:nvGrpSpPr>
            <p:cNvPr id="8" name="组合 7"/>
            <p:cNvGrpSpPr/>
            <p:nvPr/>
          </p:nvGrpSpPr>
          <p:grpSpPr>
            <a:xfrm>
              <a:off x="6026360" y="2214119"/>
              <a:ext cx="5400000" cy="2088232"/>
              <a:chOff x="6026360" y="2214119"/>
              <a:chExt cx="5400000" cy="2088232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6026360" y="2214119"/>
                <a:ext cx="5400000" cy="20882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6026360" y="2888940"/>
                <a:ext cx="5400000" cy="0"/>
              </a:xfrm>
              <a:prstGeom prst="line">
                <a:avLst/>
              </a:prstGeom>
              <a:ln w="1905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文本框 11"/>
              <p:cNvSpPr txBox="1"/>
              <p:nvPr/>
            </p:nvSpPr>
            <p:spPr>
              <a:xfrm>
                <a:off x="7466189" y="2258001"/>
                <a:ext cx="252034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>
                    <a:solidFill>
                      <a:srgbClr val="3333CC"/>
                    </a:solidFill>
                    <a:latin typeface="+mn-ea"/>
                    <a:ea typeface="+mn-ea"/>
                  </a:rPr>
                  <a:t>数位顺序表</a:t>
                </a:r>
                <a:endParaRPr lang="zh-CN" altLang="en-US" sz="3200" b="1" dirty="0">
                  <a:solidFill>
                    <a:srgbClr val="3333CC"/>
                  </a:solidFill>
                  <a:latin typeface="+mn-ea"/>
                  <a:ea typeface="+mn-ea"/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 flipV="1">
              <a:off x="10691524" y="2888940"/>
              <a:ext cx="0" cy="1408740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9956689" y="2888940"/>
              <a:ext cx="0" cy="1408740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9221854" y="2888940"/>
              <a:ext cx="0" cy="1408740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8487019" y="2888940"/>
              <a:ext cx="0" cy="1408740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7752184" y="2888940"/>
              <a:ext cx="0" cy="1408740"/>
            </a:xfrm>
            <a:prstGeom prst="line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10722491" y="2891474"/>
              <a:ext cx="675005" cy="14036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+mj-ea"/>
                  <a:ea typeface="+mj-ea"/>
                </a:rPr>
                <a:t>个 位</a:t>
              </a:r>
              <a:endParaRPr lang="zh-CN" altLang="en-US" sz="3200" b="1" dirty="0">
                <a:latin typeface="+mj-ea"/>
                <a:ea typeface="+mj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989272" y="2891474"/>
              <a:ext cx="675005" cy="14036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+mj-ea"/>
                  <a:ea typeface="+mj-ea"/>
                </a:rPr>
                <a:t>十 位</a:t>
              </a:r>
              <a:endParaRPr lang="zh-CN" altLang="en-US" sz="3200" b="1" dirty="0">
                <a:latin typeface="+mj-ea"/>
                <a:ea typeface="+mj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257826" y="2891474"/>
              <a:ext cx="675005" cy="14036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+mj-ea"/>
                  <a:ea typeface="+mj-ea"/>
                </a:rPr>
                <a:t>百 位</a:t>
              </a:r>
              <a:endParaRPr lang="zh-CN" altLang="en-US" sz="3200" b="1" dirty="0">
                <a:latin typeface="+mj-ea"/>
                <a:ea typeface="+mj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519492" y="2891474"/>
              <a:ext cx="675005" cy="14036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+mj-ea"/>
                  <a:ea typeface="+mj-ea"/>
                </a:rPr>
                <a:t>千 位</a:t>
              </a:r>
              <a:endParaRPr lang="zh-CN" altLang="en-US" sz="3200" b="1" dirty="0">
                <a:latin typeface="+mj-ea"/>
                <a:ea typeface="+mj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783189" y="2891474"/>
              <a:ext cx="675005" cy="14036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+mj-ea"/>
                  <a:ea typeface="+mj-ea"/>
                </a:rPr>
                <a:t>万 位</a:t>
              </a:r>
              <a:endParaRPr lang="zh-CN" altLang="en-US" sz="3200" b="1" dirty="0">
                <a:latin typeface="+mj-ea"/>
                <a:ea typeface="+mj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97725" y="3300923"/>
              <a:ext cx="12126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+mn-ea"/>
                  <a:ea typeface="+mn-ea"/>
                </a:rPr>
                <a:t>……</a:t>
              </a:r>
              <a:endParaRPr lang="zh-CN" altLang="en-US" sz="3200" b="1" dirty="0"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1019</Words>
  <Application>WPS 演示</Application>
  <PresentationFormat>宽屏</PresentationFormat>
  <Paragraphs>256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Times New Roman</vt:lpstr>
      <vt:lpstr>Arial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74</cp:revision>
  <dcterms:created xsi:type="dcterms:W3CDTF">2015-08-27T07:30:00Z</dcterms:created>
  <dcterms:modified xsi:type="dcterms:W3CDTF">2025-12-16T03:07:11Z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