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1"/>
  </p:handoutMasterIdLst>
  <p:sldIdLst>
    <p:sldId id="263" r:id="rId3"/>
    <p:sldId id="368" r:id="rId5"/>
    <p:sldId id="387" r:id="rId6"/>
    <p:sldId id="264" r:id="rId7"/>
    <p:sldId id="370" r:id="rId8"/>
    <p:sldId id="386" r:id="rId9"/>
    <p:sldId id="344" r:id="rId10"/>
    <p:sldId id="375" r:id="rId11"/>
    <p:sldId id="388" r:id="rId12"/>
    <p:sldId id="372" r:id="rId13"/>
    <p:sldId id="374" r:id="rId14"/>
    <p:sldId id="384" r:id="rId15"/>
    <p:sldId id="390" r:id="rId16"/>
    <p:sldId id="376" r:id="rId17"/>
    <p:sldId id="377" r:id="rId1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3399FF"/>
    <a:srgbClr val="E3692E"/>
    <a:srgbClr val="F29B35"/>
    <a:srgbClr val="E2682E"/>
    <a:srgbClr val="EC7830"/>
    <a:srgbClr val="C9542E"/>
    <a:srgbClr val="813913"/>
    <a:srgbClr val="FAE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6391" autoAdjust="0"/>
  </p:normalViewPr>
  <p:slideViewPr>
    <p:cSldViewPr>
      <p:cViewPr varScale="1">
        <p:scale>
          <a:sx n="82" d="100"/>
          <a:sy n="82" d="100"/>
        </p:scale>
        <p:origin x="600" y="72"/>
      </p:cViewPr>
      <p:guideLst>
        <p:guide orient="horz" pos="2104"/>
        <p:guide orient="horz" pos="979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361474" y="3212976"/>
            <a:ext cx="946905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en-US" altLang="zh-CN" sz="66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10000 </a:t>
            </a:r>
            <a:r>
              <a:rPr lang="zh-CN" altLang="en-US" sz="66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以内数的写法</a:t>
            </a:r>
            <a:endParaRPr lang="zh-CN" altLang="en-US" sz="66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游戏导入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581286" y="1054944"/>
            <a:ext cx="11029428" cy="198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游戏</a:t>
            </a:r>
            <a:r>
              <a:rPr lang="en-US" altLang="zh-CN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：读数</a:t>
            </a:r>
            <a:endParaRPr lang="en-US" altLang="zh-CN" sz="3600" b="1" dirty="0">
              <a:solidFill>
                <a:srgbClr val="3333C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张卡片中任意选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张卡片排成一个三位数，读出这个数。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1703512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3278224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4852936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6427648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8002360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9577073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6427648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3278224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8002360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9577072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矩形: 圆角 29"/>
          <p:cNvSpPr/>
          <p:nvPr/>
        </p:nvSpPr>
        <p:spPr>
          <a:xfrm>
            <a:off x="1703512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4852936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-0.32253 0.21991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33" y="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0.0125 0.22014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0.29817 0.21991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9" y="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-0.24375 0.2203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88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0.47877 0.2210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32" y="1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29635 0.21991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18" y="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文本框 1"/>
          <p:cNvSpPr txBox="1">
            <a:spLocks noChangeArrowheads="1"/>
          </p:cNvSpPr>
          <p:nvPr/>
        </p:nvSpPr>
        <p:spPr bwMode="auto">
          <a:xfrm>
            <a:off x="581286" y="1054944"/>
            <a:ext cx="11029428" cy="198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游戏</a:t>
            </a:r>
            <a:r>
              <a:rPr lang="en-US" altLang="zh-CN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：写数</a:t>
            </a:r>
            <a:endParaRPr lang="en-US" altLang="zh-CN" sz="3600" b="1" dirty="0">
              <a:solidFill>
                <a:srgbClr val="3333C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张卡片中任意选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张卡片排成一个三位数读出来，再写出这个三位数。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4" name="矩形: 圆角 93"/>
          <p:cNvSpPr/>
          <p:nvPr/>
        </p:nvSpPr>
        <p:spPr>
          <a:xfrm>
            <a:off x="1703512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矩形: 圆角 96"/>
          <p:cNvSpPr/>
          <p:nvPr/>
        </p:nvSpPr>
        <p:spPr>
          <a:xfrm>
            <a:off x="3278224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矩形: 圆角 97"/>
          <p:cNvSpPr/>
          <p:nvPr/>
        </p:nvSpPr>
        <p:spPr>
          <a:xfrm>
            <a:off x="4852936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矩形: 圆角 98"/>
          <p:cNvSpPr/>
          <p:nvPr/>
        </p:nvSpPr>
        <p:spPr>
          <a:xfrm>
            <a:off x="6427648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矩形: 圆角 99"/>
          <p:cNvSpPr/>
          <p:nvPr/>
        </p:nvSpPr>
        <p:spPr>
          <a:xfrm>
            <a:off x="8002360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矩形: 圆角 100"/>
          <p:cNvSpPr/>
          <p:nvPr/>
        </p:nvSpPr>
        <p:spPr>
          <a:xfrm>
            <a:off x="9577073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矩形: 圆角 101"/>
          <p:cNvSpPr/>
          <p:nvPr/>
        </p:nvSpPr>
        <p:spPr>
          <a:xfrm>
            <a:off x="4852936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矩形: 圆角 102"/>
          <p:cNvSpPr/>
          <p:nvPr/>
        </p:nvSpPr>
        <p:spPr>
          <a:xfrm>
            <a:off x="9577072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矩形: 圆角 103"/>
          <p:cNvSpPr/>
          <p:nvPr/>
        </p:nvSpPr>
        <p:spPr>
          <a:xfrm>
            <a:off x="6427648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矩形: 圆角 104"/>
          <p:cNvSpPr/>
          <p:nvPr/>
        </p:nvSpPr>
        <p:spPr>
          <a:xfrm>
            <a:off x="8002360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矩形: 圆角 105"/>
          <p:cNvSpPr/>
          <p:nvPr/>
        </p:nvSpPr>
        <p:spPr>
          <a:xfrm>
            <a:off x="1703512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矩形: 圆角 106"/>
          <p:cNvSpPr/>
          <p:nvPr/>
        </p:nvSpPr>
        <p:spPr>
          <a:xfrm>
            <a:off x="3273418" y="3215184"/>
            <a:ext cx="792162" cy="10779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-0.58073 0.2203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36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-0.11667 0.22037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0.08998 0.21945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2" y="1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0.1151 0.21991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5" y="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0.47721 0.220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54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0.16822 0.22014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11" y="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978" y="1012169"/>
            <a:ext cx="904663" cy="9046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88641" y="1142521"/>
            <a:ext cx="9879967" cy="643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在计数器上拨数，再写出来。</a:t>
            </a:r>
            <a:endParaRPr lang="zh-CN" altLang="en-US" sz="3600" b="1" dirty="0">
              <a:solidFill>
                <a:srgbClr val="231F20"/>
              </a:solidFill>
              <a:effectLst/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88641" y="1946823"/>
            <a:ext cx="4178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一千三百四十二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88640" y="2753497"/>
            <a:ext cx="4178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三千零六十九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88641" y="3560171"/>
            <a:ext cx="4178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七千零</a:t>
            </a:r>
            <a:r>
              <a:rPr lang="zh-CN" altLang="en-US" sz="3600" b="1" dirty="0">
                <a:solidFill>
                  <a:srgbClr val="000000"/>
                </a:solidFill>
                <a:latin typeface="+mn-ea"/>
                <a:ea typeface="+mn-ea"/>
              </a:rPr>
              <a:t>一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88641" y="4366845"/>
            <a:ext cx="3384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二千七百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970520" y="1224915"/>
            <a:ext cx="3597910" cy="5015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3399FF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小组合作：</a:t>
            </a:r>
            <a:endParaRPr lang="en-US" altLang="zh-CN" sz="3200" b="1" dirty="0">
              <a:solidFill>
                <a:srgbClr val="3333CC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拨一拨，在计数器上拨出这些数。</a:t>
            </a:r>
            <a:endParaRPr lang="en-US" altLang="zh-CN" sz="32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说一说，是怎么拨的，这个数是由什么组成的。</a:t>
            </a:r>
            <a:endParaRPr lang="en-US" altLang="zh-CN" sz="32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读一读这些数，并写下来。</a:t>
            </a:r>
            <a:endParaRPr lang="en-US" altLang="zh-CN" sz="32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每个小组派</a:t>
            </a:r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名代表汇报。</a:t>
            </a:r>
            <a:endParaRPr lang="zh-CN" altLang="en-US" sz="32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087" y="3561667"/>
            <a:ext cx="3722572" cy="27977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271464" y="1844824"/>
            <a:ext cx="4633619" cy="2699184"/>
            <a:chOff x="595646" y="3068960"/>
            <a:chExt cx="3532489" cy="2057752"/>
          </a:xfrm>
        </p:grpSpPr>
        <p:sp>
          <p:nvSpPr>
            <p:cNvPr id="47" name="矩形 46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48" name="矩形 47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49" name="矩形 48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50" name="矩形 49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51" name="矩形 50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52" name="矩形 51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万位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矩形: 圆角 31"/>
          <p:cNvSpPr/>
          <p:nvPr/>
        </p:nvSpPr>
        <p:spPr>
          <a:xfrm>
            <a:off x="2453304" y="386104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498826" y="908720"/>
            <a:ext cx="417889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一千三百四十二</a:t>
            </a:r>
            <a:endParaRPr lang="zh-CN" altLang="en-US" sz="3600" b="1" dirty="0"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3383127" y="386104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>
            <a:off x="3383127" y="366917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>
            <a:off x="3383127" y="347730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>
            <a:off x="4309851" y="386104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4309851" y="366917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4309851" y="347730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4309851" y="328411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5237769" y="386104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5237769" y="366917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98427" y="4613501"/>
            <a:ext cx="190118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写作：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421176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47487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67957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94858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矩形: 圆角 21"/>
          <p:cNvSpPr/>
          <p:nvPr/>
        </p:nvSpPr>
        <p:spPr>
          <a:xfrm>
            <a:off x="6194055" y="1954717"/>
            <a:ext cx="5336385" cy="2948565"/>
          </a:xfrm>
          <a:custGeom>
            <a:avLst/>
            <a:gdLst>
              <a:gd name="connsiteX0" fmla="*/ 0 w 5336385"/>
              <a:gd name="connsiteY0" fmla="*/ 375470 h 2948565"/>
              <a:gd name="connsiteX1" fmla="*/ 375470 w 5336385"/>
              <a:gd name="connsiteY1" fmla="*/ 0 h 2948565"/>
              <a:gd name="connsiteX2" fmla="*/ 938825 w 5336385"/>
              <a:gd name="connsiteY2" fmla="*/ 0 h 2948565"/>
              <a:gd name="connsiteX3" fmla="*/ 1548034 w 5336385"/>
              <a:gd name="connsiteY3" fmla="*/ 0 h 2948565"/>
              <a:gd name="connsiteX4" fmla="*/ 2065534 w 5336385"/>
              <a:gd name="connsiteY4" fmla="*/ 0 h 2948565"/>
              <a:gd name="connsiteX5" fmla="*/ 2628889 w 5336385"/>
              <a:gd name="connsiteY5" fmla="*/ 0 h 2948565"/>
              <a:gd name="connsiteX6" fmla="*/ 3146389 w 5336385"/>
              <a:gd name="connsiteY6" fmla="*/ 0 h 2948565"/>
              <a:gd name="connsiteX7" fmla="*/ 3663889 w 5336385"/>
              <a:gd name="connsiteY7" fmla="*/ 0 h 2948565"/>
              <a:gd name="connsiteX8" fmla="*/ 4960915 w 5336385"/>
              <a:gd name="connsiteY8" fmla="*/ 0 h 2948565"/>
              <a:gd name="connsiteX9" fmla="*/ 5336385 w 5336385"/>
              <a:gd name="connsiteY9" fmla="*/ 375470 h 2948565"/>
              <a:gd name="connsiteX10" fmla="*/ 5336385 w 5336385"/>
              <a:gd name="connsiteY10" fmla="*/ 858948 h 2948565"/>
              <a:gd name="connsiteX11" fmla="*/ 5336385 w 5336385"/>
              <a:gd name="connsiteY11" fmla="*/ 1408354 h 2948565"/>
              <a:gd name="connsiteX12" fmla="*/ 5336385 w 5336385"/>
              <a:gd name="connsiteY12" fmla="*/ 1913808 h 2948565"/>
              <a:gd name="connsiteX13" fmla="*/ 5336385 w 5336385"/>
              <a:gd name="connsiteY13" fmla="*/ 2573095 h 2948565"/>
              <a:gd name="connsiteX14" fmla="*/ 4960915 w 5336385"/>
              <a:gd name="connsiteY14" fmla="*/ 2948565 h 2948565"/>
              <a:gd name="connsiteX15" fmla="*/ 4259997 w 5336385"/>
              <a:gd name="connsiteY15" fmla="*/ 2948565 h 2948565"/>
              <a:gd name="connsiteX16" fmla="*/ 3604933 w 5336385"/>
              <a:gd name="connsiteY16" fmla="*/ 2948565 h 2948565"/>
              <a:gd name="connsiteX17" fmla="*/ 3087433 w 5336385"/>
              <a:gd name="connsiteY17" fmla="*/ 2948565 h 2948565"/>
              <a:gd name="connsiteX18" fmla="*/ 2524079 w 5336385"/>
              <a:gd name="connsiteY18" fmla="*/ 2948565 h 2948565"/>
              <a:gd name="connsiteX19" fmla="*/ 1960724 w 5336385"/>
              <a:gd name="connsiteY19" fmla="*/ 2948565 h 2948565"/>
              <a:gd name="connsiteX20" fmla="*/ 1305660 w 5336385"/>
              <a:gd name="connsiteY20" fmla="*/ 2948565 h 2948565"/>
              <a:gd name="connsiteX21" fmla="*/ 375470 w 5336385"/>
              <a:gd name="connsiteY21" fmla="*/ 2948565 h 2948565"/>
              <a:gd name="connsiteX22" fmla="*/ 0 w 5336385"/>
              <a:gd name="connsiteY22" fmla="*/ 2573095 h 2948565"/>
              <a:gd name="connsiteX23" fmla="*/ 0 w 5336385"/>
              <a:gd name="connsiteY23" fmla="*/ 2001713 h 2948565"/>
              <a:gd name="connsiteX24" fmla="*/ 0 w 5336385"/>
              <a:gd name="connsiteY24" fmla="*/ 1452306 h 2948565"/>
              <a:gd name="connsiteX25" fmla="*/ 0 w 5336385"/>
              <a:gd name="connsiteY25" fmla="*/ 858948 h 2948565"/>
              <a:gd name="connsiteX26" fmla="*/ 0 w 5336385"/>
              <a:gd name="connsiteY26" fmla="*/ 375470 h 294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36385" h="2948565" fill="none" extrusionOk="0">
                <a:moveTo>
                  <a:pt x="0" y="375470"/>
                </a:moveTo>
                <a:cubicBezTo>
                  <a:pt x="24224" y="145098"/>
                  <a:pt x="147746" y="-43732"/>
                  <a:pt x="375470" y="0"/>
                </a:cubicBezTo>
                <a:cubicBezTo>
                  <a:pt x="645692" y="-2645"/>
                  <a:pt x="687255" y="21602"/>
                  <a:pt x="938825" y="0"/>
                </a:cubicBezTo>
                <a:cubicBezTo>
                  <a:pt x="1190395" y="-21602"/>
                  <a:pt x="1331568" y="-26035"/>
                  <a:pt x="1548034" y="0"/>
                </a:cubicBezTo>
                <a:cubicBezTo>
                  <a:pt x="1764500" y="26035"/>
                  <a:pt x="1904893" y="-7859"/>
                  <a:pt x="2065534" y="0"/>
                </a:cubicBezTo>
                <a:cubicBezTo>
                  <a:pt x="2226175" y="7859"/>
                  <a:pt x="2399966" y="9045"/>
                  <a:pt x="2628889" y="0"/>
                </a:cubicBezTo>
                <a:cubicBezTo>
                  <a:pt x="2857812" y="-9045"/>
                  <a:pt x="2962291" y="-6996"/>
                  <a:pt x="3146389" y="0"/>
                </a:cubicBezTo>
                <a:cubicBezTo>
                  <a:pt x="3330487" y="6996"/>
                  <a:pt x="3523131" y="5973"/>
                  <a:pt x="3663889" y="0"/>
                </a:cubicBezTo>
                <a:cubicBezTo>
                  <a:pt x="3804647" y="-5973"/>
                  <a:pt x="4447359" y="29650"/>
                  <a:pt x="4960915" y="0"/>
                </a:cubicBezTo>
                <a:cubicBezTo>
                  <a:pt x="5166850" y="9304"/>
                  <a:pt x="5333167" y="177286"/>
                  <a:pt x="5336385" y="375470"/>
                </a:cubicBezTo>
                <a:cubicBezTo>
                  <a:pt x="5359480" y="602072"/>
                  <a:pt x="5354137" y="659975"/>
                  <a:pt x="5336385" y="858948"/>
                </a:cubicBezTo>
                <a:cubicBezTo>
                  <a:pt x="5318633" y="1057921"/>
                  <a:pt x="5326921" y="1193990"/>
                  <a:pt x="5336385" y="1408354"/>
                </a:cubicBezTo>
                <a:cubicBezTo>
                  <a:pt x="5345849" y="1622718"/>
                  <a:pt x="5346546" y="1794340"/>
                  <a:pt x="5336385" y="1913808"/>
                </a:cubicBezTo>
                <a:cubicBezTo>
                  <a:pt x="5326224" y="2033276"/>
                  <a:pt x="5330157" y="2370436"/>
                  <a:pt x="5336385" y="2573095"/>
                </a:cubicBezTo>
                <a:cubicBezTo>
                  <a:pt x="5326416" y="2730646"/>
                  <a:pt x="5176179" y="2943199"/>
                  <a:pt x="4960915" y="2948565"/>
                </a:cubicBezTo>
                <a:cubicBezTo>
                  <a:pt x="4642203" y="2929887"/>
                  <a:pt x="4572475" y="2930065"/>
                  <a:pt x="4259997" y="2948565"/>
                </a:cubicBezTo>
                <a:cubicBezTo>
                  <a:pt x="3947519" y="2967065"/>
                  <a:pt x="3836559" y="2973187"/>
                  <a:pt x="3604933" y="2948565"/>
                </a:cubicBezTo>
                <a:cubicBezTo>
                  <a:pt x="3373307" y="2923943"/>
                  <a:pt x="3205835" y="2962848"/>
                  <a:pt x="3087433" y="2948565"/>
                </a:cubicBezTo>
                <a:cubicBezTo>
                  <a:pt x="2969031" y="2934282"/>
                  <a:pt x="2785448" y="2939955"/>
                  <a:pt x="2524079" y="2948565"/>
                </a:cubicBezTo>
                <a:cubicBezTo>
                  <a:pt x="2262710" y="2957175"/>
                  <a:pt x="2187944" y="2944569"/>
                  <a:pt x="1960724" y="2948565"/>
                </a:cubicBezTo>
                <a:cubicBezTo>
                  <a:pt x="1733504" y="2952561"/>
                  <a:pt x="1460663" y="2956888"/>
                  <a:pt x="1305660" y="2948565"/>
                </a:cubicBezTo>
                <a:cubicBezTo>
                  <a:pt x="1150657" y="2940242"/>
                  <a:pt x="671379" y="2948504"/>
                  <a:pt x="375470" y="2948565"/>
                </a:cubicBezTo>
                <a:cubicBezTo>
                  <a:pt x="131797" y="2976783"/>
                  <a:pt x="-9639" y="2802736"/>
                  <a:pt x="0" y="2573095"/>
                </a:cubicBezTo>
                <a:cubicBezTo>
                  <a:pt x="-8284" y="2316308"/>
                  <a:pt x="-11729" y="2149319"/>
                  <a:pt x="0" y="2001713"/>
                </a:cubicBezTo>
                <a:cubicBezTo>
                  <a:pt x="11729" y="1854107"/>
                  <a:pt x="2814" y="1690336"/>
                  <a:pt x="0" y="1452306"/>
                </a:cubicBezTo>
                <a:cubicBezTo>
                  <a:pt x="-2814" y="1214276"/>
                  <a:pt x="12919" y="1014232"/>
                  <a:pt x="0" y="858948"/>
                </a:cubicBezTo>
                <a:cubicBezTo>
                  <a:pt x="-12919" y="703664"/>
                  <a:pt x="9422" y="485268"/>
                  <a:pt x="0" y="375470"/>
                </a:cubicBezTo>
                <a:close/>
              </a:path>
              <a:path w="5336385" h="2948565" stroke="0" extrusionOk="0">
                <a:moveTo>
                  <a:pt x="0" y="375470"/>
                </a:moveTo>
                <a:cubicBezTo>
                  <a:pt x="-10689" y="140881"/>
                  <a:pt x="183034" y="-18385"/>
                  <a:pt x="375470" y="0"/>
                </a:cubicBezTo>
                <a:cubicBezTo>
                  <a:pt x="641550" y="34038"/>
                  <a:pt x="933290" y="11715"/>
                  <a:pt x="1122242" y="0"/>
                </a:cubicBezTo>
                <a:cubicBezTo>
                  <a:pt x="1311194" y="-11715"/>
                  <a:pt x="1437081" y="-12979"/>
                  <a:pt x="1685597" y="0"/>
                </a:cubicBezTo>
                <a:cubicBezTo>
                  <a:pt x="1934113" y="12979"/>
                  <a:pt x="2019683" y="8350"/>
                  <a:pt x="2203097" y="0"/>
                </a:cubicBezTo>
                <a:cubicBezTo>
                  <a:pt x="2386511" y="-8350"/>
                  <a:pt x="2690446" y="2043"/>
                  <a:pt x="2949870" y="0"/>
                </a:cubicBezTo>
                <a:cubicBezTo>
                  <a:pt x="3209294" y="-2043"/>
                  <a:pt x="3489513" y="-22955"/>
                  <a:pt x="3650788" y="0"/>
                </a:cubicBezTo>
                <a:cubicBezTo>
                  <a:pt x="3812063" y="22955"/>
                  <a:pt x="4097518" y="23529"/>
                  <a:pt x="4214143" y="0"/>
                </a:cubicBezTo>
                <a:cubicBezTo>
                  <a:pt x="4330768" y="-23529"/>
                  <a:pt x="4789110" y="34599"/>
                  <a:pt x="4960915" y="0"/>
                </a:cubicBezTo>
                <a:cubicBezTo>
                  <a:pt x="5169765" y="-33188"/>
                  <a:pt x="5318692" y="190878"/>
                  <a:pt x="5336385" y="375470"/>
                </a:cubicBezTo>
                <a:cubicBezTo>
                  <a:pt x="5335211" y="531354"/>
                  <a:pt x="5333180" y="716950"/>
                  <a:pt x="5336385" y="902900"/>
                </a:cubicBezTo>
                <a:cubicBezTo>
                  <a:pt x="5339591" y="1088850"/>
                  <a:pt x="5326903" y="1288632"/>
                  <a:pt x="5336385" y="1452306"/>
                </a:cubicBezTo>
                <a:cubicBezTo>
                  <a:pt x="5345867" y="1615980"/>
                  <a:pt x="5354224" y="1894416"/>
                  <a:pt x="5336385" y="2023689"/>
                </a:cubicBezTo>
                <a:cubicBezTo>
                  <a:pt x="5318546" y="2152962"/>
                  <a:pt x="5334611" y="2406864"/>
                  <a:pt x="5336385" y="2573095"/>
                </a:cubicBezTo>
                <a:cubicBezTo>
                  <a:pt x="5287913" y="2790286"/>
                  <a:pt x="5164322" y="2920791"/>
                  <a:pt x="4960915" y="2948565"/>
                </a:cubicBezTo>
                <a:cubicBezTo>
                  <a:pt x="4692032" y="2966397"/>
                  <a:pt x="4618489" y="2968048"/>
                  <a:pt x="4351706" y="2948565"/>
                </a:cubicBezTo>
                <a:cubicBezTo>
                  <a:pt x="4084923" y="2929082"/>
                  <a:pt x="3896179" y="2957463"/>
                  <a:pt x="3742497" y="2948565"/>
                </a:cubicBezTo>
                <a:cubicBezTo>
                  <a:pt x="3588815" y="2939667"/>
                  <a:pt x="3251687" y="2968762"/>
                  <a:pt x="3087433" y="2948565"/>
                </a:cubicBezTo>
                <a:cubicBezTo>
                  <a:pt x="2923179" y="2928368"/>
                  <a:pt x="2604012" y="2974674"/>
                  <a:pt x="2478224" y="2948565"/>
                </a:cubicBezTo>
                <a:cubicBezTo>
                  <a:pt x="2352436" y="2922456"/>
                  <a:pt x="2089089" y="2940558"/>
                  <a:pt x="1960724" y="2948565"/>
                </a:cubicBezTo>
                <a:cubicBezTo>
                  <a:pt x="1832359" y="2956572"/>
                  <a:pt x="1397840" y="2958718"/>
                  <a:pt x="1213951" y="2948565"/>
                </a:cubicBezTo>
                <a:cubicBezTo>
                  <a:pt x="1030062" y="2938412"/>
                  <a:pt x="712339" y="2980964"/>
                  <a:pt x="375470" y="2948565"/>
                </a:cubicBezTo>
                <a:cubicBezTo>
                  <a:pt x="158085" y="2949324"/>
                  <a:pt x="6665" y="2828547"/>
                  <a:pt x="0" y="2573095"/>
                </a:cubicBezTo>
                <a:cubicBezTo>
                  <a:pt x="-996" y="2467143"/>
                  <a:pt x="-22618" y="2300628"/>
                  <a:pt x="0" y="2045665"/>
                </a:cubicBezTo>
                <a:cubicBezTo>
                  <a:pt x="22618" y="1790702"/>
                  <a:pt x="7852" y="1782465"/>
                  <a:pt x="0" y="1562188"/>
                </a:cubicBezTo>
                <a:cubicBezTo>
                  <a:pt x="-7852" y="1341911"/>
                  <a:pt x="-3538" y="1212351"/>
                  <a:pt x="0" y="968829"/>
                </a:cubicBezTo>
                <a:cubicBezTo>
                  <a:pt x="3538" y="725307"/>
                  <a:pt x="7124" y="567271"/>
                  <a:pt x="0" y="37547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写数时，从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高位写起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，按照数位顺序写；几千就在千位上写几，几百就在百位上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几，几十就在十位上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几，几就在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个位上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几。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7" grpId="0"/>
      <p:bldP spid="18" grpId="0"/>
      <p:bldP spid="19" grpId="0"/>
      <p:bldP spid="20" grpId="0"/>
      <p:bldP spid="21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71464" y="1844824"/>
            <a:ext cx="4633619" cy="2699184"/>
            <a:chOff x="595646" y="3068960"/>
            <a:chExt cx="3532489" cy="2057752"/>
          </a:xfrm>
        </p:grpSpPr>
        <p:sp>
          <p:nvSpPr>
            <p:cNvPr id="4" name="矩形 3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5" name="矩形 4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6" name="矩形 5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" name="矩形 6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8" name="矩形 7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9" name="矩形 8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万位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498826" y="908720"/>
            <a:ext cx="417889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三千零六十九</a:t>
            </a:r>
            <a:endParaRPr lang="zh-CN" altLang="en-US" sz="3600" b="1" dirty="0"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484734" y="1844824"/>
            <a:ext cx="4633619" cy="2699184"/>
            <a:chOff x="595646" y="3068960"/>
            <a:chExt cx="3532489" cy="2057752"/>
          </a:xfrm>
        </p:grpSpPr>
        <p:sp>
          <p:nvSpPr>
            <p:cNvPr id="16" name="矩形 15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8" name="矩形 17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1" name="矩形 20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万位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6712096" y="908720"/>
            <a:ext cx="417889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七千零一</a:t>
            </a:r>
            <a:endParaRPr lang="zh-CN" altLang="en-US" sz="3600" b="1" dirty="0"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456945" y="3477308"/>
            <a:ext cx="408056" cy="571640"/>
            <a:chOff x="2456945" y="3477308"/>
            <a:chExt cx="408056" cy="571640"/>
          </a:xfrm>
        </p:grpSpPr>
        <p:sp>
          <p:nvSpPr>
            <p:cNvPr id="27" name="矩形: 圆角 26"/>
            <p:cNvSpPr/>
            <p:nvPr/>
          </p:nvSpPr>
          <p:spPr>
            <a:xfrm>
              <a:off x="2456945" y="386104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: 圆角 27"/>
            <p:cNvSpPr/>
            <p:nvPr/>
          </p:nvSpPr>
          <p:spPr>
            <a:xfrm>
              <a:off x="2456945" y="366917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2456945" y="347730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309851" y="2897732"/>
            <a:ext cx="408056" cy="1151216"/>
            <a:chOff x="4309851" y="2897732"/>
            <a:chExt cx="408056" cy="1151216"/>
          </a:xfrm>
        </p:grpSpPr>
        <p:sp>
          <p:nvSpPr>
            <p:cNvPr id="30" name="矩形: 圆角 29"/>
            <p:cNvSpPr/>
            <p:nvPr/>
          </p:nvSpPr>
          <p:spPr>
            <a:xfrm>
              <a:off x="4309851" y="386104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4309851" y="366917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: 圆角 31"/>
            <p:cNvSpPr/>
            <p:nvPr/>
          </p:nvSpPr>
          <p:spPr>
            <a:xfrm>
              <a:off x="4309851" y="347730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: 圆角 32"/>
            <p:cNvSpPr/>
            <p:nvPr/>
          </p:nvSpPr>
          <p:spPr>
            <a:xfrm>
              <a:off x="4309851" y="328411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: 圆角 33"/>
            <p:cNvSpPr/>
            <p:nvPr/>
          </p:nvSpPr>
          <p:spPr>
            <a:xfrm>
              <a:off x="4309851" y="309092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4309851" y="289773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235864" y="2322124"/>
            <a:ext cx="408056" cy="1726824"/>
            <a:chOff x="5235864" y="2322124"/>
            <a:chExt cx="408056" cy="1726824"/>
          </a:xfrm>
        </p:grpSpPr>
        <p:sp>
          <p:nvSpPr>
            <p:cNvPr id="36" name="矩形: 圆角 35"/>
            <p:cNvSpPr/>
            <p:nvPr/>
          </p:nvSpPr>
          <p:spPr>
            <a:xfrm>
              <a:off x="5235864" y="386104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圆角 36"/>
            <p:cNvSpPr/>
            <p:nvPr/>
          </p:nvSpPr>
          <p:spPr>
            <a:xfrm>
              <a:off x="5235864" y="366917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: 圆角 37"/>
            <p:cNvSpPr/>
            <p:nvPr/>
          </p:nvSpPr>
          <p:spPr>
            <a:xfrm>
              <a:off x="5235864" y="347730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: 圆角 38"/>
            <p:cNvSpPr/>
            <p:nvPr/>
          </p:nvSpPr>
          <p:spPr>
            <a:xfrm>
              <a:off x="5235864" y="328411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: 圆角 39"/>
            <p:cNvSpPr/>
            <p:nvPr/>
          </p:nvSpPr>
          <p:spPr>
            <a:xfrm>
              <a:off x="5235864" y="309092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5235864" y="289773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: 圆角 41"/>
            <p:cNvSpPr/>
            <p:nvPr/>
          </p:nvSpPr>
          <p:spPr>
            <a:xfrm>
              <a:off x="5235864" y="270850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5235864" y="251531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: 圆角 43"/>
            <p:cNvSpPr/>
            <p:nvPr/>
          </p:nvSpPr>
          <p:spPr>
            <a:xfrm>
              <a:off x="5235864" y="232212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矩形 47"/>
          <p:cNvSpPr/>
          <p:nvPr/>
        </p:nvSpPr>
        <p:spPr>
          <a:xfrm>
            <a:off x="3200400" y="1714500"/>
            <a:ext cx="790909" cy="2799124"/>
          </a:xfrm>
          <a:prstGeom prst="rect">
            <a:avLst/>
          </a:prstGeom>
          <a:solidFill>
            <a:srgbClr val="FF7C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49" name="文本框 48"/>
          <p:cNvSpPr txBox="1"/>
          <p:nvPr/>
        </p:nvSpPr>
        <p:spPr>
          <a:xfrm>
            <a:off x="498427" y="4613501"/>
            <a:ext cx="190118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写作：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421176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347487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267957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194858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7667598" y="2708508"/>
            <a:ext cx="408056" cy="1340440"/>
            <a:chOff x="5235864" y="2708508"/>
            <a:chExt cx="408056" cy="1340440"/>
          </a:xfrm>
        </p:grpSpPr>
        <p:sp>
          <p:nvSpPr>
            <p:cNvPr id="55" name="矩形: 圆角 54"/>
            <p:cNvSpPr/>
            <p:nvPr/>
          </p:nvSpPr>
          <p:spPr>
            <a:xfrm>
              <a:off x="5235864" y="386104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: 圆角 55"/>
            <p:cNvSpPr/>
            <p:nvPr/>
          </p:nvSpPr>
          <p:spPr>
            <a:xfrm>
              <a:off x="5235864" y="366917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: 圆角 56"/>
            <p:cNvSpPr/>
            <p:nvPr/>
          </p:nvSpPr>
          <p:spPr>
            <a:xfrm>
              <a:off x="5235864" y="347730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: 圆角 57"/>
            <p:cNvSpPr/>
            <p:nvPr/>
          </p:nvSpPr>
          <p:spPr>
            <a:xfrm>
              <a:off x="5235864" y="328411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: 圆角 58"/>
            <p:cNvSpPr/>
            <p:nvPr/>
          </p:nvSpPr>
          <p:spPr>
            <a:xfrm>
              <a:off x="5235864" y="309092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: 圆角 59"/>
            <p:cNvSpPr/>
            <p:nvPr/>
          </p:nvSpPr>
          <p:spPr>
            <a:xfrm>
              <a:off x="5235864" y="289773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: 圆角 60"/>
            <p:cNvSpPr/>
            <p:nvPr/>
          </p:nvSpPr>
          <p:spPr>
            <a:xfrm>
              <a:off x="5235864" y="270850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52" name="矩形: 圆角 1151"/>
          <p:cNvSpPr/>
          <p:nvPr/>
        </p:nvSpPr>
        <p:spPr>
          <a:xfrm>
            <a:off x="10451318" y="386104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3" name="矩形 1152"/>
          <p:cNvSpPr/>
          <p:nvPr/>
        </p:nvSpPr>
        <p:spPr>
          <a:xfrm>
            <a:off x="8410366" y="1714500"/>
            <a:ext cx="790909" cy="2799124"/>
          </a:xfrm>
          <a:prstGeom prst="rect">
            <a:avLst/>
          </a:prstGeom>
          <a:solidFill>
            <a:srgbClr val="FF7C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154" name="矩形 1153"/>
          <p:cNvSpPr/>
          <p:nvPr/>
        </p:nvSpPr>
        <p:spPr>
          <a:xfrm>
            <a:off x="9327893" y="1714500"/>
            <a:ext cx="790909" cy="2799124"/>
          </a:xfrm>
          <a:prstGeom prst="rect">
            <a:avLst/>
          </a:prstGeom>
          <a:solidFill>
            <a:srgbClr val="FF7C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155" name="文本框 1154"/>
          <p:cNvSpPr txBox="1"/>
          <p:nvPr/>
        </p:nvSpPr>
        <p:spPr>
          <a:xfrm>
            <a:off x="7631958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56" name="文本框 1155"/>
          <p:cNvSpPr txBox="1"/>
          <p:nvPr/>
        </p:nvSpPr>
        <p:spPr>
          <a:xfrm>
            <a:off x="8561874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57" name="文本框 1156"/>
          <p:cNvSpPr txBox="1"/>
          <p:nvPr/>
        </p:nvSpPr>
        <p:spPr>
          <a:xfrm>
            <a:off x="9493933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58" name="文本框 1157"/>
          <p:cNvSpPr txBox="1"/>
          <p:nvPr/>
        </p:nvSpPr>
        <p:spPr>
          <a:xfrm>
            <a:off x="10444388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59" name="矩形: 圆角 1158"/>
          <p:cNvSpPr/>
          <p:nvPr/>
        </p:nvSpPr>
        <p:spPr>
          <a:xfrm>
            <a:off x="966512" y="5435816"/>
            <a:ext cx="10258976" cy="653242"/>
          </a:xfrm>
          <a:custGeom>
            <a:avLst/>
            <a:gdLst>
              <a:gd name="connsiteX0" fmla="*/ 0 w 10258976"/>
              <a:gd name="connsiteY0" fmla="*/ 83184 h 653242"/>
              <a:gd name="connsiteX1" fmla="*/ 83184 w 10258976"/>
              <a:gd name="connsiteY1" fmla="*/ 0 h 653242"/>
              <a:gd name="connsiteX2" fmla="*/ 756025 w 10258976"/>
              <a:gd name="connsiteY2" fmla="*/ 0 h 653242"/>
              <a:gd name="connsiteX3" fmla="*/ 1529791 w 10258976"/>
              <a:gd name="connsiteY3" fmla="*/ 0 h 653242"/>
              <a:gd name="connsiteX4" fmla="*/ 2202632 w 10258976"/>
              <a:gd name="connsiteY4" fmla="*/ 0 h 653242"/>
              <a:gd name="connsiteX5" fmla="*/ 2875472 w 10258976"/>
              <a:gd name="connsiteY5" fmla="*/ 0 h 653242"/>
              <a:gd name="connsiteX6" fmla="*/ 3245535 w 10258976"/>
              <a:gd name="connsiteY6" fmla="*/ 0 h 653242"/>
              <a:gd name="connsiteX7" fmla="*/ 3716523 w 10258976"/>
              <a:gd name="connsiteY7" fmla="*/ 0 h 653242"/>
              <a:gd name="connsiteX8" fmla="*/ 4187511 w 10258976"/>
              <a:gd name="connsiteY8" fmla="*/ 0 h 653242"/>
              <a:gd name="connsiteX9" fmla="*/ 4860352 w 10258976"/>
              <a:gd name="connsiteY9" fmla="*/ 0 h 653242"/>
              <a:gd name="connsiteX10" fmla="*/ 5432266 w 10258976"/>
              <a:gd name="connsiteY10" fmla="*/ 0 h 653242"/>
              <a:gd name="connsiteX11" fmla="*/ 6306959 w 10258976"/>
              <a:gd name="connsiteY11" fmla="*/ 0 h 653242"/>
              <a:gd name="connsiteX12" fmla="*/ 6979799 w 10258976"/>
              <a:gd name="connsiteY12" fmla="*/ 0 h 653242"/>
              <a:gd name="connsiteX13" fmla="*/ 7450788 w 10258976"/>
              <a:gd name="connsiteY13" fmla="*/ 0 h 653242"/>
              <a:gd name="connsiteX14" fmla="*/ 8123628 w 10258976"/>
              <a:gd name="connsiteY14" fmla="*/ 0 h 653242"/>
              <a:gd name="connsiteX15" fmla="*/ 8998321 w 10258976"/>
              <a:gd name="connsiteY15" fmla="*/ 0 h 653242"/>
              <a:gd name="connsiteX16" fmla="*/ 10175792 w 10258976"/>
              <a:gd name="connsiteY16" fmla="*/ 0 h 653242"/>
              <a:gd name="connsiteX17" fmla="*/ 10258976 w 10258976"/>
              <a:gd name="connsiteY17" fmla="*/ 83184 h 653242"/>
              <a:gd name="connsiteX18" fmla="*/ 10258976 w 10258976"/>
              <a:gd name="connsiteY18" fmla="*/ 570058 h 653242"/>
              <a:gd name="connsiteX19" fmla="*/ 10175792 w 10258976"/>
              <a:gd name="connsiteY19" fmla="*/ 653242 h 653242"/>
              <a:gd name="connsiteX20" fmla="*/ 9805730 w 10258976"/>
              <a:gd name="connsiteY20" fmla="*/ 653242 h 653242"/>
              <a:gd name="connsiteX21" fmla="*/ 9435667 w 10258976"/>
              <a:gd name="connsiteY21" fmla="*/ 653242 h 653242"/>
              <a:gd name="connsiteX22" fmla="*/ 8964679 w 10258976"/>
              <a:gd name="connsiteY22" fmla="*/ 653242 h 653242"/>
              <a:gd name="connsiteX23" fmla="*/ 8190912 w 10258976"/>
              <a:gd name="connsiteY23" fmla="*/ 653242 h 653242"/>
              <a:gd name="connsiteX24" fmla="*/ 7820850 w 10258976"/>
              <a:gd name="connsiteY24" fmla="*/ 653242 h 653242"/>
              <a:gd name="connsiteX25" fmla="*/ 7047084 w 10258976"/>
              <a:gd name="connsiteY25" fmla="*/ 653242 h 653242"/>
              <a:gd name="connsiteX26" fmla="*/ 6273317 w 10258976"/>
              <a:gd name="connsiteY26" fmla="*/ 653242 h 653242"/>
              <a:gd name="connsiteX27" fmla="*/ 5600476 w 10258976"/>
              <a:gd name="connsiteY27" fmla="*/ 653242 h 653242"/>
              <a:gd name="connsiteX28" fmla="*/ 5129488 w 10258976"/>
              <a:gd name="connsiteY28" fmla="*/ 653242 h 653242"/>
              <a:gd name="connsiteX29" fmla="*/ 4456647 w 10258976"/>
              <a:gd name="connsiteY29" fmla="*/ 653242 h 653242"/>
              <a:gd name="connsiteX30" fmla="*/ 4086585 w 10258976"/>
              <a:gd name="connsiteY30" fmla="*/ 653242 h 653242"/>
              <a:gd name="connsiteX31" fmla="*/ 3413745 w 10258976"/>
              <a:gd name="connsiteY31" fmla="*/ 653242 h 653242"/>
              <a:gd name="connsiteX32" fmla="*/ 3043682 w 10258976"/>
              <a:gd name="connsiteY32" fmla="*/ 653242 h 653242"/>
              <a:gd name="connsiteX33" fmla="*/ 2471768 w 10258976"/>
              <a:gd name="connsiteY33" fmla="*/ 653242 h 653242"/>
              <a:gd name="connsiteX34" fmla="*/ 1597075 w 10258976"/>
              <a:gd name="connsiteY34" fmla="*/ 653242 h 653242"/>
              <a:gd name="connsiteX35" fmla="*/ 1126087 w 10258976"/>
              <a:gd name="connsiteY35" fmla="*/ 653242 h 653242"/>
              <a:gd name="connsiteX36" fmla="*/ 83184 w 10258976"/>
              <a:gd name="connsiteY36" fmla="*/ 653242 h 653242"/>
              <a:gd name="connsiteX37" fmla="*/ 0 w 10258976"/>
              <a:gd name="connsiteY37" fmla="*/ 570058 h 653242"/>
              <a:gd name="connsiteX38" fmla="*/ 0 w 10258976"/>
              <a:gd name="connsiteY38" fmla="*/ 83184 h 653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258976" h="653242" fill="none" extrusionOk="0">
                <a:moveTo>
                  <a:pt x="0" y="83184"/>
                </a:moveTo>
                <a:cubicBezTo>
                  <a:pt x="-1556" y="43149"/>
                  <a:pt x="41246" y="-4347"/>
                  <a:pt x="83184" y="0"/>
                </a:cubicBezTo>
                <a:cubicBezTo>
                  <a:pt x="359710" y="-11824"/>
                  <a:pt x="532637" y="19820"/>
                  <a:pt x="756025" y="0"/>
                </a:cubicBezTo>
                <a:cubicBezTo>
                  <a:pt x="979413" y="-19820"/>
                  <a:pt x="1343008" y="-25321"/>
                  <a:pt x="1529791" y="0"/>
                </a:cubicBezTo>
                <a:cubicBezTo>
                  <a:pt x="1716574" y="25321"/>
                  <a:pt x="1944555" y="-11257"/>
                  <a:pt x="2202632" y="0"/>
                </a:cubicBezTo>
                <a:cubicBezTo>
                  <a:pt x="2460709" y="11257"/>
                  <a:pt x="2641522" y="-6946"/>
                  <a:pt x="2875472" y="0"/>
                </a:cubicBezTo>
                <a:cubicBezTo>
                  <a:pt x="3109422" y="6946"/>
                  <a:pt x="3127037" y="17422"/>
                  <a:pt x="3245535" y="0"/>
                </a:cubicBezTo>
                <a:cubicBezTo>
                  <a:pt x="3364033" y="-17422"/>
                  <a:pt x="3504181" y="-17880"/>
                  <a:pt x="3716523" y="0"/>
                </a:cubicBezTo>
                <a:cubicBezTo>
                  <a:pt x="3928865" y="17880"/>
                  <a:pt x="4009728" y="-18173"/>
                  <a:pt x="4187511" y="0"/>
                </a:cubicBezTo>
                <a:cubicBezTo>
                  <a:pt x="4365294" y="18173"/>
                  <a:pt x="4617154" y="6280"/>
                  <a:pt x="4860352" y="0"/>
                </a:cubicBezTo>
                <a:cubicBezTo>
                  <a:pt x="5103550" y="-6280"/>
                  <a:pt x="5288898" y="23659"/>
                  <a:pt x="5432266" y="0"/>
                </a:cubicBezTo>
                <a:cubicBezTo>
                  <a:pt x="5575634" y="-23659"/>
                  <a:pt x="5904796" y="19799"/>
                  <a:pt x="6306959" y="0"/>
                </a:cubicBezTo>
                <a:cubicBezTo>
                  <a:pt x="6709122" y="-19799"/>
                  <a:pt x="6745644" y="15368"/>
                  <a:pt x="6979799" y="0"/>
                </a:cubicBezTo>
                <a:cubicBezTo>
                  <a:pt x="7213954" y="-15368"/>
                  <a:pt x="7238055" y="-7129"/>
                  <a:pt x="7450788" y="0"/>
                </a:cubicBezTo>
                <a:cubicBezTo>
                  <a:pt x="7663521" y="7129"/>
                  <a:pt x="7880253" y="825"/>
                  <a:pt x="8123628" y="0"/>
                </a:cubicBezTo>
                <a:cubicBezTo>
                  <a:pt x="8367003" y="-825"/>
                  <a:pt x="8751635" y="-21507"/>
                  <a:pt x="8998321" y="0"/>
                </a:cubicBezTo>
                <a:cubicBezTo>
                  <a:pt x="9245007" y="21507"/>
                  <a:pt x="9844055" y="-2616"/>
                  <a:pt x="10175792" y="0"/>
                </a:cubicBezTo>
                <a:cubicBezTo>
                  <a:pt x="10217619" y="-7930"/>
                  <a:pt x="10258148" y="36132"/>
                  <a:pt x="10258976" y="83184"/>
                </a:cubicBezTo>
                <a:cubicBezTo>
                  <a:pt x="10234782" y="243531"/>
                  <a:pt x="10256167" y="423882"/>
                  <a:pt x="10258976" y="570058"/>
                </a:cubicBezTo>
                <a:cubicBezTo>
                  <a:pt x="10268289" y="612000"/>
                  <a:pt x="10222565" y="645955"/>
                  <a:pt x="10175792" y="653242"/>
                </a:cubicBezTo>
                <a:cubicBezTo>
                  <a:pt x="10064373" y="652738"/>
                  <a:pt x="9975944" y="667832"/>
                  <a:pt x="9805730" y="653242"/>
                </a:cubicBezTo>
                <a:cubicBezTo>
                  <a:pt x="9635516" y="638652"/>
                  <a:pt x="9530279" y="637892"/>
                  <a:pt x="9435667" y="653242"/>
                </a:cubicBezTo>
                <a:cubicBezTo>
                  <a:pt x="9341055" y="668592"/>
                  <a:pt x="9102349" y="652084"/>
                  <a:pt x="8964679" y="653242"/>
                </a:cubicBezTo>
                <a:cubicBezTo>
                  <a:pt x="8827009" y="654400"/>
                  <a:pt x="8355777" y="655145"/>
                  <a:pt x="8190912" y="653242"/>
                </a:cubicBezTo>
                <a:cubicBezTo>
                  <a:pt x="8026047" y="651339"/>
                  <a:pt x="7927951" y="660235"/>
                  <a:pt x="7820850" y="653242"/>
                </a:cubicBezTo>
                <a:cubicBezTo>
                  <a:pt x="7713749" y="646249"/>
                  <a:pt x="7235043" y="640675"/>
                  <a:pt x="7047084" y="653242"/>
                </a:cubicBezTo>
                <a:cubicBezTo>
                  <a:pt x="6859125" y="665809"/>
                  <a:pt x="6523608" y="665129"/>
                  <a:pt x="6273317" y="653242"/>
                </a:cubicBezTo>
                <a:cubicBezTo>
                  <a:pt x="6023026" y="641355"/>
                  <a:pt x="5837974" y="663896"/>
                  <a:pt x="5600476" y="653242"/>
                </a:cubicBezTo>
                <a:cubicBezTo>
                  <a:pt x="5362978" y="642588"/>
                  <a:pt x="5232977" y="673495"/>
                  <a:pt x="5129488" y="653242"/>
                </a:cubicBezTo>
                <a:cubicBezTo>
                  <a:pt x="5025999" y="632989"/>
                  <a:pt x="4621261" y="667929"/>
                  <a:pt x="4456647" y="653242"/>
                </a:cubicBezTo>
                <a:cubicBezTo>
                  <a:pt x="4292033" y="638555"/>
                  <a:pt x="4193438" y="662503"/>
                  <a:pt x="4086585" y="653242"/>
                </a:cubicBezTo>
                <a:cubicBezTo>
                  <a:pt x="3979732" y="643981"/>
                  <a:pt x="3619013" y="654913"/>
                  <a:pt x="3413745" y="653242"/>
                </a:cubicBezTo>
                <a:cubicBezTo>
                  <a:pt x="3208477" y="651571"/>
                  <a:pt x="3144880" y="638039"/>
                  <a:pt x="3043682" y="653242"/>
                </a:cubicBezTo>
                <a:cubicBezTo>
                  <a:pt x="2942484" y="668445"/>
                  <a:pt x="2691205" y="627741"/>
                  <a:pt x="2471768" y="653242"/>
                </a:cubicBezTo>
                <a:cubicBezTo>
                  <a:pt x="2252331" y="678743"/>
                  <a:pt x="2018789" y="642788"/>
                  <a:pt x="1597075" y="653242"/>
                </a:cubicBezTo>
                <a:cubicBezTo>
                  <a:pt x="1175361" y="663696"/>
                  <a:pt x="1327251" y="644868"/>
                  <a:pt x="1126087" y="653242"/>
                </a:cubicBezTo>
                <a:cubicBezTo>
                  <a:pt x="924923" y="661616"/>
                  <a:pt x="594731" y="646132"/>
                  <a:pt x="83184" y="653242"/>
                </a:cubicBezTo>
                <a:cubicBezTo>
                  <a:pt x="37758" y="652179"/>
                  <a:pt x="5150" y="614717"/>
                  <a:pt x="0" y="570058"/>
                </a:cubicBezTo>
                <a:cubicBezTo>
                  <a:pt x="12646" y="341120"/>
                  <a:pt x="-21192" y="286181"/>
                  <a:pt x="0" y="83184"/>
                </a:cubicBezTo>
                <a:close/>
              </a:path>
              <a:path w="10258976" h="653242" stroke="0" extrusionOk="0">
                <a:moveTo>
                  <a:pt x="0" y="83184"/>
                </a:moveTo>
                <a:cubicBezTo>
                  <a:pt x="-831" y="35126"/>
                  <a:pt x="38414" y="-1442"/>
                  <a:pt x="83184" y="0"/>
                </a:cubicBezTo>
                <a:cubicBezTo>
                  <a:pt x="313861" y="19369"/>
                  <a:pt x="610409" y="-22869"/>
                  <a:pt x="957877" y="0"/>
                </a:cubicBezTo>
                <a:cubicBezTo>
                  <a:pt x="1305345" y="22869"/>
                  <a:pt x="1304091" y="18748"/>
                  <a:pt x="1428865" y="0"/>
                </a:cubicBezTo>
                <a:cubicBezTo>
                  <a:pt x="1553639" y="-18748"/>
                  <a:pt x="1687524" y="5194"/>
                  <a:pt x="1798927" y="0"/>
                </a:cubicBezTo>
                <a:cubicBezTo>
                  <a:pt x="1910330" y="-5194"/>
                  <a:pt x="2491339" y="-43612"/>
                  <a:pt x="2673620" y="0"/>
                </a:cubicBezTo>
                <a:cubicBezTo>
                  <a:pt x="2855901" y="43612"/>
                  <a:pt x="3083203" y="18539"/>
                  <a:pt x="3447387" y="0"/>
                </a:cubicBezTo>
                <a:cubicBezTo>
                  <a:pt x="3811571" y="-18539"/>
                  <a:pt x="3779302" y="-8257"/>
                  <a:pt x="3918375" y="0"/>
                </a:cubicBezTo>
                <a:cubicBezTo>
                  <a:pt x="4057448" y="8257"/>
                  <a:pt x="4287543" y="-29205"/>
                  <a:pt x="4591216" y="0"/>
                </a:cubicBezTo>
                <a:cubicBezTo>
                  <a:pt x="4894889" y="29205"/>
                  <a:pt x="5275933" y="-2351"/>
                  <a:pt x="5465908" y="0"/>
                </a:cubicBezTo>
                <a:cubicBezTo>
                  <a:pt x="5655883" y="2351"/>
                  <a:pt x="5659403" y="1172"/>
                  <a:pt x="5835971" y="0"/>
                </a:cubicBezTo>
                <a:cubicBezTo>
                  <a:pt x="6012539" y="-1172"/>
                  <a:pt x="6126777" y="-8288"/>
                  <a:pt x="6206033" y="0"/>
                </a:cubicBezTo>
                <a:cubicBezTo>
                  <a:pt x="6285289" y="8288"/>
                  <a:pt x="6627818" y="-26156"/>
                  <a:pt x="6878873" y="0"/>
                </a:cubicBezTo>
                <a:cubicBezTo>
                  <a:pt x="7129928" y="26156"/>
                  <a:pt x="7273748" y="-15559"/>
                  <a:pt x="7652640" y="0"/>
                </a:cubicBezTo>
                <a:cubicBezTo>
                  <a:pt x="8031532" y="15559"/>
                  <a:pt x="8140903" y="-37729"/>
                  <a:pt x="8527333" y="0"/>
                </a:cubicBezTo>
                <a:cubicBezTo>
                  <a:pt x="8913763" y="37729"/>
                  <a:pt x="8871669" y="5166"/>
                  <a:pt x="9200173" y="0"/>
                </a:cubicBezTo>
                <a:cubicBezTo>
                  <a:pt x="9528677" y="-5166"/>
                  <a:pt x="9698770" y="21631"/>
                  <a:pt x="10175792" y="0"/>
                </a:cubicBezTo>
                <a:cubicBezTo>
                  <a:pt x="10224074" y="113"/>
                  <a:pt x="10254791" y="35512"/>
                  <a:pt x="10258976" y="83184"/>
                </a:cubicBezTo>
                <a:cubicBezTo>
                  <a:pt x="10257388" y="300503"/>
                  <a:pt x="10241170" y="358783"/>
                  <a:pt x="10258976" y="570058"/>
                </a:cubicBezTo>
                <a:cubicBezTo>
                  <a:pt x="10262504" y="625563"/>
                  <a:pt x="10215609" y="651669"/>
                  <a:pt x="10175792" y="653242"/>
                </a:cubicBezTo>
                <a:cubicBezTo>
                  <a:pt x="10040411" y="657652"/>
                  <a:pt x="9845084" y="657065"/>
                  <a:pt x="9704804" y="653242"/>
                </a:cubicBezTo>
                <a:cubicBezTo>
                  <a:pt x="9564524" y="649419"/>
                  <a:pt x="9052004" y="625643"/>
                  <a:pt x="8830111" y="653242"/>
                </a:cubicBezTo>
                <a:cubicBezTo>
                  <a:pt x="8608218" y="680841"/>
                  <a:pt x="8559390" y="658361"/>
                  <a:pt x="8359123" y="653242"/>
                </a:cubicBezTo>
                <a:cubicBezTo>
                  <a:pt x="8158856" y="648123"/>
                  <a:pt x="8150499" y="645664"/>
                  <a:pt x="7989060" y="653242"/>
                </a:cubicBezTo>
                <a:cubicBezTo>
                  <a:pt x="7827621" y="660820"/>
                  <a:pt x="7595991" y="655153"/>
                  <a:pt x="7417146" y="653242"/>
                </a:cubicBezTo>
                <a:cubicBezTo>
                  <a:pt x="7238301" y="651331"/>
                  <a:pt x="7152896" y="660821"/>
                  <a:pt x="7047084" y="653242"/>
                </a:cubicBezTo>
                <a:cubicBezTo>
                  <a:pt x="6941272" y="645663"/>
                  <a:pt x="6389725" y="612504"/>
                  <a:pt x="6172391" y="653242"/>
                </a:cubicBezTo>
                <a:cubicBezTo>
                  <a:pt x="5955057" y="693980"/>
                  <a:pt x="5920576" y="651971"/>
                  <a:pt x="5802329" y="653242"/>
                </a:cubicBezTo>
                <a:cubicBezTo>
                  <a:pt x="5684082" y="654513"/>
                  <a:pt x="5130284" y="654611"/>
                  <a:pt x="4927636" y="653242"/>
                </a:cubicBezTo>
                <a:cubicBezTo>
                  <a:pt x="4724988" y="651873"/>
                  <a:pt x="4736454" y="647813"/>
                  <a:pt x="4557574" y="653242"/>
                </a:cubicBezTo>
                <a:cubicBezTo>
                  <a:pt x="4378694" y="658671"/>
                  <a:pt x="4037127" y="688090"/>
                  <a:pt x="3682881" y="653242"/>
                </a:cubicBezTo>
                <a:cubicBezTo>
                  <a:pt x="3328635" y="618394"/>
                  <a:pt x="3334457" y="625398"/>
                  <a:pt x="3110966" y="653242"/>
                </a:cubicBezTo>
                <a:cubicBezTo>
                  <a:pt x="2887476" y="681086"/>
                  <a:pt x="2833330" y="644299"/>
                  <a:pt x="2740904" y="653242"/>
                </a:cubicBezTo>
                <a:cubicBezTo>
                  <a:pt x="2648478" y="662185"/>
                  <a:pt x="2468010" y="653227"/>
                  <a:pt x="2269916" y="653242"/>
                </a:cubicBezTo>
                <a:cubicBezTo>
                  <a:pt x="2071822" y="653257"/>
                  <a:pt x="2079914" y="650621"/>
                  <a:pt x="1899853" y="653242"/>
                </a:cubicBezTo>
                <a:cubicBezTo>
                  <a:pt x="1719792" y="655863"/>
                  <a:pt x="1675896" y="654916"/>
                  <a:pt x="1529791" y="653242"/>
                </a:cubicBezTo>
                <a:cubicBezTo>
                  <a:pt x="1383686" y="651568"/>
                  <a:pt x="1090574" y="653072"/>
                  <a:pt x="655098" y="653242"/>
                </a:cubicBezTo>
                <a:cubicBezTo>
                  <a:pt x="219622" y="653412"/>
                  <a:pt x="351698" y="628149"/>
                  <a:pt x="83184" y="653242"/>
                </a:cubicBezTo>
                <a:cubicBezTo>
                  <a:pt x="39293" y="644678"/>
                  <a:pt x="-6792" y="616529"/>
                  <a:pt x="0" y="570058"/>
                </a:cubicBezTo>
                <a:cubicBezTo>
                  <a:pt x="-16275" y="351668"/>
                  <a:pt x="-23145" y="267448"/>
                  <a:pt x="0" y="8318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中间或哪一位上一个也没有，就在那一位上写</a:t>
            </a:r>
            <a:r>
              <a:rPr lang="en-US" altLang="zh-CN" sz="3200" b="1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solidFill>
                <a:srgbClr val="3333C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  <p:bldP spid="49" grpId="0"/>
      <p:bldP spid="50" grpId="0"/>
      <p:bldP spid="51" grpId="0"/>
      <p:bldP spid="52" grpId="0"/>
      <p:bldP spid="53" grpId="0"/>
      <p:bldP spid="1152" grpId="0" animBg="1"/>
      <p:bldP spid="1153" grpId="0" bldLvl="0" animBg="1"/>
      <p:bldP spid="1154" grpId="0" bldLvl="0" animBg="1"/>
      <p:bldP spid="1155" grpId="0"/>
      <p:bldP spid="1156" grpId="0"/>
      <p:bldP spid="1157" grpId="0"/>
      <p:bldP spid="1158" grpId="0"/>
      <p:bldP spid="11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71464" y="1844824"/>
            <a:ext cx="4633619" cy="2699184"/>
            <a:chOff x="595646" y="3068960"/>
            <a:chExt cx="3532489" cy="2057752"/>
          </a:xfrm>
        </p:grpSpPr>
        <p:sp>
          <p:nvSpPr>
            <p:cNvPr id="69" name="矩形 68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0" name="矩形 69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1" name="矩形 70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2" name="矩形 71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3" name="矩形 72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4" name="矩形 73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万位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1498826" y="908720"/>
            <a:ext cx="417889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二千七百</a:t>
            </a:r>
            <a:endParaRPr lang="zh-CN" altLang="en-US" sz="3600" b="1" dirty="0"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2456945" y="3669177"/>
            <a:ext cx="408056" cy="379771"/>
            <a:chOff x="2456945" y="3669177"/>
            <a:chExt cx="408056" cy="379771"/>
          </a:xfrm>
        </p:grpSpPr>
        <p:sp>
          <p:nvSpPr>
            <p:cNvPr id="81" name="矩形: 圆角 80"/>
            <p:cNvSpPr/>
            <p:nvPr/>
          </p:nvSpPr>
          <p:spPr>
            <a:xfrm>
              <a:off x="2456945" y="386104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: 圆角 81"/>
            <p:cNvSpPr/>
            <p:nvPr/>
          </p:nvSpPr>
          <p:spPr>
            <a:xfrm>
              <a:off x="2456945" y="366917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384244" y="2708508"/>
            <a:ext cx="408056" cy="1340440"/>
            <a:chOff x="5235864" y="2708508"/>
            <a:chExt cx="408056" cy="1340440"/>
          </a:xfrm>
        </p:grpSpPr>
        <p:sp>
          <p:nvSpPr>
            <p:cNvPr id="85" name="矩形: 圆角 84"/>
            <p:cNvSpPr/>
            <p:nvPr/>
          </p:nvSpPr>
          <p:spPr>
            <a:xfrm>
              <a:off x="5235864" y="386104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: 圆角 85"/>
            <p:cNvSpPr/>
            <p:nvPr/>
          </p:nvSpPr>
          <p:spPr>
            <a:xfrm>
              <a:off x="5235864" y="366917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: 圆角 86"/>
            <p:cNvSpPr/>
            <p:nvPr/>
          </p:nvSpPr>
          <p:spPr>
            <a:xfrm>
              <a:off x="5235864" y="347730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: 圆角 87"/>
            <p:cNvSpPr/>
            <p:nvPr/>
          </p:nvSpPr>
          <p:spPr>
            <a:xfrm>
              <a:off x="5235864" y="328411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: 圆角 88"/>
            <p:cNvSpPr/>
            <p:nvPr/>
          </p:nvSpPr>
          <p:spPr>
            <a:xfrm>
              <a:off x="5235864" y="309092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: 圆角 89"/>
            <p:cNvSpPr/>
            <p:nvPr/>
          </p:nvSpPr>
          <p:spPr>
            <a:xfrm>
              <a:off x="5235864" y="289773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/>
            <p:cNvSpPr/>
            <p:nvPr/>
          </p:nvSpPr>
          <p:spPr>
            <a:xfrm>
              <a:off x="5235864" y="270850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矩形 91"/>
          <p:cNvSpPr/>
          <p:nvPr/>
        </p:nvSpPr>
        <p:spPr>
          <a:xfrm>
            <a:off x="4118439" y="1714500"/>
            <a:ext cx="790909" cy="2799124"/>
          </a:xfrm>
          <a:prstGeom prst="rect">
            <a:avLst/>
          </a:prstGeom>
          <a:solidFill>
            <a:srgbClr val="FF7C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94" name="矩形 93"/>
          <p:cNvSpPr/>
          <p:nvPr/>
        </p:nvSpPr>
        <p:spPr>
          <a:xfrm>
            <a:off x="5044452" y="1714500"/>
            <a:ext cx="790909" cy="2799124"/>
          </a:xfrm>
          <a:prstGeom prst="rect">
            <a:avLst/>
          </a:prstGeom>
          <a:solidFill>
            <a:srgbClr val="FF7C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95" name="文本框 94"/>
          <p:cNvSpPr txBox="1"/>
          <p:nvPr/>
        </p:nvSpPr>
        <p:spPr>
          <a:xfrm>
            <a:off x="498427" y="4613501"/>
            <a:ext cx="190118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写作：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2421176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3347487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4267957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5194858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0" name="矩形: 圆角 99"/>
          <p:cNvSpPr/>
          <p:nvPr/>
        </p:nvSpPr>
        <p:spPr>
          <a:xfrm>
            <a:off x="966512" y="5435816"/>
            <a:ext cx="10258976" cy="653242"/>
          </a:xfrm>
          <a:custGeom>
            <a:avLst/>
            <a:gdLst>
              <a:gd name="connsiteX0" fmla="*/ 0 w 10258976"/>
              <a:gd name="connsiteY0" fmla="*/ 83184 h 653242"/>
              <a:gd name="connsiteX1" fmla="*/ 83184 w 10258976"/>
              <a:gd name="connsiteY1" fmla="*/ 0 h 653242"/>
              <a:gd name="connsiteX2" fmla="*/ 756025 w 10258976"/>
              <a:gd name="connsiteY2" fmla="*/ 0 h 653242"/>
              <a:gd name="connsiteX3" fmla="*/ 1529791 w 10258976"/>
              <a:gd name="connsiteY3" fmla="*/ 0 h 653242"/>
              <a:gd name="connsiteX4" fmla="*/ 2202632 w 10258976"/>
              <a:gd name="connsiteY4" fmla="*/ 0 h 653242"/>
              <a:gd name="connsiteX5" fmla="*/ 2875472 w 10258976"/>
              <a:gd name="connsiteY5" fmla="*/ 0 h 653242"/>
              <a:gd name="connsiteX6" fmla="*/ 3245535 w 10258976"/>
              <a:gd name="connsiteY6" fmla="*/ 0 h 653242"/>
              <a:gd name="connsiteX7" fmla="*/ 3716523 w 10258976"/>
              <a:gd name="connsiteY7" fmla="*/ 0 h 653242"/>
              <a:gd name="connsiteX8" fmla="*/ 4187511 w 10258976"/>
              <a:gd name="connsiteY8" fmla="*/ 0 h 653242"/>
              <a:gd name="connsiteX9" fmla="*/ 4860352 w 10258976"/>
              <a:gd name="connsiteY9" fmla="*/ 0 h 653242"/>
              <a:gd name="connsiteX10" fmla="*/ 5432266 w 10258976"/>
              <a:gd name="connsiteY10" fmla="*/ 0 h 653242"/>
              <a:gd name="connsiteX11" fmla="*/ 6306959 w 10258976"/>
              <a:gd name="connsiteY11" fmla="*/ 0 h 653242"/>
              <a:gd name="connsiteX12" fmla="*/ 6979799 w 10258976"/>
              <a:gd name="connsiteY12" fmla="*/ 0 h 653242"/>
              <a:gd name="connsiteX13" fmla="*/ 7450788 w 10258976"/>
              <a:gd name="connsiteY13" fmla="*/ 0 h 653242"/>
              <a:gd name="connsiteX14" fmla="*/ 8123628 w 10258976"/>
              <a:gd name="connsiteY14" fmla="*/ 0 h 653242"/>
              <a:gd name="connsiteX15" fmla="*/ 8998321 w 10258976"/>
              <a:gd name="connsiteY15" fmla="*/ 0 h 653242"/>
              <a:gd name="connsiteX16" fmla="*/ 10175792 w 10258976"/>
              <a:gd name="connsiteY16" fmla="*/ 0 h 653242"/>
              <a:gd name="connsiteX17" fmla="*/ 10258976 w 10258976"/>
              <a:gd name="connsiteY17" fmla="*/ 83184 h 653242"/>
              <a:gd name="connsiteX18" fmla="*/ 10258976 w 10258976"/>
              <a:gd name="connsiteY18" fmla="*/ 570058 h 653242"/>
              <a:gd name="connsiteX19" fmla="*/ 10175792 w 10258976"/>
              <a:gd name="connsiteY19" fmla="*/ 653242 h 653242"/>
              <a:gd name="connsiteX20" fmla="*/ 9805730 w 10258976"/>
              <a:gd name="connsiteY20" fmla="*/ 653242 h 653242"/>
              <a:gd name="connsiteX21" fmla="*/ 9435667 w 10258976"/>
              <a:gd name="connsiteY21" fmla="*/ 653242 h 653242"/>
              <a:gd name="connsiteX22" fmla="*/ 8964679 w 10258976"/>
              <a:gd name="connsiteY22" fmla="*/ 653242 h 653242"/>
              <a:gd name="connsiteX23" fmla="*/ 8190912 w 10258976"/>
              <a:gd name="connsiteY23" fmla="*/ 653242 h 653242"/>
              <a:gd name="connsiteX24" fmla="*/ 7820850 w 10258976"/>
              <a:gd name="connsiteY24" fmla="*/ 653242 h 653242"/>
              <a:gd name="connsiteX25" fmla="*/ 7047084 w 10258976"/>
              <a:gd name="connsiteY25" fmla="*/ 653242 h 653242"/>
              <a:gd name="connsiteX26" fmla="*/ 6273317 w 10258976"/>
              <a:gd name="connsiteY26" fmla="*/ 653242 h 653242"/>
              <a:gd name="connsiteX27" fmla="*/ 5600476 w 10258976"/>
              <a:gd name="connsiteY27" fmla="*/ 653242 h 653242"/>
              <a:gd name="connsiteX28" fmla="*/ 5129488 w 10258976"/>
              <a:gd name="connsiteY28" fmla="*/ 653242 h 653242"/>
              <a:gd name="connsiteX29" fmla="*/ 4456647 w 10258976"/>
              <a:gd name="connsiteY29" fmla="*/ 653242 h 653242"/>
              <a:gd name="connsiteX30" fmla="*/ 4086585 w 10258976"/>
              <a:gd name="connsiteY30" fmla="*/ 653242 h 653242"/>
              <a:gd name="connsiteX31" fmla="*/ 3413745 w 10258976"/>
              <a:gd name="connsiteY31" fmla="*/ 653242 h 653242"/>
              <a:gd name="connsiteX32" fmla="*/ 3043682 w 10258976"/>
              <a:gd name="connsiteY32" fmla="*/ 653242 h 653242"/>
              <a:gd name="connsiteX33" fmla="*/ 2471768 w 10258976"/>
              <a:gd name="connsiteY33" fmla="*/ 653242 h 653242"/>
              <a:gd name="connsiteX34" fmla="*/ 1597075 w 10258976"/>
              <a:gd name="connsiteY34" fmla="*/ 653242 h 653242"/>
              <a:gd name="connsiteX35" fmla="*/ 1126087 w 10258976"/>
              <a:gd name="connsiteY35" fmla="*/ 653242 h 653242"/>
              <a:gd name="connsiteX36" fmla="*/ 83184 w 10258976"/>
              <a:gd name="connsiteY36" fmla="*/ 653242 h 653242"/>
              <a:gd name="connsiteX37" fmla="*/ 0 w 10258976"/>
              <a:gd name="connsiteY37" fmla="*/ 570058 h 653242"/>
              <a:gd name="connsiteX38" fmla="*/ 0 w 10258976"/>
              <a:gd name="connsiteY38" fmla="*/ 83184 h 653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258976" h="653242" fill="none" extrusionOk="0">
                <a:moveTo>
                  <a:pt x="0" y="83184"/>
                </a:moveTo>
                <a:cubicBezTo>
                  <a:pt x="-1556" y="43149"/>
                  <a:pt x="41246" y="-4347"/>
                  <a:pt x="83184" y="0"/>
                </a:cubicBezTo>
                <a:cubicBezTo>
                  <a:pt x="359710" y="-11824"/>
                  <a:pt x="532637" y="19820"/>
                  <a:pt x="756025" y="0"/>
                </a:cubicBezTo>
                <a:cubicBezTo>
                  <a:pt x="979413" y="-19820"/>
                  <a:pt x="1343008" y="-25321"/>
                  <a:pt x="1529791" y="0"/>
                </a:cubicBezTo>
                <a:cubicBezTo>
                  <a:pt x="1716574" y="25321"/>
                  <a:pt x="1944555" y="-11257"/>
                  <a:pt x="2202632" y="0"/>
                </a:cubicBezTo>
                <a:cubicBezTo>
                  <a:pt x="2460709" y="11257"/>
                  <a:pt x="2641522" y="-6946"/>
                  <a:pt x="2875472" y="0"/>
                </a:cubicBezTo>
                <a:cubicBezTo>
                  <a:pt x="3109422" y="6946"/>
                  <a:pt x="3127037" y="17422"/>
                  <a:pt x="3245535" y="0"/>
                </a:cubicBezTo>
                <a:cubicBezTo>
                  <a:pt x="3364033" y="-17422"/>
                  <a:pt x="3504181" y="-17880"/>
                  <a:pt x="3716523" y="0"/>
                </a:cubicBezTo>
                <a:cubicBezTo>
                  <a:pt x="3928865" y="17880"/>
                  <a:pt x="4009728" y="-18173"/>
                  <a:pt x="4187511" y="0"/>
                </a:cubicBezTo>
                <a:cubicBezTo>
                  <a:pt x="4365294" y="18173"/>
                  <a:pt x="4617154" y="6280"/>
                  <a:pt x="4860352" y="0"/>
                </a:cubicBezTo>
                <a:cubicBezTo>
                  <a:pt x="5103550" y="-6280"/>
                  <a:pt x="5288898" y="23659"/>
                  <a:pt x="5432266" y="0"/>
                </a:cubicBezTo>
                <a:cubicBezTo>
                  <a:pt x="5575634" y="-23659"/>
                  <a:pt x="5904796" y="19799"/>
                  <a:pt x="6306959" y="0"/>
                </a:cubicBezTo>
                <a:cubicBezTo>
                  <a:pt x="6709122" y="-19799"/>
                  <a:pt x="6745644" y="15368"/>
                  <a:pt x="6979799" y="0"/>
                </a:cubicBezTo>
                <a:cubicBezTo>
                  <a:pt x="7213954" y="-15368"/>
                  <a:pt x="7238055" y="-7129"/>
                  <a:pt x="7450788" y="0"/>
                </a:cubicBezTo>
                <a:cubicBezTo>
                  <a:pt x="7663521" y="7129"/>
                  <a:pt x="7880253" y="825"/>
                  <a:pt x="8123628" y="0"/>
                </a:cubicBezTo>
                <a:cubicBezTo>
                  <a:pt x="8367003" y="-825"/>
                  <a:pt x="8751635" y="-21507"/>
                  <a:pt x="8998321" y="0"/>
                </a:cubicBezTo>
                <a:cubicBezTo>
                  <a:pt x="9245007" y="21507"/>
                  <a:pt x="9844055" y="-2616"/>
                  <a:pt x="10175792" y="0"/>
                </a:cubicBezTo>
                <a:cubicBezTo>
                  <a:pt x="10217619" y="-7930"/>
                  <a:pt x="10258148" y="36132"/>
                  <a:pt x="10258976" y="83184"/>
                </a:cubicBezTo>
                <a:cubicBezTo>
                  <a:pt x="10234782" y="243531"/>
                  <a:pt x="10256167" y="423882"/>
                  <a:pt x="10258976" y="570058"/>
                </a:cubicBezTo>
                <a:cubicBezTo>
                  <a:pt x="10268289" y="612000"/>
                  <a:pt x="10222565" y="645955"/>
                  <a:pt x="10175792" y="653242"/>
                </a:cubicBezTo>
                <a:cubicBezTo>
                  <a:pt x="10064373" y="652738"/>
                  <a:pt x="9975944" y="667832"/>
                  <a:pt x="9805730" y="653242"/>
                </a:cubicBezTo>
                <a:cubicBezTo>
                  <a:pt x="9635516" y="638652"/>
                  <a:pt x="9530279" y="637892"/>
                  <a:pt x="9435667" y="653242"/>
                </a:cubicBezTo>
                <a:cubicBezTo>
                  <a:pt x="9341055" y="668592"/>
                  <a:pt x="9102349" y="652084"/>
                  <a:pt x="8964679" y="653242"/>
                </a:cubicBezTo>
                <a:cubicBezTo>
                  <a:pt x="8827009" y="654400"/>
                  <a:pt x="8355777" y="655145"/>
                  <a:pt x="8190912" y="653242"/>
                </a:cubicBezTo>
                <a:cubicBezTo>
                  <a:pt x="8026047" y="651339"/>
                  <a:pt x="7927951" y="660235"/>
                  <a:pt x="7820850" y="653242"/>
                </a:cubicBezTo>
                <a:cubicBezTo>
                  <a:pt x="7713749" y="646249"/>
                  <a:pt x="7235043" y="640675"/>
                  <a:pt x="7047084" y="653242"/>
                </a:cubicBezTo>
                <a:cubicBezTo>
                  <a:pt x="6859125" y="665809"/>
                  <a:pt x="6523608" y="665129"/>
                  <a:pt x="6273317" y="653242"/>
                </a:cubicBezTo>
                <a:cubicBezTo>
                  <a:pt x="6023026" y="641355"/>
                  <a:pt x="5837974" y="663896"/>
                  <a:pt x="5600476" y="653242"/>
                </a:cubicBezTo>
                <a:cubicBezTo>
                  <a:pt x="5362978" y="642588"/>
                  <a:pt x="5232977" y="673495"/>
                  <a:pt x="5129488" y="653242"/>
                </a:cubicBezTo>
                <a:cubicBezTo>
                  <a:pt x="5025999" y="632989"/>
                  <a:pt x="4621261" y="667929"/>
                  <a:pt x="4456647" y="653242"/>
                </a:cubicBezTo>
                <a:cubicBezTo>
                  <a:pt x="4292033" y="638555"/>
                  <a:pt x="4193438" y="662503"/>
                  <a:pt x="4086585" y="653242"/>
                </a:cubicBezTo>
                <a:cubicBezTo>
                  <a:pt x="3979732" y="643981"/>
                  <a:pt x="3619013" y="654913"/>
                  <a:pt x="3413745" y="653242"/>
                </a:cubicBezTo>
                <a:cubicBezTo>
                  <a:pt x="3208477" y="651571"/>
                  <a:pt x="3144880" y="638039"/>
                  <a:pt x="3043682" y="653242"/>
                </a:cubicBezTo>
                <a:cubicBezTo>
                  <a:pt x="2942484" y="668445"/>
                  <a:pt x="2691205" y="627741"/>
                  <a:pt x="2471768" y="653242"/>
                </a:cubicBezTo>
                <a:cubicBezTo>
                  <a:pt x="2252331" y="678743"/>
                  <a:pt x="2018789" y="642788"/>
                  <a:pt x="1597075" y="653242"/>
                </a:cubicBezTo>
                <a:cubicBezTo>
                  <a:pt x="1175361" y="663696"/>
                  <a:pt x="1327251" y="644868"/>
                  <a:pt x="1126087" y="653242"/>
                </a:cubicBezTo>
                <a:cubicBezTo>
                  <a:pt x="924923" y="661616"/>
                  <a:pt x="594731" y="646132"/>
                  <a:pt x="83184" y="653242"/>
                </a:cubicBezTo>
                <a:cubicBezTo>
                  <a:pt x="37758" y="652179"/>
                  <a:pt x="5150" y="614717"/>
                  <a:pt x="0" y="570058"/>
                </a:cubicBezTo>
                <a:cubicBezTo>
                  <a:pt x="12646" y="341120"/>
                  <a:pt x="-21192" y="286181"/>
                  <a:pt x="0" y="83184"/>
                </a:cubicBezTo>
                <a:close/>
              </a:path>
              <a:path w="10258976" h="653242" stroke="0" extrusionOk="0">
                <a:moveTo>
                  <a:pt x="0" y="83184"/>
                </a:moveTo>
                <a:cubicBezTo>
                  <a:pt x="-831" y="35126"/>
                  <a:pt x="38414" y="-1442"/>
                  <a:pt x="83184" y="0"/>
                </a:cubicBezTo>
                <a:cubicBezTo>
                  <a:pt x="313861" y="19369"/>
                  <a:pt x="610409" y="-22869"/>
                  <a:pt x="957877" y="0"/>
                </a:cubicBezTo>
                <a:cubicBezTo>
                  <a:pt x="1305345" y="22869"/>
                  <a:pt x="1304091" y="18748"/>
                  <a:pt x="1428865" y="0"/>
                </a:cubicBezTo>
                <a:cubicBezTo>
                  <a:pt x="1553639" y="-18748"/>
                  <a:pt x="1687524" y="5194"/>
                  <a:pt x="1798927" y="0"/>
                </a:cubicBezTo>
                <a:cubicBezTo>
                  <a:pt x="1910330" y="-5194"/>
                  <a:pt x="2491339" y="-43612"/>
                  <a:pt x="2673620" y="0"/>
                </a:cubicBezTo>
                <a:cubicBezTo>
                  <a:pt x="2855901" y="43612"/>
                  <a:pt x="3083203" y="18539"/>
                  <a:pt x="3447387" y="0"/>
                </a:cubicBezTo>
                <a:cubicBezTo>
                  <a:pt x="3811571" y="-18539"/>
                  <a:pt x="3779302" y="-8257"/>
                  <a:pt x="3918375" y="0"/>
                </a:cubicBezTo>
                <a:cubicBezTo>
                  <a:pt x="4057448" y="8257"/>
                  <a:pt x="4287543" y="-29205"/>
                  <a:pt x="4591216" y="0"/>
                </a:cubicBezTo>
                <a:cubicBezTo>
                  <a:pt x="4894889" y="29205"/>
                  <a:pt x="5275933" y="-2351"/>
                  <a:pt x="5465908" y="0"/>
                </a:cubicBezTo>
                <a:cubicBezTo>
                  <a:pt x="5655883" y="2351"/>
                  <a:pt x="5659403" y="1172"/>
                  <a:pt x="5835971" y="0"/>
                </a:cubicBezTo>
                <a:cubicBezTo>
                  <a:pt x="6012539" y="-1172"/>
                  <a:pt x="6126777" y="-8288"/>
                  <a:pt x="6206033" y="0"/>
                </a:cubicBezTo>
                <a:cubicBezTo>
                  <a:pt x="6285289" y="8288"/>
                  <a:pt x="6627818" y="-26156"/>
                  <a:pt x="6878873" y="0"/>
                </a:cubicBezTo>
                <a:cubicBezTo>
                  <a:pt x="7129928" y="26156"/>
                  <a:pt x="7273748" y="-15559"/>
                  <a:pt x="7652640" y="0"/>
                </a:cubicBezTo>
                <a:cubicBezTo>
                  <a:pt x="8031532" y="15559"/>
                  <a:pt x="8140903" y="-37729"/>
                  <a:pt x="8527333" y="0"/>
                </a:cubicBezTo>
                <a:cubicBezTo>
                  <a:pt x="8913763" y="37729"/>
                  <a:pt x="8871669" y="5166"/>
                  <a:pt x="9200173" y="0"/>
                </a:cubicBezTo>
                <a:cubicBezTo>
                  <a:pt x="9528677" y="-5166"/>
                  <a:pt x="9698770" y="21631"/>
                  <a:pt x="10175792" y="0"/>
                </a:cubicBezTo>
                <a:cubicBezTo>
                  <a:pt x="10224074" y="113"/>
                  <a:pt x="10254791" y="35512"/>
                  <a:pt x="10258976" y="83184"/>
                </a:cubicBezTo>
                <a:cubicBezTo>
                  <a:pt x="10257388" y="300503"/>
                  <a:pt x="10241170" y="358783"/>
                  <a:pt x="10258976" y="570058"/>
                </a:cubicBezTo>
                <a:cubicBezTo>
                  <a:pt x="10262504" y="625563"/>
                  <a:pt x="10215609" y="651669"/>
                  <a:pt x="10175792" y="653242"/>
                </a:cubicBezTo>
                <a:cubicBezTo>
                  <a:pt x="10040411" y="657652"/>
                  <a:pt x="9845084" y="657065"/>
                  <a:pt x="9704804" y="653242"/>
                </a:cubicBezTo>
                <a:cubicBezTo>
                  <a:pt x="9564524" y="649419"/>
                  <a:pt x="9052004" y="625643"/>
                  <a:pt x="8830111" y="653242"/>
                </a:cubicBezTo>
                <a:cubicBezTo>
                  <a:pt x="8608218" y="680841"/>
                  <a:pt x="8559390" y="658361"/>
                  <a:pt x="8359123" y="653242"/>
                </a:cubicBezTo>
                <a:cubicBezTo>
                  <a:pt x="8158856" y="648123"/>
                  <a:pt x="8150499" y="645664"/>
                  <a:pt x="7989060" y="653242"/>
                </a:cubicBezTo>
                <a:cubicBezTo>
                  <a:pt x="7827621" y="660820"/>
                  <a:pt x="7595991" y="655153"/>
                  <a:pt x="7417146" y="653242"/>
                </a:cubicBezTo>
                <a:cubicBezTo>
                  <a:pt x="7238301" y="651331"/>
                  <a:pt x="7152896" y="660821"/>
                  <a:pt x="7047084" y="653242"/>
                </a:cubicBezTo>
                <a:cubicBezTo>
                  <a:pt x="6941272" y="645663"/>
                  <a:pt x="6389725" y="612504"/>
                  <a:pt x="6172391" y="653242"/>
                </a:cubicBezTo>
                <a:cubicBezTo>
                  <a:pt x="5955057" y="693980"/>
                  <a:pt x="5920576" y="651971"/>
                  <a:pt x="5802329" y="653242"/>
                </a:cubicBezTo>
                <a:cubicBezTo>
                  <a:pt x="5684082" y="654513"/>
                  <a:pt x="5130284" y="654611"/>
                  <a:pt x="4927636" y="653242"/>
                </a:cubicBezTo>
                <a:cubicBezTo>
                  <a:pt x="4724988" y="651873"/>
                  <a:pt x="4736454" y="647813"/>
                  <a:pt x="4557574" y="653242"/>
                </a:cubicBezTo>
                <a:cubicBezTo>
                  <a:pt x="4378694" y="658671"/>
                  <a:pt x="4037127" y="688090"/>
                  <a:pt x="3682881" y="653242"/>
                </a:cubicBezTo>
                <a:cubicBezTo>
                  <a:pt x="3328635" y="618394"/>
                  <a:pt x="3334457" y="625398"/>
                  <a:pt x="3110966" y="653242"/>
                </a:cubicBezTo>
                <a:cubicBezTo>
                  <a:pt x="2887476" y="681086"/>
                  <a:pt x="2833330" y="644299"/>
                  <a:pt x="2740904" y="653242"/>
                </a:cubicBezTo>
                <a:cubicBezTo>
                  <a:pt x="2648478" y="662185"/>
                  <a:pt x="2468010" y="653227"/>
                  <a:pt x="2269916" y="653242"/>
                </a:cubicBezTo>
                <a:cubicBezTo>
                  <a:pt x="2071822" y="653257"/>
                  <a:pt x="2079914" y="650621"/>
                  <a:pt x="1899853" y="653242"/>
                </a:cubicBezTo>
                <a:cubicBezTo>
                  <a:pt x="1719792" y="655863"/>
                  <a:pt x="1675896" y="654916"/>
                  <a:pt x="1529791" y="653242"/>
                </a:cubicBezTo>
                <a:cubicBezTo>
                  <a:pt x="1383686" y="651568"/>
                  <a:pt x="1090574" y="653072"/>
                  <a:pt x="655098" y="653242"/>
                </a:cubicBezTo>
                <a:cubicBezTo>
                  <a:pt x="219622" y="653412"/>
                  <a:pt x="351698" y="628149"/>
                  <a:pt x="83184" y="653242"/>
                </a:cubicBezTo>
                <a:cubicBezTo>
                  <a:pt x="39293" y="644678"/>
                  <a:pt x="-6792" y="616529"/>
                  <a:pt x="0" y="570058"/>
                </a:cubicBezTo>
                <a:cubicBezTo>
                  <a:pt x="-16275" y="351668"/>
                  <a:pt x="-23145" y="267448"/>
                  <a:pt x="0" y="8318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末尾哪一位上一个也没有，就在那一位上写</a:t>
            </a:r>
            <a:r>
              <a:rPr lang="en-US" altLang="zh-CN" sz="3200" b="1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solidFill>
                <a:srgbClr val="3333C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6484734" y="1844824"/>
            <a:ext cx="4633619" cy="2699184"/>
            <a:chOff x="595646" y="3068960"/>
            <a:chExt cx="3532489" cy="2057752"/>
          </a:xfrm>
        </p:grpSpPr>
        <p:sp>
          <p:nvSpPr>
            <p:cNvPr id="102" name="矩形 101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03" name="矩形 102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万位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6" name="文本框 115"/>
          <p:cNvSpPr txBox="1"/>
          <p:nvPr/>
        </p:nvSpPr>
        <p:spPr>
          <a:xfrm>
            <a:off x="6712096" y="908720"/>
            <a:ext cx="417889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一万</a:t>
            </a:r>
            <a:endParaRPr lang="zh-CN" altLang="en-US" sz="3600" b="1" dirty="0"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17" name="矩形: 圆角 116"/>
          <p:cNvSpPr/>
          <p:nvPr/>
        </p:nvSpPr>
        <p:spPr>
          <a:xfrm>
            <a:off x="6747192" y="386104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文本框 117"/>
          <p:cNvSpPr txBox="1"/>
          <p:nvPr/>
        </p:nvSpPr>
        <p:spPr>
          <a:xfrm>
            <a:off x="7631958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8561874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9493933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10444388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6738058" y="4613501"/>
            <a:ext cx="47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bldLvl="0" animBg="1"/>
      <p:bldP spid="94" grpId="0" bldLvl="0" animBg="1"/>
      <p:bldP spid="95" grpId="0"/>
      <p:bldP spid="96" grpId="0"/>
      <p:bldP spid="97" grpId="0"/>
      <p:bldP spid="98" grpId="0"/>
      <p:bldP spid="99" grpId="0"/>
      <p:bldP spid="100" grpId="0" animBg="1"/>
      <p:bldP spid="116" grpId="0"/>
      <p:bldP spid="117" grpId="0" animBg="1"/>
      <p:bldP spid="118" grpId="0"/>
      <p:bldP spid="119" grpId="0"/>
      <p:bldP spid="120" grpId="0"/>
      <p:bldP spid="121" grpId="0"/>
      <p:bldP spid="1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688641" y="1955097"/>
            <a:ext cx="4178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一千三百四十二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88640" y="2761771"/>
            <a:ext cx="4178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三千零六十九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88641" y="3568445"/>
            <a:ext cx="4178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七千零</a:t>
            </a:r>
            <a:r>
              <a:rPr lang="zh-CN" altLang="en-US" sz="3600" b="1" dirty="0">
                <a:solidFill>
                  <a:srgbClr val="000000"/>
                </a:solidFill>
                <a:latin typeface="+mn-ea"/>
                <a:ea typeface="+mn-ea"/>
              </a:rPr>
              <a:t>一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88641" y="4375119"/>
            <a:ext cx="3384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二千七百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47929" y="1955096"/>
            <a:ext cx="1800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写作：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76120" y="1955096"/>
            <a:ext cx="1940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1  3  4  2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16080" y="2761770"/>
            <a:ext cx="23004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3  0  6  9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44072" y="3568445"/>
            <a:ext cx="23724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7  0  0  1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672064" y="4375119"/>
            <a:ext cx="24444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2  7  0  0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88641" y="5181793"/>
            <a:ext cx="3384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一万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56040" y="5181793"/>
            <a:ext cx="26605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1  0  0  0  0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09621" y="908720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个位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153184" y="908720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十位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96748" y="908720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百位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240312" y="908720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千位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783875" y="908720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万位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pic>
        <p:nvPicPr>
          <p:cNvPr id="34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85" y="678835"/>
            <a:ext cx="1340797" cy="143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圆角矩形标注 5"/>
          <p:cNvSpPr/>
          <p:nvPr/>
        </p:nvSpPr>
        <p:spPr bwMode="auto">
          <a:xfrm>
            <a:off x="2485971" y="612166"/>
            <a:ext cx="3628860" cy="1134062"/>
          </a:xfrm>
          <a:prstGeom prst="wedgeRoundRectCallout">
            <a:avLst>
              <a:gd name="adj1" fmla="val -63973"/>
              <a:gd name="adj2" fmla="val 1286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你知道万以内的数怎么写吗？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8" grpId="0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/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0"/>
            <a:ext cx="8697721" cy="668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930" y="3467100"/>
            <a:ext cx="2861945" cy="30759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15480" y="909479"/>
            <a:ext cx="4032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29B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万以内数的写法：</a:t>
            </a:r>
            <a:endParaRPr lang="zh-CN" altLang="en-US" sz="3600" b="1" dirty="0">
              <a:solidFill>
                <a:srgbClr val="F29B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51872" y="1671380"/>
            <a:ext cx="6488344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1.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写数时，从高位写起，按照数位顺序写；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1872" y="2985830"/>
            <a:ext cx="7128792" cy="1309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2.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几千就在千位上写几，几百就在百位上写几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……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51872" y="4410770"/>
            <a:ext cx="6848384" cy="1309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3.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中间或末尾哪一位上一个也没有，就在那一位上写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0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。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5" name="圆角矩形标注 5"/>
          <p:cNvSpPr/>
          <p:nvPr/>
        </p:nvSpPr>
        <p:spPr bwMode="auto">
          <a:xfrm>
            <a:off x="8040350" y="1248937"/>
            <a:ext cx="3321997" cy="1736714"/>
          </a:xfrm>
          <a:prstGeom prst="wedgeRoundRectCallout">
            <a:avLst>
              <a:gd name="adj1" fmla="val 18604"/>
              <a:gd name="adj2" fmla="val 7680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写数就是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按顺序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写出每个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计数单位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个数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1464" y="113082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写出下面各数。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3669" y="118367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4295800" y="1371390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71464" y="1870065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）用肉眼能看到的星星大约有</a:t>
            </a:r>
            <a:r>
              <a:rPr lang="zh-CN" altLang="en-US" sz="3600" b="1" u="sng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七千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91232" y="2536300"/>
            <a:ext cx="302433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写作：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7000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71464" y="3145307"/>
            <a:ext cx="1044116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）到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2022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月为止，我国共有野生大熊猫</a:t>
            </a:r>
            <a:r>
              <a:rPr lang="zh-CN" altLang="en-US" sz="3600" b="1" u="sng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一千八百六十四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只。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19836" y="3884548"/>
            <a:ext cx="302433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写作：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1864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71464" y="4590959"/>
            <a:ext cx="1044116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）蛟龙号载人潜水器最大下潜深度达</a:t>
            </a:r>
            <a:r>
              <a:rPr lang="zh-CN" altLang="en-US" sz="3600" b="1" u="sng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七千零六</a:t>
            </a:r>
            <a:endParaRPr lang="zh-CN" altLang="en-US" sz="3600" b="1" u="sng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u="sng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十二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52284" y="5302949"/>
            <a:ext cx="302433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写作：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7062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53669" y="118689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71464" y="113404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         中填上适当的数，再回答下面的问题。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055440" y="612950"/>
            <a:ext cx="34923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182" y="2779406"/>
            <a:ext cx="11083636" cy="122756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881430" y="1103615"/>
            <a:ext cx="920204" cy="7543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947583" y="3898761"/>
            <a:ext cx="640871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）每一小格表示多少？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01040" y="2866558"/>
            <a:ext cx="518160" cy="3260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219200" y="2866558"/>
            <a:ext cx="518160" cy="3260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329216" y="3241830"/>
            <a:ext cx="152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3000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14020" y="3241830"/>
            <a:ext cx="152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5000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83584" y="3241830"/>
            <a:ext cx="152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7000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76008" y="3241830"/>
            <a:ext cx="152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9000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560496" y="3241830"/>
            <a:ext cx="152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10000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94434" y="3010997"/>
            <a:ext cx="1281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2000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16536" y="3010997"/>
            <a:ext cx="1281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4000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05726" y="3010997"/>
            <a:ext cx="1281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6000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594916" y="3010997"/>
            <a:ext cx="1281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8000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5" name="右大括号 24"/>
          <p:cNvSpPr/>
          <p:nvPr/>
        </p:nvSpPr>
        <p:spPr>
          <a:xfrm rot="16200000">
            <a:off x="1153052" y="2240416"/>
            <a:ext cx="134207" cy="1038227"/>
          </a:xfrm>
          <a:prstGeom prst="rightBrace">
            <a:avLst>
              <a:gd name="adj1" fmla="val 35549"/>
              <a:gd name="adj2" fmla="val 50000"/>
            </a:avLst>
          </a:prstGeom>
          <a:ln w="12700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710000" y="2179077"/>
            <a:ext cx="163353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3333CC"/>
                </a:solidFill>
                <a:latin typeface="+mn-lt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2400" dirty="0">
                <a:solidFill>
                  <a:srgbClr val="3333CC"/>
                </a:solidFill>
                <a:latin typeface="+mn-lt"/>
                <a:ea typeface="+mj-ea"/>
                <a:cs typeface="Times New Roman" panose="02020603050405020304" pitchFamily="18" charset="0"/>
              </a:rPr>
              <a:t>小格</a:t>
            </a:r>
            <a:endParaRPr lang="zh-CN" altLang="en-US" sz="2400" dirty="0">
              <a:solidFill>
                <a:srgbClr val="3333CC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1657238" y="4672863"/>
            <a:ext cx="8218964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小格代表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，那一小格就表示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947582" y="5399773"/>
            <a:ext cx="101575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）在图上标出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3700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6500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9900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。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840416" y="2836585"/>
            <a:ext cx="72008" cy="184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944492" y="2836585"/>
            <a:ext cx="72008" cy="184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4048568" y="2836585"/>
            <a:ext cx="72008" cy="184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152644" y="2836585"/>
            <a:ext cx="72008" cy="184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4256720" y="2836585"/>
            <a:ext cx="72008" cy="184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360796" y="2836585"/>
            <a:ext cx="72008" cy="184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4464871" y="2836585"/>
            <a:ext cx="72008" cy="184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箭头连接符 40"/>
          <p:cNvCxnSpPr/>
          <p:nvPr/>
        </p:nvCxnSpPr>
        <p:spPr>
          <a:xfrm>
            <a:off x="4555448" y="2367280"/>
            <a:ext cx="0" cy="53241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120576" y="1805655"/>
            <a:ext cx="152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3700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cxnSp>
        <p:nvCxnSpPr>
          <p:cNvPr id="45" name="直接箭头连接符 44"/>
          <p:cNvCxnSpPr/>
          <p:nvPr/>
        </p:nvCxnSpPr>
        <p:spPr>
          <a:xfrm>
            <a:off x="7467201" y="2367280"/>
            <a:ext cx="0" cy="53241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7032329" y="1805655"/>
            <a:ext cx="152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6500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cxnSp>
        <p:nvCxnSpPr>
          <p:cNvPr id="47" name="直接箭头连接符 46"/>
          <p:cNvCxnSpPr/>
          <p:nvPr/>
        </p:nvCxnSpPr>
        <p:spPr>
          <a:xfrm>
            <a:off x="11006798" y="2367280"/>
            <a:ext cx="0" cy="53241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10571926" y="1805655"/>
            <a:ext cx="152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9900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20" grpId="0"/>
      <p:bldP spid="22" grpId="0"/>
      <p:bldP spid="23" grpId="0"/>
      <p:bldP spid="25" grpId="0" animBg="1"/>
      <p:bldP spid="26" grpId="0"/>
      <p:bldP spid="27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4" grpId="0"/>
      <p:bldP spid="46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110558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1052736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写出下面各数。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4295800" y="129330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7199" y="2063501"/>
            <a:ext cx="37833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个千和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个百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7199" y="2951296"/>
            <a:ext cx="5298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7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个千、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6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个百和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个一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57199" y="3839091"/>
            <a:ext cx="38586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个千和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个十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57199" y="4726885"/>
            <a:ext cx="3498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个千和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9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个一</a:t>
            </a:r>
            <a:endParaRPr lang="zh-CN" altLang="en-US" sz="4400" b="1" dirty="0">
              <a:latin typeface="+mn-lt"/>
              <a:ea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744072" y="2709832"/>
            <a:ext cx="2736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744072" y="3597627"/>
            <a:ext cx="2736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744072" y="4485422"/>
            <a:ext cx="2736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744072" y="5373216"/>
            <a:ext cx="2736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464152" y="209195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2500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464152" y="2991159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7603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64152" y="3890360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4040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64152" y="478956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5009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124959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119675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先在空格里画圆点，再写数。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7104112" y="143731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34088" y="2157396"/>
          <a:ext cx="10723824" cy="26397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34994"/>
                <a:gridCol w="1465403"/>
                <a:gridCol w="1465403"/>
                <a:gridCol w="1465403"/>
                <a:gridCol w="1465403"/>
                <a:gridCol w="1627218"/>
              </a:tblGrid>
              <a:tr h="6599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千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百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十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个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写作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599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二千一百五十三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</a:rPr>
                        <a:t>2153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599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六千五百零五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</a:rPr>
                        <a:t>6505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599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八千零八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</a:rPr>
                        <a:t>8008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4466379" y="3079118"/>
            <a:ext cx="431309" cy="180000"/>
            <a:chOff x="4466379" y="2791088"/>
            <a:chExt cx="431309" cy="180000"/>
          </a:xfrm>
        </p:grpSpPr>
        <p:sp>
          <p:nvSpPr>
            <p:cNvPr id="7" name="椭圆 6"/>
            <p:cNvSpPr/>
            <p:nvPr/>
          </p:nvSpPr>
          <p:spPr>
            <a:xfrm>
              <a:off x="4466379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717688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50" name="椭圆 2049"/>
          <p:cNvSpPr/>
          <p:nvPr/>
        </p:nvSpPr>
        <p:spPr>
          <a:xfrm>
            <a:off x="6091808" y="3079118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3" name="组合 2052"/>
          <p:cNvGrpSpPr/>
          <p:nvPr/>
        </p:nvGrpSpPr>
        <p:grpSpPr>
          <a:xfrm>
            <a:off x="7059431" y="3079118"/>
            <a:ext cx="1147623" cy="180000"/>
            <a:chOff x="7059431" y="2791088"/>
            <a:chExt cx="1147623" cy="180000"/>
          </a:xfrm>
        </p:grpSpPr>
        <p:sp>
          <p:nvSpPr>
            <p:cNvPr id="2054" name="椭圆 2053"/>
            <p:cNvSpPr/>
            <p:nvPr/>
          </p:nvSpPr>
          <p:spPr>
            <a:xfrm>
              <a:off x="7059431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5" name="椭圆 2054"/>
            <p:cNvSpPr/>
            <p:nvPr/>
          </p:nvSpPr>
          <p:spPr>
            <a:xfrm>
              <a:off x="7301337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6" name="椭圆 2055"/>
            <p:cNvSpPr/>
            <p:nvPr/>
          </p:nvSpPr>
          <p:spPr>
            <a:xfrm>
              <a:off x="7543243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7" name="椭圆 2056"/>
            <p:cNvSpPr/>
            <p:nvPr/>
          </p:nvSpPr>
          <p:spPr>
            <a:xfrm>
              <a:off x="8027054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8" name="椭圆 2057"/>
            <p:cNvSpPr/>
            <p:nvPr/>
          </p:nvSpPr>
          <p:spPr>
            <a:xfrm>
              <a:off x="7785149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59" name="组合 2058"/>
          <p:cNvGrpSpPr/>
          <p:nvPr/>
        </p:nvGrpSpPr>
        <p:grpSpPr>
          <a:xfrm>
            <a:off x="8776301" y="3079118"/>
            <a:ext cx="663811" cy="180000"/>
            <a:chOff x="8776301" y="2791088"/>
            <a:chExt cx="663811" cy="180000"/>
          </a:xfrm>
        </p:grpSpPr>
        <p:sp>
          <p:nvSpPr>
            <p:cNvPr id="2060" name="椭圆 2059"/>
            <p:cNvSpPr/>
            <p:nvPr/>
          </p:nvSpPr>
          <p:spPr>
            <a:xfrm>
              <a:off x="8776301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1" name="椭圆 2060"/>
            <p:cNvSpPr/>
            <p:nvPr/>
          </p:nvSpPr>
          <p:spPr>
            <a:xfrm>
              <a:off x="9260112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2" name="椭圆 2061"/>
            <p:cNvSpPr/>
            <p:nvPr/>
          </p:nvSpPr>
          <p:spPr>
            <a:xfrm>
              <a:off x="9018207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63" name="组合 2062"/>
          <p:cNvGrpSpPr/>
          <p:nvPr/>
        </p:nvGrpSpPr>
        <p:grpSpPr>
          <a:xfrm>
            <a:off x="4048257" y="3717495"/>
            <a:ext cx="1299528" cy="180000"/>
            <a:chOff x="4048257" y="3429465"/>
            <a:chExt cx="1299528" cy="180000"/>
          </a:xfrm>
        </p:grpSpPr>
        <p:sp>
          <p:nvSpPr>
            <p:cNvPr id="2064" name="椭圆 2063"/>
            <p:cNvSpPr/>
            <p:nvPr/>
          </p:nvSpPr>
          <p:spPr>
            <a:xfrm>
              <a:off x="4048257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5" name="椭圆 2064"/>
            <p:cNvSpPr/>
            <p:nvPr/>
          </p:nvSpPr>
          <p:spPr>
            <a:xfrm>
              <a:off x="4272163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6" name="椭圆 2065"/>
            <p:cNvSpPr/>
            <p:nvPr/>
          </p:nvSpPr>
          <p:spPr>
            <a:xfrm>
              <a:off x="4496069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7" name="椭圆 2066"/>
            <p:cNvSpPr/>
            <p:nvPr/>
          </p:nvSpPr>
          <p:spPr>
            <a:xfrm>
              <a:off x="4943881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8" name="椭圆 2067"/>
            <p:cNvSpPr/>
            <p:nvPr/>
          </p:nvSpPr>
          <p:spPr>
            <a:xfrm>
              <a:off x="4719975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9" name="椭圆 2068"/>
            <p:cNvSpPr/>
            <p:nvPr/>
          </p:nvSpPr>
          <p:spPr>
            <a:xfrm>
              <a:off x="5167785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70" name="组合 2069"/>
          <p:cNvGrpSpPr/>
          <p:nvPr/>
        </p:nvGrpSpPr>
        <p:grpSpPr>
          <a:xfrm>
            <a:off x="5607996" y="3717495"/>
            <a:ext cx="1147623" cy="180000"/>
            <a:chOff x="7059431" y="3519465"/>
            <a:chExt cx="1147623" cy="180000"/>
          </a:xfrm>
        </p:grpSpPr>
        <p:sp>
          <p:nvSpPr>
            <p:cNvPr id="2071" name="椭圆 2070"/>
            <p:cNvSpPr/>
            <p:nvPr/>
          </p:nvSpPr>
          <p:spPr>
            <a:xfrm>
              <a:off x="7059431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2" name="椭圆 2071"/>
            <p:cNvSpPr/>
            <p:nvPr/>
          </p:nvSpPr>
          <p:spPr>
            <a:xfrm>
              <a:off x="7301337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3" name="椭圆 2072"/>
            <p:cNvSpPr/>
            <p:nvPr/>
          </p:nvSpPr>
          <p:spPr>
            <a:xfrm>
              <a:off x="7543243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4" name="椭圆 2073"/>
            <p:cNvSpPr/>
            <p:nvPr/>
          </p:nvSpPr>
          <p:spPr>
            <a:xfrm>
              <a:off x="8027054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5" name="椭圆 2074"/>
            <p:cNvSpPr/>
            <p:nvPr/>
          </p:nvSpPr>
          <p:spPr>
            <a:xfrm>
              <a:off x="7785149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76" name="组合 2075"/>
          <p:cNvGrpSpPr/>
          <p:nvPr/>
        </p:nvGrpSpPr>
        <p:grpSpPr>
          <a:xfrm>
            <a:off x="8532954" y="3717495"/>
            <a:ext cx="1147623" cy="180000"/>
            <a:chOff x="7059431" y="3519465"/>
            <a:chExt cx="1147623" cy="180000"/>
          </a:xfrm>
        </p:grpSpPr>
        <p:sp>
          <p:nvSpPr>
            <p:cNvPr id="2077" name="椭圆 2076"/>
            <p:cNvSpPr/>
            <p:nvPr/>
          </p:nvSpPr>
          <p:spPr>
            <a:xfrm>
              <a:off x="7059431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8" name="椭圆 2077"/>
            <p:cNvSpPr/>
            <p:nvPr/>
          </p:nvSpPr>
          <p:spPr>
            <a:xfrm>
              <a:off x="7301337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9" name="椭圆 2078"/>
            <p:cNvSpPr/>
            <p:nvPr/>
          </p:nvSpPr>
          <p:spPr>
            <a:xfrm>
              <a:off x="7543243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0" name="椭圆 2079"/>
            <p:cNvSpPr/>
            <p:nvPr/>
          </p:nvSpPr>
          <p:spPr>
            <a:xfrm>
              <a:off x="8027054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1" name="椭圆 2080"/>
            <p:cNvSpPr/>
            <p:nvPr/>
          </p:nvSpPr>
          <p:spPr>
            <a:xfrm>
              <a:off x="7785149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82" name="组合 2081"/>
          <p:cNvGrpSpPr/>
          <p:nvPr/>
        </p:nvGrpSpPr>
        <p:grpSpPr>
          <a:xfrm>
            <a:off x="4228257" y="4243565"/>
            <a:ext cx="905718" cy="439131"/>
            <a:chOff x="4228257" y="3955535"/>
            <a:chExt cx="905718" cy="439131"/>
          </a:xfrm>
        </p:grpSpPr>
        <p:grpSp>
          <p:nvGrpSpPr>
            <p:cNvPr id="2083" name="组合 2082"/>
            <p:cNvGrpSpPr/>
            <p:nvPr/>
          </p:nvGrpSpPr>
          <p:grpSpPr>
            <a:xfrm>
              <a:off x="4228257" y="3955535"/>
              <a:ext cx="905718" cy="180000"/>
              <a:chOff x="7059431" y="3519465"/>
              <a:chExt cx="905718" cy="180000"/>
            </a:xfrm>
          </p:grpSpPr>
          <p:sp>
            <p:nvSpPr>
              <p:cNvPr id="2089" name="椭圆 2088"/>
              <p:cNvSpPr/>
              <p:nvPr/>
            </p:nvSpPr>
            <p:spPr>
              <a:xfrm>
                <a:off x="7059431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0" name="椭圆 2089"/>
              <p:cNvSpPr/>
              <p:nvPr/>
            </p:nvSpPr>
            <p:spPr>
              <a:xfrm>
                <a:off x="7301337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1" name="椭圆 2090"/>
              <p:cNvSpPr/>
              <p:nvPr/>
            </p:nvSpPr>
            <p:spPr>
              <a:xfrm>
                <a:off x="7543243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2" name="椭圆 2091"/>
              <p:cNvSpPr/>
              <p:nvPr/>
            </p:nvSpPr>
            <p:spPr>
              <a:xfrm>
                <a:off x="7785149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84" name="组合 2083"/>
            <p:cNvGrpSpPr/>
            <p:nvPr/>
          </p:nvGrpSpPr>
          <p:grpSpPr>
            <a:xfrm>
              <a:off x="4228257" y="4214666"/>
              <a:ext cx="905718" cy="180000"/>
              <a:chOff x="7059431" y="3519465"/>
              <a:chExt cx="905718" cy="180000"/>
            </a:xfrm>
          </p:grpSpPr>
          <p:sp>
            <p:nvSpPr>
              <p:cNvPr id="2085" name="椭圆 2084"/>
              <p:cNvSpPr/>
              <p:nvPr/>
            </p:nvSpPr>
            <p:spPr>
              <a:xfrm>
                <a:off x="7059431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6" name="椭圆 2085"/>
              <p:cNvSpPr/>
              <p:nvPr/>
            </p:nvSpPr>
            <p:spPr>
              <a:xfrm>
                <a:off x="7301337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7" name="椭圆 2086"/>
              <p:cNvSpPr/>
              <p:nvPr/>
            </p:nvSpPr>
            <p:spPr>
              <a:xfrm>
                <a:off x="7543243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8" name="椭圆 2087"/>
              <p:cNvSpPr/>
              <p:nvPr/>
            </p:nvSpPr>
            <p:spPr>
              <a:xfrm>
                <a:off x="7785149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93" name="组合 2092"/>
          <p:cNvGrpSpPr/>
          <p:nvPr/>
        </p:nvGrpSpPr>
        <p:grpSpPr>
          <a:xfrm>
            <a:off x="8646378" y="4243565"/>
            <a:ext cx="905718" cy="439131"/>
            <a:chOff x="8646378" y="3955535"/>
            <a:chExt cx="905718" cy="439131"/>
          </a:xfrm>
        </p:grpSpPr>
        <p:grpSp>
          <p:nvGrpSpPr>
            <p:cNvPr id="2094" name="组合 2093"/>
            <p:cNvGrpSpPr/>
            <p:nvPr/>
          </p:nvGrpSpPr>
          <p:grpSpPr>
            <a:xfrm>
              <a:off x="8646378" y="3955535"/>
              <a:ext cx="905718" cy="180000"/>
              <a:chOff x="7059431" y="3519465"/>
              <a:chExt cx="905718" cy="180000"/>
            </a:xfrm>
          </p:grpSpPr>
          <p:sp>
            <p:nvSpPr>
              <p:cNvPr id="2100" name="椭圆 2099"/>
              <p:cNvSpPr/>
              <p:nvPr/>
            </p:nvSpPr>
            <p:spPr>
              <a:xfrm>
                <a:off x="7059431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1" name="椭圆 2100"/>
              <p:cNvSpPr/>
              <p:nvPr/>
            </p:nvSpPr>
            <p:spPr>
              <a:xfrm>
                <a:off x="7301337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2" name="椭圆 2101"/>
              <p:cNvSpPr/>
              <p:nvPr/>
            </p:nvSpPr>
            <p:spPr>
              <a:xfrm>
                <a:off x="7543243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3" name="椭圆 2102"/>
              <p:cNvSpPr/>
              <p:nvPr/>
            </p:nvSpPr>
            <p:spPr>
              <a:xfrm>
                <a:off x="7785149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95" name="组合 2094"/>
            <p:cNvGrpSpPr/>
            <p:nvPr/>
          </p:nvGrpSpPr>
          <p:grpSpPr>
            <a:xfrm>
              <a:off x="8646378" y="4214666"/>
              <a:ext cx="905718" cy="180000"/>
              <a:chOff x="7059431" y="3519465"/>
              <a:chExt cx="905718" cy="180000"/>
            </a:xfrm>
          </p:grpSpPr>
          <p:sp>
            <p:nvSpPr>
              <p:cNvPr id="2096" name="椭圆 2095"/>
              <p:cNvSpPr/>
              <p:nvPr/>
            </p:nvSpPr>
            <p:spPr>
              <a:xfrm>
                <a:off x="7059431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7" name="椭圆 2096"/>
              <p:cNvSpPr/>
              <p:nvPr/>
            </p:nvSpPr>
            <p:spPr>
              <a:xfrm>
                <a:off x="7301337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8" name="椭圆 2097"/>
              <p:cNvSpPr/>
              <p:nvPr/>
            </p:nvSpPr>
            <p:spPr>
              <a:xfrm>
                <a:off x="7543243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9" name="椭圆 2098"/>
              <p:cNvSpPr/>
              <p:nvPr/>
            </p:nvSpPr>
            <p:spPr>
              <a:xfrm>
                <a:off x="7785149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104" name="图片 21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432" y="2880926"/>
            <a:ext cx="1224136" cy="509808"/>
          </a:xfrm>
          <a:prstGeom prst="rect">
            <a:avLst/>
          </a:prstGeom>
        </p:spPr>
      </p:pic>
      <p:pic>
        <p:nvPicPr>
          <p:cNvPr id="2105" name="图片 2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432" y="3552181"/>
            <a:ext cx="1224136" cy="509808"/>
          </a:xfrm>
          <a:prstGeom prst="rect">
            <a:avLst/>
          </a:prstGeom>
        </p:spPr>
      </p:pic>
      <p:pic>
        <p:nvPicPr>
          <p:cNvPr id="2106" name="图片 2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432" y="4227391"/>
            <a:ext cx="1224136" cy="509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2848" y="1087420"/>
            <a:ext cx="8261464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通过这节课的学习，你有什么收获？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711" y="1862623"/>
            <a:ext cx="5325770" cy="3526917"/>
          </a:xfrm>
          <a:prstGeom prst="rect">
            <a:avLst/>
          </a:prstGeom>
        </p:spPr>
      </p:pic>
      <p:sp>
        <p:nvSpPr>
          <p:cNvPr id="3" name="矩形: 圆角 2"/>
          <p:cNvSpPr/>
          <p:nvPr/>
        </p:nvSpPr>
        <p:spPr>
          <a:xfrm>
            <a:off x="6194055" y="1772816"/>
            <a:ext cx="5336385" cy="3706531"/>
          </a:xfrm>
          <a:custGeom>
            <a:avLst/>
            <a:gdLst>
              <a:gd name="connsiteX0" fmla="*/ 0 w 5336385"/>
              <a:gd name="connsiteY0" fmla="*/ 471990 h 3706531"/>
              <a:gd name="connsiteX1" fmla="*/ 471990 w 5336385"/>
              <a:gd name="connsiteY1" fmla="*/ 0 h 3706531"/>
              <a:gd name="connsiteX2" fmla="*/ 1011628 w 5336385"/>
              <a:gd name="connsiteY2" fmla="*/ 0 h 3706531"/>
              <a:gd name="connsiteX3" fmla="*/ 1595191 w 5336385"/>
              <a:gd name="connsiteY3" fmla="*/ 0 h 3706531"/>
              <a:gd name="connsiteX4" fmla="*/ 2090905 w 5336385"/>
              <a:gd name="connsiteY4" fmla="*/ 0 h 3706531"/>
              <a:gd name="connsiteX5" fmla="*/ 2630543 w 5336385"/>
              <a:gd name="connsiteY5" fmla="*/ 0 h 3706531"/>
              <a:gd name="connsiteX6" fmla="*/ 3126258 w 5336385"/>
              <a:gd name="connsiteY6" fmla="*/ 0 h 3706531"/>
              <a:gd name="connsiteX7" fmla="*/ 3621972 w 5336385"/>
              <a:gd name="connsiteY7" fmla="*/ 0 h 3706531"/>
              <a:gd name="connsiteX8" fmla="*/ 4864395 w 5336385"/>
              <a:gd name="connsiteY8" fmla="*/ 0 h 3706531"/>
              <a:gd name="connsiteX9" fmla="*/ 5336385 w 5336385"/>
              <a:gd name="connsiteY9" fmla="*/ 471990 h 3706531"/>
              <a:gd name="connsiteX10" fmla="*/ 5336385 w 5336385"/>
              <a:gd name="connsiteY10" fmla="*/ 1079751 h 3706531"/>
              <a:gd name="connsiteX11" fmla="*/ 5336385 w 5336385"/>
              <a:gd name="connsiteY11" fmla="*/ 1770389 h 3706531"/>
              <a:gd name="connsiteX12" fmla="*/ 5336385 w 5336385"/>
              <a:gd name="connsiteY12" fmla="*/ 2405776 h 3706531"/>
              <a:gd name="connsiteX13" fmla="*/ 5336385 w 5336385"/>
              <a:gd name="connsiteY13" fmla="*/ 3234541 h 3706531"/>
              <a:gd name="connsiteX14" fmla="*/ 4864395 w 5336385"/>
              <a:gd name="connsiteY14" fmla="*/ 3706531 h 3706531"/>
              <a:gd name="connsiteX15" fmla="*/ 4192985 w 5336385"/>
              <a:gd name="connsiteY15" fmla="*/ 3706531 h 3706531"/>
              <a:gd name="connsiteX16" fmla="*/ 3565498 w 5336385"/>
              <a:gd name="connsiteY16" fmla="*/ 3706531 h 3706531"/>
              <a:gd name="connsiteX17" fmla="*/ 3069784 w 5336385"/>
              <a:gd name="connsiteY17" fmla="*/ 3706531 h 3706531"/>
              <a:gd name="connsiteX18" fmla="*/ 2530145 w 5336385"/>
              <a:gd name="connsiteY18" fmla="*/ 3706531 h 3706531"/>
              <a:gd name="connsiteX19" fmla="*/ 1990507 w 5336385"/>
              <a:gd name="connsiteY19" fmla="*/ 3706531 h 3706531"/>
              <a:gd name="connsiteX20" fmla="*/ 1363021 w 5336385"/>
              <a:gd name="connsiteY20" fmla="*/ 3706531 h 3706531"/>
              <a:gd name="connsiteX21" fmla="*/ 471990 w 5336385"/>
              <a:gd name="connsiteY21" fmla="*/ 3706531 h 3706531"/>
              <a:gd name="connsiteX22" fmla="*/ 0 w 5336385"/>
              <a:gd name="connsiteY22" fmla="*/ 3234541 h 3706531"/>
              <a:gd name="connsiteX23" fmla="*/ 0 w 5336385"/>
              <a:gd name="connsiteY23" fmla="*/ 2516278 h 3706531"/>
              <a:gd name="connsiteX24" fmla="*/ 0 w 5336385"/>
              <a:gd name="connsiteY24" fmla="*/ 1825640 h 3706531"/>
              <a:gd name="connsiteX25" fmla="*/ 0 w 5336385"/>
              <a:gd name="connsiteY25" fmla="*/ 1079751 h 3706531"/>
              <a:gd name="connsiteX26" fmla="*/ 0 w 5336385"/>
              <a:gd name="connsiteY26" fmla="*/ 471990 h 3706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36385" h="3706531" fill="none" extrusionOk="0">
                <a:moveTo>
                  <a:pt x="0" y="471990"/>
                </a:moveTo>
                <a:cubicBezTo>
                  <a:pt x="44708" y="168857"/>
                  <a:pt x="199320" y="-25773"/>
                  <a:pt x="471990" y="0"/>
                </a:cubicBezTo>
                <a:cubicBezTo>
                  <a:pt x="617789" y="21163"/>
                  <a:pt x="823371" y="-7186"/>
                  <a:pt x="1011628" y="0"/>
                </a:cubicBezTo>
                <a:cubicBezTo>
                  <a:pt x="1199885" y="7186"/>
                  <a:pt x="1472550" y="3077"/>
                  <a:pt x="1595191" y="0"/>
                </a:cubicBezTo>
                <a:cubicBezTo>
                  <a:pt x="1717832" y="-3077"/>
                  <a:pt x="1890572" y="-8249"/>
                  <a:pt x="2090905" y="0"/>
                </a:cubicBezTo>
                <a:cubicBezTo>
                  <a:pt x="2291238" y="8249"/>
                  <a:pt x="2433117" y="-21447"/>
                  <a:pt x="2630543" y="0"/>
                </a:cubicBezTo>
                <a:cubicBezTo>
                  <a:pt x="2827969" y="21447"/>
                  <a:pt x="2974467" y="-14773"/>
                  <a:pt x="3126258" y="0"/>
                </a:cubicBezTo>
                <a:cubicBezTo>
                  <a:pt x="3278049" y="14773"/>
                  <a:pt x="3514081" y="-11851"/>
                  <a:pt x="3621972" y="0"/>
                </a:cubicBezTo>
                <a:cubicBezTo>
                  <a:pt x="3729863" y="11851"/>
                  <a:pt x="4284213" y="57594"/>
                  <a:pt x="4864395" y="0"/>
                </a:cubicBezTo>
                <a:cubicBezTo>
                  <a:pt x="5119083" y="38917"/>
                  <a:pt x="5327471" y="236753"/>
                  <a:pt x="5336385" y="471990"/>
                </a:cubicBezTo>
                <a:cubicBezTo>
                  <a:pt x="5364722" y="719855"/>
                  <a:pt x="5325807" y="949458"/>
                  <a:pt x="5336385" y="1079751"/>
                </a:cubicBezTo>
                <a:cubicBezTo>
                  <a:pt x="5346963" y="1210044"/>
                  <a:pt x="5308831" y="1606463"/>
                  <a:pt x="5336385" y="1770389"/>
                </a:cubicBezTo>
                <a:cubicBezTo>
                  <a:pt x="5363939" y="1934315"/>
                  <a:pt x="5323852" y="2254135"/>
                  <a:pt x="5336385" y="2405776"/>
                </a:cubicBezTo>
                <a:cubicBezTo>
                  <a:pt x="5348918" y="2557417"/>
                  <a:pt x="5325437" y="3052965"/>
                  <a:pt x="5336385" y="3234541"/>
                </a:cubicBezTo>
                <a:cubicBezTo>
                  <a:pt x="5328132" y="3453974"/>
                  <a:pt x="5169130" y="3676593"/>
                  <a:pt x="4864395" y="3706531"/>
                </a:cubicBezTo>
                <a:cubicBezTo>
                  <a:pt x="4694718" y="3736657"/>
                  <a:pt x="4426270" y="3701838"/>
                  <a:pt x="4192985" y="3706531"/>
                </a:cubicBezTo>
                <a:cubicBezTo>
                  <a:pt x="3959700" y="3711225"/>
                  <a:pt x="3725704" y="3719594"/>
                  <a:pt x="3565498" y="3706531"/>
                </a:cubicBezTo>
                <a:cubicBezTo>
                  <a:pt x="3405292" y="3693468"/>
                  <a:pt x="3192900" y="3714397"/>
                  <a:pt x="3069784" y="3706531"/>
                </a:cubicBezTo>
                <a:cubicBezTo>
                  <a:pt x="2946668" y="3698665"/>
                  <a:pt x="2743698" y="3679681"/>
                  <a:pt x="2530145" y="3706531"/>
                </a:cubicBezTo>
                <a:cubicBezTo>
                  <a:pt x="2316592" y="3733381"/>
                  <a:pt x="2231213" y="3722178"/>
                  <a:pt x="1990507" y="3706531"/>
                </a:cubicBezTo>
                <a:cubicBezTo>
                  <a:pt x="1749801" y="3690884"/>
                  <a:pt x="1545980" y="3708572"/>
                  <a:pt x="1363021" y="3706531"/>
                </a:cubicBezTo>
                <a:cubicBezTo>
                  <a:pt x="1180062" y="3704490"/>
                  <a:pt x="836331" y="3693082"/>
                  <a:pt x="471990" y="3706531"/>
                </a:cubicBezTo>
                <a:cubicBezTo>
                  <a:pt x="162082" y="3744797"/>
                  <a:pt x="-25660" y="3554516"/>
                  <a:pt x="0" y="3234541"/>
                </a:cubicBezTo>
                <a:cubicBezTo>
                  <a:pt x="-9669" y="2960369"/>
                  <a:pt x="-22788" y="2687324"/>
                  <a:pt x="0" y="2516278"/>
                </a:cubicBezTo>
                <a:cubicBezTo>
                  <a:pt x="22788" y="2345232"/>
                  <a:pt x="5352" y="2044565"/>
                  <a:pt x="0" y="1825640"/>
                </a:cubicBezTo>
                <a:cubicBezTo>
                  <a:pt x="-5352" y="1606715"/>
                  <a:pt x="3331" y="1391678"/>
                  <a:pt x="0" y="1079751"/>
                </a:cubicBezTo>
                <a:cubicBezTo>
                  <a:pt x="-3331" y="767824"/>
                  <a:pt x="14358" y="666658"/>
                  <a:pt x="0" y="471990"/>
                </a:cubicBezTo>
                <a:close/>
              </a:path>
              <a:path w="5336385" h="3706531" stroke="0" extrusionOk="0">
                <a:moveTo>
                  <a:pt x="0" y="471990"/>
                </a:moveTo>
                <a:cubicBezTo>
                  <a:pt x="-7181" y="193030"/>
                  <a:pt x="231766" y="-25181"/>
                  <a:pt x="471990" y="0"/>
                </a:cubicBezTo>
                <a:cubicBezTo>
                  <a:pt x="686806" y="16414"/>
                  <a:pt x="966909" y="-30095"/>
                  <a:pt x="1187325" y="0"/>
                </a:cubicBezTo>
                <a:cubicBezTo>
                  <a:pt x="1407741" y="30095"/>
                  <a:pt x="1517346" y="-22715"/>
                  <a:pt x="1726963" y="0"/>
                </a:cubicBezTo>
                <a:cubicBezTo>
                  <a:pt x="1936580" y="22715"/>
                  <a:pt x="2077739" y="-13579"/>
                  <a:pt x="2222677" y="0"/>
                </a:cubicBezTo>
                <a:cubicBezTo>
                  <a:pt x="2367615" y="13579"/>
                  <a:pt x="2609083" y="35404"/>
                  <a:pt x="2938012" y="0"/>
                </a:cubicBezTo>
                <a:cubicBezTo>
                  <a:pt x="3266941" y="-35404"/>
                  <a:pt x="3367212" y="29848"/>
                  <a:pt x="3609422" y="0"/>
                </a:cubicBezTo>
                <a:cubicBezTo>
                  <a:pt x="3851632" y="-29848"/>
                  <a:pt x="4010987" y="-2693"/>
                  <a:pt x="4149060" y="0"/>
                </a:cubicBezTo>
                <a:cubicBezTo>
                  <a:pt x="4287133" y="2693"/>
                  <a:pt x="4713681" y="7261"/>
                  <a:pt x="4864395" y="0"/>
                </a:cubicBezTo>
                <a:cubicBezTo>
                  <a:pt x="5126265" y="-26780"/>
                  <a:pt x="5315197" y="238590"/>
                  <a:pt x="5336385" y="471990"/>
                </a:cubicBezTo>
                <a:cubicBezTo>
                  <a:pt x="5315856" y="641969"/>
                  <a:pt x="5335733" y="908318"/>
                  <a:pt x="5336385" y="1135002"/>
                </a:cubicBezTo>
                <a:cubicBezTo>
                  <a:pt x="5337037" y="1361686"/>
                  <a:pt x="5320712" y="1659889"/>
                  <a:pt x="5336385" y="1825640"/>
                </a:cubicBezTo>
                <a:cubicBezTo>
                  <a:pt x="5352058" y="1991391"/>
                  <a:pt x="5362132" y="2392300"/>
                  <a:pt x="5336385" y="2543903"/>
                </a:cubicBezTo>
                <a:cubicBezTo>
                  <a:pt x="5310638" y="2695506"/>
                  <a:pt x="5342653" y="2952380"/>
                  <a:pt x="5336385" y="3234541"/>
                </a:cubicBezTo>
                <a:cubicBezTo>
                  <a:pt x="5327060" y="3497104"/>
                  <a:pt x="5116352" y="3645380"/>
                  <a:pt x="4864395" y="3706531"/>
                </a:cubicBezTo>
                <a:cubicBezTo>
                  <a:pt x="4633309" y="3713247"/>
                  <a:pt x="4501345" y="3708365"/>
                  <a:pt x="4280833" y="3706531"/>
                </a:cubicBezTo>
                <a:cubicBezTo>
                  <a:pt x="4060321" y="3704697"/>
                  <a:pt x="3949563" y="3702816"/>
                  <a:pt x="3697270" y="3706531"/>
                </a:cubicBezTo>
                <a:cubicBezTo>
                  <a:pt x="3444977" y="3710246"/>
                  <a:pt x="3209550" y="3718199"/>
                  <a:pt x="3069784" y="3706531"/>
                </a:cubicBezTo>
                <a:cubicBezTo>
                  <a:pt x="2930018" y="3694863"/>
                  <a:pt x="2748872" y="3712386"/>
                  <a:pt x="2486221" y="3706531"/>
                </a:cubicBezTo>
                <a:cubicBezTo>
                  <a:pt x="2223570" y="3700676"/>
                  <a:pt x="2163468" y="3728688"/>
                  <a:pt x="1990507" y="3706531"/>
                </a:cubicBezTo>
                <a:cubicBezTo>
                  <a:pt x="1817546" y="3684374"/>
                  <a:pt x="1580699" y="3686780"/>
                  <a:pt x="1275173" y="3706531"/>
                </a:cubicBezTo>
                <a:cubicBezTo>
                  <a:pt x="969647" y="3726282"/>
                  <a:pt x="783240" y="3680348"/>
                  <a:pt x="471990" y="3706531"/>
                </a:cubicBezTo>
                <a:cubicBezTo>
                  <a:pt x="162834" y="3710204"/>
                  <a:pt x="4171" y="3525306"/>
                  <a:pt x="0" y="3234541"/>
                </a:cubicBezTo>
                <a:cubicBezTo>
                  <a:pt x="-19422" y="2996279"/>
                  <a:pt x="-21813" y="2716124"/>
                  <a:pt x="0" y="2571529"/>
                </a:cubicBezTo>
                <a:cubicBezTo>
                  <a:pt x="21813" y="2426934"/>
                  <a:pt x="-10663" y="2169619"/>
                  <a:pt x="0" y="1963768"/>
                </a:cubicBezTo>
                <a:cubicBezTo>
                  <a:pt x="10663" y="1757917"/>
                  <a:pt x="-26858" y="1405598"/>
                  <a:pt x="0" y="1217879"/>
                </a:cubicBezTo>
                <a:cubicBezTo>
                  <a:pt x="26858" y="1030160"/>
                  <a:pt x="13735" y="634649"/>
                  <a:pt x="0" y="47199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9250" lvl="0" indent="-349250" eaLnBrk="1" latinLnBrk="0" hangingPunct="1">
              <a:lnSpc>
                <a:spcPct val="114000"/>
              </a:lnSpc>
              <a:buFont typeface="Arial" panose="020B0604020202020204" pitchFamily="34" charset="0"/>
              <a:buChar char="•"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写数时，从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高位写起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，按照数位顺序写；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9250" lvl="0" indent="-349250" eaLnBrk="1" latinLnBrk="0" hangingPunct="1">
              <a:lnSpc>
                <a:spcPct val="114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几千就在千位上写几，几百就在百位上写几</a:t>
            </a:r>
            <a:r>
              <a:rPr lang="en-US" altLang="zh-CN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en-US" altLang="zh-CN" sz="3200" b="1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9250" lvl="0" indent="-349250" eaLnBrk="1" latinLnBrk="0" hangingPunct="1">
              <a:lnSpc>
                <a:spcPct val="114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中间或末尾哪一位上一个也没有，就在那一位上写</a:t>
            </a:r>
            <a:r>
              <a:rPr lang="en-US" altLang="zh-CN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27548" y="5636914"/>
            <a:ext cx="8136904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写数就是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按顺序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写出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每个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计数单位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个数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1201</Words>
  <Application>WPS 演示</Application>
  <PresentationFormat>宽屏</PresentationFormat>
  <Paragraphs>367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Times New Roman</vt:lpstr>
      <vt:lpstr>Arial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95</cp:revision>
  <dcterms:created xsi:type="dcterms:W3CDTF">2015-08-27T07:30:00Z</dcterms:created>
  <dcterms:modified xsi:type="dcterms:W3CDTF">2025-12-16T05:23:28Z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