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63" r:id="rId3"/>
    <p:sldId id="372" r:id="rId5"/>
    <p:sldId id="373" r:id="rId6"/>
    <p:sldId id="381" r:id="rId7"/>
    <p:sldId id="384" r:id="rId8"/>
    <p:sldId id="382" r:id="rId9"/>
    <p:sldId id="383" r:id="rId10"/>
    <p:sldId id="374" r:id="rId11"/>
    <p:sldId id="375" r:id="rId12"/>
    <p:sldId id="385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48"/>
      </p:cViewPr>
      <p:guideLst>
        <p:guide orient="horz" pos="2174"/>
        <p:guide orient="horz" pos="983"/>
        <p:guide orient="horz" pos="3975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  <a:endParaRPr lang="zh-CN" altLang="en-US" sz="8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8" name="文本框 7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57199" y="1124744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下图中有多少张明信片？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0743" y="11775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6139685" y="13653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795" y="1989353"/>
            <a:ext cx="10870410" cy="2566709"/>
          </a:xfrm>
          <a:prstGeom prst="rect">
            <a:avLst/>
          </a:prstGeom>
        </p:spPr>
      </p:pic>
      <p:sp>
        <p:nvSpPr>
          <p:cNvPr id="5" name="任意多边形: 形状 4"/>
          <p:cNvSpPr/>
          <p:nvPr/>
        </p:nvSpPr>
        <p:spPr>
          <a:xfrm>
            <a:off x="569167" y="2202024"/>
            <a:ext cx="5421086" cy="2369976"/>
          </a:xfrm>
          <a:custGeom>
            <a:avLst/>
            <a:gdLst>
              <a:gd name="connsiteX0" fmla="*/ 849086 w 5421086"/>
              <a:gd name="connsiteY0" fmla="*/ 130629 h 2369976"/>
              <a:gd name="connsiteX1" fmla="*/ 653143 w 5421086"/>
              <a:gd name="connsiteY1" fmla="*/ 149290 h 2369976"/>
              <a:gd name="connsiteX2" fmla="*/ 597160 w 5421086"/>
              <a:gd name="connsiteY2" fmla="*/ 158621 h 2369976"/>
              <a:gd name="connsiteX3" fmla="*/ 531845 w 5421086"/>
              <a:gd name="connsiteY3" fmla="*/ 167952 h 2369976"/>
              <a:gd name="connsiteX4" fmla="*/ 261257 w 5421086"/>
              <a:gd name="connsiteY4" fmla="*/ 195943 h 2369976"/>
              <a:gd name="connsiteX5" fmla="*/ 177282 w 5421086"/>
              <a:gd name="connsiteY5" fmla="*/ 223935 h 2369976"/>
              <a:gd name="connsiteX6" fmla="*/ 139960 w 5421086"/>
              <a:gd name="connsiteY6" fmla="*/ 251927 h 2369976"/>
              <a:gd name="connsiteX7" fmla="*/ 93306 w 5421086"/>
              <a:gd name="connsiteY7" fmla="*/ 270588 h 2369976"/>
              <a:gd name="connsiteX8" fmla="*/ 46653 w 5421086"/>
              <a:gd name="connsiteY8" fmla="*/ 373225 h 2369976"/>
              <a:gd name="connsiteX9" fmla="*/ 0 w 5421086"/>
              <a:gd name="connsiteY9" fmla="*/ 531845 h 2369976"/>
              <a:gd name="connsiteX10" fmla="*/ 9331 w 5421086"/>
              <a:gd name="connsiteY10" fmla="*/ 830425 h 2369976"/>
              <a:gd name="connsiteX11" fmla="*/ 37323 w 5421086"/>
              <a:gd name="connsiteY11" fmla="*/ 961054 h 2369976"/>
              <a:gd name="connsiteX12" fmla="*/ 93306 w 5421086"/>
              <a:gd name="connsiteY12" fmla="*/ 1184988 h 2369976"/>
              <a:gd name="connsiteX13" fmla="*/ 177282 w 5421086"/>
              <a:gd name="connsiteY13" fmla="*/ 1418254 h 2369976"/>
              <a:gd name="connsiteX14" fmla="*/ 195943 w 5421086"/>
              <a:gd name="connsiteY14" fmla="*/ 1492898 h 2369976"/>
              <a:gd name="connsiteX15" fmla="*/ 242596 w 5421086"/>
              <a:gd name="connsiteY15" fmla="*/ 1539552 h 2369976"/>
              <a:gd name="connsiteX16" fmla="*/ 363894 w 5421086"/>
              <a:gd name="connsiteY16" fmla="*/ 1726164 h 2369976"/>
              <a:gd name="connsiteX17" fmla="*/ 559837 w 5421086"/>
              <a:gd name="connsiteY17" fmla="*/ 1866123 h 2369976"/>
              <a:gd name="connsiteX18" fmla="*/ 774441 w 5421086"/>
              <a:gd name="connsiteY18" fmla="*/ 1968760 h 2369976"/>
              <a:gd name="connsiteX19" fmla="*/ 886409 w 5421086"/>
              <a:gd name="connsiteY19" fmla="*/ 2024743 h 2369976"/>
              <a:gd name="connsiteX20" fmla="*/ 998376 w 5421086"/>
              <a:gd name="connsiteY20" fmla="*/ 2071396 h 2369976"/>
              <a:gd name="connsiteX21" fmla="*/ 1278294 w 5421086"/>
              <a:gd name="connsiteY21" fmla="*/ 2202025 h 2369976"/>
              <a:gd name="connsiteX22" fmla="*/ 1548882 w 5421086"/>
              <a:gd name="connsiteY22" fmla="*/ 2276670 h 2369976"/>
              <a:gd name="connsiteX23" fmla="*/ 1754155 w 5421086"/>
              <a:gd name="connsiteY23" fmla="*/ 2323323 h 2369976"/>
              <a:gd name="connsiteX24" fmla="*/ 1922106 w 5421086"/>
              <a:gd name="connsiteY24" fmla="*/ 2360645 h 2369976"/>
              <a:gd name="connsiteX25" fmla="*/ 2080727 w 5421086"/>
              <a:gd name="connsiteY25" fmla="*/ 2369976 h 2369976"/>
              <a:gd name="connsiteX26" fmla="*/ 2519266 w 5421086"/>
              <a:gd name="connsiteY26" fmla="*/ 2360645 h 2369976"/>
              <a:gd name="connsiteX27" fmla="*/ 2603241 w 5421086"/>
              <a:gd name="connsiteY27" fmla="*/ 2332654 h 2369976"/>
              <a:gd name="connsiteX28" fmla="*/ 2705878 w 5421086"/>
              <a:gd name="connsiteY28" fmla="*/ 2313992 h 2369976"/>
              <a:gd name="connsiteX29" fmla="*/ 2827176 w 5421086"/>
              <a:gd name="connsiteY29" fmla="*/ 2286000 h 2369976"/>
              <a:gd name="connsiteX30" fmla="*/ 2920482 w 5421086"/>
              <a:gd name="connsiteY30" fmla="*/ 2267339 h 2369976"/>
              <a:gd name="connsiteX31" fmla="*/ 3041780 w 5421086"/>
              <a:gd name="connsiteY31" fmla="*/ 2230017 h 2369976"/>
              <a:gd name="connsiteX32" fmla="*/ 3135086 w 5421086"/>
              <a:gd name="connsiteY32" fmla="*/ 2211356 h 2369976"/>
              <a:gd name="connsiteX33" fmla="*/ 3396343 w 5421086"/>
              <a:gd name="connsiteY33" fmla="*/ 2146041 h 2369976"/>
              <a:gd name="connsiteX34" fmla="*/ 3536302 w 5421086"/>
              <a:gd name="connsiteY34" fmla="*/ 2136711 h 2369976"/>
              <a:gd name="connsiteX35" fmla="*/ 4450702 w 5421086"/>
              <a:gd name="connsiteY35" fmla="*/ 2136711 h 2369976"/>
              <a:gd name="connsiteX36" fmla="*/ 4497355 w 5421086"/>
              <a:gd name="connsiteY36" fmla="*/ 2090058 h 2369976"/>
              <a:gd name="connsiteX37" fmla="*/ 4674637 w 5421086"/>
              <a:gd name="connsiteY37" fmla="*/ 1950098 h 2369976"/>
              <a:gd name="connsiteX38" fmla="*/ 4795935 w 5421086"/>
              <a:gd name="connsiteY38" fmla="*/ 1810139 h 2369976"/>
              <a:gd name="connsiteX39" fmla="*/ 4814596 w 5421086"/>
              <a:gd name="connsiteY39" fmla="*/ 1744825 h 2369976"/>
              <a:gd name="connsiteX40" fmla="*/ 4823927 w 5421086"/>
              <a:gd name="connsiteY40" fmla="*/ 1688841 h 2369976"/>
              <a:gd name="connsiteX41" fmla="*/ 4786604 w 5421086"/>
              <a:gd name="connsiteY41" fmla="*/ 1586205 h 2369976"/>
              <a:gd name="connsiteX42" fmla="*/ 4758613 w 5421086"/>
              <a:gd name="connsiteY42" fmla="*/ 1539552 h 2369976"/>
              <a:gd name="connsiteX43" fmla="*/ 4721290 w 5421086"/>
              <a:gd name="connsiteY43" fmla="*/ 1446245 h 2369976"/>
              <a:gd name="connsiteX44" fmla="*/ 4665306 w 5421086"/>
              <a:gd name="connsiteY44" fmla="*/ 1334278 h 2369976"/>
              <a:gd name="connsiteX45" fmla="*/ 4646645 w 5421086"/>
              <a:gd name="connsiteY45" fmla="*/ 1231641 h 2369976"/>
              <a:gd name="connsiteX46" fmla="*/ 4702629 w 5421086"/>
              <a:gd name="connsiteY46" fmla="*/ 1035698 h 2369976"/>
              <a:gd name="connsiteX47" fmla="*/ 4739951 w 5421086"/>
              <a:gd name="connsiteY47" fmla="*/ 998376 h 2369976"/>
              <a:gd name="connsiteX48" fmla="*/ 4758613 w 5421086"/>
              <a:gd name="connsiteY48" fmla="*/ 970384 h 2369976"/>
              <a:gd name="connsiteX49" fmla="*/ 4805266 w 5421086"/>
              <a:gd name="connsiteY49" fmla="*/ 942392 h 2369976"/>
              <a:gd name="connsiteX50" fmla="*/ 4879911 w 5421086"/>
              <a:gd name="connsiteY50" fmla="*/ 905070 h 2369976"/>
              <a:gd name="connsiteX51" fmla="*/ 4963886 w 5421086"/>
              <a:gd name="connsiteY51" fmla="*/ 867747 h 2369976"/>
              <a:gd name="connsiteX52" fmla="*/ 5010539 w 5421086"/>
              <a:gd name="connsiteY52" fmla="*/ 858417 h 2369976"/>
              <a:gd name="connsiteX53" fmla="*/ 5113176 w 5421086"/>
              <a:gd name="connsiteY53" fmla="*/ 821094 h 2369976"/>
              <a:gd name="connsiteX54" fmla="*/ 5178490 w 5421086"/>
              <a:gd name="connsiteY54" fmla="*/ 793103 h 2369976"/>
              <a:gd name="connsiteX55" fmla="*/ 5225143 w 5421086"/>
              <a:gd name="connsiteY55" fmla="*/ 783772 h 2369976"/>
              <a:gd name="connsiteX56" fmla="*/ 5374433 w 5421086"/>
              <a:gd name="connsiteY56" fmla="*/ 625152 h 2369976"/>
              <a:gd name="connsiteX57" fmla="*/ 5421086 w 5421086"/>
              <a:gd name="connsiteY57" fmla="*/ 578498 h 2369976"/>
              <a:gd name="connsiteX58" fmla="*/ 5383764 w 5421086"/>
              <a:gd name="connsiteY58" fmla="*/ 345233 h 2369976"/>
              <a:gd name="connsiteX59" fmla="*/ 5337111 w 5421086"/>
              <a:gd name="connsiteY59" fmla="*/ 289249 h 2369976"/>
              <a:gd name="connsiteX60" fmla="*/ 5318449 w 5421086"/>
              <a:gd name="connsiteY60" fmla="*/ 270588 h 2369976"/>
              <a:gd name="connsiteX61" fmla="*/ 5281127 w 5421086"/>
              <a:gd name="connsiteY61" fmla="*/ 223935 h 2369976"/>
              <a:gd name="connsiteX62" fmla="*/ 5215813 w 5421086"/>
              <a:gd name="connsiteY62" fmla="*/ 186613 h 2369976"/>
              <a:gd name="connsiteX63" fmla="*/ 5001209 w 5421086"/>
              <a:gd name="connsiteY63" fmla="*/ 65315 h 2369976"/>
              <a:gd name="connsiteX64" fmla="*/ 4945225 w 5421086"/>
              <a:gd name="connsiteY64" fmla="*/ 46654 h 2369976"/>
              <a:gd name="connsiteX65" fmla="*/ 4693298 w 5421086"/>
              <a:gd name="connsiteY65" fmla="*/ 18662 h 2369976"/>
              <a:gd name="connsiteX66" fmla="*/ 4460033 w 5421086"/>
              <a:gd name="connsiteY66" fmla="*/ 0 h 2369976"/>
              <a:gd name="connsiteX67" fmla="*/ 1894115 w 5421086"/>
              <a:gd name="connsiteY67" fmla="*/ 9331 h 2369976"/>
              <a:gd name="connsiteX68" fmla="*/ 1614196 w 5421086"/>
              <a:gd name="connsiteY68" fmla="*/ 37323 h 2369976"/>
              <a:gd name="connsiteX69" fmla="*/ 1147666 w 5421086"/>
              <a:gd name="connsiteY69" fmla="*/ 74645 h 2369976"/>
              <a:gd name="connsiteX70" fmla="*/ 849086 w 5421086"/>
              <a:gd name="connsiteY70" fmla="*/ 130629 h 2369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421086" h="2369976">
                <a:moveTo>
                  <a:pt x="849086" y="130629"/>
                </a:moveTo>
                <a:cubicBezTo>
                  <a:pt x="766666" y="143070"/>
                  <a:pt x="718352" y="142045"/>
                  <a:pt x="653143" y="149290"/>
                </a:cubicBezTo>
                <a:cubicBezTo>
                  <a:pt x="634340" y="151379"/>
                  <a:pt x="615858" y="155744"/>
                  <a:pt x="597160" y="158621"/>
                </a:cubicBezTo>
                <a:cubicBezTo>
                  <a:pt x="575423" y="161965"/>
                  <a:pt x="553703" y="165523"/>
                  <a:pt x="531845" y="167952"/>
                </a:cubicBezTo>
                <a:lnTo>
                  <a:pt x="261257" y="195943"/>
                </a:lnTo>
                <a:cubicBezTo>
                  <a:pt x="233265" y="205274"/>
                  <a:pt x="204072" y="211570"/>
                  <a:pt x="177282" y="223935"/>
                </a:cubicBezTo>
                <a:cubicBezTo>
                  <a:pt x="163162" y="230452"/>
                  <a:pt x="153554" y="244375"/>
                  <a:pt x="139960" y="251927"/>
                </a:cubicBezTo>
                <a:cubicBezTo>
                  <a:pt x="125319" y="260061"/>
                  <a:pt x="108857" y="264368"/>
                  <a:pt x="93306" y="270588"/>
                </a:cubicBezTo>
                <a:cubicBezTo>
                  <a:pt x="77755" y="304800"/>
                  <a:pt x="59293" y="337834"/>
                  <a:pt x="46653" y="373225"/>
                </a:cubicBezTo>
                <a:cubicBezTo>
                  <a:pt x="28117" y="425127"/>
                  <a:pt x="0" y="531845"/>
                  <a:pt x="0" y="531845"/>
                </a:cubicBezTo>
                <a:cubicBezTo>
                  <a:pt x="3110" y="631372"/>
                  <a:pt x="705" y="731224"/>
                  <a:pt x="9331" y="830425"/>
                </a:cubicBezTo>
                <a:cubicBezTo>
                  <a:pt x="13189" y="874789"/>
                  <a:pt x="27060" y="917721"/>
                  <a:pt x="37323" y="961054"/>
                </a:cubicBezTo>
                <a:cubicBezTo>
                  <a:pt x="55055" y="1035925"/>
                  <a:pt x="67244" y="1112594"/>
                  <a:pt x="93306" y="1184988"/>
                </a:cubicBezTo>
                <a:cubicBezTo>
                  <a:pt x="121298" y="1262743"/>
                  <a:pt x="157239" y="1338081"/>
                  <a:pt x="177282" y="1418254"/>
                </a:cubicBezTo>
                <a:cubicBezTo>
                  <a:pt x="183502" y="1443135"/>
                  <a:pt x="183784" y="1470316"/>
                  <a:pt x="195943" y="1492898"/>
                </a:cubicBezTo>
                <a:cubicBezTo>
                  <a:pt x="206370" y="1512262"/>
                  <a:pt x="230137" y="1521429"/>
                  <a:pt x="242596" y="1539552"/>
                </a:cubicBezTo>
                <a:cubicBezTo>
                  <a:pt x="305081" y="1630440"/>
                  <a:pt x="284191" y="1650446"/>
                  <a:pt x="363894" y="1726164"/>
                </a:cubicBezTo>
                <a:cubicBezTo>
                  <a:pt x="396787" y="1757412"/>
                  <a:pt x="506163" y="1838420"/>
                  <a:pt x="559837" y="1866123"/>
                </a:cubicBezTo>
                <a:cubicBezTo>
                  <a:pt x="630300" y="1902491"/>
                  <a:pt x="703114" y="1934116"/>
                  <a:pt x="774441" y="1968760"/>
                </a:cubicBezTo>
                <a:cubicBezTo>
                  <a:pt x="811976" y="1986991"/>
                  <a:pt x="847891" y="2008694"/>
                  <a:pt x="886409" y="2024743"/>
                </a:cubicBezTo>
                <a:cubicBezTo>
                  <a:pt x="923731" y="2040294"/>
                  <a:pt x="961925" y="2053899"/>
                  <a:pt x="998376" y="2071396"/>
                </a:cubicBezTo>
                <a:cubicBezTo>
                  <a:pt x="1174233" y="2155808"/>
                  <a:pt x="1071965" y="2129203"/>
                  <a:pt x="1278294" y="2202025"/>
                </a:cubicBezTo>
                <a:cubicBezTo>
                  <a:pt x="1397581" y="2244126"/>
                  <a:pt x="1436667" y="2246066"/>
                  <a:pt x="1548882" y="2276670"/>
                </a:cubicBezTo>
                <a:cubicBezTo>
                  <a:pt x="1783641" y="2340696"/>
                  <a:pt x="1487561" y="2270005"/>
                  <a:pt x="1754155" y="2323323"/>
                </a:cubicBezTo>
                <a:cubicBezTo>
                  <a:pt x="1823084" y="2337109"/>
                  <a:pt x="1848774" y="2352497"/>
                  <a:pt x="1922106" y="2360645"/>
                </a:cubicBezTo>
                <a:cubicBezTo>
                  <a:pt x="1974747" y="2366494"/>
                  <a:pt x="2027853" y="2366866"/>
                  <a:pt x="2080727" y="2369976"/>
                </a:cubicBezTo>
                <a:cubicBezTo>
                  <a:pt x="2226907" y="2366866"/>
                  <a:pt x="2373425" y="2371062"/>
                  <a:pt x="2519266" y="2360645"/>
                </a:cubicBezTo>
                <a:cubicBezTo>
                  <a:pt x="2548697" y="2358543"/>
                  <a:pt x="2574616" y="2339810"/>
                  <a:pt x="2603241" y="2332654"/>
                </a:cubicBezTo>
                <a:cubicBezTo>
                  <a:pt x="2636976" y="2324220"/>
                  <a:pt x="2671836" y="2321084"/>
                  <a:pt x="2705878" y="2313992"/>
                </a:cubicBezTo>
                <a:cubicBezTo>
                  <a:pt x="2746501" y="2305529"/>
                  <a:pt x="2786628" y="2294815"/>
                  <a:pt x="2827176" y="2286000"/>
                </a:cubicBezTo>
                <a:cubicBezTo>
                  <a:pt x="2858170" y="2279262"/>
                  <a:pt x="2889791" y="2275345"/>
                  <a:pt x="2920482" y="2267339"/>
                </a:cubicBezTo>
                <a:cubicBezTo>
                  <a:pt x="2961415" y="2256661"/>
                  <a:pt x="3000847" y="2240695"/>
                  <a:pt x="3041780" y="2230017"/>
                </a:cubicBezTo>
                <a:cubicBezTo>
                  <a:pt x="3072471" y="2222011"/>
                  <a:pt x="3104412" y="2219428"/>
                  <a:pt x="3135086" y="2211356"/>
                </a:cubicBezTo>
                <a:cubicBezTo>
                  <a:pt x="3306674" y="2166202"/>
                  <a:pt x="3128131" y="2185484"/>
                  <a:pt x="3396343" y="2146041"/>
                </a:cubicBezTo>
                <a:cubicBezTo>
                  <a:pt x="3442602" y="2139238"/>
                  <a:pt x="3489649" y="2139821"/>
                  <a:pt x="3536302" y="2136711"/>
                </a:cubicBezTo>
                <a:cubicBezTo>
                  <a:pt x="3779532" y="2147937"/>
                  <a:pt x="4178659" y="2193983"/>
                  <a:pt x="4450702" y="2136711"/>
                </a:cubicBezTo>
                <a:cubicBezTo>
                  <a:pt x="4472223" y="2132180"/>
                  <a:pt x="4480378" y="2104039"/>
                  <a:pt x="4497355" y="2090058"/>
                </a:cubicBezTo>
                <a:cubicBezTo>
                  <a:pt x="4623375" y="1986277"/>
                  <a:pt x="4579364" y="2038042"/>
                  <a:pt x="4674637" y="1950098"/>
                </a:cubicBezTo>
                <a:cubicBezTo>
                  <a:pt x="4738506" y="1891142"/>
                  <a:pt x="4737518" y="1885248"/>
                  <a:pt x="4795935" y="1810139"/>
                </a:cubicBezTo>
                <a:cubicBezTo>
                  <a:pt x="4804830" y="1783456"/>
                  <a:pt x="4808737" y="1774121"/>
                  <a:pt x="4814596" y="1744825"/>
                </a:cubicBezTo>
                <a:cubicBezTo>
                  <a:pt x="4818306" y="1726274"/>
                  <a:pt x="4820817" y="1707502"/>
                  <a:pt x="4823927" y="1688841"/>
                </a:cubicBezTo>
                <a:cubicBezTo>
                  <a:pt x="4811486" y="1654629"/>
                  <a:pt x="4801195" y="1619557"/>
                  <a:pt x="4786604" y="1586205"/>
                </a:cubicBezTo>
                <a:cubicBezTo>
                  <a:pt x="4779335" y="1569590"/>
                  <a:pt x="4766282" y="1555986"/>
                  <a:pt x="4758613" y="1539552"/>
                </a:cubicBezTo>
                <a:cubicBezTo>
                  <a:pt x="4744447" y="1509196"/>
                  <a:pt x="4735152" y="1476741"/>
                  <a:pt x="4721290" y="1446245"/>
                </a:cubicBezTo>
                <a:cubicBezTo>
                  <a:pt x="4704023" y="1408258"/>
                  <a:pt x="4665306" y="1334278"/>
                  <a:pt x="4665306" y="1334278"/>
                </a:cubicBezTo>
                <a:cubicBezTo>
                  <a:pt x="4659086" y="1300066"/>
                  <a:pt x="4645255" y="1266386"/>
                  <a:pt x="4646645" y="1231641"/>
                </a:cubicBezTo>
                <a:cubicBezTo>
                  <a:pt x="4648215" y="1192393"/>
                  <a:pt x="4673790" y="1081017"/>
                  <a:pt x="4702629" y="1035698"/>
                </a:cubicBezTo>
                <a:cubicBezTo>
                  <a:pt x="4712075" y="1020855"/>
                  <a:pt x="4728501" y="1011734"/>
                  <a:pt x="4739951" y="998376"/>
                </a:cubicBezTo>
                <a:cubicBezTo>
                  <a:pt x="4747249" y="989862"/>
                  <a:pt x="4750099" y="977682"/>
                  <a:pt x="4758613" y="970384"/>
                </a:cubicBezTo>
                <a:cubicBezTo>
                  <a:pt x="4772382" y="958582"/>
                  <a:pt x="4789298" y="950990"/>
                  <a:pt x="4805266" y="942392"/>
                </a:cubicBezTo>
                <a:cubicBezTo>
                  <a:pt x="4829759" y="929203"/>
                  <a:pt x="4856765" y="920501"/>
                  <a:pt x="4879911" y="905070"/>
                </a:cubicBezTo>
                <a:cubicBezTo>
                  <a:pt x="4913416" y="882733"/>
                  <a:pt x="4916301" y="877263"/>
                  <a:pt x="4963886" y="867747"/>
                </a:cubicBezTo>
                <a:cubicBezTo>
                  <a:pt x="4979437" y="864637"/>
                  <a:pt x="4995402" y="863147"/>
                  <a:pt x="5010539" y="858417"/>
                </a:cubicBezTo>
                <a:cubicBezTo>
                  <a:pt x="5045286" y="847559"/>
                  <a:pt x="5079247" y="834288"/>
                  <a:pt x="5113176" y="821094"/>
                </a:cubicBezTo>
                <a:cubicBezTo>
                  <a:pt x="5135252" y="812509"/>
                  <a:pt x="5156019" y="800593"/>
                  <a:pt x="5178490" y="793103"/>
                </a:cubicBezTo>
                <a:cubicBezTo>
                  <a:pt x="5193535" y="788088"/>
                  <a:pt x="5209592" y="786882"/>
                  <a:pt x="5225143" y="783772"/>
                </a:cubicBezTo>
                <a:lnTo>
                  <a:pt x="5374433" y="625152"/>
                </a:lnTo>
                <a:cubicBezTo>
                  <a:pt x="5389618" y="609243"/>
                  <a:pt x="5421086" y="578498"/>
                  <a:pt x="5421086" y="578498"/>
                </a:cubicBezTo>
                <a:cubicBezTo>
                  <a:pt x="5408645" y="500743"/>
                  <a:pt x="5405718" y="420854"/>
                  <a:pt x="5383764" y="345233"/>
                </a:cubicBezTo>
                <a:cubicBezTo>
                  <a:pt x="5376991" y="321905"/>
                  <a:pt x="5353107" y="307530"/>
                  <a:pt x="5337111" y="289249"/>
                </a:cubicBezTo>
                <a:cubicBezTo>
                  <a:pt x="5331318" y="282629"/>
                  <a:pt x="5324174" y="277267"/>
                  <a:pt x="5318449" y="270588"/>
                </a:cubicBezTo>
                <a:cubicBezTo>
                  <a:pt x="5305488" y="255468"/>
                  <a:pt x="5296540" y="236546"/>
                  <a:pt x="5281127" y="223935"/>
                </a:cubicBezTo>
                <a:cubicBezTo>
                  <a:pt x="5261720" y="208056"/>
                  <a:pt x="5236968" y="200075"/>
                  <a:pt x="5215813" y="186613"/>
                </a:cubicBezTo>
                <a:cubicBezTo>
                  <a:pt x="5119372" y="125242"/>
                  <a:pt x="5216708" y="137147"/>
                  <a:pt x="5001209" y="65315"/>
                </a:cubicBezTo>
                <a:cubicBezTo>
                  <a:pt x="4982548" y="59095"/>
                  <a:pt x="4964427" y="50921"/>
                  <a:pt x="4945225" y="46654"/>
                </a:cubicBezTo>
                <a:cubicBezTo>
                  <a:pt x="4838643" y="22969"/>
                  <a:pt x="4807364" y="27217"/>
                  <a:pt x="4693298" y="18662"/>
                </a:cubicBezTo>
                <a:lnTo>
                  <a:pt x="4460033" y="0"/>
                </a:lnTo>
                <a:lnTo>
                  <a:pt x="1894115" y="9331"/>
                </a:lnTo>
                <a:cubicBezTo>
                  <a:pt x="1802968" y="9962"/>
                  <a:pt x="1703977" y="27347"/>
                  <a:pt x="1614196" y="37323"/>
                </a:cubicBezTo>
                <a:cubicBezTo>
                  <a:pt x="1323754" y="69594"/>
                  <a:pt x="1506086" y="45386"/>
                  <a:pt x="1147666" y="74645"/>
                </a:cubicBezTo>
                <a:cubicBezTo>
                  <a:pt x="871197" y="97214"/>
                  <a:pt x="931506" y="118188"/>
                  <a:pt x="849086" y="130629"/>
                </a:cubicBezTo>
                <a:close/>
              </a:path>
            </a:pathLst>
          </a:cu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775654" y="470027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9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张</a:t>
            </a:r>
            <a:endParaRPr lang="zh-CN" altLang="en-US" sz="32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5391052" y="2202024"/>
            <a:ext cx="4754123" cy="2313992"/>
          </a:xfrm>
          <a:custGeom>
            <a:avLst/>
            <a:gdLst>
              <a:gd name="connsiteX0" fmla="*/ 1121715 w 4754123"/>
              <a:gd name="connsiteY0" fmla="*/ 195943 h 2313992"/>
              <a:gd name="connsiteX1" fmla="*/ 1065732 w 4754123"/>
              <a:gd name="connsiteY1" fmla="*/ 345233 h 2313992"/>
              <a:gd name="connsiteX2" fmla="*/ 963095 w 4754123"/>
              <a:gd name="connsiteY2" fmla="*/ 457200 h 2313992"/>
              <a:gd name="connsiteX3" fmla="*/ 879119 w 4754123"/>
              <a:gd name="connsiteY3" fmla="*/ 559837 h 2313992"/>
              <a:gd name="connsiteX4" fmla="*/ 823136 w 4754123"/>
              <a:gd name="connsiteY4" fmla="*/ 615821 h 2313992"/>
              <a:gd name="connsiteX5" fmla="*/ 701838 w 4754123"/>
              <a:gd name="connsiteY5" fmla="*/ 690466 h 2313992"/>
              <a:gd name="connsiteX6" fmla="*/ 645854 w 4754123"/>
              <a:gd name="connsiteY6" fmla="*/ 718458 h 2313992"/>
              <a:gd name="connsiteX7" fmla="*/ 543217 w 4754123"/>
              <a:gd name="connsiteY7" fmla="*/ 746449 h 2313992"/>
              <a:gd name="connsiteX8" fmla="*/ 496564 w 4754123"/>
              <a:gd name="connsiteY8" fmla="*/ 765111 h 2313992"/>
              <a:gd name="connsiteX9" fmla="*/ 356605 w 4754123"/>
              <a:gd name="connsiteY9" fmla="*/ 774441 h 2313992"/>
              <a:gd name="connsiteX10" fmla="*/ 263299 w 4754123"/>
              <a:gd name="connsiteY10" fmla="*/ 793103 h 2313992"/>
              <a:gd name="connsiteX11" fmla="*/ 225977 w 4754123"/>
              <a:gd name="connsiteY11" fmla="*/ 802433 h 2313992"/>
              <a:gd name="connsiteX12" fmla="*/ 188654 w 4754123"/>
              <a:gd name="connsiteY12" fmla="*/ 821094 h 2313992"/>
              <a:gd name="connsiteX13" fmla="*/ 95348 w 4754123"/>
              <a:gd name="connsiteY13" fmla="*/ 867747 h 2313992"/>
              <a:gd name="connsiteX14" fmla="*/ 39364 w 4754123"/>
              <a:gd name="connsiteY14" fmla="*/ 923731 h 2313992"/>
              <a:gd name="connsiteX15" fmla="*/ 2042 w 4754123"/>
              <a:gd name="connsiteY15" fmla="*/ 1045029 h 2313992"/>
              <a:gd name="connsiteX16" fmla="*/ 11372 w 4754123"/>
              <a:gd name="connsiteY16" fmla="*/ 1315617 h 2313992"/>
              <a:gd name="connsiteX17" fmla="*/ 160662 w 4754123"/>
              <a:gd name="connsiteY17" fmla="*/ 1623527 h 2313992"/>
              <a:gd name="connsiteX18" fmla="*/ 244638 w 4754123"/>
              <a:gd name="connsiteY18" fmla="*/ 1707503 h 2313992"/>
              <a:gd name="connsiteX19" fmla="*/ 319283 w 4754123"/>
              <a:gd name="connsiteY19" fmla="*/ 1791478 h 2313992"/>
              <a:gd name="connsiteX20" fmla="*/ 636524 w 4754123"/>
              <a:gd name="connsiteY20" fmla="*/ 2006082 h 2313992"/>
              <a:gd name="connsiteX21" fmla="*/ 720499 w 4754123"/>
              <a:gd name="connsiteY21" fmla="*/ 2043405 h 2313992"/>
              <a:gd name="connsiteX22" fmla="*/ 925772 w 4754123"/>
              <a:gd name="connsiteY22" fmla="*/ 2155372 h 2313992"/>
              <a:gd name="connsiteX23" fmla="*/ 1009748 w 4754123"/>
              <a:gd name="connsiteY23" fmla="*/ 2174033 h 2313992"/>
              <a:gd name="connsiteX24" fmla="*/ 1233683 w 4754123"/>
              <a:gd name="connsiteY24" fmla="*/ 2239347 h 2313992"/>
              <a:gd name="connsiteX25" fmla="*/ 1541593 w 4754123"/>
              <a:gd name="connsiteY25" fmla="*/ 2313992 h 2313992"/>
              <a:gd name="connsiteX26" fmla="*/ 1858834 w 4754123"/>
              <a:gd name="connsiteY26" fmla="*/ 2304662 h 2313992"/>
              <a:gd name="connsiteX27" fmla="*/ 1914817 w 4754123"/>
              <a:gd name="connsiteY27" fmla="*/ 2220686 h 2313992"/>
              <a:gd name="connsiteX28" fmla="*/ 1980132 w 4754123"/>
              <a:gd name="connsiteY28" fmla="*/ 2127380 h 2313992"/>
              <a:gd name="connsiteX29" fmla="*/ 2045446 w 4754123"/>
              <a:gd name="connsiteY29" fmla="*/ 1996752 h 2313992"/>
              <a:gd name="connsiteX30" fmla="*/ 2092099 w 4754123"/>
              <a:gd name="connsiteY30" fmla="*/ 1959429 h 2313992"/>
              <a:gd name="connsiteX31" fmla="*/ 2166744 w 4754123"/>
              <a:gd name="connsiteY31" fmla="*/ 1931437 h 2313992"/>
              <a:gd name="connsiteX32" fmla="*/ 2269381 w 4754123"/>
              <a:gd name="connsiteY32" fmla="*/ 1912776 h 2313992"/>
              <a:gd name="connsiteX33" fmla="*/ 3258426 w 4754123"/>
              <a:gd name="connsiteY33" fmla="*/ 1884784 h 2313992"/>
              <a:gd name="connsiteX34" fmla="*/ 3407715 w 4754123"/>
              <a:gd name="connsiteY34" fmla="*/ 1782147 h 2313992"/>
              <a:gd name="connsiteX35" fmla="*/ 3538344 w 4754123"/>
              <a:gd name="connsiteY35" fmla="*/ 1623527 h 2313992"/>
              <a:gd name="connsiteX36" fmla="*/ 3584997 w 4754123"/>
              <a:gd name="connsiteY36" fmla="*/ 1502229 h 2313992"/>
              <a:gd name="connsiteX37" fmla="*/ 3612989 w 4754123"/>
              <a:gd name="connsiteY37" fmla="*/ 1436915 h 2313992"/>
              <a:gd name="connsiteX38" fmla="*/ 3650311 w 4754123"/>
              <a:gd name="connsiteY38" fmla="*/ 1296956 h 2313992"/>
              <a:gd name="connsiteX39" fmla="*/ 3659642 w 4754123"/>
              <a:gd name="connsiteY39" fmla="*/ 1203649 h 2313992"/>
              <a:gd name="connsiteX40" fmla="*/ 3668972 w 4754123"/>
              <a:gd name="connsiteY40" fmla="*/ 1035698 h 2313992"/>
              <a:gd name="connsiteX41" fmla="*/ 3715626 w 4754123"/>
              <a:gd name="connsiteY41" fmla="*/ 933062 h 2313992"/>
              <a:gd name="connsiteX42" fmla="*/ 3808932 w 4754123"/>
              <a:gd name="connsiteY42" fmla="*/ 914400 h 2313992"/>
              <a:gd name="connsiteX43" fmla="*/ 3948891 w 4754123"/>
              <a:gd name="connsiteY43" fmla="*/ 849086 h 2313992"/>
              <a:gd name="connsiteX44" fmla="*/ 4051528 w 4754123"/>
              <a:gd name="connsiteY44" fmla="*/ 830425 h 2313992"/>
              <a:gd name="connsiteX45" fmla="*/ 4620695 w 4754123"/>
              <a:gd name="connsiteY45" fmla="*/ 802433 h 2313992"/>
              <a:gd name="connsiteX46" fmla="*/ 4714001 w 4754123"/>
              <a:gd name="connsiteY46" fmla="*/ 634482 h 2313992"/>
              <a:gd name="connsiteX47" fmla="*/ 4741993 w 4754123"/>
              <a:gd name="connsiteY47" fmla="*/ 550507 h 2313992"/>
              <a:gd name="connsiteX48" fmla="*/ 4714001 w 4754123"/>
              <a:gd name="connsiteY48" fmla="*/ 242596 h 2313992"/>
              <a:gd name="connsiteX49" fmla="*/ 4592703 w 4754123"/>
              <a:gd name="connsiteY49" fmla="*/ 130629 h 2313992"/>
              <a:gd name="connsiteX50" fmla="*/ 4527389 w 4754123"/>
              <a:gd name="connsiteY50" fmla="*/ 93307 h 2313992"/>
              <a:gd name="connsiteX51" fmla="*/ 3790270 w 4754123"/>
              <a:gd name="connsiteY51" fmla="*/ 0 h 2313992"/>
              <a:gd name="connsiteX52" fmla="*/ 1625568 w 4754123"/>
              <a:gd name="connsiteY52" fmla="*/ 27992 h 2313992"/>
              <a:gd name="connsiteX53" fmla="*/ 1560254 w 4754123"/>
              <a:gd name="connsiteY53" fmla="*/ 46654 h 2313992"/>
              <a:gd name="connsiteX54" fmla="*/ 1345650 w 4754123"/>
              <a:gd name="connsiteY54" fmla="*/ 121298 h 2313992"/>
              <a:gd name="connsiteX55" fmla="*/ 1252344 w 4754123"/>
              <a:gd name="connsiteY55" fmla="*/ 158621 h 2313992"/>
              <a:gd name="connsiteX56" fmla="*/ 1121715 w 4754123"/>
              <a:gd name="connsiteY56" fmla="*/ 195943 h 231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754123" h="2313992">
                <a:moveTo>
                  <a:pt x="1121715" y="195943"/>
                </a:moveTo>
                <a:cubicBezTo>
                  <a:pt x="1103054" y="245706"/>
                  <a:pt x="1088663" y="297287"/>
                  <a:pt x="1065732" y="345233"/>
                </a:cubicBezTo>
                <a:cubicBezTo>
                  <a:pt x="1030570" y="418754"/>
                  <a:pt x="1016380" y="403915"/>
                  <a:pt x="963095" y="457200"/>
                </a:cubicBezTo>
                <a:cubicBezTo>
                  <a:pt x="829495" y="590800"/>
                  <a:pt x="960921" y="468946"/>
                  <a:pt x="879119" y="559837"/>
                </a:cubicBezTo>
                <a:cubicBezTo>
                  <a:pt x="861464" y="579453"/>
                  <a:pt x="843410" y="598926"/>
                  <a:pt x="823136" y="615821"/>
                </a:cubicBezTo>
                <a:cubicBezTo>
                  <a:pt x="798208" y="636594"/>
                  <a:pt x="728577" y="676068"/>
                  <a:pt x="701838" y="690466"/>
                </a:cubicBezTo>
                <a:cubicBezTo>
                  <a:pt x="683468" y="700358"/>
                  <a:pt x="665529" y="711514"/>
                  <a:pt x="645854" y="718458"/>
                </a:cubicBezTo>
                <a:cubicBezTo>
                  <a:pt x="612414" y="730260"/>
                  <a:pt x="577065" y="735872"/>
                  <a:pt x="543217" y="746449"/>
                </a:cubicBezTo>
                <a:cubicBezTo>
                  <a:pt x="527230" y="751445"/>
                  <a:pt x="513128" y="762626"/>
                  <a:pt x="496564" y="765111"/>
                </a:cubicBezTo>
                <a:cubicBezTo>
                  <a:pt x="450325" y="772047"/>
                  <a:pt x="403258" y="771331"/>
                  <a:pt x="356605" y="774441"/>
                </a:cubicBezTo>
                <a:lnTo>
                  <a:pt x="263299" y="793103"/>
                </a:lnTo>
                <a:cubicBezTo>
                  <a:pt x="250760" y="795790"/>
                  <a:pt x="237984" y="797930"/>
                  <a:pt x="225977" y="802433"/>
                </a:cubicBezTo>
                <a:cubicBezTo>
                  <a:pt x="212953" y="807317"/>
                  <a:pt x="201095" y="814874"/>
                  <a:pt x="188654" y="821094"/>
                </a:cubicBezTo>
                <a:cubicBezTo>
                  <a:pt x="105687" y="904061"/>
                  <a:pt x="240209" y="778602"/>
                  <a:pt x="95348" y="867747"/>
                </a:cubicBezTo>
                <a:cubicBezTo>
                  <a:pt x="72872" y="881579"/>
                  <a:pt x="39364" y="923731"/>
                  <a:pt x="39364" y="923731"/>
                </a:cubicBezTo>
                <a:cubicBezTo>
                  <a:pt x="25372" y="958712"/>
                  <a:pt x="3030" y="1008474"/>
                  <a:pt x="2042" y="1045029"/>
                </a:cubicBezTo>
                <a:cubicBezTo>
                  <a:pt x="-396" y="1135246"/>
                  <a:pt x="-3465" y="1226595"/>
                  <a:pt x="11372" y="1315617"/>
                </a:cubicBezTo>
                <a:cubicBezTo>
                  <a:pt x="28237" y="1416806"/>
                  <a:pt x="97165" y="1542392"/>
                  <a:pt x="160662" y="1623527"/>
                </a:cubicBezTo>
                <a:cubicBezTo>
                  <a:pt x="185060" y="1654702"/>
                  <a:pt x="217457" y="1678723"/>
                  <a:pt x="244638" y="1707503"/>
                </a:cubicBezTo>
                <a:cubicBezTo>
                  <a:pt x="270353" y="1734731"/>
                  <a:pt x="289493" y="1768781"/>
                  <a:pt x="319283" y="1791478"/>
                </a:cubicBezTo>
                <a:cubicBezTo>
                  <a:pt x="420836" y="1868851"/>
                  <a:pt x="519858" y="1954229"/>
                  <a:pt x="636524" y="2006082"/>
                </a:cubicBezTo>
                <a:cubicBezTo>
                  <a:pt x="664516" y="2018523"/>
                  <a:pt x="693722" y="2028529"/>
                  <a:pt x="720499" y="2043405"/>
                </a:cubicBezTo>
                <a:cubicBezTo>
                  <a:pt x="853069" y="2117055"/>
                  <a:pt x="758652" y="2094601"/>
                  <a:pt x="925772" y="2155372"/>
                </a:cubicBezTo>
                <a:cubicBezTo>
                  <a:pt x="952720" y="2165171"/>
                  <a:pt x="982084" y="2166488"/>
                  <a:pt x="1009748" y="2174033"/>
                </a:cubicBezTo>
                <a:cubicBezTo>
                  <a:pt x="1084763" y="2194492"/>
                  <a:pt x="1158848" y="2218240"/>
                  <a:pt x="1233683" y="2239347"/>
                </a:cubicBezTo>
                <a:cubicBezTo>
                  <a:pt x="1378831" y="2280286"/>
                  <a:pt x="1386162" y="2279452"/>
                  <a:pt x="1541593" y="2313992"/>
                </a:cubicBezTo>
                <a:cubicBezTo>
                  <a:pt x="1647340" y="2310882"/>
                  <a:pt x="1753623" y="2315737"/>
                  <a:pt x="1858834" y="2304662"/>
                </a:cubicBezTo>
                <a:cubicBezTo>
                  <a:pt x="1904681" y="2299836"/>
                  <a:pt x="1900360" y="2247190"/>
                  <a:pt x="1914817" y="2220686"/>
                </a:cubicBezTo>
                <a:cubicBezTo>
                  <a:pt x="2049769" y="1973275"/>
                  <a:pt x="1863306" y="2361032"/>
                  <a:pt x="1980132" y="2127380"/>
                </a:cubicBezTo>
                <a:cubicBezTo>
                  <a:pt x="1991842" y="2103960"/>
                  <a:pt x="2021218" y="2024008"/>
                  <a:pt x="2045446" y="1996752"/>
                </a:cubicBezTo>
                <a:cubicBezTo>
                  <a:pt x="2058677" y="1981867"/>
                  <a:pt x="2074564" y="1968871"/>
                  <a:pt x="2092099" y="1959429"/>
                </a:cubicBezTo>
                <a:cubicBezTo>
                  <a:pt x="2115496" y="1946830"/>
                  <a:pt x="2141045" y="1938200"/>
                  <a:pt x="2166744" y="1931437"/>
                </a:cubicBezTo>
                <a:cubicBezTo>
                  <a:pt x="2200372" y="1922587"/>
                  <a:pt x="2234639" y="1914261"/>
                  <a:pt x="2269381" y="1912776"/>
                </a:cubicBezTo>
                <a:cubicBezTo>
                  <a:pt x="2598894" y="1898694"/>
                  <a:pt x="2928744" y="1894115"/>
                  <a:pt x="3258426" y="1884784"/>
                </a:cubicBezTo>
                <a:cubicBezTo>
                  <a:pt x="3294400" y="1862300"/>
                  <a:pt x="3378545" y="1812643"/>
                  <a:pt x="3407715" y="1782147"/>
                </a:cubicBezTo>
                <a:cubicBezTo>
                  <a:pt x="3455060" y="1732650"/>
                  <a:pt x="3494801" y="1676400"/>
                  <a:pt x="3538344" y="1623527"/>
                </a:cubicBezTo>
                <a:cubicBezTo>
                  <a:pt x="3553895" y="1583094"/>
                  <a:pt x="3568908" y="1542451"/>
                  <a:pt x="3584997" y="1502229"/>
                </a:cubicBezTo>
                <a:cubicBezTo>
                  <a:pt x="3593794" y="1480237"/>
                  <a:pt x="3605807" y="1459487"/>
                  <a:pt x="3612989" y="1436915"/>
                </a:cubicBezTo>
                <a:cubicBezTo>
                  <a:pt x="3627629" y="1390905"/>
                  <a:pt x="3637870" y="1343609"/>
                  <a:pt x="3650311" y="1296956"/>
                </a:cubicBezTo>
                <a:cubicBezTo>
                  <a:pt x="3653421" y="1265854"/>
                  <a:pt x="3657415" y="1234827"/>
                  <a:pt x="3659642" y="1203649"/>
                </a:cubicBezTo>
                <a:cubicBezTo>
                  <a:pt x="3663637" y="1147722"/>
                  <a:pt x="3657612" y="1090605"/>
                  <a:pt x="3668972" y="1035698"/>
                </a:cubicBezTo>
                <a:cubicBezTo>
                  <a:pt x="3676586" y="998897"/>
                  <a:pt x="3687227" y="957675"/>
                  <a:pt x="3715626" y="933062"/>
                </a:cubicBezTo>
                <a:cubicBezTo>
                  <a:pt x="3739595" y="912289"/>
                  <a:pt x="3777830" y="920621"/>
                  <a:pt x="3808932" y="914400"/>
                </a:cubicBezTo>
                <a:cubicBezTo>
                  <a:pt x="3855585" y="892629"/>
                  <a:pt x="3900240" y="865927"/>
                  <a:pt x="3948891" y="849086"/>
                </a:cubicBezTo>
                <a:cubicBezTo>
                  <a:pt x="3981751" y="837711"/>
                  <a:pt x="4016838" y="832834"/>
                  <a:pt x="4051528" y="830425"/>
                </a:cubicBezTo>
                <a:cubicBezTo>
                  <a:pt x="4241023" y="817266"/>
                  <a:pt x="4430973" y="811764"/>
                  <a:pt x="4620695" y="802433"/>
                </a:cubicBezTo>
                <a:cubicBezTo>
                  <a:pt x="4666970" y="733020"/>
                  <a:pt x="4674394" y="726898"/>
                  <a:pt x="4714001" y="634482"/>
                </a:cubicBezTo>
                <a:cubicBezTo>
                  <a:pt x="4725624" y="607362"/>
                  <a:pt x="4732662" y="578499"/>
                  <a:pt x="4741993" y="550507"/>
                </a:cubicBezTo>
                <a:cubicBezTo>
                  <a:pt x="4757347" y="427682"/>
                  <a:pt x="4767045" y="406550"/>
                  <a:pt x="4714001" y="242596"/>
                </a:cubicBezTo>
                <a:cubicBezTo>
                  <a:pt x="4688884" y="164961"/>
                  <a:pt x="4649219" y="161060"/>
                  <a:pt x="4592703" y="130629"/>
                </a:cubicBezTo>
                <a:cubicBezTo>
                  <a:pt x="4570625" y="118741"/>
                  <a:pt x="4551994" y="98140"/>
                  <a:pt x="4527389" y="93307"/>
                </a:cubicBezTo>
                <a:cubicBezTo>
                  <a:pt x="4282925" y="45287"/>
                  <a:pt x="4037247" y="24698"/>
                  <a:pt x="3790270" y="0"/>
                </a:cubicBezTo>
                <a:lnTo>
                  <a:pt x="1625568" y="27992"/>
                </a:lnTo>
                <a:cubicBezTo>
                  <a:pt x="1602930" y="28466"/>
                  <a:pt x="1582221" y="41162"/>
                  <a:pt x="1560254" y="46654"/>
                </a:cubicBezTo>
                <a:cubicBezTo>
                  <a:pt x="1401540" y="86333"/>
                  <a:pt x="1549709" y="36274"/>
                  <a:pt x="1345650" y="121298"/>
                </a:cubicBezTo>
                <a:cubicBezTo>
                  <a:pt x="1314729" y="134182"/>
                  <a:pt x="1279435" y="138918"/>
                  <a:pt x="1252344" y="158621"/>
                </a:cubicBezTo>
                <a:lnTo>
                  <a:pt x="1121715" y="195943"/>
                </a:lnTo>
                <a:close/>
              </a:path>
            </a:pathLst>
          </a:cu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591232" y="421780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7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张</a:t>
            </a:r>
            <a:endParaRPr lang="zh-CN" altLang="en-US" sz="32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9144000" y="1968759"/>
            <a:ext cx="2519265" cy="2230017"/>
          </a:xfrm>
          <a:custGeom>
            <a:avLst/>
            <a:gdLst>
              <a:gd name="connsiteX0" fmla="*/ 1194318 w 2519265"/>
              <a:gd name="connsiteY0" fmla="*/ 307910 h 2230017"/>
              <a:gd name="connsiteX1" fmla="*/ 1184988 w 2519265"/>
              <a:gd name="connsiteY1" fmla="*/ 513184 h 2230017"/>
              <a:gd name="connsiteX2" fmla="*/ 1166327 w 2519265"/>
              <a:gd name="connsiteY2" fmla="*/ 746449 h 2230017"/>
              <a:gd name="connsiteX3" fmla="*/ 1110343 w 2519265"/>
              <a:gd name="connsiteY3" fmla="*/ 905070 h 2230017"/>
              <a:gd name="connsiteX4" fmla="*/ 1091682 w 2519265"/>
              <a:gd name="connsiteY4" fmla="*/ 951723 h 2230017"/>
              <a:gd name="connsiteX5" fmla="*/ 951722 w 2519265"/>
              <a:gd name="connsiteY5" fmla="*/ 1101012 h 2230017"/>
              <a:gd name="connsiteX6" fmla="*/ 839755 w 2519265"/>
              <a:gd name="connsiteY6" fmla="*/ 1156996 h 2230017"/>
              <a:gd name="connsiteX7" fmla="*/ 578498 w 2519265"/>
              <a:gd name="connsiteY7" fmla="*/ 1212980 h 2230017"/>
              <a:gd name="connsiteX8" fmla="*/ 503853 w 2519265"/>
              <a:gd name="connsiteY8" fmla="*/ 1240972 h 2230017"/>
              <a:gd name="connsiteX9" fmla="*/ 438539 w 2519265"/>
              <a:gd name="connsiteY9" fmla="*/ 1250302 h 2230017"/>
              <a:gd name="connsiteX10" fmla="*/ 261257 w 2519265"/>
              <a:gd name="connsiteY10" fmla="*/ 1287625 h 2230017"/>
              <a:gd name="connsiteX11" fmla="*/ 205273 w 2519265"/>
              <a:gd name="connsiteY11" fmla="*/ 1315617 h 2230017"/>
              <a:gd name="connsiteX12" fmla="*/ 177282 w 2519265"/>
              <a:gd name="connsiteY12" fmla="*/ 1324947 h 2230017"/>
              <a:gd name="connsiteX13" fmla="*/ 139959 w 2519265"/>
              <a:gd name="connsiteY13" fmla="*/ 1362270 h 2230017"/>
              <a:gd name="connsiteX14" fmla="*/ 65314 w 2519265"/>
              <a:gd name="connsiteY14" fmla="*/ 1474237 h 2230017"/>
              <a:gd name="connsiteX15" fmla="*/ 37322 w 2519265"/>
              <a:gd name="connsiteY15" fmla="*/ 1576874 h 2230017"/>
              <a:gd name="connsiteX16" fmla="*/ 0 w 2519265"/>
              <a:gd name="connsiteY16" fmla="*/ 1735494 h 2230017"/>
              <a:gd name="connsiteX17" fmla="*/ 18661 w 2519265"/>
              <a:gd name="connsiteY17" fmla="*/ 1931437 h 2230017"/>
              <a:gd name="connsiteX18" fmla="*/ 167951 w 2519265"/>
              <a:gd name="connsiteY18" fmla="*/ 2080727 h 2230017"/>
              <a:gd name="connsiteX19" fmla="*/ 373224 w 2519265"/>
              <a:gd name="connsiteY19" fmla="*/ 2155372 h 2230017"/>
              <a:gd name="connsiteX20" fmla="*/ 522514 w 2519265"/>
              <a:gd name="connsiteY20" fmla="*/ 2183363 h 2230017"/>
              <a:gd name="connsiteX21" fmla="*/ 755780 w 2519265"/>
              <a:gd name="connsiteY21" fmla="*/ 2220686 h 2230017"/>
              <a:gd name="connsiteX22" fmla="*/ 1026367 w 2519265"/>
              <a:gd name="connsiteY22" fmla="*/ 2230017 h 2230017"/>
              <a:gd name="connsiteX23" fmla="*/ 1670180 w 2519265"/>
              <a:gd name="connsiteY23" fmla="*/ 2211355 h 2230017"/>
              <a:gd name="connsiteX24" fmla="*/ 1838131 w 2519265"/>
              <a:gd name="connsiteY24" fmla="*/ 2174033 h 2230017"/>
              <a:gd name="connsiteX25" fmla="*/ 2015412 w 2519265"/>
              <a:gd name="connsiteY25" fmla="*/ 2127380 h 2230017"/>
              <a:gd name="connsiteX26" fmla="*/ 2118049 w 2519265"/>
              <a:gd name="connsiteY26" fmla="*/ 2062065 h 2230017"/>
              <a:gd name="connsiteX27" fmla="*/ 2341984 w 2519265"/>
              <a:gd name="connsiteY27" fmla="*/ 1903445 h 2230017"/>
              <a:gd name="connsiteX28" fmla="*/ 2425959 w 2519265"/>
              <a:gd name="connsiteY28" fmla="*/ 1782147 h 2230017"/>
              <a:gd name="connsiteX29" fmla="*/ 2472612 w 2519265"/>
              <a:gd name="connsiteY29" fmla="*/ 1623527 h 2230017"/>
              <a:gd name="connsiteX30" fmla="*/ 2481943 w 2519265"/>
              <a:gd name="connsiteY30" fmla="*/ 1548882 h 2230017"/>
              <a:gd name="connsiteX31" fmla="*/ 2491273 w 2519265"/>
              <a:gd name="connsiteY31" fmla="*/ 1352939 h 2230017"/>
              <a:gd name="connsiteX32" fmla="*/ 2519265 w 2519265"/>
              <a:gd name="connsiteY32" fmla="*/ 653143 h 2230017"/>
              <a:gd name="connsiteX33" fmla="*/ 2491273 w 2519265"/>
              <a:gd name="connsiteY33" fmla="*/ 326572 h 2230017"/>
              <a:gd name="connsiteX34" fmla="*/ 2463282 w 2519265"/>
              <a:gd name="connsiteY34" fmla="*/ 279919 h 2230017"/>
              <a:gd name="connsiteX35" fmla="*/ 2360645 w 2519265"/>
              <a:gd name="connsiteY35" fmla="*/ 158621 h 2230017"/>
              <a:gd name="connsiteX36" fmla="*/ 2220686 w 2519265"/>
              <a:gd name="connsiteY36" fmla="*/ 65314 h 2230017"/>
              <a:gd name="connsiteX37" fmla="*/ 2108718 w 2519265"/>
              <a:gd name="connsiteY37" fmla="*/ 18661 h 2230017"/>
              <a:gd name="connsiteX38" fmla="*/ 1940767 w 2519265"/>
              <a:gd name="connsiteY38" fmla="*/ 0 h 2230017"/>
              <a:gd name="connsiteX39" fmla="*/ 1716833 w 2519265"/>
              <a:gd name="connsiteY39" fmla="*/ 9331 h 2230017"/>
              <a:gd name="connsiteX40" fmla="*/ 1614196 w 2519265"/>
              <a:gd name="connsiteY40" fmla="*/ 46653 h 2230017"/>
              <a:gd name="connsiteX41" fmla="*/ 1483567 w 2519265"/>
              <a:gd name="connsiteY41" fmla="*/ 130629 h 2230017"/>
              <a:gd name="connsiteX42" fmla="*/ 1436914 w 2519265"/>
              <a:gd name="connsiteY42" fmla="*/ 167951 h 2230017"/>
              <a:gd name="connsiteX43" fmla="*/ 1380931 w 2519265"/>
              <a:gd name="connsiteY43" fmla="*/ 205274 h 2230017"/>
              <a:gd name="connsiteX44" fmla="*/ 1343608 w 2519265"/>
              <a:gd name="connsiteY44" fmla="*/ 233265 h 2230017"/>
              <a:gd name="connsiteX45" fmla="*/ 1250302 w 2519265"/>
              <a:gd name="connsiteY45" fmla="*/ 298580 h 2230017"/>
              <a:gd name="connsiteX46" fmla="*/ 1194318 w 2519265"/>
              <a:gd name="connsiteY46" fmla="*/ 307910 h 223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519265" h="2230017">
                <a:moveTo>
                  <a:pt x="1194318" y="307910"/>
                </a:moveTo>
                <a:cubicBezTo>
                  <a:pt x="1183432" y="343677"/>
                  <a:pt x="1203087" y="327669"/>
                  <a:pt x="1184988" y="513184"/>
                </a:cubicBezTo>
                <a:cubicBezTo>
                  <a:pt x="1177414" y="590819"/>
                  <a:pt x="1176773" y="669148"/>
                  <a:pt x="1166327" y="746449"/>
                </a:cubicBezTo>
                <a:cubicBezTo>
                  <a:pt x="1148073" y="881529"/>
                  <a:pt x="1151464" y="822827"/>
                  <a:pt x="1110343" y="905070"/>
                </a:cubicBezTo>
                <a:cubicBezTo>
                  <a:pt x="1102853" y="920051"/>
                  <a:pt x="1101341" y="938040"/>
                  <a:pt x="1091682" y="951723"/>
                </a:cubicBezTo>
                <a:cubicBezTo>
                  <a:pt x="1066108" y="987952"/>
                  <a:pt x="1003322" y="1070659"/>
                  <a:pt x="951722" y="1101012"/>
                </a:cubicBezTo>
                <a:cubicBezTo>
                  <a:pt x="915755" y="1122169"/>
                  <a:pt x="879052" y="1142961"/>
                  <a:pt x="839755" y="1156996"/>
                </a:cubicBezTo>
                <a:cubicBezTo>
                  <a:pt x="758379" y="1186059"/>
                  <a:pt x="663889" y="1198748"/>
                  <a:pt x="578498" y="1212980"/>
                </a:cubicBezTo>
                <a:cubicBezTo>
                  <a:pt x="553616" y="1222311"/>
                  <a:pt x="529529" y="1234125"/>
                  <a:pt x="503853" y="1240972"/>
                </a:cubicBezTo>
                <a:cubicBezTo>
                  <a:pt x="482603" y="1246639"/>
                  <a:pt x="460197" y="1246480"/>
                  <a:pt x="438539" y="1250302"/>
                </a:cubicBezTo>
                <a:cubicBezTo>
                  <a:pt x="379551" y="1260711"/>
                  <a:pt x="319749" y="1274626"/>
                  <a:pt x="261257" y="1287625"/>
                </a:cubicBezTo>
                <a:cubicBezTo>
                  <a:pt x="242596" y="1296956"/>
                  <a:pt x="224339" y="1307143"/>
                  <a:pt x="205273" y="1315617"/>
                </a:cubicBezTo>
                <a:cubicBezTo>
                  <a:pt x="196286" y="1319611"/>
                  <a:pt x="185285" y="1319231"/>
                  <a:pt x="177282" y="1324947"/>
                </a:cubicBezTo>
                <a:cubicBezTo>
                  <a:pt x="162965" y="1335173"/>
                  <a:pt x="151545" y="1349029"/>
                  <a:pt x="139959" y="1362270"/>
                </a:cubicBezTo>
                <a:cubicBezTo>
                  <a:pt x="113359" y="1392670"/>
                  <a:pt x="84365" y="1443755"/>
                  <a:pt x="65314" y="1474237"/>
                </a:cubicBezTo>
                <a:cubicBezTo>
                  <a:pt x="45764" y="1571992"/>
                  <a:pt x="68891" y="1466385"/>
                  <a:pt x="37322" y="1576874"/>
                </a:cubicBezTo>
                <a:cubicBezTo>
                  <a:pt x="24516" y="1621695"/>
                  <a:pt x="9904" y="1690928"/>
                  <a:pt x="0" y="1735494"/>
                </a:cubicBezTo>
                <a:cubicBezTo>
                  <a:pt x="6220" y="1800808"/>
                  <a:pt x="2748" y="1867786"/>
                  <a:pt x="18661" y="1931437"/>
                </a:cubicBezTo>
                <a:cubicBezTo>
                  <a:pt x="31184" y="1981528"/>
                  <a:pt x="143448" y="2064391"/>
                  <a:pt x="167951" y="2080727"/>
                </a:cubicBezTo>
                <a:cubicBezTo>
                  <a:pt x="238215" y="2127570"/>
                  <a:pt x="291083" y="2137771"/>
                  <a:pt x="373224" y="2155372"/>
                </a:cubicBezTo>
                <a:cubicBezTo>
                  <a:pt x="422731" y="2165980"/>
                  <a:pt x="472606" y="2174842"/>
                  <a:pt x="522514" y="2183363"/>
                </a:cubicBezTo>
                <a:cubicBezTo>
                  <a:pt x="600135" y="2196615"/>
                  <a:pt x="677371" y="2213426"/>
                  <a:pt x="755780" y="2220686"/>
                </a:cubicBezTo>
                <a:cubicBezTo>
                  <a:pt x="845645" y="2229007"/>
                  <a:pt x="936171" y="2226907"/>
                  <a:pt x="1026367" y="2230017"/>
                </a:cubicBezTo>
                <a:lnTo>
                  <a:pt x="1670180" y="2211355"/>
                </a:lnTo>
                <a:cubicBezTo>
                  <a:pt x="1770542" y="2207495"/>
                  <a:pt x="1740992" y="2201787"/>
                  <a:pt x="1838131" y="2174033"/>
                </a:cubicBezTo>
                <a:cubicBezTo>
                  <a:pt x="1896885" y="2157246"/>
                  <a:pt x="2015412" y="2127380"/>
                  <a:pt x="2015412" y="2127380"/>
                </a:cubicBezTo>
                <a:cubicBezTo>
                  <a:pt x="2049624" y="2105608"/>
                  <a:pt x="2083136" y="2082695"/>
                  <a:pt x="2118049" y="2062065"/>
                </a:cubicBezTo>
                <a:cubicBezTo>
                  <a:pt x="2197224" y="2015280"/>
                  <a:pt x="2286019" y="1984284"/>
                  <a:pt x="2341984" y="1903445"/>
                </a:cubicBezTo>
                <a:lnTo>
                  <a:pt x="2425959" y="1782147"/>
                </a:lnTo>
                <a:cubicBezTo>
                  <a:pt x="2449691" y="1616033"/>
                  <a:pt x="2412404" y="1840276"/>
                  <a:pt x="2472612" y="1623527"/>
                </a:cubicBezTo>
                <a:cubicBezTo>
                  <a:pt x="2479323" y="1599366"/>
                  <a:pt x="2478833" y="1573764"/>
                  <a:pt x="2481943" y="1548882"/>
                </a:cubicBezTo>
                <a:cubicBezTo>
                  <a:pt x="2485053" y="1483568"/>
                  <a:pt x="2488792" y="1418280"/>
                  <a:pt x="2491273" y="1352939"/>
                </a:cubicBezTo>
                <a:cubicBezTo>
                  <a:pt x="2517612" y="659340"/>
                  <a:pt x="2497619" y="1021145"/>
                  <a:pt x="2519265" y="653143"/>
                </a:cubicBezTo>
                <a:cubicBezTo>
                  <a:pt x="2509934" y="544286"/>
                  <a:pt x="2507480" y="434619"/>
                  <a:pt x="2491273" y="326572"/>
                </a:cubicBezTo>
                <a:cubicBezTo>
                  <a:pt x="2488583" y="308637"/>
                  <a:pt x="2474416" y="294234"/>
                  <a:pt x="2463282" y="279919"/>
                </a:cubicBezTo>
                <a:cubicBezTo>
                  <a:pt x="2430765" y="238111"/>
                  <a:pt x="2403744" y="189406"/>
                  <a:pt x="2360645" y="158621"/>
                </a:cubicBezTo>
                <a:cubicBezTo>
                  <a:pt x="2304744" y="118691"/>
                  <a:pt x="2281511" y="100071"/>
                  <a:pt x="2220686" y="65314"/>
                </a:cubicBezTo>
                <a:cubicBezTo>
                  <a:pt x="2193192" y="49603"/>
                  <a:pt x="2141046" y="24049"/>
                  <a:pt x="2108718" y="18661"/>
                </a:cubicBezTo>
                <a:cubicBezTo>
                  <a:pt x="2053156" y="9401"/>
                  <a:pt x="1996751" y="6220"/>
                  <a:pt x="1940767" y="0"/>
                </a:cubicBezTo>
                <a:cubicBezTo>
                  <a:pt x="1866122" y="3110"/>
                  <a:pt x="1790792" y="-1235"/>
                  <a:pt x="1716833" y="9331"/>
                </a:cubicBezTo>
                <a:cubicBezTo>
                  <a:pt x="1680795" y="14479"/>
                  <a:pt x="1647462" y="31868"/>
                  <a:pt x="1614196" y="46653"/>
                </a:cubicBezTo>
                <a:cubicBezTo>
                  <a:pt x="1571844" y="65476"/>
                  <a:pt x="1520000" y="103304"/>
                  <a:pt x="1483567" y="130629"/>
                </a:cubicBezTo>
                <a:cubicBezTo>
                  <a:pt x="1467635" y="142578"/>
                  <a:pt x="1453020" y="156238"/>
                  <a:pt x="1436914" y="167951"/>
                </a:cubicBezTo>
                <a:cubicBezTo>
                  <a:pt x="1418776" y="181143"/>
                  <a:pt x="1399305" y="192412"/>
                  <a:pt x="1380931" y="205274"/>
                </a:cubicBezTo>
                <a:cubicBezTo>
                  <a:pt x="1368191" y="214192"/>
                  <a:pt x="1356547" y="224639"/>
                  <a:pt x="1343608" y="233265"/>
                </a:cubicBezTo>
                <a:cubicBezTo>
                  <a:pt x="1287273" y="270821"/>
                  <a:pt x="1302995" y="250677"/>
                  <a:pt x="1250302" y="298580"/>
                </a:cubicBezTo>
                <a:cubicBezTo>
                  <a:pt x="1230774" y="316332"/>
                  <a:pt x="1205204" y="272143"/>
                  <a:pt x="1194318" y="307910"/>
                </a:cubicBezTo>
                <a:close/>
              </a:path>
            </a:pathLst>
          </a:cu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984432" y="428369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张</a:t>
            </a:r>
            <a:endParaRPr lang="zh-CN" altLang="en-US" sz="32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86790" y="5285053"/>
            <a:ext cx="467487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900+70+4=974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（张）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/>
      <p:bldP spid="10" grpId="0" animBg="1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8971" y="4950999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这个数由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个百、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个十、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个一组成，它是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8249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055440" y="91880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9228" y="1516355"/>
            <a:ext cx="8653543" cy="32372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43672" y="504538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71962" y="504538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7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09583" y="504538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88288" y="2453640"/>
            <a:ext cx="1872208" cy="2271504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149015" y="5691279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471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7199" y="836712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读出下面各数，再说一说它们的组成。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88955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8971" y="1561394"/>
            <a:ext cx="10534058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）加长版“复兴号”动车组列车全长约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8675" y="3272790"/>
            <a:ext cx="7466330" cy="1419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）长白山天池是我国最深的湖，最深处达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373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米，平均深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204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055440" y="47667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79576" y="2163592"/>
            <a:ext cx="401108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读作：四百一十五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79576" y="2718284"/>
            <a:ext cx="741682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它是由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个百、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个十和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个一组成的。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60755" y="4650740"/>
            <a:ext cx="3665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读作：三百七十三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60755" y="5205095"/>
            <a:ext cx="37128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它是由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个百、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个一组成的。</a:t>
            </a:r>
            <a:endParaRPr lang="zh-CN" altLang="en-US" sz="3200" b="1" dirty="0">
              <a:solidFill>
                <a:srgbClr val="F00C08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315405" y="1561394"/>
            <a:ext cx="122413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415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495337" y="3937000"/>
            <a:ext cx="1224136" cy="755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>
              <a:lnSpc>
                <a:spcPct val="120000"/>
              </a:lnSpc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373</a:t>
            </a:r>
            <a:endParaRPr lang="en-US" dirty="0">
              <a:solidFill>
                <a:srgbClr val="F00C08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83647" y="3937000"/>
            <a:ext cx="1224136" cy="75565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 latinLnBrk="0">
              <a:lnSpc>
                <a:spcPct val="120000"/>
              </a:lnSpc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204</a:t>
            </a:r>
            <a:endParaRPr lang="en-US" dirty="0">
              <a:solidFill>
                <a:srgbClr val="F00C0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75225" y="4679950"/>
            <a:ext cx="3444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读作：二百零四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75225" y="5234305"/>
            <a:ext cx="28981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它是由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个百和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个一组成的。</a:t>
            </a:r>
            <a:endParaRPr lang="zh-CN" altLang="en-US" sz="3200" b="1" dirty="0">
              <a:solidFill>
                <a:srgbClr val="F00C08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图片 7" descr="长白山天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2140" y="3616325"/>
            <a:ext cx="3390900" cy="226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3" grpId="0"/>
      <p:bldP spid="2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28971" y="1556792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）到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2020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年底为止，长江干线上共建成了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111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座跨江大桥。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03512" y="3136612"/>
            <a:ext cx="401108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读作：一百一十一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03512" y="3861048"/>
            <a:ext cx="741682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它是由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个百、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个十和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个一组成的。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999672" y="1556792"/>
            <a:ext cx="1224136" cy="755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20000"/>
              </a:lnSpc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111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935277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写出下面各数并读一读。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9881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6023992" y="118467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64096" y="1916832"/>
            <a:ext cx="3024336" cy="2588634"/>
            <a:chOff x="7896200" y="3025337"/>
            <a:chExt cx="3024336" cy="2588634"/>
          </a:xfrm>
        </p:grpSpPr>
        <p:grpSp>
          <p:nvGrpSpPr>
            <p:cNvPr id="7" name="组合 6"/>
            <p:cNvGrpSpPr/>
            <p:nvPr/>
          </p:nvGrpSpPr>
          <p:grpSpPr>
            <a:xfrm>
              <a:off x="7896200" y="3025337"/>
              <a:ext cx="3024336" cy="2588634"/>
              <a:chOff x="6816080" y="3636032"/>
              <a:chExt cx="3024336" cy="258863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矩形: 圆角 29"/>
            <p:cNvSpPr/>
            <p:nvPr/>
          </p:nvSpPr>
          <p:spPr>
            <a:xfrm>
              <a:off x="8195662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9203149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9203149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/>
            <p:cNvSpPr/>
            <p:nvPr/>
          </p:nvSpPr>
          <p:spPr>
            <a:xfrm>
              <a:off x="10213166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10213166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10213166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10213166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10213166" y="402038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/>
            <p:cNvSpPr/>
            <p:nvPr/>
          </p:nvSpPr>
          <p:spPr>
            <a:xfrm>
              <a:off x="10213166" y="38305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583832" y="1916832"/>
            <a:ext cx="3024336" cy="2588634"/>
            <a:chOff x="7896200" y="3025337"/>
            <a:chExt cx="3024336" cy="2588634"/>
          </a:xfrm>
        </p:grpSpPr>
        <p:grpSp>
          <p:nvGrpSpPr>
            <p:cNvPr id="73" name="组合 72"/>
            <p:cNvGrpSpPr/>
            <p:nvPr/>
          </p:nvGrpSpPr>
          <p:grpSpPr>
            <a:xfrm>
              <a:off x="7896200" y="3025337"/>
              <a:ext cx="3024336" cy="2588634"/>
              <a:chOff x="6816080" y="3636032"/>
              <a:chExt cx="3024336" cy="2588634"/>
            </a:xfrm>
          </p:grpSpPr>
          <p:sp>
            <p:nvSpPr>
              <p:cNvPr id="83" name="矩形 82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4" name="矩形: 圆角 73"/>
            <p:cNvSpPr/>
            <p:nvPr/>
          </p:nvSpPr>
          <p:spPr>
            <a:xfrm>
              <a:off x="8195662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: 圆角 76"/>
            <p:cNvSpPr/>
            <p:nvPr/>
          </p:nvSpPr>
          <p:spPr>
            <a:xfrm>
              <a:off x="10213166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: 圆角 77"/>
            <p:cNvSpPr/>
            <p:nvPr/>
          </p:nvSpPr>
          <p:spPr>
            <a:xfrm>
              <a:off x="10213166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: 圆角 78"/>
            <p:cNvSpPr/>
            <p:nvPr/>
          </p:nvSpPr>
          <p:spPr>
            <a:xfrm>
              <a:off x="10213166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: 圆角 79"/>
            <p:cNvSpPr/>
            <p:nvPr/>
          </p:nvSpPr>
          <p:spPr>
            <a:xfrm>
              <a:off x="10213166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6" name="矩形: 圆角 105"/>
            <p:cNvSpPr/>
            <p:nvPr/>
          </p:nvSpPr>
          <p:spPr>
            <a:xfrm>
              <a:off x="8195515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: 圆角 106"/>
            <p:cNvSpPr/>
            <p:nvPr/>
          </p:nvSpPr>
          <p:spPr>
            <a:xfrm>
              <a:off x="8195515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103568" y="1916832"/>
            <a:ext cx="3024336" cy="2588634"/>
            <a:chOff x="7896200" y="3025337"/>
            <a:chExt cx="3024336" cy="2588634"/>
          </a:xfrm>
        </p:grpSpPr>
        <p:grpSp>
          <p:nvGrpSpPr>
            <p:cNvPr id="90" name="组合 89"/>
            <p:cNvGrpSpPr/>
            <p:nvPr/>
          </p:nvGrpSpPr>
          <p:grpSpPr>
            <a:xfrm>
              <a:off x="7896200" y="3025337"/>
              <a:ext cx="3024336" cy="2588634"/>
              <a:chOff x="6816080" y="3636032"/>
              <a:chExt cx="3024336" cy="2588634"/>
            </a:xfrm>
          </p:grpSpPr>
          <p:sp>
            <p:nvSpPr>
              <p:cNvPr id="100" name="矩形 99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1" name="矩形: 圆角 90"/>
            <p:cNvSpPr/>
            <p:nvPr/>
          </p:nvSpPr>
          <p:spPr>
            <a:xfrm>
              <a:off x="8195662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/>
            <p:cNvSpPr/>
            <p:nvPr/>
          </p:nvSpPr>
          <p:spPr>
            <a:xfrm>
              <a:off x="9203149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: 圆角 92"/>
            <p:cNvSpPr/>
            <p:nvPr/>
          </p:nvSpPr>
          <p:spPr>
            <a:xfrm>
              <a:off x="9203149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: 圆角 107"/>
            <p:cNvSpPr/>
            <p:nvPr/>
          </p:nvSpPr>
          <p:spPr>
            <a:xfrm>
              <a:off x="8193854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: 圆角 108"/>
            <p:cNvSpPr/>
            <p:nvPr/>
          </p:nvSpPr>
          <p:spPr>
            <a:xfrm>
              <a:off x="8193854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: 圆角 109"/>
            <p:cNvSpPr/>
            <p:nvPr/>
          </p:nvSpPr>
          <p:spPr>
            <a:xfrm>
              <a:off x="8193854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: 圆角 110"/>
            <p:cNvSpPr/>
            <p:nvPr/>
          </p:nvSpPr>
          <p:spPr>
            <a:xfrm>
              <a:off x="9203149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: 圆角 111"/>
            <p:cNvSpPr/>
            <p:nvPr/>
          </p:nvSpPr>
          <p:spPr>
            <a:xfrm>
              <a:off x="9203149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: 圆角 112"/>
            <p:cNvSpPr/>
            <p:nvPr/>
          </p:nvSpPr>
          <p:spPr>
            <a:xfrm>
              <a:off x="9203149" y="402038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: 圆角 113"/>
            <p:cNvSpPr/>
            <p:nvPr/>
          </p:nvSpPr>
          <p:spPr>
            <a:xfrm>
              <a:off x="9203149" y="38305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: 圆角 114"/>
            <p:cNvSpPr/>
            <p:nvPr/>
          </p:nvSpPr>
          <p:spPr>
            <a:xfrm>
              <a:off x="9203149" y="36426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: 圆角 115"/>
            <p:cNvSpPr/>
            <p:nvPr/>
          </p:nvSpPr>
          <p:spPr>
            <a:xfrm>
              <a:off x="9203149" y="345280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: 圆角 116"/>
            <p:cNvSpPr/>
            <p:nvPr/>
          </p:nvSpPr>
          <p:spPr>
            <a:xfrm>
              <a:off x="9203149" y="326296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19" name="直接连接符 118"/>
          <p:cNvCxnSpPr/>
          <p:nvPr/>
        </p:nvCxnSpPr>
        <p:spPr>
          <a:xfrm>
            <a:off x="1064096" y="5301208"/>
            <a:ext cx="30243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4583832" y="5301208"/>
            <a:ext cx="30243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8103568" y="5301208"/>
            <a:ext cx="30243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1230987" y="4654877"/>
            <a:ext cx="2644835" cy="646331"/>
            <a:chOff x="1230987" y="4654877"/>
            <a:chExt cx="2644835" cy="646331"/>
          </a:xfrm>
        </p:grpSpPr>
        <p:sp>
          <p:nvSpPr>
            <p:cNvPr id="122" name="文本框 121"/>
            <p:cNvSpPr txBox="1"/>
            <p:nvPr/>
          </p:nvSpPr>
          <p:spPr>
            <a:xfrm>
              <a:off x="1230987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2245134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259281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26" name="文本框 125"/>
          <p:cNvSpPr txBox="1"/>
          <p:nvPr/>
        </p:nvSpPr>
        <p:spPr>
          <a:xfrm>
            <a:off x="365504" y="5512175"/>
            <a:ext cx="401108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读作：一百二十六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4796442" y="4654877"/>
            <a:ext cx="2644835" cy="646331"/>
            <a:chOff x="1230987" y="4654877"/>
            <a:chExt cx="2644835" cy="646331"/>
          </a:xfrm>
        </p:grpSpPr>
        <p:sp>
          <p:nvSpPr>
            <p:cNvPr id="128" name="文本框 127"/>
            <p:cNvSpPr txBox="1"/>
            <p:nvPr/>
          </p:nvSpPr>
          <p:spPr>
            <a:xfrm>
              <a:off x="1230987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2245134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3259281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4067600" y="5512175"/>
            <a:ext cx="401108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读作：三百零四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8275002" y="4654877"/>
            <a:ext cx="2644835" cy="646331"/>
            <a:chOff x="1230987" y="4654877"/>
            <a:chExt cx="2644835" cy="646331"/>
          </a:xfrm>
        </p:grpSpPr>
        <p:sp>
          <p:nvSpPr>
            <p:cNvPr id="133" name="文本框 132"/>
            <p:cNvSpPr txBox="1"/>
            <p:nvPr/>
          </p:nvSpPr>
          <p:spPr>
            <a:xfrm>
              <a:off x="1230987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2245134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259281" y="4654877"/>
              <a:ext cx="6165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36" name="文本框 135"/>
          <p:cNvSpPr txBox="1"/>
          <p:nvPr/>
        </p:nvSpPr>
        <p:spPr>
          <a:xfrm>
            <a:off x="7587336" y="5512175"/>
            <a:ext cx="401108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读作：四百九十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31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7199" y="692696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下面各图表示的数各是多少？连一连。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0743" y="74554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1055440" y="40466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8846" y="1454117"/>
            <a:ext cx="7874308" cy="4999219"/>
          </a:xfrm>
          <a:prstGeom prst="rect">
            <a:avLst/>
          </a:prstGeom>
        </p:spPr>
      </p:pic>
      <p:cxnSp>
        <p:nvCxnSpPr>
          <p:cNvPr id="23" name="直接连接符 22"/>
          <p:cNvCxnSpPr/>
          <p:nvPr/>
        </p:nvCxnSpPr>
        <p:spPr>
          <a:xfrm flipH="1" flipV="1">
            <a:off x="5012831" y="2254134"/>
            <a:ext cx="795137" cy="1390890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6424228" y="2553535"/>
            <a:ext cx="823900" cy="299401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5012831" y="2060848"/>
            <a:ext cx="795137" cy="3001598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384034" y="2949579"/>
            <a:ext cx="741389" cy="1506136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157199" y="1007285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每个数中的“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”各表示多少？连一连。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1055440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440" y="1790919"/>
            <a:ext cx="10222592" cy="4324943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1775520" y="2564904"/>
            <a:ext cx="7344816" cy="1368152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775520" y="2564904"/>
            <a:ext cx="3672408" cy="1656184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447928" y="2564904"/>
            <a:ext cx="4392488" cy="1440160"/>
          </a:xfrm>
          <a:prstGeom prst="line">
            <a:avLst/>
          </a:prstGeom>
          <a:ln w="28575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157199" y="134076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    里填上适当的数。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00743" y="13936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83140" y="1399497"/>
            <a:ext cx="1008112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6240016" y="157545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7199" y="2538347"/>
            <a:ext cx="44347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475=400+          +5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10600" y="2573480"/>
            <a:ext cx="1008112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57199" y="3980248"/>
            <a:ext cx="4074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392=          +90+2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62476" y="4015382"/>
            <a:ext cx="1008112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40016" y="2538347"/>
            <a:ext cx="3681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700+60+4=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24680" y="2573480"/>
            <a:ext cx="1008112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240016" y="3980248"/>
            <a:ext cx="4464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400+          +7=487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43884" y="4015382"/>
            <a:ext cx="1008112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378358" y="2535818"/>
            <a:ext cx="100811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r>
              <a:rPr lang="en-US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06949" y="2535818"/>
            <a:ext cx="1194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764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51584" y="3980248"/>
            <a:ext cx="108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31080" y="3980248"/>
            <a:ext cx="108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79293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按规律填一填，再读一读。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427717" y="131397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983" y="1921690"/>
            <a:ext cx="10260257" cy="30697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65520" y="201532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544272" y="2015326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81604" y="2015326"/>
            <a:ext cx="14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5520" y="312869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970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44272" y="312869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990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83120" y="3128694"/>
            <a:ext cx="14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65520" y="424206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997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44272" y="424206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999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683120" y="4242061"/>
            <a:ext cx="14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</p:bldLst>
  </p:timing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686</Words>
  <Application>WPS 演示</Application>
  <PresentationFormat>宽屏</PresentationFormat>
  <Paragraphs>182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43</cp:revision>
  <dcterms:created xsi:type="dcterms:W3CDTF">2015-08-27T07:30:00Z</dcterms:created>
  <dcterms:modified xsi:type="dcterms:W3CDTF">2025-12-16T07:00:31Z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