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3" r:id="rId2"/>
    <p:sldId id="372" r:id="rId3"/>
    <p:sldId id="373" r:id="rId4"/>
    <p:sldId id="381" r:id="rId5"/>
    <p:sldId id="382" r:id="rId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>
          <p15:clr>
            <a:srgbClr val="A4A3A4"/>
          </p15:clr>
        </p15:guide>
        <p15:guide id="2" orient="horz" pos="948">
          <p15:clr>
            <a:srgbClr val="A4A3A4"/>
          </p15:clr>
        </p15:guide>
        <p15:guide id="3" orient="horz" pos="3960">
          <p15:clr>
            <a:srgbClr val="A4A3A4"/>
          </p15:clr>
        </p15:guide>
        <p15:guide id="4" pos="211">
          <p15:clr>
            <a:srgbClr val="A4A3A4"/>
          </p15:clr>
        </p15:guide>
        <p15:guide id="5" pos="47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103" d="100"/>
          <a:sy n="103" d="100"/>
        </p:scale>
        <p:origin x="72" y="108"/>
      </p:cViewPr>
      <p:guideLst>
        <p:guide orient="horz" pos="2192"/>
        <p:guide orient="horz" pos="948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t>2026/1/8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t>2026/1/8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8" name="文本框 7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9416" y="1990045"/>
            <a:ext cx="10851841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5319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里有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个百、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个十和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个一。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8005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里有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里有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个百，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个百是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00743" y="126876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1088572" y="145647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21155" y="2160849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29468" y="2160849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528450" y="2160849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27648" y="297678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77335" y="3794684"/>
            <a:ext cx="7920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千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849516" y="3794684"/>
            <a:ext cx="7920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一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391805" y="4626884"/>
            <a:ext cx="710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25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006817" y="4626884"/>
            <a:ext cx="1418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3600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0743" y="115869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5203581" y="134641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199" y="1105850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下面分别是多少元？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57199" y="2087405"/>
            <a:ext cx="256253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33903" y="2087405"/>
            <a:ext cx="256253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96000" y="2087405"/>
            <a:ext cx="256253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16177" y="2087405"/>
            <a:ext cx="256253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71464" y="3033480"/>
            <a:ext cx="174607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元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647728" y="3033480"/>
            <a:ext cx="174607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元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203774" y="3033480"/>
            <a:ext cx="23469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元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264352" y="3033480"/>
            <a:ext cx="174607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2500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59" y="1416787"/>
            <a:ext cx="10660042" cy="218032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57199" y="613997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下面是绘图纸的一部分。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0743" y="66684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6067677" y="85456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0575" y="3630908"/>
            <a:ext cx="10660042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）每个红色的正方形框里有多少个小方格？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横行有多少个红色的方框？一共有多少个小方格？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横行呢？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……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横行呢？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60497" y="367625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</a:t>
            </a:r>
            <a:endParaRPr lang="zh-CN" altLang="en-US" sz="3600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94268" y="4695176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</a:t>
            </a:r>
            <a:endParaRPr lang="zh-CN" altLang="en-US" sz="3600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797" y="5438126"/>
            <a:ext cx="1371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1000</a:t>
            </a:r>
            <a:endParaRPr lang="zh-CN" altLang="en-US" sz="3600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75180" y="5438140"/>
            <a:ext cx="2298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20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，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2000</a:t>
            </a:r>
            <a:endParaRPr lang="zh-CN" altLang="en-US" sz="3600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73094" y="5438126"/>
            <a:ext cx="1371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endParaRPr lang="zh-CN" altLang="en-US" sz="3600" dirty="0">
              <a:solidFill>
                <a:srgbClr val="F00C08"/>
              </a:solidFill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67425" y="5438140"/>
            <a:ext cx="2815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，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10000</a:t>
            </a:r>
            <a:endParaRPr lang="zh-CN" altLang="en-US" sz="3600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863269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把表示相同数的计数器和算盘连起来。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91611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088572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52" y="1772816"/>
            <a:ext cx="10950296" cy="4339968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472612" y="3480318"/>
            <a:ext cx="3657600" cy="1063690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119191" y="3480318"/>
            <a:ext cx="3657600" cy="1063690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3359696" y="3480318"/>
            <a:ext cx="6392901" cy="1063690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228</Words>
  <Application>Microsoft Office PowerPoint</Application>
  <PresentationFormat>宽屏</PresentationFormat>
  <Paragraphs>45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Q</cp:lastModifiedBy>
  <cp:revision>47</cp:revision>
  <dcterms:created xsi:type="dcterms:W3CDTF">2015-08-27T07:30:00Z</dcterms:created>
  <dcterms:modified xsi:type="dcterms:W3CDTF">2026-01-08T08:54:53Z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