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263" r:id="rId3"/>
    <p:sldId id="372" r:id="rId5"/>
    <p:sldId id="373" r:id="rId6"/>
    <p:sldId id="381" r:id="rId7"/>
    <p:sldId id="383" r:id="rId8"/>
    <p:sldId id="384" r:id="rId9"/>
    <p:sldId id="385" r:id="rId10"/>
    <p:sldId id="386" r:id="rId11"/>
    <p:sldId id="387" r:id="rId12"/>
    <p:sldId id="382" r:id="rId13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22C0C4"/>
    <a:srgbClr val="939598"/>
    <a:srgbClr val="3333CC"/>
    <a:srgbClr val="F9B6AE"/>
    <a:srgbClr val="118A8D"/>
    <a:srgbClr val="FFFFFF"/>
    <a:srgbClr val="CAD7D7"/>
    <a:srgbClr val="1CA1A4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6391" autoAdjust="0"/>
  </p:normalViewPr>
  <p:slideViewPr>
    <p:cSldViewPr>
      <p:cViewPr varScale="1">
        <p:scale>
          <a:sx n="82" d="100"/>
          <a:sy n="82" d="100"/>
        </p:scale>
        <p:origin x="710" y="72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  <a:endParaRPr lang="zh-CN" altLang="en-US" sz="8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8" name="文本框 7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157199" y="1196752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连一连。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00743" y="12495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2855640" y="141825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677211" y="2132857"/>
            <a:ext cx="2106422" cy="67130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2C0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六千零三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3071664" y="2132857"/>
            <a:ext cx="2880320" cy="67130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2C0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六千零三十三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6240017" y="2132857"/>
            <a:ext cx="2106422" cy="67130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2C0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六千三百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8634472" y="2132857"/>
            <a:ext cx="2880320" cy="67130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22C0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六千三百零三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62990" y="4509120"/>
            <a:ext cx="153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</a:rPr>
              <a:t>6300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44393" y="4509120"/>
            <a:ext cx="153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</a:rPr>
              <a:t>6003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25796" y="4509120"/>
            <a:ext cx="153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</a:rPr>
              <a:t>6033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307200" y="4509120"/>
            <a:ext cx="1534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+mn-lt"/>
              </a:rPr>
              <a:t>6303</a:t>
            </a:r>
            <a:endParaRPr lang="zh-CN" altLang="en-US" sz="3200" b="1" dirty="0">
              <a:latin typeface="+mn-lt"/>
            </a:endParaRPr>
          </a:p>
        </p:txBody>
      </p:sp>
      <p:cxnSp>
        <p:nvCxnSpPr>
          <p:cNvPr id="46" name="直接连接符 45"/>
          <p:cNvCxnSpPr>
            <a:stCxn id="12" idx="2"/>
            <a:endCxn id="21" idx="0"/>
          </p:cNvCxnSpPr>
          <p:nvPr/>
        </p:nvCxnSpPr>
        <p:spPr>
          <a:xfrm>
            <a:off x="1730422" y="2804161"/>
            <a:ext cx="2781403" cy="1704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17" idx="2"/>
            <a:endCxn id="25" idx="0"/>
          </p:cNvCxnSpPr>
          <p:nvPr/>
        </p:nvCxnSpPr>
        <p:spPr>
          <a:xfrm>
            <a:off x="4511824" y="2804161"/>
            <a:ext cx="2781404" cy="1704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18" idx="2"/>
            <a:endCxn id="20" idx="0"/>
          </p:cNvCxnSpPr>
          <p:nvPr/>
        </p:nvCxnSpPr>
        <p:spPr>
          <a:xfrm flipH="1">
            <a:off x="1730422" y="2804161"/>
            <a:ext cx="5562806" cy="1704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19" idx="2"/>
            <a:endCxn id="27" idx="0"/>
          </p:cNvCxnSpPr>
          <p:nvPr/>
        </p:nvCxnSpPr>
        <p:spPr>
          <a:xfrm>
            <a:off x="10074632" y="2804161"/>
            <a:ext cx="0" cy="170495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9931096" y="2823517"/>
            <a:ext cx="328786" cy="6054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0187965" y="2820077"/>
            <a:ext cx="328786" cy="6054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265765" y="2820077"/>
            <a:ext cx="328786" cy="6054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548612" y="2820077"/>
            <a:ext cx="328786" cy="6054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871864" y="2823517"/>
            <a:ext cx="328786" cy="6054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6536653" y="2823517"/>
            <a:ext cx="328786" cy="6054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00743" y="146562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7199" y="1412776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里填上“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&gt;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”或“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&lt;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6816080" y="1706189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771710" y="1471505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18521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1020</a:t>
            </a:r>
            <a:endParaRPr lang="zh-CN" altLang="en-US" sz="3600" dirty="0"/>
          </a:p>
        </p:txBody>
      </p:sp>
      <p:sp>
        <p:nvSpPr>
          <p:cNvPr id="7" name="文本框 6"/>
          <p:cNvSpPr txBox="1"/>
          <p:nvPr/>
        </p:nvSpPr>
        <p:spPr>
          <a:xfrm>
            <a:off x="2639616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999</a:t>
            </a:r>
            <a:endParaRPr lang="zh-CN" altLang="en-US" sz="3600" dirty="0"/>
          </a:p>
        </p:txBody>
      </p:sp>
      <p:sp>
        <p:nvSpPr>
          <p:cNvPr id="8" name="椭圆 7"/>
          <p:cNvSpPr/>
          <p:nvPr/>
        </p:nvSpPr>
        <p:spPr>
          <a:xfrm>
            <a:off x="2341041" y="2823517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85318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398</a:t>
            </a:r>
            <a:endParaRPr lang="zh-CN" altLang="en-US" sz="3600" dirty="0"/>
          </a:p>
        </p:txBody>
      </p:sp>
      <p:sp>
        <p:nvSpPr>
          <p:cNvPr id="10" name="文本框 9"/>
          <p:cNvSpPr txBox="1"/>
          <p:nvPr/>
        </p:nvSpPr>
        <p:spPr>
          <a:xfrm>
            <a:off x="6135466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402</a:t>
            </a:r>
            <a:endParaRPr lang="zh-CN" altLang="en-US" sz="3600" dirty="0"/>
          </a:p>
        </p:txBody>
      </p:sp>
      <p:sp>
        <p:nvSpPr>
          <p:cNvPr id="14" name="椭圆 13"/>
          <p:cNvSpPr/>
          <p:nvPr/>
        </p:nvSpPr>
        <p:spPr>
          <a:xfrm>
            <a:off x="5827701" y="2823517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8012649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5940</a:t>
            </a:r>
            <a:endParaRPr lang="zh-CN" altLang="en-US" sz="3600" dirty="0"/>
          </a:p>
        </p:txBody>
      </p:sp>
      <p:sp>
        <p:nvSpPr>
          <p:cNvPr id="17" name="文本框 16"/>
          <p:cNvSpPr txBox="1"/>
          <p:nvPr/>
        </p:nvSpPr>
        <p:spPr>
          <a:xfrm>
            <a:off x="9662797" y="2788384"/>
            <a:ext cx="1610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r>
              <a:rPr lang="en-US" altLang="zh-CN" sz="3600" dirty="0"/>
              <a:t>5230</a:t>
            </a:r>
            <a:endParaRPr lang="zh-CN" altLang="en-US" sz="3600" dirty="0"/>
          </a:p>
        </p:txBody>
      </p:sp>
      <p:sp>
        <p:nvSpPr>
          <p:cNvPr id="18" name="椭圆 17"/>
          <p:cNvSpPr/>
          <p:nvPr/>
        </p:nvSpPr>
        <p:spPr>
          <a:xfrm>
            <a:off x="9355032" y="2823517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044897" y="3429000"/>
            <a:ext cx="148430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四位数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17105" y="3429000"/>
            <a:ext cx="148430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三位数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40187" y="2782669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93643" y="2782669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&lt;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47417" y="2782669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&gt;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8" grpId="0" animBg="1"/>
      <p:bldP spid="25" grpId="0" animBg="1"/>
      <p:bldP spid="25" grpId="1" animBg="1"/>
      <p:bldP spid="27" grpId="0" animBg="1"/>
      <p:bldP spid="22" grpId="0" animBg="1"/>
      <p:bldP spid="23" grpId="0" animBg="1"/>
      <p:bldP spid="19" grpId="0"/>
      <p:bldP spid="20" grpId="0"/>
      <p:bldP spid="21" grpId="0"/>
      <p:bldP spid="24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7199" y="1007285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将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0~9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的数字卡片背面朝上放在桌上，每人翻四张组成四位数，比一比谁组成的数大。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00743" y="106013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088572" y="5486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5985" y="2564904"/>
            <a:ext cx="9160030" cy="291410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007285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用如下圆片做一个转盘。每人转十次，记录每次指针所指的数，并把它们加起来，谁的和大谁获胜。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06013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088572" y="54868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56440" y="2467746"/>
            <a:ext cx="1357599" cy="1922507"/>
          </a:xfrm>
          <a:prstGeom prst="rect">
            <a:avLst/>
          </a:prstGeom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 flipH="1">
            <a:off x="4223792" y="2782563"/>
            <a:ext cx="5245295" cy="1292871"/>
          </a:xfrm>
          <a:prstGeom prst="wedgeRoundRectCallout">
            <a:avLst>
              <a:gd name="adj1" fmla="val -58287"/>
              <a:gd name="adj2" fmla="val 2003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可以画一个表，记录每次得到的数，这样比较清楚！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3215680" y="4941168"/>
          <a:ext cx="8128000" cy="11971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91792"/>
                <a:gridCol w="1484052"/>
                <a:gridCol w="1484052"/>
                <a:gridCol w="1484052"/>
                <a:gridCol w="1484052"/>
              </a:tblGrid>
              <a:tr h="5985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所指的数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1000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100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9858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指的次数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3432" y="2467746"/>
            <a:ext cx="2598774" cy="26129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079293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）写出三位数中最大的数和最小的数。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3214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271464" y="620688"/>
            <a:ext cx="3672408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57199" y="3388931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）写出四位数中最大的数和最小的数。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39616" y="2129216"/>
            <a:ext cx="28443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最大：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999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83932" y="2129216"/>
            <a:ext cx="28443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最小：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639616" y="4391662"/>
            <a:ext cx="28443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最大：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9999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83932" y="4397668"/>
            <a:ext cx="284431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最小：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1000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98072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下表是五一假期期间参观天文馆的人数情况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03357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271464" y="580618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559496" y="1880944"/>
          <a:ext cx="8712968" cy="11847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8242"/>
                <a:gridCol w="2178242"/>
                <a:gridCol w="2178242"/>
                <a:gridCol w="2178242"/>
              </a:tblGrid>
              <a:tr h="5923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日期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1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2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5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月</a:t>
                      </a:r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3</a:t>
                      </a:r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日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5923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n-ea"/>
                        </a:rPr>
                        <a:t>人数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7035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6892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  <a:ea typeface="+mn-ea"/>
                        </a:rPr>
                        <a:t>4201</a:t>
                      </a:r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623392" y="3738589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）每天参观的人数各接近几千？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3392" y="4535677"/>
            <a:ext cx="1106786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）参观人数最多的一天比最少的一天大约多几千？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295800" y="2949549"/>
            <a:ext cx="1484306" cy="977862"/>
            <a:chOff x="4295800" y="2949549"/>
            <a:chExt cx="1484306" cy="977862"/>
          </a:xfrm>
        </p:grpSpPr>
        <p:cxnSp>
          <p:nvCxnSpPr>
            <p:cNvPr id="12" name="直接箭头连接符 11"/>
            <p:cNvCxnSpPr/>
            <p:nvPr/>
          </p:nvCxnSpPr>
          <p:spPr>
            <a:xfrm>
              <a:off x="4799856" y="2949549"/>
              <a:ext cx="0" cy="418802"/>
            </a:xfrm>
            <a:prstGeom prst="straightConnector1">
              <a:avLst/>
            </a:prstGeom>
            <a:ln w="19050">
              <a:solidFill>
                <a:srgbClr val="F00C0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4295800" y="3342636"/>
              <a:ext cx="14843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7000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00565" y="2949549"/>
            <a:ext cx="1484306" cy="977862"/>
            <a:chOff x="4295800" y="2949549"/>
            <a:chExt cx="1484306" cy="977862"/>
          </a:xfrm>
        </p:grpSpPr>
        <p:cxnSp>
          <p:nvCxnSpPr>
            <p:cNvPr id="22" name="直接箭头连接符 21"/>
            <p:cNvCxnSpPr/>
            <p:nvPr/>
          </p:nvCxnSpPr>
          <p:spPr>
            <a:xfrm>
              <a:off x="4799856" y="2949549"/>
              <a:ext cx="0" cy="418802"/>
            </a:xfrm>
            <a:prstGeom prst="straightConnector1">
              <a:avLst/>
            </a:prstGeom>
            <a:ln w="19050">
              <a:solidFill>
                <a:srgbClr val="F00C0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4295800" y="3342636"/>
              <a:ext cx="14843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7000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673037" y="2949549"/>
            <a:ext cx="1484306" cy="977862"/>
            <a:chOff x="4295800" y="2949549"/>
            <a:chExt cx="1484306" cy="977862"/>
          </a:xfrm>
        </p:grpSpPr>
        <p:cxnSp>
          <p:nvCxnSpPr>
            <p:cNvPr id="25" name="直接箭头连接符 24"/>
            <p:cNvCxnSpPr/>
            <p:nvPr/>
          </p:nvCxnSpPr>
          <p:spPr>
            <a:xfrm>
              <a:off x="4799856" y="2949549"/>
              <a:ext cx="0" cy="418802"/>
            </a:xfrm>
            <a:prstGeom prst="straightConnector1">
              <a:avLst/>
            </a:prstGeom>
            <a:ln w="19050">
              <a:solidFill>
                <a:srgbClr val="F00C08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4295800" y="3342636"/>
              <a:ext cx="14843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4000</a:t>
              </a:r>
              <a:endParaRPr lang="zh-CN" altLang="en-US" sz="3200" b="1" dirty="0">
                <a:solidFill>
                  <a:srgbClr val="FF0000"/>
                </a:solidFill>
                <a:latin typeface="+mn-lt"/>
                <a:ea typeface="+mj-ea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392805" y="5398410"/>
            <a:ext cx="4774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7000</a:t>
            </a:r>
            <a:r>
              <a:rPr lang="en-US" altLang="zh-CN" sz="32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4000=3000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（人）</a:t>
            </a:r>
            <a:endParaRPr lang="zh-CN" altLang="en-US" sz="32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500743" y="103357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271464" y="580618"/>
            <a:ext cx="36724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430355" y="1484784"/>
            <a:ext cx="7027033" cy="648072"/>
            <a:chOff x="1157199" y="2144218"/>
            <a:chExt cx="7027033" cy="648072"/>
          </a:xfrm>
        </p:grpSpPr>
        <p:sp>
          <p:nvSpPr>
            <p:cNvPr id="2" name="文本框 1"/>
            <p:cNvSpPr txBox="1"/>
            <p:nvPr/>
          </p:nvSpPr>
          <p:spPr>
            <a:xfrm>
              <a:off x="1157199" y="2145089"/>
              <a:ext cx="702703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1640=             +             +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2608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1000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26024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600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029064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chemeClr val="tx1"/>
                  </a:solidFill>
                </a:rPr>
                <a:t>40</a:t>
              </a:r>
              <a:endParaRPr lang="zh-CN" altLang="en-US" sz="3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30355" y="2492896"/>
            <a:ext cx="7936261" cy="648072"/>
            <a:chOff x="1430355" y="2492896"/>
            <a:chExt cx="7936261" cy="648072"/>
          </a:xfrm>
        </p:grpSpPr>
        <p:sp>
          <p:nvSpPr>
            <p:cNvPr id="17" name="文本框 16"/>
            <p:cNvSpPr txBox="1"/>
            <p:nvPr/>
          </p:nvSpPr>
          <p:spPr>
            <a:xfrm>
              <a:off x="1430355" y="2493767"/>
              <a:ext cx="702703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2831=             +             +             +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799236" y="2492896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2000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533396" y="2492896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800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302220" y="2492896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30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070472" y="2492896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1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430355" y="3501008"/>
            <a:ext cx="7027033" cy="648072"/>
            <a:chOff x="1157199" y="2144218"/>
            <a:chExt cx="7027033" cy="648072"/>
          </a:xfrm>
        </p:grpSpPr>
        <p:sp>
          <p:nvSpPr>
            <p:cNvPr id="24" name="文本框 23"/>
            <p:cNvSpPr txBox="1"/>
            <p:nvPr/>
          </p:nvSpPr>
          <p:spPr>
            <a:xfrm>
              <a:off x="1157199" y="2145089"/>
              <a:ext cx="702703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6085=             +             +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52608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6000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26024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80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029064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5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430355" y="4509120"/>
            <a:ext cx="5601749" cy="648072"/>
            <a:chOff x="1157199" y="2144218"/>
            <a:chExt cx="5601749" cy="648072"/>
          </a:xfrm>
        </p:grpSpPr>
        <p:sp>
          <p:nvSpPr>
            <p:cNvPr id="30" name="文本框 29"/>
            <p:cNvSpPr txBox="1"/>
            <p:nvPr/>
          </p:nvSpPr>
          <p:spPr>
            <a:xfrm>
              <a:off x="1157199" y="2145089"/>
              <a:ext cx="56017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9007=             +             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52608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9000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260240" y="2144218"/>
              <a:ext cx="1296144" cy="64807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600" b="1" dirty="0">
                  <a:solidFill>
                    <a:srgbClr val="FF0000"/>
                  </a:solidFill>
                </a:rPr>
                <a:t>7</a:t>
              </a:r>
              <a:endParaRPr lang="zh-CN" altLang="en-US" sz="36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906" y="2564904"/>
            <a:ext cx="1122804" cy="50405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0066" y="2564904"/>
            <a:ext cx="1122804" cy="50405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8890" y="2564904"/>
            <a:ext cx="1122804" cy="504056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57142" y="2564904"/>
            <a:ext cx="1122804" cy="50405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906" y="3572146"/>
            <a:ext cx="1122804" cy="5040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0066" y="3572146"/>
            <a:ext cx="1122804" cy="50405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88890" y="3572146"/>
            <a:ext cx="1122804" cy="50405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6173" y="4587224"/>
            <a:ext cx="1122804" cy="504056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4938" y="4587224"/>
            <a:ext cx="1122804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29705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  里填上适当的数字。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34990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47528" y="1325876"/>
            <a:ext cx="648072" cy="64807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6457156" y="1533569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7199" y="2299227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45      &lt;453</a:t>
            </a:r>
            <a:endParaRPr lang="zh-CN" altLang="en-US" sz="3600" dirty="0"/>
          </a:p>
        </p:txBody>
      </p:sp>
      <p:sp>
        <p:nvSpPr>
          <p:cNvPr id="9" name="矩形 8"/>
          <p:cNvSpPr/>
          <p:nvPr/>
        </p:nvSpPr>
        <p:spPr>
          <a:xfrm>
            <a:off x="1788220" y="2352362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431257" y="2299227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362&gt;      79</a:t>
            </a:r>
            <a:endParaRPr lang="zh-CN" altLang="en-US" sz="3600" dirty="0"/>
          </a:p>
        </p:txBody>
      </p:sp>
      <p:sp>
        <p:nvSpPr>
          <p:cNvPr id="11" name="矩形 10"/>
          <p:cNvSpPr/>
          <p:nvPr/>
        </p:nvSpPr>
        <p:spPr>
          <a:xfrm>
            <a:off x="5553360" y="2352362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7732843" y="2299227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710&gt;7      1</a:t>
            </a:r>
            <a:endParaRPr lang="zh-CN" altLang="en-US" sz="3600" dirty="0"/>
          </a:p>
        </p:txBody>
      </p:sp>
      <p:sp>
        <p:nvSpPr>
          <p:cNvPr id="13" name="矩形 12"/>
          <p:cNvSpPr/>
          <p:nvPr/>
        </p:nvSpPr>
        <p:spPr>
          <a:xfrm>
            <a:off x="9075855" y="2352362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1157199" y="4078813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52      &gt;526</a:t>
            </a:r>
            <a:endParaRPr lang="zh-CN" altLang="en-US" sz="3600" dirty="0"/>
          </a:p>
        </p:txBody>
      </p:sp>
      <p:sp>
        <p:nvSpPr>
          <p:cNvPr id="24" name="矩形 23"/>
          <p:cNvSpPr/>
          <p:nvPr/>
        </p:nvSpPr>
        <p:spPr>
          <a:xfrm>
            <a:off x="1788220" y="4131948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4431257" y="4078813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8      6&lt;861</a:t>
            </a:r>
            <a:endParaRPr lang="zh-CN" altLang="en-US" sz="3600" dirty="0"/>
          </a:p>
        </p:txBody>
      </p:sp>
      <p:sp>
        <p:nvSpPr>
          <p:cNvPr id="26" name="矩形 25"/>
          <p:cNvSpPr/>
          <p:nvPr/>
        </p:nvSpPr>
        <p:spPr>
          <a:xfrm>
            <a:off x="4830622" y="4131948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732843" y="4078813"/>
            <a:ext cx="3089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+mn-lt"/>
              </a:defRPr>
            </a:lvl1pPr>
          </a:lstStyle>
          <a:p>
            <a:pPr algn="l"/>
            <a:r>
              <a:rPr lang="en-US" altLang="zh-CN" sz="3600" dirty="0"/>
              <a:t>1000&gt;      99</a:t>
            </a:r>
            <a:endParaRPr lang="zh-CN" altLang="en-US" sz="3600" dirty="0"/>
          </a:p>
        </p:txBody>
      </p:sp>
      <p:sp>
        <p:nvSpPr>
          <p:cNvPr id="28" name="矩形 27"/>
          <p:cNvSpPr/>
          <p:nvPr/>
        </p:nvSpPr>
        <p:spPr>
          <a:xfrm>
            <a:off x="9075855" y="4131948"/>
            <a:ext cx="540060" cy="54006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1500188" y="2998693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0, 1, 2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61410" y="2998693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1, 2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146975" y="2998693"/>
            <a:ext cx="716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500188" y="4835767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7, 8, 9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621909" y="4835767"/>
            <a:ext cx="120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0~5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845850" y="4835767"/>
            <a:ext cx="1318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1~9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57199" y="742366"/>
            <a:ext cx="994623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在计数器上拨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颗珠子表示数。其中最大的数是多少？最小的是多少？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00743" y="79521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396712" y="2286231"/>
            <a:ext cx="3706718" cy="2699184"/>
            <a:chOff x="1302279" y="3068960"/>
            <a:chExt cx="2825856" cy="2057752"/>
          </a:xfrm>
        </p:grpSpPr>
        <p:sp>
          <p:nvSpPr>
            <p:cNvPr id="74" name="矩形 73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5" name="矩形 74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6" name="矩形 75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7" name="矩形 76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79" name="矩形 78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0436395" y="2804537"/>
            <a:ext cx="408056" cy="1691109"/>
            <a:chOff x="5891209" y="2233837"/>
            <a:chExt cx="408056" cy="1691109"/>
          </a:xfrm>
        </p:grpSpPr>
        <p:sp>
          <p:nvSpPr>
            <p:cNvPr id="65" name="矩形: 圆角 64"/>
            <p:cNvSpPr/>
            <p:nvPr/>
          </p:nvSpPr>
          <p:spPr>
            <a:xfrm>
              <a:off x="5891209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: 圆角 65"/>
            <p:cNvSpPr/>
            <p:nvPr/>
          </p:nvSpPr>
          <p:spPr>
            <a:xfrm>
              <a:off x="5891209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: 圆角 66"/>
            <p:cNvSpPr/>
            <p:nvPr/>
          </p:nvSpPr>
          <p:spPr>
            <a:xfrm>
              <a:off x="5891209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: 圆角 67"/>
            <p:cNvSpPr/>
            <p:nvPr/>
          </p:nvSpPr>
          <p:spPr>
            <a:xfrm>
              <a:off x="5891209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: 圆角 68"/>
            <p:cNvSpPr/>
            <p:nvPr/>
          </p:nvSpPr>
          <p:spPr>
            <a:xfrm>
              <a:off x="5891209" y="29854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: 圆角 69"/>
            <p:cNvSpPr/>
            <p:nvPr/>
          </p:nvSpPr>
          <p:spPr>
            <a:xfrm>
              <a:off x="5891209" y="279754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: 圆角 70"/>
            <p:cNvSpPr/>
            <p:nvPr/>
          </p:nvSpPr>
          <p:spPr>
            <a:xfrm>
              <a:off x="5891209" y="26096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: 圆角 71"/>
            <p:cNvSpPr/>
            <p:nvPr/>
          </p:nvSpPr>
          <p:spPr>
            <a:xfrm>
              <a:off x="5891209" y="242173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: 圆角 72"/>
            <p:cNvSpPr/>
            <p:nvPr/>
          </p:nvSpPr>
          <p:spPr>
            <a:xfrm>
              <a:off x="5891209" y="223383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9474742" y="4942909"/>
            <a:ext cx="1405348" cy="646331"/>
            <a:chOff x="9474742" y="4942909"/>
            <a:chExt cx="1405348" cy="646331"/>
          </a:xfrm>
        </p:grpSpPr>
        <p:sp>
          <p:nvSpPr>
            <p:cNvPr id="54" name="文本框 53"/>
            <p:cNvSpPr txBox="1"/>
            <p:nvPr/>
          </p:nvSpPr>
          <p:spPr>
            <a:xfrm>
              <a:off x="9474742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0400755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9</a:t>
              </a:r>
              <a:endParaRPr lang="zh-CN" altLang="en-US" sz="3600" b="1" dirty="0">
                <a:latin typeface="+mn-lt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2015473" y="2286231"/>
            <a:ext cx="3706718" cy="2699184"/>
            <a:chOff x="1302279" y="3068960"/>
            <a:chExt cx="2825856" cy="2057752"/>
          </a:xfrm>
        </p:grpSpPr>
        <p:sp>
          <p:nvSpPr>
            <p:cNvPr id="108" name="矩形 107"/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11" name="矩形 110"/>
            <p:cNvSpPr/>
            <p:nvPr/>
          </p:nvSpPr>
          <p:spPr>
            <a:xfrm>
              <a:off x="16323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/>
            </a:p>
          </p:txBody>
        </p:sp>
        <p:sp>
          <p:nvSpPr>
            <p:cNvPr id="113" name="矩形 112"/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个位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3022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  <a:endParaRPr lang="zh-CN" alt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271023" y="2804537"/>
            <a:ext cx="408056" cy="1691109"/>
            <a:chOff x="5891209" y="2233837"/>
            <a:chExt cx="408056" cy="1691109"/>
          </a:xfrm>
        </p:grpSpPr>
        <p:sp>
          <p:nvSpPr>
            <p:cNvPr id="99" name="矩形: 圆角 98"/>
            <p:cNvSpPr/>
            <p:nvPr/>
          </p:nvSpPr>
          <p:spPr>
            <a:xfrm>
              <a:off x="5891209" y="373704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: 圆角 99"/>
            <p:cNvSpPr/>
            <p:nvPr/>
          </p:nvSpPr>
          <p:spPr>
            <a:xfrm>
              <a:off x="5891209" y="354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: 圆角 100"/>
            <p:cNvSpPr/>
            <p:nvPr/>
          </p:nvSpPr>
          <p:spPr>
            <a:xfrm>
              <a:off x="5891209" y="33612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: 圆角 101"/>
            <p:cNvSpPr/>
            <p:nvPr/>
          </p:nvSpPr>
          <p:spPr>
            <a:xfrm>
              <a:off x="5891209" y="3173342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: 圆角 102"/>
            <p:cNvSpPr/>
            <p:nvPr/>
          </p:nvSpPr>
          <p:spPr>
            <a:xfrm>
              <a:off x="5891209" y="298544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: 圆角 103"/>
            <p:cNvSpPr/>
            <p:nvPr/>
          </p:nvSpPr>
          <p:spPr>
            <a:xfrm>
              <a:off x="5891209" y="279754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矩形: 圆角 104"/>
            <p:cNvSpPr/>
            <p:nvPr/>
          </p:nvSpPr>
          <p:spPr>
            <a:xfrm>
              <a:off x="5891209" y="260963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: 圆角 105"/>
            <p:cNvSpPr/>
            <p:nvPr/>
          </p:nvSpPr>
          <p:spPr>
            <a:xfrm>
              <a:off x="5891209" y="242173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: 圆角 106"/>
            <p:cNvSpPr/>
            <p:nvPr/>
          </p:nvSpPr>
          <p:spPr>
            <a:xfrm>
              <a:off x="5891209" y="223383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3" name="矩形: 圆角 92"/>
          <p:cNvSpPr/>
          <p:nvPr/>
        </p:nvSpPr>
        <p:spPr>
          <a:xfrm>
            <a:off x="3207481" y="430774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3" name="组合 122"/>
          <p:cNvGrpSpPr/>
          <p:nvPr/>
        </p:nvGrpSpPr>
        <p:grpSpPr>
          <a:xfrm>
            <a:off x="2234043" y="4942909"/>
            <a:ext cx="3264808" cy="646331"/>
            <a:chOff x="2234043" y="4942909"/>
            <a:chExt cx="3264808" cy="646331"/>
          </a:xfrm>
        </p:grpSpPr>
        <p:sp>
          <p:nvSpPr>
            <p:cNvPr id="86" name="文本框 85"/>
            <p:cNvSpPr txBox="1"/>
            <p:nvPr/>
          </p:nvSpPr>
          <p:spPr>
            <a:xfrm>
              <a:off x="2234043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9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3166600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1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093503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5019516" y="4942909"/>
              <a:ext cx="479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+mn-lt"/>
                </a:rPr>
                <a:t>0</a:t>
              </a:r>
              <a:endParaRPr lang="zh-CN" altLang="en-US" sz="3600" b="1" dirty="0">
                <a:latin typeface="+mn-lt"/>
              </a:endParaRPr>
            </a:p>
          </p:txBody>
        </p:sp>
      </p:grpSp>
      <p:sp>
        <p:nvSpPr>
          <p:cNvPr id="118" name="TextBox 11"/>
          <p:cNvSpPr txBox="1">
            <a:spLocks noChangeArrowheads="1"/>
          </p:cNvSpPr>
          <p:nvPr/>
        </p:nvSpPr>
        <p:spPr bwMode="auto">
          <a:xfrm>
            <a:off x="5658768" y="163699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9" name="矩形: 圆角 118"/>
          <p:cNvSpPr/>
          <p:nvPr/>
        </p:nvSpPr>
        <p:spPr>
          <a:xfrm>
            <a:off x="9510382" y="430774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文本框 121"/>
          <p:cNvSpPr txBox="1"/>
          <p:nvPr/>
        </p:nvSpPr>
        <p:spPr>
          <a:xfrm>
            <a:off x="874679" y="4942908"/>
            <a:ext cx="11574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最大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6408951" y="4942908"/>
            <a:ext cx="11574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最小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119" grpId="0" animBg="1"/>
      <p:bldP spid="122" grpId="0"/>
      <p:bldP spid="124" grpId="0"/>
    </p:bldLst>
  </p:timing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918</Words>
  <Application>WPS 演示</Application>
  <PresentationFormat>宽屏</PresentationFormat>
  <Paragraphs>242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Calibri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49</cp:revision>
  <dcterms:created xsi:type="dcterms:W3CDTF">2015-08-27T07:30:00Z</dcterms:created>
  <dcterms:modified xsi:type="dcterms:W3CDTF">2025-12-16T08:04:36Z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