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48" r:id="rId2"/>
  </p:sldMasterIdLst>
  <p:notesMasterIdLst>
    <p:notesMasterId r:id="rId20"/>
  </p:notesMasterIdLst>
  <p:sldIdLst>
    <p:sldId id="263" r:id="rId3"/>
    <p:sldId id="374" r:id="rId4"/>
    <p:sldId id="386" r:id="rId5"/>
    <p:sldId id="385" r:id="rId6"/>
    <p:sldId id="387" r:id="rId7"/>
    <p:sldId id="388" r:id="rId8"/>
    <p:sldId id="390" r:id="rId9"/>
    <p:sldId id="391" r:id="rId10"/>
    <p:sldId id="392" r:id="rId11"/>
    <p:sldId id="380" r:id="rId12"/>
    <p:sldId id="394" r:id="rId13"/>
    <p:sldId id="395" r:id="rId14"/>
    <p:sldId id="396" r:id="rId15"/>
    <p:sldId id="277" r:id="rId16"/>
    <p:sldId id="363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B1A1F"/>
    <a:srgbClr val="4368AA"/>
    <a:srgbClr val="BCEADF"/>
    <a:srgbClr val="FFFFFF"/>
    <a:srgbClr val="FDFCED"/>
    <a:srgbClr val="CBE10E"/>
    <a:srgbClr val="4066A9"/>
    <a:srgbClr val="385787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73" autoAdjust="0"/>
    <p:restoredTop sz="95238" autoAdjust="0"/>
  </p:normalViewPr>
  <p:slideViewPr>
    <p:cSldViewPr>
      <p:cViewPr varScale="1">
        <p:scale>
          <a:sx n="98" d="100"/>
          <a:sy n="98" d="100"/>
        </p:scale>
        <p:origin x="96" y="882"/>
      </p:cViewPr>
      <p:guideLst>
        <p:guide orient="horz" pos="1632"/>
        <p:guide orient="horz" pos="713"/>
        <p:guide orient="horz" pos="2970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3F2C87B-AD9D-4648-BC22-E8FCD92F99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1B1F59D-090C-455A-9E03-F7A4C1C151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E0A1E2D-B385-43C7-BB9A-79B0E519B2E4}" type="datetimeFigureOut">
              <a:rPr lang="zh-CN" altLang="en-US"/>
              <a:pPr>
                <a:defRPr/>
              </a:pPr>
              <a:t>2025/12/24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E3038205-CFE7-48FB-B22A-E27A2CDB7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764669B-9A1F-4466-A93A-002C0DB3A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4264DF-F7A6-4961-BE18-1C5537EE3E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F46F8D-7000-4B0A-BDBF-356007DD1F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8CC23553-F365-4EB0-A0C2-1172FCBD740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4CD26643-83BF-451E-8DA9-DD2E9E447B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id="{9EB005BA-29E5-4A89-BAD8-B1F2FADE3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AB5E0C62-3784-4594-8362-2937AB6314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5A0AFD59-176C-481E-A339-9990600C4365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pPr/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730AEE6-FE3B-454B-A81B-60A67E9CEF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08B00E3-A28D-43D5-89BB-77F3AAB0B0A1}"/>
              </a:ext>
            </a:extLst>
          </p:cNvPr>
          <p:cNvSpPr/>
          <p:nvPr userDrawn="1"/>
        </p:nvSpPr>
        <p:spPr>
          <a:xfrm>
            <a:off x="0" y="23813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98B9AE-A0D3-48FA-A4E4-B6092195AE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91440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10">
            <a:extLst>
              <a:ext uri="{FF2B5EF4-FFF2-40B4-BE49-F238E27FC236}">
                <a16:creationId xmlns:a16="http://schemas.microsoft.com/office/drawing/2014/main" id="{E7F555CF-F1C9-4802-9F09-2C035F2E6BB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89175" y="3327400"/>
            <a:ext cx="4565650" cy="1620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F9CD2CAE-BA15-4381-88FA-892CA1DA612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297" y="2381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054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19FEBC-9F6D-49DB-B8D0-29BAEC3245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260EDEE-B7F0-4867-ACA4-E19AE28012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33FF5459-08A3-4584-8C0A-3BF5A9026B43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CEA22F8-793D-4CE9-B31B-C50681F3B0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19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19F404-8C73-403C-9B12-24CC281CF4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4FAEC-6F6E-4F10-B9AF-2F6CF088291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F3698DE4-943B-4CFC-B1BE-037058EEAE6E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73B3347-8383-4E96-B024-828A47BE0C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ACC15A5-4759-4CC9-BFB3-07DC9C650D8E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4">
            <a:extLst>
              <a:ext uri="{FF2B5EF4-FFF2-40B4-BE49-F238E27FC236}">
                <a16:creationId xmlns:a16="http://schemas.microsoft.com/office/drawing/2014/main" id="{5737D929-61CE-45FF-A458-24CE9A523C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04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8EB508C-9D14-4E34-8839-537535FE3C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3E951FF-755F-4B46-85A9-0C5B69C2108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8E4BBECE-B7E3-494A-AB05-0701ECC05CD0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B0E1FBF-FF5C-4826-BD30-C7E43B2979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96A1279-9561-4600-8548-DD59A377877E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5FE51ABC-2FF4-4E21-8B22-1E0CE9A42AD7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一、新课导入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A16E4723-C419-4200-9FA8-0E340052D7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34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0280A2C-4D31-4637-A9E1-8E1D0AACF0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B512EAE-14BE-490E-9C78-972FF0A1C80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A4F5345B-7283-4FA2-A66C-CA130E6E7041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66F911-5214-4EC5-BFA7-BEBE05712D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A5B31FE-27C9-4770-870A-1B20D24C732B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3807CDB6-734F-47A2-9C19-497CAA6BC8E1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二、探究新知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74207937-41C3-4156-9FCD-B7A7687407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044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204A2E-98DB-43AC-BF84-24578E08D1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A72960E-8676-4F79-9D68-315E10D4F9C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DAB3C032-30FB-4B3E-B244-A2AC68D192CF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8C9557-E4E5-41EB-8095-98909D5F70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DF6FA2B-3F06-4649-9CFF-24CCBEE14DBD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B6DD8E55-A4A6-4815-A15D-3448168FCFEA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三、随堂练习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D5BF7710-5911-459B-9F17-C910B57D76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813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B0D6B56-72C3-4694-AB8A-BB09EDCFF5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935E405-60D5-4D65-AEAA-BBF29F3AA6B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6F10C1C5-7D33-4EC8-B10A-188816DE6FCB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4E1CD4-A99C-44E1-9B5F-E7A36FF16F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9C95F9F-D2F3-477F-9373-7F5327B71FD3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6B54BB5B-992E-4AC4-AAA9-08265F69191B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四、课堂小结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14AAC80A-97D7-463E-BA29-3444C2AACA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1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06723CC-95EA-46C9-BC85-FFB2069694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CA26019-EAD8-444D-9F1F-076DF3A8163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BFE56CD5-259D-46BD-AAE9-F36708E97425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DDFF9D9-A518-4D41-9CB7-C08C66BD0E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AE2C84C-2F54-4B19-BF49-CD58DD1C6567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A63478A3-BD19-47AB-A34F-C563BDAB7FF5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五、巩固练习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839F3715-2E2E-4216-BD36-0FD49BA4D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320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2C33CA7-8AC1-4C52-85E8-FCE7DC6CC6EA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723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94D1E74-9595-4019-99FD-0DD581AFCCD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4763" y="19050"/>
            <a:ext cx="9159876" cy="5143500"/>
            <a:chOff x="-15865" y="0"/>
            <a:chExt cx="9159866" cy="51435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8FF23E4-0980-4FA2-8603-ADAA9D937534}"/>
                </a:ext>
              </a:extLst>
            </p:cNvPr>
            <p:cNvSpPr/>
            <p:nvPr/>
          </p:nvSpPr>
          <p:spPr>
            <a:xfrm>
              <a:off x="11" y="0"/>
              <a:ext cx="914399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C916A76-8841-419A-A266-07292D28BC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5865" y="207562"/>
              <a:ext cx="9159866" cy="4935938"/>
              <a:chOff x="-15864" y="207562"/>
              <a:chExt cx="9159866" cy="4935938"/>
            </a:xfrm>
          </p:grpSpPr>
          <p:sp>
            <p:nvSpPr>
              <p:cNvPr id="5" name="任意多边形 2">
                <a:extLst>
                  <a:ext uri="{FF2B5EF4-FFF2-40B4-BE49-F238E27FC236}">
                    <a16:creationId xmlns:a16="http://schemas.microsoft.com/office/drawing/2014/main" id="{A0726418-AC32-466A-BEB0-321E36B1A5EC}"/>
                  </a:ext>
                </a:extLst>
              </p:cNvPr>
              <p:cNvSpPr/>
              <p:nvPr/>
            </p:nvSpPr>
            <p:spPr>
              <a:xfrm>
                <a:off x="-15864" y="3065463"/>
                <a:ext cx="9159866" cy="2078037"/>
              </a:xfrm>
              <a:custGeom>
                <a:avLst/>
                <a:gdLst>
                  <a:gd name="connsiteX0" fmla="*/ 0 w 12213154"/>
                  <a:gd name="connsiteY0" fmla="*/ 2586699 h 2770197"/>
                  <a:gd name="connsiteX1" fmla="*/ 60560 w 12213154"/>
                  <a:gd name="connsiteY1" fmla="*/ 2594946 h 2770197"/>
                  <a:gd name="connsiteX2" fmla="*/ 2940804 w 12213154"/>
                  <a:gd name="connsiteY2" fmla="*/ 2770197 h 2770197"/>
                  <a:gd name="connsiteX3" fmla="*/ 0 w 12213154"/>
                  <a:gd name="connsiteY3" fmla="*/ 2770197 h 2770197"/>
                  <a:gd name="connsiteX4" fmla="*/ 12213154 w 12213154"/>
                  <a:gd name="connsiteY4" fmla="*/ 0 h 2770197"/>
                  <a:gd name="connsiteX5" fmla="*/ 12213154 w 12213154"/>
                  <a:gd name="connsiteY5" fmla="*/ 2770197 h 2770197"/>
                  <a:gd name="connsiteX6" fmla="*/ 2940804 w 12213154"/>
                  <a:gd name="connsiteY6" fmla="*/ 2770197 h 2770197"/>
                  <a:gd name="connsiteX7" fmla="*/ 12191096 w 12213154"/>
                  <a:gd name="connsiteY7" fmla="*/ 31262 h 27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13154" h="2770197">
                    <a:moveTo>
                      <a:pt x="0" y="2586699"/>
                    </a:moveTo>
                    <a:lnTo>
                      <a:pt x="60560" y="2594946"/>
                    </a:lnTo>
                    <a:cubicBezTo>
                      <a:pt x="970428" y="2708841"/>
                      <a:pt x="1937812" y="2770197"/>
                      <a:pt x="2940804" y="2770197"/>
                    </a:cubicBezTo>
                    <a:lnTo>
                      <a:pt x="0" y="2770197"/>
                    </a:lnTo>
                    <a:close/>
                    <a:moveTo>
                      <a:pt x="12213154" y="0"/>
                    </a:moveTo>
                    <a:lnTo>
                      <a:pt x="12213154" y="2770197"/>
                    </a:lnTo>
                    <a:lnTo>
                      <a:pt x="2940804" y="2770197"/>
                    </a:lnTo>
                    <a:cubicBezTo>
                      <a:pt x="7287102" y="2770197"/>
                      <a:pt x="10964770" y="1618062"/>
                      <a:pt x="12191096" y="31262"/>
                    </a:cubicBezTo>
                    <a:close/>
                  </a:path>
                </a:pathLst>
              </a:custGeom>
              <a:solidFill>
                <a:srgbClr val="8DC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80CF73F1-07A5-4F56-A20A-D965DBC7A7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291772">
                <a:off x="4773845" y="2066086"/>
                <a:ext cx="921544" cy="1913812"/>
                <a:chOff x="10922634" y="3936050"/>
                <a:chExt cx="1228725" cy="2551749"/>
              </a:xfrm>
            </p:grpSpPr>
            <p:grpSp>
              <p:nvGrpSpPr>
                <p:cNvPr id="38" name="组合 37">
                  <a:extLst>
                    <a:ext uri="{FF2B5EF4-FFF2-40B4-BE49-F238E27FC236}">
                      <a16:creationId xmlns:a16="http://schemas.microsoft.com/office/drawing/2014/main" id="{6625CD43-916B-4795-8B8C-E8A81F8890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029950" y="4058923"/>
                  <a:ext cx="1033462" cy="2428876"/>
                  <a:chOff x="10836275" y="9112251"/>
                  <a:chExt cx="1033462" cy="2428876"/>
                </a:xfrm>
              </p:grpSpPr>
              <p:sp>
                <p:nvSpPr>
                  <p:cNvPr id="40" name="Freeform 138">
                    <a:extLst>
                      <a:ext uri="{FF2B5EF4-FFF2-40B4-BE49-F238E27FC236}">
                        <a16:creationId xmlns:a16="http://schemas.microsoft.com/office/drawing/2014/main" id="{0B92692D-46E0-4EBC-A3FF-A2A1832E41D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338431" y="10088210"/>
                    <a:ext cx="194733" cy="146051"/>
                  </a:xfrm>
                  <a:custGeom>
                    <a:avLst/>
                    <a:gdLst>
                      <a:gd name="T0" fmla="*/ 0 w 123"/>
                      <a:gd name="T1" fmla="*/ 19 h 91"/>
                      <a:gd name="T2" fmla="*/ 13 w 123"/>
                      <a:gd name="T3" fmla="*/ 91 h 91"/>
                      <a:gd name="T4" fmla="*/ 123 w 123"/>
                      <a:gd name="T5" fmla="*/ 72 h 91"/>
                      <a:gd name="T6" fmla="*/ 109 w 123"/>
                      <a:gd name="T7" fmla="*/ 0 h 91"/>
                      <a:gd name="T8" fmla="*/ 0 w 123"/>
                      <a:gd name="T9" fmla="*/ 19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91">
                        <a:moveTo>
                          <a:pt x="0" y="19"/>
                        </a:moveTo>
                        <a:lnTo>
                          <a:pt x="13" y="91"/>
                        </a:lnTo>
                        <a:lnTo>
                          <a:pt x="123" y="72"/>
                        </a:lnTo>
                        <a:lnTo>
                          <a:pt x="10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Freeform 139">
                    <a:extLst>
                      <a:ext uri="{FF2B5EF4-FFF2-40B4-BE49-F238E27FC236}">
                        <a16:creationId xmlns:a16="http://schemas.microsoft.com/office/drawing/2014/main" id="{DCA857F6-3422-47C5-929E-506FDD21BB2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821947" y="9099959"/>
                    <a:ext cx="764115" cy="927100"/>
                  </a:xfrm>
                  <a:custGeom>
                    <a:avLst/>
                    <a:gdLst>
                      <a:gd name="T0" fmla="*/ 97 w 182"/>
                      <a:gd name="T1" fmla="*/ 218 h 220"/>
                      <a:gd name="T2" fmla="*/ 119 w 182"/>
                      <a:gd name="T3" fmla="*/ 220 h 220"/>
                      <a:gd name="T4" fmla="*/ 127 w 182"/>
                      <a:gd name="T5" fmla="*/ 220 h 220"/>
                      <a:gd name="T6" fmla="*/ 119 w 182"/>
                      <a:gd name="T7" fmla="*/ 220 h 220"/>
                      <a:gd name="T8" fmla="*/ 97 w 182"/>
                      <a:gd name="T9" fmla="*/ 218 h 220"/>
                      <a:gd name="T10" fmla="*/ 119 w 182"/>
                      <a:gd name="T11" fmla="*/ 0 h 220"/>
                      <a:gd name="T12" fmla="*/ 99 w 182"/>
                      <a:gd name="T13" fmla="*/ 2 h 220"/>
                      <a:gd name="T14" fmla="*/ 11 w 182"/>
                      <a:gd name="T15" fmla="*/ 130 h 220"/>
                      <a:gd name="T16" fmla="*/ 64 w 182"/>
                      <a:gd name="T17" fmla="*/ 205 h 220"/>
                      <a:gd name="T18" fmla="*/ 56 w 182"/>
                      <a:gd name="T19" fmla="*/ 200 h 220"/>
                      <a:gd name="T20" fmla="*/ 182 w 182"/>
                      <a:gd name="T21" fmla="*/ 20 h 220"/>
                      <a:gd name="T22" fmla="*/ 119 w 182"/>
                      <a:gd name="T23" fmla="*/ 0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2" h="220">
                        <a:moveTo>
                          <a:pt x="97" y="218"/>
                        </a:moveTo>
                        <a:cubicBezTo>
                          <a:pt x="104" y="219"/>
                          <a:pt x="111" y="220"/>
                          <a:pt x="119" y="220"/>
                        </a:cubicBezTo>
                        <a:cubicBezTo>
                          <a:pt x="121" y="220"/>
                          <a:pt x="124" y="220"/>
                          <a:pt x="127" y="220"/>
                        </a:cubicBezTo>
                        <a:cubicBezTo>
                          <a:pt x="124" y="220"/>
                          <a:pt x="122" y="220"/>
                          <a:pt x="119" y="220"/>
                        </a:cubicBezTo>
                        <a:cubicBezTo>
                          <a:pt x="112" y="220"/>
                          <a:pt x="104" y="219"/>
                          <a:pt x="97" y="218"/>
                        </a:cubicBezTo>
                        <a:moveTo>
                          <a:pt x="119" y="0"/>
                        </a:moveTo>
                        <a:cubicBezTo>
                          <a:pt x="113" y="0"/>
                          <a:pt x="106" y="1"/>
                          <a:pt x="99" y="2"/>
                        </a:cubicBezTo>
                        <a:cubicBezTo>
                          <a:pt x="40" y="13"/>
                          <a:pt x="0" y="70"/>
                          <a:pt x="11" y="130"/>
                        </a:cubicBezTo>
                        <a:cubicBezTo>
                          <a:pt x="17" y="163"/>
                          <a:pt x="37" y="189"/>
                          <a:pt x="64" y="205"/>
                        </a:cubicBezTo>
                        <a:cubicBezTo>
                          <a:pt x="61" y="204"/>
                          <a:pt x="59" y="202"/>
                          <a:pt x="56" y="200"/>
                        </a:cubicBezTo>
                        <a:cubicBezTo>
                          <a:pt x="182" y="20"/>
                          <a:pt x="182" y="20"/>
                          <a:pt x="182" y="20"/>
                        </a:cubicBezTo>
                        <a:cubicBezTo>
                          <a:pt x="164" y="7"/>
                          <a:pt x="142" y="0"/>
                          <a:pt x="119" y="0"/>
                        </a:cubicBezTo>
                      </a:path>
                    </a:pathLst>
                  </a:custGeom>
                  <a:solidFill>
                    <a:srgbClr val="C3BBBB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Freeform 140">
                    <a:extLst>
                      <a:ext uri="{FF2B5EF4-FFF2-40B4-BE49-F238E27FC236}">
                        <a16:creationId xmlns:a16="http://schemas.microsoft.com/office/drawing/2014/main" id="{335EC126-BE64-4448-8443-2253356053F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082607" y="9189341"/>
                    <a:ext cx="757765" cy="844549"/>
                  </a:xfrm>
                  <a:custGeom>
                    <a:avLst/>
                    <a:gdLst>
                      <a:gd name="T0" fmla="*/ 0 w 180"/>
                      <a:gd name="T1" fmla="*/ 185 h 200"/>
                      <a:gd name="T2" fmla="*/ 33 w 180"/>
                      <a:gd name="T3" fmla="*/ 198 h 200"/>
                      <a:gd name="T4" fmla="*/ 0 w 180"/>
                      <a:gd name="T5" fmla="*/ 185 h 200"/>
                      <a:gd name="T6" fmla="*/ 118 w 180"/>
                      <a:gd name="T7" fmla="*/ 0 h 200"/>
                      <a:gd name="T8" fmla="*/ 118 w 180"/>
                      <a:gd name="T9" fmla="*/ 0 h 200"/>
                      <a:gd name="T10" fmla="*/ 163 w 180"/>
                      <a:gd name="T11" fmla="*/ 70 h 200"/>
                      <a:gd name="T12" fmla="*/ 75 w 180"/>
                      <a:gd name="T13" fmla="*/ 198 h 200"/>
                      <a:gd name="T14" fmla="*/ 63 w 180"/>
                      <a:gd name="T15" fmla="*/ 200 h 200"/>
                      <a:gd name="T16" fmla="*/ 145 w 180"/>
                      <a:gd name="T17" fmla="*/ 153 h 200"/>
                      <a:gd name="T18" fmla="*/ 118 w 180"/>
                      <a:gd name="T19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0" h="200">
                        <a:moveTo>
                          <a:pt x="0" y="185"/>
                        </a:moveTo>
                        <a:cubicBezTo>
                          <a:pt x="10" y="191"/>
                          <a:pt x="22" y="195"/>
                          <a:pt x="33" y="198"/>
                        </a:cubicBezTo>
                        <a:cubicBezTo>
                          <a:pt x="21" y="195"/>
                          <a:pt x="10" y="191"/>
                          <a:pt x="0" y="185"/>
                        </a:cubicBezTo>
                        <a:moveTo>
                          <a:pt x="118" y="0"/>
                        </a:move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41" y="16"/>
                          <a:pt x="158" y="40"/>
                          <a:pt x="163" y="70"/>
                        </a:cubicBezTo>
                        <a:cubicBezTo>
                          <a:pt x="174" y="130"/>
                          <a:pt x="134" y="187"/>
                          <a:pt x="75" y="198"/>
                        </a:cubicBezTo>
                        <a:cubicBezTo>
                          <a:pt x="71" y="199"/>
                          <a:pt x="67" y="199"/>
                          <a:pt x="63" y="200"/>
                        </a:cubicBezTo>
                        <a:cubicBezTo>
                          <a:pt x="95" y="197"/>
                          <a:pt x="126" y="181"/>
                          <a:pt x="145" y="153"/>
                        </a:cubicBezTo>
                        <a:cubicBezTo>
                          <a:pt x="180" y="103"/>
                          <a:pt x="168" y="34"/>
                          <a:pt x="11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Freeform 141">
                    <a:extLst>
                      <a:ext uri="{FF2B5EF4-FFF2-40B4-BE49-F238E27FC236}">
                        <a16:creationId xmlns:a16="http://schemas.microsoft.com/office/drawing/2014/main" id="{6BEF7697-450E-4DE0-8A57-D6012C32B3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054071" y="9190474"/>
                    <a:ext cx="764115" cy="838200"/>
                  </a:xfrm>
                  <a:custGeom>
                    <a:avLst/>
                    <a:gdLst>
                      <a:gd name="T0" fmla="*/ 126 w 182"/>
                      <a:gd name="T1" fmla="*/ 0 h 200"/>
                      <a:gd name="T2" fmla="*/ 0 w 182"/>
                      <a:gd name="T3" fmla="*/ 180 h 200"/>
                      <a:gd name="T4" fmla="*/ 8 w 182"/>
                      <a:gd name="T5" fmla="*/ 185 h 200"/>
                      <a:gd name="T6" fmla="*/ 41 w 182"/>
                      <a:gd name="T7" fmla="*/ 198 h 200"/>
                      <a:gd name="T8" fmla="*/ 63 w 182"/>
                      <a:gd name="T9" fmla="*/ 200 h 200"/>
                      <a:gd name="T10" fmla="*/ 71 w 182"/>
                      <a:gd name="T11" fmla="*/ 200 h 200"/>
                      <a:gd name="T12" fmla="*/ 83 w 182"/>
                      <a:gd name="T13" fmla="*/ 198 h 200"/>
                      <a:gd name="T14" fmla="*/ 171 w 182"/>
                      <a:gd name="T15" fmla="*/ 70 h 200"/>
                      <a:gd name="T16" fmla="*/ 126 w 182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2" h="200">
                        <a:moveTo>
                          <a:pt x="126" y="0"/>
                        </a:move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3" y="182"/>
                          <a:pt x="5" y="184"/>
                          <a:pt x="8" y="185"/>
                        </a:cubicBezTo>
                        <a:cubicBezTo>
                          <a:pt x="18" y="191"/>
                          <a:pt x="29" y="195"/>
                          <a:pt x="41" y="198"/>
                        </a:cubicBezTo>
                        <a:cubicBezTo>
                          <a:pt x="48" y="199"/>
                          <a:pt x="56" y="200"/>
                          <a:pt x="63" y="200"/>
                        </a:cubicBezTo>
                        <a:cubicBezTo>
                          <a:pt x="66" y="200"/>
                          <a:pt x="68" y="200"/>
                          <a:pt x="71" y="200"/>
                        </a:cubicBezTo>
                        <a:cubicBezTo>
                          <a:pt x="75" y="199"/>
                          <a:pt x="79" y="199"/>
                          <a:pt x="83" y="198"/>
                        </a:cubicBezTo>
                        <a:cubicBezTo>
                          <a:pt x="142" y="187"/>
                          <a:pt x="182" y="130"/>
                          <a:pt x="171" y="70"/>
                        </a:cubicBezTo>
                        <a:cubicBezTo>
                          <a:pt x="166" y="40"/>
                          <a:pt x="149" y="16"/>
                          <a:pt x="126" y="0"/>
                        </a:cubicBezTo>
                      </a:path>
                    </a:pathLst>
                  </a:custGeom>
                  <a:solidFill>
                    <a:srgbClr val="DBD6D6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Freeform 142">
                    <a:extLst>
                      <a:ext uri="{FF2B5EF4-FFF2-40B4-BE49-F238E27FC236}">
                        <a16:creationId xmlns:a16="http://schemas.microsoft.com/office/drawing/2014/main" id="{1FA96166-C0A2-4709-BE96-85B3B9D94E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334615" y="10206948"/>
                    <a:ext cx="459315" cy="1293283"/>
                  </a:xfrm>
                  <a:custGeom>
                    <a:avLst/>
                    <a:gdLst>
                      <a:gd name="T0" fmla="*/ 103 w 109"/>
                      <a:gd name="T1" fmla="*/ 256 h 308"/>
                      <a:gd name="T2" fmla="*/ 53 w 109"/>
                      <a:gd name="T3" fmla="*/ 4 h 308"/>
                      <a:gd name="T4" fmla="*/ 48 w 109"/>
                      <a:gd name="T5" fmla="*/ 0 h 308"/>
                      <a:gd name="T6" fmla="*/ 4 w 109"/>
                      <a:gd name="T7" fmla="*/ 8 h 308"/>
                      <a:gd name="T8" fmla="*/ 0 w 109"/>
                      <a:gd name="T9" fmla="*/ 13 h 308"/>
                      <a:gd name="T10" fmla="*/ 42 w 109"/>
                      <a:gd name="T11" fmla="*/ 267 h 308"/>
                      <a:gd name="T12" fmla="*/ 45 w 109"/>
                      <a:gd name="T13" fmla="*/ 280 h 308"/>
                      <a:gd name="T14" fmla="*/ 81 w 109"/>
                      <a:gd name="T15" fmla="*/ 305 h 308"/>
                      <a:gd name="T16" fmla="*/ 106 w 109"/>
                      <a:gd name="T17" fmla="*/ 269 h 308"/>
                      <a:gd name="T18" fmla="*/ 103 w 109"/>
                      <a:gd name="T19" fmla="*/ 256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08">
                        <a:moveTo>
                          <a:pt x="103" y="2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3" y="1"/>
                          <a:pt x="51" y="0"/>
                          <a:pt x="48" y="0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9"/>
                          <a:pt x="0" y="11"/>
                          <a:pt x="0" y="13"/>
                        </a:cubicBezTo>
                        <a:cubicBezTo>
                          <a:pt x="42" y="267"/>
                          <a:pt x="42" y="267"/>
                          <a:pt x="42" y="267"/>
                        </a:cubicBezTo>
                        <a:cubicBezTo>
                          <a:pt x="45" y="280"/>
                          <a:pt x="45" y="280"/>
                          <a:pt x="45" y="280"/>
                        </a:cubicBezTo>
                        <a:cubicBezTo>
                          <a:pt x="48" y="297"/>
                          <a:pt x="64" y="308"/>
                          <a:pt x="81" y="305"/>
                        </a:cubicBezTo>
                        <a:cubicBezTo>
                          <a:pt x="98" y="302"/>
                          <a:pt x="109" y="286"/>
                          <a:pt x="106" y="269"/>
                        </a:cubicBezTo>
                        <a:lnTo>
                          <a:pt x="103" y="256"/>
                        </a:lnTo>
                        <a:close/>
                      </a:path>
                    </a:pathLst>
                  </a:custGeom>
                  <a:solidFill>
                    <a:srgbClr val="8DC31E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Freeform 143">
                    <a:extLst>
                      <a:ext uri="{FF2B5EF4-FFF2-40B4-BE49-F238E27FC236}">
                        <a16:creationId xmlns:a16="http://schemas.microsoft.com/office/drawing/2014/main" id="{4F9A2D5F-4666-4B61-BCDA-126F5DDD01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40321" y="9089168"/>
                    <a:ext cx="954614" cy="960967"/>
                  </a:xfrm>
                  <a:custGeom>
                    <a:avLst/>
                    <a:gdLst>
                      <a:gd name="T0" fmla="*/ 94 w 228"/>
                      <a:gd name="T1" fmla="*/ 6 h 228"/>
                      <a:gd name="T2" fmla="*/ 94 w 228"/>
                      <a:gd name="T3" fmla="*/ 1 h 228"/>
                      <a:gd name="T4" fmla="*/ 0 w 228"/>
                      <a:gd name="T5" fmla="*/ 114 h 228"/>
                      <a:gd name="T6" fmla="*/ 1 w 228"/>
                      <a:gd name="T7" fmla="*/ 134 h 228"/>
                      <a:gd name="T8" fmla="*/ 114 w 228"/>
                      <a:gd name="T9" fmla="*/ 228 h 228"/>
                      <a:gd name="T10" fmla="*/ 134 w 228"/>
                      <a:gd name="T11" fmla="*/ 226 h 228"/>
                      <a:gd name="T12" fmla="*/ 228 w 228"/>
                      <a:gd name="T13" fmla="*/ 114 h 228"/>
                      <a:gd name="T14" fmla="*/ 226 w 228"/>
                      <a:gd name="T15" fmla="*/ 94 h 228"/>
                      <a:gd name="T16" fmla="*/ 114 w 228"/>
                      <a:gd name="T17" fmla="*/ 0 h 228"/>
                      <a:gd name="T18" fmla="*/ 94 w 228"/>
                      <a:gd name="T19" fmla="*/ 1 h 228"/>
                      <a:gd name="T20" fmla="*/ 94 w 228"/>
                      <a:gd name="T21" fmla="*/ 6 h 228"/>
                      <a:gd name="T22" fmla="*/ 95 w 228"/>
                      <a:gd name="T23" fmla="*/ 10 h 228"/>
                      <a:gd name="T24" fmla="*/ 114 w 228"/>
                      <a:gd name="T25" fmla="*/ 8 h 228"/>
                      <a:gd name="T26" fmla="*/ 218 w 228"/>
                      <a:gd name="T27" fmla="*/ 95 h 228"/>
                      <a:gd name="T28" fmla="*/ 220 w 228"/>
                      <a:gd name="T29" fmla="*/ 114 h 228"/>
                      <a:gd name="T30" fmla="*/ 133 w 228"/>
                      <a:gd name="T31" fmla="*/ 218 h 228"/>
                      <a:gd name="T32" fmla="*/ 114 w 228"/>
                      <a:gd name="T33" fmla="*/ 220 h 228"/>
                      <a:gd name="T34" fmla="*/ 10 w 228"/>
                      <a:gd name="T35" fmla="*/ 133 h 228"/>
                      <a:gd name="T36" fmla="*/ 8 w 228"/>
                      <a:gd name="T37" fmla="*/ 114 h 228"/>
                      <a:gd name="T38" fmla="*/ 95 w 228"/>
                      <a:gd name="T39" fmla="*/ 10 h 228"/>
                      <a:gd name="T40" fmla="*/ 94 w 228"/>
                      <a:gd name="T41" fmla="*/ 6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8" h="228">
                        <a:moveTo>
                          <a:pt x="94" y="6"/>
                        </a:moveTo>
                        <a:cubicBezTo>
                          <a:pt x="94" y="1"/>
                          <a:pt x="94" y="1"/>
                          <a:pt x="94" y="1"/>
                        </a:cubicBezTo>
                        <a:cubicBezTo>
                          <a:pt x="38" y="12"/>
                          <a:pt x="0" y="60"/>
                          <a:pt x="0" y="114"/>
                        </a:cubicBezTo>
                        <a:cubicBezTo>
                          <a:pt x="0" y="121"/>
                          <a:pt x="0" y="127"/>
                          <a:pt x="1" y="134"/>
                        </a:cubicBezTo>
                        <a:cubicBezTo>
                          <a:pt x="12" y="190"/>
                          <a:pt x="60" y="228"/>
                          <a:pt x="114" y="228"/>
                        </a:cubicBezTo>
                        <a:cubicBezTo>
                          <a:pt x="121" y="228"/>
                          <a:pt x="127" y="228"/>
                          <a:pt x="134" y="226"/>
                        </a:cubicBezTo>
                        <a:cubicBezTo>
                          <a:pt x="190" y="216"/>
                          <a:pt x="228" y="168"/>
                          <a:pt x="228" y="114"/>
                        </a:cubicBezTo>
                        <a:cubicBezTo>
                          <a:pt x="228" y="107"/>
                          <a:pt x="228" y="100"/>
                          <a:pt x="226" y="94"/>
                        </a:cubicBezTo>
                        <a:cubicBezTo>
                          <a:pt x="216" y="38"/>
                          <a:pt x="168" y="0"/>
                          <a:pt x="114" y="0"/>
                        </a:cubicBezTo>
                        <a:cubicBezTo>
                          <a:pt x="107" y="0"/>
                          <a:pt x="100" y="0"/>
                          <a:pt x="94" y="1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5" y="10"/>
                          <a:pt x="95" y="10"/>
                          <a:pt x="95" y="10"/>
                        </a:cubicBezTo>
                        <a:cubicBezTo>
                          <a:pt x="101" y="9"/>
                          <a:pt x="108" y="8"/>
                          <a:pt x="114" y="8"/>
                        </a:cubicBezTo>
                        <a:cubicBezTo>
                          <a:pt x="164" y="8"/>
                          <a:pt x="209" y="44"/>
                          <a:pt x="218" y="95"/>
                        </a:cubicBezTo>
                        <a:cubicBezTo>
                          <a:pt x="219" y="101"/>
                          <a:pt x="220" y="108"/>
                          <a:pt x="220" y="114"/>
                        </a:cubicBezTo>
                        <a:cubicBezTo>
                          <a:pt x="220" y="164"/>
                          <a:pt x="184" y="209"/>
                          <a:pt x="133" y="218"/>
                        </a:cubicBezTo>
                        <a:cubicBezTo>
                          <a:pt x="126" y="219"/>
                          <a:pt x="120" y="220"/>
                          <a:pt x="114" y="220"/>
                        </a:cubicBezTo>
                        <a:cubicBezTo>
                          <a:pt x="64" y="220"/>
                          <a:pt x="19" y="184"/>
                          <a:pt x="10" y="133"/>
                        </a:cubicBezTo>
                        <a:cubicBezTo>
                          <a:pt x="9" y="126"/>
                          <a:pt x="8" y="120"/>
                          <a:pt x="8" y="114"/>
                        </a:cubicBezTo>
                        <a:cubicBezTo>
                          <a:pt x="8" y="64"/>
                          <a:pt x="44" y="19"/>
                          <a:pt x="95" y="10"/>
                        </a:cubicBezTo>
                        <a:lnTo>
                          <a:pt x="94" y="6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9" name="Freeform 144">
                  <a:extLst>
                    <a:ext uri="{FF2B5EF4-FFF2-40B4-BE49-F238E27FC236}">
                      <a16:creationId xmlns:a16="http://schemas.microsoft.com/office/drawing/2014/main" id="{1EEE13C0-3EC3-4F50-9B5D-45CE9AA146E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01662" y="3933210"/>
                  <a:ext cx="1250949" cy="1212851"/>
                </a:xfrm>
                <a:custGeom>
                  <a:avLst/>
                  <a:gdLst>
                    <a:gd name="T0" fmla="*/ 121 w 290"/>
                    <a:gd name="T1" fmla="*/ 14 h 290"/>
                    <a:gd name="T2" fmla="*/ 14 w 290"/>
                    <a:gd name="T3" fmla="*/ 169 h 290"/>
                    <a:gd name="T4" fmla="*/ 169 w 290"/>
                    <a:gd name="T5" fmla="*/ 276 h 290"/>
                    <a:gd name="T6" fmla="*/ 276 w 290"/>
                    <a:gd name="T7" fmla="*/ 121 h 290"/>
                    <a:gd name="T8" fmla="*/ 121 w 290"/>
                    <a:gd name="T9" fmla="*/ 14 h 290"/>
                    <a:gd name="T10" fmla="*/ 165 w 290"/>
                    <a:gd name="T11" fmla="*/ 253 h 290"/>
                    <a:gd name="T12" fmla="*/ 37 w 290"/>
                    <a:gd name="T13" fmla="*/ 165 h 290"/>
                    <a:gd name="T14" fmla="*/ 125 w 290"/>
                    <a:gd name="T15" fmla="*/ 37 h 290"/>
                    <a:gd name="T16" fmla="*/ 253 w 290"/>
                    <a:gd name="T17" fmla="*/ 125 h 290"/>
                    <a:gd name="T18" fmla="*/ 165 w 290"/>
                    <a:gd name="T19" fmla="*/ 253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0" h="290">
                      <a:moveTo>
                        <a:pt x="121" y="14"/>
                      </a:moveTo>
                      <a:cubicBezTo>
                        <a:pt x="49" y="27"/>
                        <a:pt x="0" y="96"/>
                        <a:pt x="14" y="169"/>
                      </a:cubicBezTo>
                      <a:cubicBezTo>
                        <a:pt x="27" y="241"/>
                        <a:pt x="96" y="290"/>
                        <a:pt x="169" y="276"/>
                      </a:cubicBezTo>
                      <a:cubicBezTo>
                        <a:pt x="241" y="263"/>
                        <a:pt x="290" y="194"/>
                        <a:pt x="276" y="121"/>
                      </a:cubicBezTo>
                      <a:cubicBezTo>
                        <a:pt x="263" y="49"/>
                        <a:pt x="194" y="0"/>
                        <a:pt x="121" y="14"/>
                      </a:cubicBezTo>
                      <a:close/>
                      <a:moveTo>
                        <a:pt x="165" y="253"/>
                      </a:moveTo>
                      <a:cubicBezTo>
                        <a:pt x="105" y="264"/>
                        <a:pt x="48" y="224"/>
                        <a:pt x="37" y="165"/>
                      </a:cubicBezTo>
                      <a:cubicBezTo>
                        <a:pt x="26" y="105"/>
                        <a:pt x="66" y="48"/>
                        <a:pt x="125" y="37"/>
                      </a:cubicBezTo>
                      <a:cubicBezTo>
                        <a:pt x="185" y="26"/>
                        <a:pt x="242" y="66"/>
                        <a:pt x="253" y="125"/>
                      </a:cubicBezTo>
                      <a:cubicBezTo>
                        <a:pt x="264" y="185"/>
                        <a:pt x="224" y="242"/>
                        <a:pt x="165" y="253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9A5F9D1E-7373-4C5B-8745-86359FA9C7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30510" y="207562"/>
                <a:ext cx="4114201" cy="4454107"/>
                <a:chOff x="430510" y="207562"/>
                <a:chExt cx="4114201" cy="4454107"/>
              </a:xfrm>
            </p:grpSpPr>
            <p:pic>
              <p:nvPicPr>
                <p:cNvPr id="10" name="图片 9">
                  <a:extLst>
                    <a:ext uri="{FF2B5EF4-FFF2-40B4-BE49-F238E27FC236}">
                      <a16:creationId xmlns:a16="http://schemas.microsoft.com/office/drawing/2014/main" id="{679B939F-90CC-458A-9EE6-CF48AEFF530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0510" y="1066209"/>
                  <a:ext cx="4114201" cy="3306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图片 10" descr="12">
                  <a:extLst>
                    <a:ext uri="{FF2B5EF4-FFF2-40B4-BE49-F238E27FC236}">
                      <a16:creationId xmlns:a16="http://schemas.microsoft.com/office/drawing/2014/main" id="{1D292147-3156-4810-A121-3B80DE47F8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920000">
                  <a:off x="1563427" y="207562"/>
                  <a:ext cx="1714024" cy="1906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组合 11">
                  <a:extLst>
                    <a:ext uri="{FF2B5EF4-FFF2-40B4-BE49-F238E27FC236}">
                      <a16:creationId xmlns:a16="http://schemas.microsoft.com/office/drawing/2014/main" id="{E3152177-DACF-4B54-A930-C9EAE50C8F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6000000">
                  <a:off x="1331569" y="3487054"/>
                  <a:ext cx="1496301" cy="852930"/>
                  <a:chOff x="8510587" y="13255626"/>
                  <a:chExt cx="3071813" cy="1751013"/>
                </a:xfrm>
              </p:grpSpPr>
              <p:sp>
                <p:nvSpPr>
                  <p:cNvPr id="22" name="Freeform 105">
                    <a:extLst>
                      <a:ext uri="{FF2B5EF4-FFF2-40B4-BE49-F238E27FC236}">
                        <a16:creationId xmlns:a16="http://schemas.microsoft.com/office/drawing/2014/main" id="{91F4F4FD-2A2C-4BD2-A45D-C859529D701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548758" y="13289963"/>
                    <a:ext cx="3037424" cy="1665367"/>
                  </a:xfrm>
                  <a:custGeom>
                    <a:avLst/>
                    <a:gdLst>
                      <a:gd name="T0" fmla="*/ 0 w 711"/>
                      <a:gd name="T1" fmla="*/ 82 h 381"/>
                      <a:gd name="T2" fmla="*/ 675 w 711"/>
                      <a:gd name="T3" fmla="*/ 381 h 381"/>
                      <a:gd name="T4" fmla="*/ 711 w 711"/>
                      <a:gd name="T5" fmla="*/ 299 h 381"/>
                      <a:gd name="T6" fmla="*/ 36 w 711"/>
                      <a:gd name="T7" fmla="*/ 0 h 381"/>
                      <a:gd name="T8" fmla="*/ 0 w 711"/>
                      <a:gd name="T9" fmla="*/ 82 h 381"/>
                      <a:gd name="T10" fmla="*/ 641 w 711"/>
                      <a:gd name="T11" fmla="*/ 317 h 381"/>
                      <a:gd name="T12" fmla="*/ 662 w 711"/>
                      <a:gd name="T13" fmla="*/ 308 h 381"/>
                      <a:gd name="T14" fmla="*/ 671 w 711"/>
                      <a:gd name="T15" fmla="*/ 330 h 381"/>
                      <a:gd name="T16" fmla="*/ 649 w 711"/>
                      <a:gd name="T17" fmla="*/ 338 h 381"/>
                      <a:gd name="T18" fmla="*/ 641 w 711"/>
                      <a:gd name="T19" fmla="*/ 317 h 3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1" h="381">
                        <a:moveTo>
                          <a:pt x="0" y="82"/>
                        </a:moveTo>
                        <a:cubicBezTo>
                          <a:pt x="675" y="381"/>
                          <a:pt x="675" y="381"/>
                          <a:pt x="675" y="381"/>
                        </a:cubicBezTo>
                        <a:cubicBezTo>
                          <a:pt x="711" y="299"/>
                          <a:pt x="711" y="299"/>
                          <a:pt x="711" y="299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0" y="82"/>
                        </a:lnTo>
                        <a:close/>
                        <a:moveTo>
                          <a:pt x="641" y="317"/>
                        </a:moveTo>
                        <a:cubicBezTo>
                          <a:pt x="644" y="308"/>
                          <a:pt x="654" y="305"/>
                          <a:pt x="662" y="308"/>
                        </a:cubicBezTo>
                        <a:cubicBezTo>
                          <a:pt x="671" y="312"/>
                          <a:pt x="674" y="322"/>
                          <a:pt x="671" y="330"/>
                        </a:cubicBezTo>
                        <a:cubicBezTo>
                          <a:pt x="667" y="338"/>
                          <a:pt x="657" y="342"/>
                          <a:pt x="649" y="338"/>
                        </a:cubicBezTo>
                        <a:cubicBezTo>
                          <a:pt x="641" y="335"/>
                          <a:pt x="637" y="325"/>
                          <a:pt x="641" y="317"/>
                        </a:cubicBezTo>
                        <a:close/>
                      </a:path>
                    </a:pathLst>
                  </a:custGeom>
                  <a:solidFill>
                    <a:srgbClr val="00D3D3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06">
                    <a:extLst>
                      <a:ext uri="{FF2B5EF4-FFF2-40B4-BE49-F238E27FC236}">
                        <a16:creationId xmlns:a16="http://schemas.microsoft.com/office/drawing/2014/main" id="{D534B3A3-2EC2-4F3D-B296-222CF6E35B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104847" y="13987145"/>
                    <a:ext cx="149916" cy="231391"/>
                  </a:xfrm>
                  <a:custGeom>
                    <a:avLst/>
                    <a:gdLst>
                      <a:gd name="T0" fmla="*/ 0 w 94"/>
                      <a:gd name="T1" fmla="*/ 118 h 137"/>
                      <a:gd name="T2" fmla="*/ 43 w 94"/>
                      <a:gd name="T3" fmla="*/ 137 h 137"/>
                      <a:gd name="T4" fmla="*/ 94 w 94"/>
                      <a:gd name="T5" fmla="*/ 19 h 137"/>
                      <a:gd name="T6" fmla="*/ 54 w 94"/>
                      <a:gd name="T7" fmla="*/ 0 h 137"/>
                      <a:gd name="T8" fmla="*/ 0 w 94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4" y="19"/>
                        </a:lnTo>
                        <a:lnTo>
                          <a:pt x="54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07">
                    <a:extLst>
                      <a:ext uri="{FF2B5EF4-FFF2-40B4-BE49-F238E27FC236}">
                        <a16:creationId xmlns:a16="http://schemas.microsoft.com/office/drawing/2014/main" id="{634BE344-1F13-4E03-AB72-E80FE51C3F8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933189" y="13828941"/>
                    <a:ext cx="146656" cy="215096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2 w 93"/>
                      <a:gd name="T3" fmla="*/ 137 h 137"/>
                      <a:gd name="T4" fmla="*/ 93 w 93"/>
                      <a:gd name="T5" fmla="*/ 19 h 137"/>
                      <a:gd name="T6" fmla="*/ 50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2" y="137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08">
                    <a:extLst>
                      <a:ext uri="{FF2B5EF4-FFF2-40B4-BE49-F238E27FC236}">
                        <a16:creationId xmlns:a16="http://schemas.microsoft.com/office/drawing/2014/main" id="{D6D7DD40-AF17-4304-8C66-D06ED873E6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757118" y="13823325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3 w 93"/>
                      <a:gd name="T3" fmla="*/ 137 h 137"/>
                      <a:gd name="T4" fmla="*/ 93 w 93"/>
                      <a:gd name="T5" fmla="*/ 19 h 137"/>
                      <a:gd name="T6" fmla="*/ 51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09">
                    <a:extLst>
                      <a:ext uri="{FF2B5EF4-FFF2-40B4-BE49-F238E27FC236}">
                        <a16:creationId xmlns:a16="http://schemas.microsoft.com/office/drawing/2014/main" id="{4DCEF43D-27B1-48B1-A598-9F51F87A85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573129" y="13719770"/>
                    <a:ext cx="153176" cy="215096"/>
                  </a:xfrm>
                  <a:custGeom>
                    <a:avLst/>
                    <a:gdLst>
                      <a:gd name="T0" fmla="*/ 0 w 94"/>
                      <a:gd name="T1" fmla="*/ 115 h 133"/>
                      <a:gd name="T2" fmla="*/ 40 w 94"/>
                      <a:gd name="T3" fmla="*/ 133 h 133"/>
                      <a:gd name="T4" fmla="*/ 94 w 94"/>
                      <a:gd name="T5" fmla="*/ 19 h 133"/>
                      <a:gd name="T6" fmla="*/ 51 w 94"/>
                      <a:gd name="T7" fmla="*/ 0 h 133"/>
                      <a:gd name="T8" fmla="*/ 0 w 94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5"/>
                        </a:moveTo>
                        <a:lnTo>
                          <a:pt x="40" y="133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 110">
                    <a:extLst>
                      <a:ext uri="{FF2B5EF4-FFF2-40B4-BE49-F238E27FC236}">
                        <a16:creationId xmlns:a16="http://schemas.microsoft.com/office/drawing/2014/main" id="{0A76BDE6-9353-4F61-B03E-7C52C7AFF7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401528" y="13640923"/>
                    <a:ext cx="153176" cy="228133"/>
                  </a:xfrm>
                  <a:custGeom>
                    <a:avLst/>
                    <a:gdLst>
                      <a:gd name="T0" fmla="*/ 0 w 93"/>
                      <a:gd name="T1" fmla="*/ 115 h 133"/>
                      <a:gd name="T2" fmla="*/ 42 w 93"/>
                      <a:gd name="T3" fmla="*/ 133 h 133"/>
                      <a:gd name="T4" fmla="*/ 93 w 93"/>
                      <a:gd name="T5" fmla="*/ 18 h 133"/>
                      <a:gd name="T6" fmla="*/ 53 w 93"/>
                      <a:gd name="T7" fmla="*/ 0 h 133"/>
                      <a:gd name="T8" fmla="*/ 0 w 93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5"/>
                        </a:moveTo>
                        <a:lnTo>
                          <a:pt x="42" y="133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 111">
                    <a:extLst>
                      <a:ext uri="{FF2B5EF4-FFF2-40B4-BE49-F238E27FC236}">
                        <a16:creationId xmlns:a16="http://schemas.microsoft.com/office/drawing/2014/main" id="{512FF5A7-B5E3-4B60-8DF9-A60F1C95D8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247983" y="13582168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7 h 136"/>
                      <a:gd name="T2" fmla="*/ 43 w 93"/>
                      <a:gd name="T3" fmla="*/ 136 h 136"/>
                      <a:gd name="T4" fmla="*/ 93 w 93"/>
                      <a:gd name="T5" fmla="*/ 18 h 136"/>
                      <a:gd name="T6" fmla="*/ 53 w 93"/>
                      <a:gd name="T7" fmla="*/ 0 h 136"/>
                      <a:gd name="T8" fmla="*/ 0 w 93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 112">
                    <a:extLst>
                      <a:ext uri="{FF2B5EF4-FFF2-40B4-BE49-F238E27FC236}">
                        <a16:creationId xmlns:a16="http://schemas.microsoft.com/office/drawing/2014/main" id="{77BB5D5E-8E78-4A0A-9EA9-C6136C64D6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069256" y="13470779"/>
                    <a:ext cx="156434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 113">
                    <a:extLst>
                      <a:ext uri="{FF2B5EF4-FFF2-40B4-BE49-F238E27FC236}">
                        <a16:creationId xmlns:a16="http://schemas.microsoft.com/office/drawing/2014/main" id="{12066EFB-60B2-4935-A835-957200A803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10357" y="1337692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 114">
                    <a:extLst>
                      <a:ext uri="{FF2B5EF4-FFF2-40B4-BE49-F238E27FC236}">
                        <a16:creationId xmlns:a16="http://schemas.microsoft.com/office/drawing/2014/main" id="{08030CF2-BDB1-48F4-BB8B-5252B46D55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44632" y="13300539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5 h 134"/>
                      <a:gd name="T2" fmla="*/ 40 w 93"/>
                      <a:gd name="T3" fmla="*/ 134 h 134"/>
                      <a:gd name="T4" fmla="*/ 93 w 93"/>
                      <a:gd name="T5" fmla="*/ 19 h 134"/>
                      <a:gd name="T6" fmla="*/ 50 w 93"/>
                      <a:gd name="T7" fmla="*/ 0 h 134"/>
                      <a:gd name="T8" fmla="*/ 0 w 93"/>
                      <a:gd name="T9" fmla="*/ 115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4">
                        <a:moveTo>
                          <a:pt x="0" y="115"/>
                        </a:moveTo>
                        <a:lnTo>
                          <a:pt x="40" y="134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 115">
                    <a:extLst>
                      <a:ext uri="{FF2B5EF4-FFF2-40B4-BE49-F238E27FC236}">
                        <a16:creationId xmlns:a16="http://schemas.microsoft.com/office/drawing/2014/main" id="{A6E7A47F-CDB4-429B-AB50-19C6F48570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959196" y="14336365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3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3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" name="Freeform 116">
                    <a:extLst>
                      <a:ext uri="{FF2B5EF4-FFF2-40B4-BE49-F238E27FC236}">
                        <a16:creationId xmlns:a16="http://schemas.microsoft.com/office/drawing/2014/main" id="{3FD8DFF2-BF33-4767-9714-B0A026ADB19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783771" y="14260824"/>
                    <a:ext cx="153174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1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Freeform 117">
                    <a:extLst>
                      <a:ext uri="{FF2B5EF4-FFF2-40B4-BE49-F238E27FC236}">
                        <a16:creationId xmlns:a16="http://schemas.microsoft.com/office/drawing/2014/main" id="{37458F76-2697-4ED3-9245-9B50A46891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616253" y="14181620"/>
                    <a:ext cx="149916" cy="237909"/>
                  </a:xfrm>
                  <a:custGeom>
                    <a:avLst/>
                    <a:gdLst>
                      <a:gd name="T0" fmla="*/ 0 w 94"/>
                      <a:gd name="T1" fmla="*/ 118 h 136"/>
                      <a:gd name="T2" fmla="*/ 43 w 94"/>
                      <a:gd name="T3" fmla="*/ 136 h 136"/>
                      <a:gd name="T4" fmla="*/ 94 w 94"/>
                      <a:gd name="T5" fmla="*/ 19 h 136"/>
                      <a:gd name="T6" fmla="*/ 51 w 94"/>
                      <a:gd name="T7" fmla="*/ 0 h 136"/>
                      <a:gd name="T8" fmla="*/ 0 w 94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 118">
                    <a:extLst>
                      <a:ext uri="{FF2B5EF4-FFF2-40B4-BE49-F238E27FC236}">
                        <a16:creationId xmlns:a16="http://schemas.microsoft.com/office/drawing/2014/main" id="{16660BE0-21B4-4E5F-839C-B6D004CEF7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50336" y="14154702"/>
                    <a:ext cx="146658" cy="211838"/>
                  </a:xfrm>
                  <a:custGeom>
                    <a:avLst/>
                    <a:gdLst>
                      <a:gd name="T0" fmla="*/ 0 w 93"/>
                      <a:gd name="T1" fmla="*/ 114 h 133"/>
                      <a:gd name="T2" fmla="*/ 40 w 93"/>
                      <a:gd name="T3" fmla="*/ 133 h 133"/>
                      <a:gd name="T4" fmla="*/ 93 w 93"/>
                      <a:gd name="T5" fmla="*/ 18 h 133"/>
                      <a:gd name="T6" fmla="*/ 50 w 93"/>
                      <a:gd name="T7" fmla="*/ 0 h 133"/>
                      <a:gd name="T8" fmla="*/ 0 w 93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4"/>
                        </a:moveTo>
                        <a:lnTo>
                          <a:pt x="40" y="133"/>
                        </a:lnTo>
                        <a:lnTo>
                          <a:pt x="93" y="18"/>
                        </a:lnTo>
                        <a:lnTo>
                          <a:pt x="50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 119">
                    <a:extLst>
                      <a:ext uri="{FF2B5EF4-FFF2-40B4-BE49-F238E27FC236}">
                        <a16:creationId xmlns:a16="http://schemas.microsoft.com/office/drawing/2014/main" id="{F10B25FA-4DCF-4D53-985E-8ACFEF758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274183" y="14056414"/>
                    <a:ext cx="149916" cy="211836"/>
                  </a:xfrm>
                  <a:custGeom>
                    <a:avLst/>
                    <a:gdLst>
                      <a:gd name="T0" fmla="*/ 0 w 94"/>
                      <a:gd name="T1" fmla="*/ 114 h 133"/>
                      <a:gd name="T2" fmla="*/ 43 w 94"/>
                      <a:gd name="T3" fmla="*/ 133 h 133"/>
                      <a:gd name="T4" fmla="*/ 94 w 94"/>
                      <a:gd name="T5" fmla="*/ 18 h 133"/>
                      <a:gd name="T6" fmla="*/ 53 w 94"/>
                      <a:gd name="T7" fmla="*/ 0 h 133"/>
                      <a:gd name="T8" fmla="*/ 0 w 94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4"/>
                        </a:moveTo>
                        <a:lnTo>
                          <a:pt x="43" y="133"/>
                        </a:lnTo>
                        <a:lnTo>
                          <a:pt x="94" y="18"/>
                        </a:lnTo>
                        <a:lnTo>
                          <a:pt x="5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 120">
                    <a:extLst>
                      <a:ext uri="{FF2B5EF4-FFF2-40B4-BE49-F238E27FC236}">
                        <a16:creationId xmlns:a16="http://schemas.microsoft.com/office/drawing/2014/main" id="{FA0A3D75-D62C-446E-9610-74DE7F77F0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94650" y="13644226"/>
                    <a:ext cx="2936393" cy="1440494"/>
                  </a:xfrm>
                  <a:custGeom>
                    <a:avLst/>
                    <a:gdLst>
                      <a:gd name="T0" fmla="*/ 0 w 1839"/>
                      <a:gd name="T1" fmla="*/ 85 h 884"/>
                      <a:gd name="T2" fmla="*/ 1801 w 1839"/>
                      <a:gd name="T3" fmla="*/ 884 h 884"/>
                      <a:gd name="T4" fmla="*/ 1839 w 1839"/>
                      <a:gd name="T5" fmla="*/ 799 h 884"/>
                      <a:gd name="T6" fmla="*/ 40 w 1839"/>
                      <a:gd name="T7" fmla="*/ 0 h 884"/>
                      <a:gd name="T8" fmla="*/ 0 w 1839"/>
                      <a:gd name="T9" fmla="*/ 85 h 8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9" h="884">
                        <a:moveTo>
                          <a:pt x="0" y="85"/>
                        </a:moveTo>
                        <a:lnTo>
                          <a:pt x="1801" y="884"/>
                        </a:lnTo>
                        <a:lnTo>
                          <a:pt x="1839" y="799"/>
                        </a:lnTo>
                        <a:lnTo>
                          <a:pt x="40" y="0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solidFill>
                    <a:srgbClr val="009AA0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3" name="组合 12">
                  <a:extLst>
                    <a:ext uri="{FF2B5EF4-FFF2-40B4-BE49-F238E27FC236}">
                      <a16:creationId xmlns:a16="http://schemas.microsoft.com/office/drawing/2014/main" id="{0DCDCC2B-9C4B-48C1-BE03-A0C0847860A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1440000">
                  <a:off x="1780531" y="3987921"/>
                  <a:ext cx="2023324" cy="275820"/>
                  <a:chOff x="7840662" y="3743961"/>
                  <a:chExt cx="3330575" cy="454025"/>
                </a:xfrm>
              </p:grpSpPr>
              <p:sp>
                <p:nvSpPr>
                  <p:cNvPr id="14" name="Freeform 97">
                    <a:extLst>
                      <a:ext uri="{FF2B5EF4-FFF2-40B4-BE49-F238E27FC236}">
                        <a16:creationId xmlns:a16="http://schemas.microsoft.com/office/drawing/2014/main" id="{6E0A20D5-C382-4706-BE28-FD20569A6E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79C5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Freeform 98">
                    <a:extLst>
                      <a:ext uri="{FF2B5EF4-FFF2-40B4-BE49-F238E27FC236}">
                        <a16:creationId xmlns:a16="http://schemas.microsoft.com/office/drawing/2014/main" id="{301269C2-027C-4723-B597-1008ADD496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Freeform 99">
                    <a:extLst>
                      <a:ext uri="{FF2B5EF4-FFF2-40B4-BE49-F238E27FC236}">
                        <a16:creationId xmlns:a16="http://schemas.microsoft.com/office/drawing/2014/main" id="{A9220746-F4E3-4266-9740-0115BE8431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43317" y="3744850"/>
                    <a:ext cx="326647" cy="452079"/>
                  </a:xfrm>
                  <a:custGeom>
                    <a:avLst/>
                    <a:gdLst>
                      <a:gd name="T0" fmla="*/ 1 w 77"/>
                      <a:gd name="T1" fmla="*/ 19 h 107"/>
                      <a:gd name="T2" fmla="*/ 0 w 77"/>
                      <a:gd name="T3" fmla="*/ 91 h 107"/>
                      <a:gd name="T4" fmla="*/ 74 w 77"/>
                      <a:gd name="T5" fmla="*/ 53 h 107"/>
                      <a:gd name="T6" fmla="*/ 1 w 77"/>
                      <a:gd name="T7" fmla="*/ 1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7">
                        <a:moveTo>
                          <a:pt x="1" y="19"/>
                        </a:move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0" y="91"/>
                          <a:pt x="72" y="107"/>
                          <a:pt x="74" y="53"/>
                        </a:cubicBezTo>
                        <a:cubicBezTo>
                          <a:pt x="77" y="0"/>
                          <a:pt x="1" y="19"/>
                          <a:pt x="1" y="19"/>
                        </a:cubicBezTo>
                        <a:close/>
                      </a:path>
                    </a:pathLst>
                  </a:custGeom>
                  <a:solidFill>
                    <a:srgbClr val="F2798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7" name="Picture 100">
                    <a:extLst>
                      <a:ext uri="{FF2B5EF4-FFF2-40B4-BE49-F238E27FC236}">
                        <a16:creationId xmlns:a16="http://schemas.microsoft.com/office/drawing/2014/main" id="{2F93C5C6-1AB9-4DC3-9955-C3ACC1D8EBA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67725" y="3824924"/>
                    <a:ext cx="2033588" cy="22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Freeform 101">
                    <a:extLst>
                      <a:ext uri="{FF2B5EF4-FFF2-40B4-BE49-F238E27FC236}">
                        <a16:creationId xmlns:a16="http://schemas.microsoft.com/office/drawing/2014/main" id="{BEF92AB7-FF98-4F0E-AC9F-4F384631A4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60197" y="3809608"/>
                    <a:ext cx="431172" cy="339712"/>
                  </a:xfrm>
                  <a:custGeom>
                    <a:avLst/>
                    <a:gdLst>
                      <a:gd name="T0" fmla="*/ 0 w 272"/>
                      <a:gd name="T1" fmla="*/ 235 h 240"/>
                      <a:gd name="T2" fmla="*/ 270 w 272"/>
                      <a:gd name="T3" fmla="*/ 240 h 240"/>
                      <a:gd name="T4" fmla="*/ 272 w 272"/>
                      <a:gd name="T5" fmla="*/ 5 h 240"/>
                      <a:gd name="T6" fmla="*/ 3 w 272"/>
                      <a:gd name="T7" fmla="*/ 0 h 240"/>
                      <a:gd name="T8" fmla="*/ 0 w 272"/>
                      <a:gd name="T9" fmla="*/ 235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2" h="240">
                        <a:moveTo>
                          <a:pt x="0" y="235"/>
                        </a:moveTo>
                        <a:lnTo>
                          <a:pt x="270" y="240"/>
                        </a:lnTo>
                        <a:lnTo>
                          <a:pt x="272" y="5"/>
                        </a:lnTo>
                        <a:lnTo>
                          <a:pt x="3" y="0"/>
                        </a:lnTo>
                        <a:lnTo>
                          <a:pt x="0" y="235"/>
                        </a:lnTo>
                        <a:close/>
                      </a:path>
                    </a:pathLst>
                  </a:custGeom>
                  <a:solidFill>
                    <a:srgbClr val="85937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Freeform 102">
                    <a:extLst>
                      <a:ext uri="{FF2B5EF4-FFF2-40B4-BE49-F238E27FC236}">
                        <a16:creationId xmlns:a16="http://schemas.microsoft.com/office/drawing/2014/main" id="{E0AFC9B6-4EB8-4E5A-BEDE-0F5027C0D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71258" y="3946638"/>
                    <a:ext cx="415494" cy="182922"/>
                  </a:xfrm>
                  <a:custGeom>
                    <a:avLst/>
                    <a:gdLst>
                      <a:gd name="T0" fmla="*/ 0 w 262"/>
                      <a:gd name="T1" fmla="*/ 114 h 117"/>
                      <a:gd name="T2" fmla="*/ 262 w 262"/>
                      <a:gd name="T3" fmla="*/ 117 h 117"/>
                      <a:gd name="T4" fmla="*/ 262 w 262"/>
                      <a:gd name="T5" fmla="*/ 5 h 117"/>
                      <a:gd name="T6" fmla="*/ 3 w 262"/>
                      <a:gd name="T7" fmla="*/ 0 h 117"/>
                      <a:gd name="T8" fmla="*/ 0 w 262"/>
                      <a:gd name="T9" fmla="*/ 114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117">
                        <a:moveTo>
                          <a:pt x="0" y="114"/>
                        </a:moveTo>
                        <a:lnTo>
                          <a:pt x="262" y="117"/>
                        </a:lnTo>
                        <a:lnTo>
                          <a:pt x="262" y="5"/>
                        </a:lnTo>
                        <a:lnTo>
                          <a:pt x="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9DA597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 103">
                    <a:extLst>
                      <a:ext uri="{FF2B5EF4-FFF2-40B4-BE49-F238E27FC236}">
                        <a16:creationId xmlns:a16="http://schemas.microsoft.com/office/drawing/2014/main" id="{92F17E86-FF1B-441A-B190-A8009C1386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90936" y="3765155"/>
                    <a:ext cx="397201" cy="342326"/>
                  </a:xfrm>
                  <a:custGeom>
                    <a:avLst/>
                    <a:gdLst>
                      <a:gd name="T0" fmla="*/ 0 w 250"/>
                      <a:gd name="T1" fmla="*/ 133 h 219"/>
                      <a:gd name="T2" fmla="*/ 248 w 250"/>
                      <a:gd name="T3" fmla="*/ 219 h 219"/>
                      <a:gd name="T4" fmla="*/ 250 w 250"/>
                      <a:gd name="T5" fmla="*/ 0 h 219"/>
                      <a:gd name="T6" fmla="*/ 0 w 250"/>
                      <a:gd name="T7" fmla="*/ 64 h 219"/>
                      <a:gd name="T8" fmla="*/ 0 w 250"/>
                      <a:gd name="T9" fmla="*/ 13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219">
                        <a:moveTo>
                          <a:pt x="0" y="133"/>
                        </a:moveTo>
                        <a:lnTo>
                          <a:pt x="248" y="219"/>
                        </a:lnTo>
                        <a:lnTo>
                          <a:pt x="250" y="0"/>
                        </a:lnTo>
                        <a:lnTo>
                          <a:pt x="0" y="64"/>
                        </a:lnTo>
                        <a:lnTo>
                          <a:pt x="0" y="133"/>
                        </a:lnTo>
                        <a:close/>
                      </a:path>
                    </a:pathLst>
                  </a:custGeom>
                  <a:solidFill>
                    <a:srgbClr val="F4B68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04">
                    <a:extLst>
                      <a:ext uri="{FF2B5EF4-FFF2-40B4-BE49-F238E27FC236}">
                        <a16:creationId xmlns:a16="http://schemas.microsoft.com/office/drawing/2014/main" id="{E3A367BF-01FB-4087-9B5B-BAC76F5A75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7145" y="3875335"/>
                    <a:ext cx="248250" cy="99300"/>
                  </a:xfrm>
                  <a:custGeom>
                    <a:avLst/>
                    <a:gdLst>
                      <a:gd name="T0" fmla="*/ 0 w 59"/>
                      <a:gd name="T1" fmla="*/ 13 h 28"/>
                      <a:gd name="T2" fmla="*/ 59 w 59"/>
                      <a:gd name="T3" fmla="*/ 28 h 28"/>
                      <a:gd name="T4" fmla="*/ 59 w 59"/>
                      <a:gd name="T5" fmla="*/ 2 h 28"/>
                      <a:gd name="T6" fmla="*/ 0 w 59"/>
                      <a:gd name="T7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9" h="28">
                        <a:moveTo>
                          <a:pt x="0" y="13"/>
                        </a:moveTo>
                        <a:cubicBezTo>
                          <a:pt x="0" y="26"/>
                          <a:pt x="59" y="28"/>
                          <a:pt x="59" y="28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59" y="2"/>
                          <a:pt x="0" y="0"/>
                          <a:pt x="0" y="13"/>
                        </a:cubicBezTo>
                        <a:close/>
                      </a:path>
                    </a:pathLst>
                  </a:custGeom>
                  <a:solidFill>
                    <a:srgbClr val="5D5D5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90F77B0-B175-4D66-ACD3-9E2F938F88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0444" y="2144713"/>
                <a:ext cx="3900484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dist" eaLnBrk="1" hangingPunct="1">
                  <a:defRPr/>
                </a:pPr>
                <a:r>
                  <a:rPr lang="en-US" altLang="zh-CN" sz="5400" b="1">
                    <a:solidFill>
                      <a:srgbClr val="404040"/>
                    </a:solidFill>
                    <a:latin typeface="方正粗黑繁体"/>
                    <a:ea typeface="方正粗黑繁体"/>
                    <a:cs typeface="Times New Roman" panose="02020603050405020304" pitchFamily="18" charset="0"/>
                  </a:rPr>
                  <a:t>THANKS</a:t>
                </a:r>
                <a:endParaRPr lang="zh-CN" altLang="en-US" sz="5400" b="1">
                  <a:solidFill>
                    <a:srgbClr val="404040"/>
                  </a:solidFill>
                  <a:latin typeface="方正粗黑繁体"/>
                  <a:ea typeface="方正粗黑繁体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DC6CC026-747F-45EA-BFF7-EDBDC44A80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85960" y="913572"/>
                <a:ext cx="1110927" cy="1088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96407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584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D22F2E3-26AD-436B-A226-C72CF26986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235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A9869D0-2102-474D-99D1-690C0C9727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064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81BB992-C3A1-4923-B307-D30F9FA00D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8"/>
            <a:ext cx="91821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372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C9BA95-BC8A-45A0-A78E-E20714A374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0979FD5-0802-45A8-9107-261FF98F0BD7}" type="datetimeFigureOut">
              <a:rPr lang="zh-CN" altLang="en-US"/>
              <a:pPr>
                <a:defRPr/>
              </a:pPr>
              <a:t>2025/12/24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BBE73C-3901-459B-B969-D4B30E45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B7D7BC-438F-467C-A48E-6BB2D286A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8CE50C9D-1F5D-4BD3-B626-0A82E0632E2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146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46642DE-9D9D-4D70-BE21-A9CD2FA856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F8BA8BC-9880-4C93-9CDC-026DC4360D4A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sp>
        <p:nvSpPr>
          <p:cNvPr id="4" name="任意多边形: 形状 11">
            <a:extLst>
              <a:ext uri="{FF2B5EF4-FFF2-40B4-BE49-F238E27FC236}">
                <a16:creationId xmlns:a16="http://schemas.microsoft.com/office/drawing/2014/main" id="{1B9107F7-5AD6-407F-86B5-AEEC3449E72C}"/>
              </a:ext>
            </a:extLst>
          </p:cNvPr>
          <p:cNvSpPr/>
          <p:nvPr userDrawn="1"/>
        </p:nvSpPr>
        <p:spPr>
          <a:xfrm>
            <a:off x="0" y="647700"/>
            <a:ext cx="9144000" cy="3848100"/>
          </a:xfrm>
          <a:custGeom>
            <a:avLst/>
            <a:gdLst>
              <a:gd name="connsiteX0" fmla="*/ 529389 w 12191998"/>
              <a:gd name="connsiteY0" fmla="*/ 3579398 h 5149516"/>
              <a:gd name="connsiteX1" fmla="*/ 505325 w 12191998"/>
              <a:gd name="connsiteY1" fmla="*/ 3603462 h 5149516"/>
              <a:gd name="connsiteX2" fmla="*/ 505325 w 12191998"/>
              <a:gd name="connsiteY2" fmla="*/ 4686303 h 5149516"/>
              <a:gd name="connsiteX3" fmla="*/ 529389 w 12191998"/>
              <a:gd name="connsiteY3" fmla="*/ 4710367 h 5149516"/>
              <a:gd name="connsiteX4" fmla="*/ 625640 w 12191998"/>
              <a:gd name="connsiteY4" fmla="*/ 4710367 h 5149516"/>
              <a:gd name="connsiteX5" fmla="*/ 649703 w 12191998"/>
              <a:gd name="connsiteY5" fmla="*/ 4686303 h 5149516"/>
              <a:gd name="connsiteX6" fmla="*/ 649703 w 12191998"/>
              <a:gd name="connsiteY6" fmla="*/ 3603462 h 5149516"/>
              <a:gd name="connsiteX7" fmla="*/ 625640 w 12191998"/>
              <a:gd name="connsiteY7" fmla="*/ 3579398 h 5149516"/>
              <a:gd name="connsiteX8" fmla="*/ 11566356 w 12191998"/>
              <a:gd name="connsiteY8" fmla="*/ 3579394 h 5149516"/>
              <a:gd name="connsiteX9" fmla="*/ 11542292 w 12191998"/>
              <a:gd name="connsiteY9" fmla="*/ 3603458 h 5149516"/>
              <a:gd name="connsiteX10" fmla="*/ 11542292 w 12191998"/>
              <a:gd name="connsiteY10" fmla="*/ 4686299 h 5149516"/>
              <a:gd name="connsiteX11" fmla="*/ 11566356 w 12191998"/>
              <a:gd name="connsiteY11" fmla="*/ 4710363 h 5149516"/>
              <a:gd name="connsiteX12" fmla="*/ 11662607 w 12191998"/>
              <a:gd name="connsiteY12" fmla="*/ 4710363 h 5149516"/>
              <a:gd name="connsiteX13" fmla="*/ 11686671 w 12191998"/>
              <a:gd name="connsiteY13" fmla="*/ 4686299 h 5149516"/>
              <a:gd name="connsiteX14" fmla="*/ 11686671 w 12191998"/>
              <a:gd name="connsiteY14" fmla="*/ 3603458 h 5149516"/>
              <a:gd name="connsiteX15" fmla="*/ 11662607 w 12191998"/>
              <a:gd name="connsiteY15" fmla="*/ 3579394 h 5149516"/>
              <a:gd name="connsiteX16" fmla="*/ 529389 w 12191998"/>
              <a:gd name="connsiteY16" fmla="*/ 2009277 h 5149516"/>
              <a:gd name="connsiteX17" fmla="*/ 505325 w 12191998"/>
              <a:gd name="connsiteY17" fmla="*/ 2033341 h 5149516"/>
              <a:gd name="connsiteX18" fmla="*/ 505325 w 12191998"/>
              <a:gd name="connsiteY18" fmla="*/ 3116182 h 5149516"/>
              <a:gd name="connsiteX19" fmla="*/ 529389 w 12191998"/>
              <a:gd name="connsiteY19" fmla="*/ 3140246 h 5149516"/>
              <a:gd name="connsiteX20" fmla="*/ 625640 w 12191998"/>
              <a:gd name="connsiteY20" fmla="*/ 3140246 h 5149516"/>
              <a:gd name="connsiteX21" fmla="*/ 649703 w 12191998"/>
              <a:gd name="connsiteY21" fmla="*/ 3116182 h 5149516"/>
              <a:gd name="connsiteX22" fmla="*/ 649703 w 12191998"/>
              <a:gd name="connsiteY22" fmla="*/ 2033341 h 5149516"/>
              <a:gd name="connsiteX23" fmla="*/ 625640 w 12191998"/>
              <a:gd name="connsiteY23" fmla="*/ 2009277 h 5149516"/>
              <a:gd name="connsiteX24" fmla="*/ 11566356 w 12191998"/>
              <a:gd name="connsiteY24" fmla="*/ 2009273 h 5149516"/>
              <a:gd name="connsiteX25" fmla="*/ 11542292 w 12191998"/>
              <a:gd name="connsiteY25" fmla="*/ 2033337 h 5149516"/>
              <a:gd name="connsiteX26" fmla="*/ 11542292 w 12191998"/>
              <a:gd name="connsiteY26" fmla="*/ 3116178 h 5149516"/>
              <a:gd name="connsiteX27" fmla="*/ 11566356 w 12191998"/>
              <a:gd name="connsiteY27" fmla="*/ 3140242 h 5149516"/>
              <a:gd name="connsiteX28" fmla="*/ 11662607 w 12191998"/>
              <a:gd name="connsiteY28" fmla="*/ 3140242 h 5149516"/>
              <a:gd name="connsiteX29" fmla="*/ 11686671 w 12191998"/>
              <a:gd name="connsiteY29" fmla="*/ 3116178 h 5149516"/>
              <a:gd name="connsiteX30" fmla="*/ 11686671 w 12191998"/>
              <a:gd name="connsiteY30" fmla="*/ 2033337 h 5149516"/>
              <a:gd name="connsiteX31" fmla="*/ 11662607 w 12191998"/>
              <a:gd name="connsiteY31" fmla="*/ 2009273 h 5149516"/>
              <a:gd name="connsiteX32" fmla="*/ 529389 w 12191998"/>
              <a:gd name="connsiteY32" fmla="*/ 439156 h 5149516"/>
              <a:gd name="connsiteX33" fmla="*/ 505325 w 12191998"/>
              <a:gd name="connsiteY33" fmla="*/ 463220 h 5149516"/>
              <a:gd name="connsiteX34" fmla="*/ 505325 w 12191998"/>
              <a:gd name="connsiteY34" fmla="*/ 1546061 h 5149516"/>
              <a:gd name="connsiteX35" fmla="*/ 529389 w 12191998"/>
              <a:gd name="connsiteY35" fmla="*/ 1570125 h 5149516"/>
              <a:gd name="connsiteX36" fmla="*/ 625641 w 12191998"/>
              <a:gd name="connsiteY36" fmla="*/ 1570125 h 5149516"/>
              <a:gd name="connsiteX37" fmla="*/ 649705 w 12191998"/>
              <a:gd name="connsiteY37" fmla="*/ 1546061 h 5149516"/>
              <a:gd name="connsiteX38" fmla="*/ 649705 w 12191998"/>
              <a:gd name="connsiteY38" fmla="*/ 463220 h 5149516"/>
              <a:gd name="connsiteX39" fmla="*/ 625641 w 12191998"/>
              <a:gd name="connsiteY39" fmla="*/ 439156 h 5149516"/>
              <a:gd name="connsiteX40" fmla="*/ 11566356 w 12191998"/>
              <a:gd name="connsiteY40" fmla="*/ 439152 h 5149516"/>
              <a:gd name="connsiteX41" fmla="*/ 11542292 w 12191998"/>
              <a:gd name="connsiteY41" fmla="*/ 463216 h 5149516"/>
              <a:gd name="connsiteX42" fmla="*/ 11542292 w 12191998"/>
              <a:gd name="connsiteY42" fmla="*/ 1546057 h 5149516"/>
              <a:gd name="connsiteX43" fmla="*/ 11566356 w 12191998"/>
              <a:gd name="connsiteY43" fmla="*/ 1570121 h 5149516"/>
              <a:gd name="connsiteX44" fmla="*/ 11662607 w 12191998"/>
              <a:gd name="connsiteY44" fmla="*/ 1570121 h 5149516"/>
              <a:gd name="connsiteX45" fmla="*/ 11686671 w 12191998"/>
              <a:gd name="connsiteY45" fmla="*/ 1546057 h 5149516"/>
              <a:gd name="connsiteX46" fmla="*/ 11686671 w 12191998"/>
              <a:gd name="connsiteY46" fmla="*/ 463216 h 5149516"/>
              <a:gd name="connsiteX47" fmla="*/ 11662607 w 12191998"/>
              <a:gd name="connsiteY47" fmla="*/ 439152 h 5149516"/>
              <a:gd name="connsiteX48" fmla="*/ 0 w 12191998"/>
              <a:gd name="connsiteY48" fmla="*/ 0 h 5149516"/>
              <a:gd name="connsiteX49" fmla="*/ 12191998 w 12191998"/>
              <a:gd name="connsiteY49" fmla="*/ 0 h 5149516"/>
              <a:gd name="connsiteX50" fmla="*/ 12191998 w 12191998"/>
              <a:gd name="connsiteY50" fmla="*/ 5149516 h 5149516"/>
              <a:gd name="connsiteX51" fmla="*/ 0 w 12191998"/>
              <a:gd name="connsiteY51" fmla="*/ 5149516 h 51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8" h="5149516">
                <a:moveTo>
                  <a:pt x="529389" y="3579398"/>
                </a:moveTo>
                <a:cubicBezTo>
                  <a:pt x="516099" y="3579398"/>
                  <a:pt x="505325" y="3590172"/>
                  <a:pt x="505325" y="3603462"/>
                </a:cubicBezTo>
                <a:lnTo>
                  <a:pt x="505325" y="4686303"/>
                </a:lnTo>
                <a:cubicBezTo>
                  <a:pt x="505325" y="4699593"/>
                  <a:pt x="516099" y="4710367"/>
                  <a:pt x="529389" y="4710367"/>
                </a:cubicBezTo>
                <a:lnTo>
                  <a:pt x="625640" y="4710367"/>
                </a:lnTo>
                <a:cubicBezTo>
                  <a:pt x="638930" y="4710367"/>
                  <a:pt x="649703" y="4699593"/>
                  <a:pt x="649703" y="4686303"/>
                </a:cubicBezTo>
                <a:lnTo>
                  <a:pt x="649703" y="3603462"/>
                </a:lnTo>
                <a:cubicBezTo>
                  <a:pt x="649703" y="3590172"/>
                  <a:pt x="638930" y="3579398"/>
                  <a:pt x="625640" y="3579398"/>
                </a:cubicBezTo>
                <a:close/>
                <a:moveTo>
                  <a:pt x="11566356" y="3579394"/>
                </a:moveTo>
                <a:cubicBezTo>
                  <a:pt x="11553066" y="3579394"/>
                  <a:pt x="11542292" y="3590168"/>
                  <a:pt x="11542292" y="3603458"/>
                </a:cubicBezTo>
                <a:lnTo>
                  <a:pt x="11542292" y="4686299"/>
                </a:lnTo>
                <a:cubicBezTo>
                  <a:pt x="11542292" y="4699589"/>
                  <a:pt x="11553066" y="4710363"/>
                  <a:pt x="11566356" y="4710363"/>
                </a:cubicBezTo>
                <a:lnTo>
                  <a:pt x="11662607" y="4710363"/>
                </a:lnTo>
                <a:cubicBezTo>
                  <a:pt x="11675897" y="4710363"/>
                  <a:pt x="11686671" y="4699589"/>
                  <a:pt x="11686671" y="4686299"/>
                </a:cubicBezTo>
                <a:lnTo>
                  <a:pt x="11686671" y="3603458"/>
                </a:lnTo>
                <a:cubicBezTo>
                  <a:pt x="11686671" y="3590168"/>
                  <a:pt x="11675897" y="3579394"/>
                  <a:pt x="11662607" y="3579394"/>
                </a:cubicBezTo>
                <a:close/>
                <a:moveTo>
                  <a:pt x="529389" y="2009277"/>
                </a:moveTo>
                <a:cubicBezTo>
                  <a:pt x="516099" y="2009277"/>
                  <a:pt x="505325" y="2020051"/>
                  <a:pt x="505325" y="2033341"/>
                </a:cubicBezTo>
                <a:lnTo>
                  <a:pt x="505325" y="3116182"/>
                </a:lnTo>
                <a:cubicBezTo>
                  <a:pt x="505325" y="3129472"/>
                  <a:pt x="516099" y="3140246"/>
                  <a:pt x="529389" y="3140246"/>
                </a:cubicBezTo>
                <a:lnTo>
                  <a:pt x="625640" y="3140246"/>
                </a:lnTo>
                <a:cubicBezTo>
                  <a:pt x="638930" y="3140246"/>
                  <a:pt x="649703" y="3129472"/>
                  <a:pt x="649703" y="3116182"/>
                </a:cubicBezTo>
                <a:lnTo>
                  <a:pt x="649703" y="2033341"/>
                </a:lnTo>
                <a:cubicBezTo>
                  <a:pt x="649703" y="2020051"/>
                  <a:pt x="638930" y="2009277"/>
                  <a:pt x="625640" y="2009277"/>
                </a:cubicBezTo>
                <a:close/>
                <a:moveTo>
                  <a:pt x="11566356" y="2009273"/>
                </a:moveTo>
                <a:cubicBezTo>
                  <a:pt x="11553066" y="2009273"/>
                  <a:pt x="11542292" y="2020047"/>
                  <a:pt x="11542292" y="2033337"/>
                </a:cubicBezTo>
                <a:lnTo>
                  <a:pt x="11542292" y="3116178"/>
                </a:lnTo>
                <a:cubicBezTo>
                  <a:pt x="11542292" y="3129468"/>
                  <a:pt x="11553066" y="3140242"/>
                  <a:pt x="11566356" y="3140242"/>
                </a:cubicBezTo>
                <a:lnTo>
                  <a:pt x="11662607" y="3140242"/>
                </a:lnTo>
                <a:cubicBezTo>
                  <a:pt x="11675897" y="3140242"/>
                  <a:pt x="11686671" y="3129468"/>
                  <a:pt x="11686671" y="3116178"/>
                </a:cubicBezTo>
                <a:lnTo>
                  <a:pt x="11686671" y="2033337"/>
                </a:lnTo>
                <a:cubicBezTo>
                  <a:pt x="11686671" y="2020047"/>
                  <a:pt x="11675897" y="2009273"/>
                  <a:pt x="11662607" y="2009273"/>
                </a:cubicBezTo>
                <a:close/>
                <a:moveTo>
                  <a:pt x="529389" y="439156"/>
                </a:moveTo>
                <a:cubicBezTo>
                  <a:pt x="516100" y="439156"/>
                  <a:pt x="505325" y="449930"/>
                  <a:pt x="505325" y="463220"/>
                </a:cubicBezTo>
                <a:lnTo>
                  <a:pt x="505325" y="1546061"/>
                </a:lnTo>
                <a:cubicBezTo>
                  <a:pt x="505325" y="1559351"/>
                  <a:pt x="516100" y="1570125"/>
                  <a:pt x="529389" y="1570125"/>
                </a:cubicBezTo>
                <a:lnTo>
                  <a:pt x="625641" y="1570125"/>
                </a:lnTo>
                <a:cubicBezTo>
                  <a:pt x="638931" y="1570125"/>
                  <a:pt x="649705" y="1559351"/>
                  <a:pt x="649705" y="1546061"/>
                </a:cubicBezTo>
                <a:lnTo>
                  <a:pt x="649705" y="463220"/>
                </a:lnTo>
                <a:cubicBezTo>
                  <a:pt x="649705" y="449930"/>
                  <a:pt x="638931" y="439156"/>
                  <a:pt x="625641" y="439156"/>
                </a:cubicBezTo>
                <a:close/>
                <a:moveTo>
                  <a:pt x="11566356" y="439152"/>
                </a:moveTo>
                <a:cubicBezTo>
                  <a:pt x="11553066" y="439152"/>
                  <a:pt x="11542292" y="449926"/>
                  <a:pt x="11542292" y="463216"/>
                </a:cubicBezTo>
                <a:lnTo>
                  <a:pt x="11542292" y="1546057"/>
                </a:lnTo>
                <a:cubicBezTo>
                  <a:pt x="11542292" y="1559347"/>
                  <a:pt x="11553066" y="1570121"/>
                  <a:pt x="11566356" y="1570121"/>
                </a:cubicBezTo>
                <a:lnTo>
                  <a:pt x="11662607" y="1570121"/>
                </a:lnTo>
                <a:cubicBezTo>
                  <a:pt x="11675897" y="1570121"/>
                  <a:pt x="11686671" y="1559347"/>
                  <a:pt x="11686671" y="1546057"/>
                </a:cubicBezTo>
                <a:lnTo>
                  <a:pt x="11686671" y="463216"/>
                </a:lnTo>
                <a:cubicBezTo>
                  <a:pt x="11686671" y="449926"/>
                  <a:pt x="11675897" y="439152"/>
                  <a:pt x="11662607" y="439152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149516"/>
                </a:lnTo>
                <a:lnTo>
                  <a:pt x="0" y="5149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BB9AB91-B4E3-4EEE-A08B-5C2477962E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4001" r="5267" b="17400"/>
          <a:stretch>
            <a:fillRect/>
          </a:stretch>
        </p:blipFill>
        <p:spPr bwMode="auto">
          <a:xfrm>
            <a:off x="6084888" y="2332038"/>
            <a:ext cx="3098800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138D509-1FD9-4497-971E-F7A44C14F5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438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982295B-0801-41A9-8742-589557556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D9A8E13-5177-44D6-A7AB-9D44F1FAD5FD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2D21B1-3E62-017C-95D8-683E27E518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72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B60D09-C328-43F5-B6BE-38E4487E7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>
            <a:extLst>
              <a:ext uri="{FF2B5EF4-FFF2-40B4-BE49-F238E27FC236}">
                <a16:creationId xmlns:a16="http://schemas.microsoft.com/office/drawing/2014/main" id="{7D2C1758-F03C-4B5D-B1E8-7CA6736E69E4}"/>
              </a:ext>
            </a:extLst>
          </p:cNvPr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CFC969-2C09-429A-B31A-FBD81AF998F0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98268C-768F-4883-8C7C-A4F7AB12BD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B44FB05-BCB3-9350-68A8-D776E9DFDA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069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B60D09-C328-43F5-B6BE-38E4487E7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>
            <a:extLst>
              <a:ext uri="{FF2B5EF4-FFF2-40B4-BE49-F238E27FC236}">
                <a16:creationId xmlns:a16="http://schemas.microsoft.com/office/drawing/2014/main" id="{7D2C1758-F03C-4B5D-B1E8-7CA6736E69E4}"/>
              </a:ext>
            </a:extLst>
          </p:cNvPr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CFC969-2C09-429A-B31A-FBD81AF998F0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98268C-768F-4883-8C7C-A4F7AB12BD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CFE5567-477B-4720-8E53-62C5DCBB74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 t="2089" r="5139" b="65712"/>
          <a:stretch>
            <a:fillRect/>
          </a:stretch>
        </p:blipFill>
        <p:spPr bwMode="auto">
          <a:xfrm rot="231081">
            <a:off x="3207063" y="61972"/>
            <a:ext cx="2399515" cy="98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7166FCA-AAA9-8777-89BC-8C5A8255484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280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D6B1153-9FE7-488E-AC3A-7BCEF370E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DCBEEE2-25B0-4195-A53A-AF0DC15C51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t="17801" r="15086" b="261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B9566EE-C9A7-4AE3-A778-41B25F38E059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C26E6F-06C9-442B-8172-50B634C329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35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986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335A24A-362A-4920-86D3-49A5EEFC67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6337" r="26479" b="47771"/>
          <a:stretch>
            <a:fillRect/>
          </a:stretch>
        </p:blipFill>
        <p:spPr bwMode="auto">
          <a:xfrm>
            <a:off x="0" y="37719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A79AF57-761C-495E-9F0C-366A63106375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E8B58F-1D5E-CF73-BD2F-6899B7BA97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53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1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7" r:id="rId8"/>
    <p:sldLayoutId id="2147484214" r:id="rId9"/>
    <p:sldLayoutId id="2147484215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矩形 10">
            <a:extLst>
              <a:ext uri="{FF2B5EF4-FFF2-40B4-BE49-F238E27FC236}">
                <a16:creationId xmlns:a16="http://schemas.microsoft.com/office/drawing/2014/main" id="{05214482-8B9C-45DB-8B03-F1516A889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275606"/>
            <a:ext cx="6696744" cy="126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6000" b="1">
                <a:latin typeface="楷体" panose="02010609060101010101" pitchFamily="49" charset="-122"/>
                <a:ea typeface="黑体" panose="02010609060101010101" pitchFamily="49" charset="-122"/>
              </a:rPr>
              <a:t>整理和复习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79BB523-50F0-5D08-5B75-B73E92F0613B}"/>
              </a:ext>
            </a:extLst>
          </p:cNvPr>
          <p:cNvSpPr txBox="1"/>
          <p:nvPr/>
        </p:nvSpPr>
        <p:spPr>
          <a:xfrm>
            <a:off x="2699792" y="387822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b="1">
                <a:latin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二年级下册</a:t>
            </a:r>
            <a:endParaRPr lang="en-US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4">
            <a:extLst>
              <a:ext uri="{FF2B5EF4-FFF2-40B4-BE49-F238E27FC236}">
                <a16:creationId xmlns:a16="http://schemas.microsoft.com/office/drawing/2014/main" id="{E6F227F5-10E2-266C-3BA6-2D2ABD573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95486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复习导入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ED3B14-C0B9-B1B1-3572-39D3566D7F40}"/>
              </a:ext>
            </a:extLst>
          </p:cNvPr>
          <p:cNvSpPr txBox="1"/>
          <p:nvPr/>
        </p:nvSpPr>
        <p:spPr>
          <a:xfrm>
            <a:off x="755576" y="1203598"/>
            <a:ext cx="7902878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        回顾一下，本单元学习了哪些知识？有什么新的收获？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075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047C893-4FCB-8564-EB5A-915D92CCBC1D}"/>
              </a:ext>
            </a:extLst>
          </p:cNvPr>
          <p:cNvSpPr txBox="1"/>
          <p:nvPr/>
        </p:nvSpPr>
        <p:spPr>
          <a:xfrm>
            <a:off x="467544" y="460523"/>
            <a:ext cx="3237844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倍的概念</a:t>
            </a:r>
            <a:endParaRPr lang="en-US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6BFA184-D12C-FFE8-401D-D82A9B638382}"/>
              </a:ext>
            </a:extLst>
          </p:cNvPr>
          <p:cNvSpPr txBox="1"/>
          <p:nvPr/>
        </p:nvSpPr>
        <p:spPr>
          <a:xfrm>
            <a:off x="1949562" y="3305289"/>
            <a:ext cx="5244876" cy="1258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”是两个量比较的结果，有几个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份，就是几倍。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FAAC7AAA-584C-9C45-AE28-A64195E4FB50}"/>
              </a:ext>
            </a:extLst>
          </p:cNvPr>
          <p:cNvSpPr/>
          <p:nvPr/>
        </p:nvSpPr>
        <p:spPr>
          <a:xfrm>
            <a:off x="602266" y="1368283"/>
            <a:ext cx="360040" cy="360040"/>
          </a:xfrm>
          <a:prstGeom prst="ellipse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A8473EF-3F07-AB02-E710-C2E78A3341DE}"/>
              </a:ext>
            </a:extLst>
          </p:cNvPr>
          <p:cNvSpPr/>
          <p:nvPr/>
        </p:nvSpPr>
        <p:spPr>
          <a:xfrm>
            <a:off x="984472" y="1372360"/>
            <a:ext cx="360040" cy="360040"/>
          </a:xfrm>
          <a:prstGeom prst="ellipse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855B7B28-8799-5926-8261-5737C822EC51}"/>
              </a:ext>
            </a:extLst>
          </p:cNvPr>
          <p:cNvSpPr/>
          <p:nvPr/>
        </p:nvSpPr>
        <p:spPr>
          <a:xfrm>
            <a:off x="615389" y="1797153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03AD6E0-DFE3-18F5-B8E5-7690287C653C}"/>
              </a:ext>
            </a:extLst>
          </p:cNvPr>
          <p:cNvSpPr/>
          <p:nvPr/>
        </p:nvSpPr>
        <p:spPr>
          <a:xfrm>
            <a:off x="997595" y="1797153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A7634EF-3850-6AFE-4626-2FFF968DA847}"/>
              </a:ext>
            </a:extLst>
          </p:cNvPr>
          <p:cNvSpPr/>
          <p:nvPr/>
        </p:nvSpPr>
        <p:spPr>
          <a:xfrm>
            <a:off x="1379801" y="1797153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6FF1411-5646-8D82-4EBE-87A9545D5680}"/>
              </a:ext>
            </a:extLst>
          </p:cNvPr>
          <p:cNvSpPr/>
          <p:nvPr/>
        </p:nvSpPr>
        <p:spPr>
          <a:xfrm>
            <a:off x="1762007" y="1797153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6F7BAB3-4C52-078B-5296-948A2FBCC62E}"/>
              </a:ext>
            </a:extLst>
          </p:cNvPr>
          <p:cNvSpPr/>
          <p:nvPr/>
        </p:nvSpPr>
        <p:spPr>
          <a:xfrm>
            <a:off x="479454" y="1209160"/>
            <a:ext cx="1926698" cy="187220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43A8834-AE63-2B08-32B2-4F0FC5CD245E}"/>
              </a:ext>
            </a:extLst>
          </p:cNvPr>
          <p:cNvSpPr/>
          <p:nvPr/>
        </p:nvSpPr>
        <p:spPr>
          <a:xfrm>
            <a:off x="2681790" y="1354591"/>
            <a:ext cx="360040" cy="360040"/>
          </a:xfrm>
          <a:prstGeom prst="ellipse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14B5FFF-8EBF-D1AD-0FAD-94B866244F2A}"/>
              </a:ext>
            </a:extLst>
          </p:cNvPr>
          <p:cNvSpPr/>
          <p:nvPr/>
        </p:nvSpPr>
        <p:spPr>
          <a:xfrm>
            <a:off x="3059832" y="1354591"/>
            <a:ext cx="360040" cy="360040"/>
          </a:xfrm>
          <a:prstGeom prst="ellipse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6749DFF-DD84-D924-4A3F-603AA7CA241C}"/>
              </a:ext>
            </a:extLst>
          </p:cNvPr>
          <p:cNvSpPr/>
          <p:nvPr/>
        </p:nvSpPr>
        <p:spPr>
          <a:xfrm>
            <a:off x="2666601" y="1808837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B1D1F7A-150C-7ABF-9571-416FC99E2B5F}"/>
              </a:ext>
            </a:extLst>
          </p:cNvPr>
          <p:cNvSpPr/>
          <p:nvPr/>
        </p:nvSpPr>
        <p:spPr>
          <a:xfrm>
            <a:off x="3062645" y="1808837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04B77F13-7563-42EB-790A-E349589207D2}"/>
              </a:ext>
            </a:extLst>
          </p:cNvPr>
          <p:cNvSpPr/>
          <p:nvPr/>
        </p:nvSpPr>
        <p:spPr>
          <a:xfrm>
            <a:off x="3458689" y="1808837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E7C9210-07B6-8446-13D6-7AA489DC7F60}"/>
              </a:ext>
            </a:extLst>
          </p:cNvPr>
          <p:cNvSpPr/>
          <p:nvPr/>
        </p:nvSpPr>
        <p:spPr>
          <a:xfrm>
            <a:off x="3854733" y="1808837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C8EB2FE8-7FF9-B609-6CEB-47990D4956C1}"/>
              </a:ext>
            </a:extLst>
          </p:cNvPr>
          <p:cNvSpPr/>
          <p:nvPr/>
        </p:nvSpPr>
        <p:spPr>
          <a:xfrm>
            <a:off x="2555776" y="1224266"/>
            <a:ext cx="2620832" cy="18571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E82BE262-CCE9-30CF-F33E-D6A95C915AA7}"/>
              </a:ext>
            </a:extLst>
          </p:cNvPr>
          <p:cNvSpPr/>
          <p:nvPr/>
        </p:nvSpPr>
        <p:spPr>
          <a:xfrm>
            <a:off x="3437874" y="1354591"/>
            <a:ext cx="360040" cy="360040"/>
          </a:xfrm>
          <a:prstGeom prst="ellipse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075FD09A-AC3A-6D2C-6CC4-E86F113714BF}"/>
              </a:ext>
            </a:extLst>
          </p:cNvPr>
          <p:cNvSpPr/>
          <p:nvPr/>
        </p:nvSpPr>
        <p:spPr>
          <a:xfrm>
            <a:off x="4250777" y="1808837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97761249-1B92-DE79-447B-69FCAA608CE0}"/>
              </a:ext>
            </a:extLst>
          </p:cNvPr>
          <p:cNvSpPr/>
          <p:nvPr/>
        </p:nvSpPr>
        <p:spPr>
          <a:xfrm>
            <a:off x="4646821" y="1808837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B631CD4E-A74A-159A-1E86-BF0889040AAB}"/>
              </a:ext>
            </a:extLst>
          </p:cNvPr>
          <p:cNvSpPr/>
          <p:nvPr/>
        </p:nvSpPr>
        <p:spPr>
          <a:xfrm>
            <a:off x="5480126" y="1355138"/>
            <a:ext cx="360040" cy="360040"/>
          </a:xfrm>
          <a:prstGeom prst="ellipse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A4AC1F91-49F7-DED1-F8D9-020A5CD4D4E3}"/>
              </a:ext>
            </a:extLst>
          </p:cNvPr>
          <p:cNvSpPr/>
          <p:nvPr/>
        </p:nvSpPr>
        <p:spPr>
          <a:xfrm>
            <a:off x="5860265" y="1355138"/>
            <a:ext cx="360040" cy="360040"/>
          </a:xfrm>
          <a:prstGeom prst="ellipse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1E05ECAC-11CF-803A-C7CC-DB00D5467130}"/>
              </a:ext>
            </a:extLst>
          </p:cNvPr>
          <p:cNvSpPr/>
          <p:nvPr/>
        </p:nvSpPr>
        <p:spPr>
          <a:xfrm>
            <a:off x="5480126" y="1805766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6C461DCB-8BFC-F56A-9535-A6890273859A}"/>
              </a:ext>
            </a:extLst>
          </p:cNvPr>
          <p:cNvSpPr/>
          <p:nvPr/>
        </p:nvSpPr>
        <p:spPr>
          <a:xfrm>
            <a:off x="5860751" y="1805766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470AF52A-8B56-7665-97E9-D5A916082F83}"/>
              </a:ext>
            </a:extLst>
          </p:cNvPr>
          <p:cNvSpPr/>
          <p:nvPr/>
        </p:nvSpPr>
        <p:spPr>
          <a:xfrm>
            <a:off x="6241376" y="1805766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82454A19-6635-AF52-8241-08B298E331C9}"/>
              </a:ext>
            </a:extLst>
          </p:cNvPr>
          <p:cNvSpPr/>
          <p:nvPr/>
        </p:nvSpPr>
        <p:spPr>
          <a:xfrm>
            <a:off x="6622001" y="1805766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5A7E149C-AA0B-5EDD-E23D-EC77E1EFB08D}"/>
              </a:ext>
            </a:extLst>
          </p:cNvPr>
          <p:cNvSpPr/>
          <p:nvPr/>
        </p:nvSpPr>
        <p:spPr>
          <a:xfrm>
            <a:off x="5364088" y="1224267"/>
            <a:ext cx="3300458" cy="1857100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2EBD5161-480B-C72A-582F-F8F92ED9FE28}"/>
              </a:ext>
            </a:extLst>
          </p:cNvPr>
          <p:cNvSpPr/>
          <p:nvPr/>
        </p:nvSpPr>
        <p:spPr>
          <a:xfrm>
            <a:off x="6240404" y="1355138"/>
            <a:ext cx="360040" cy="360040"/>
          </a:xfrm>
          <a:prstGeom prst="ellipse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CF30BC51-A168-0FED-FC56-A98C0DEF181E}"/>
              </a:ext>
            </a:extLst>
          </p:cNvPr>
          <p:cNvSpPr/>
          <p:nvPr/>
        </p:nvSpPr>
        <p:spPr>
          <a:xfrm>
            <a:off x="7002626" y="1805766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A2427B45-922E-210E-A519-A71560E95B7E}"/>
              </a:ext>
            </a:extLst>
          </p:cNvPr>
          <p:cNvSpPr/>
          <p:nvPr/>
        </p:nvSpPr>
        <p:spPr>
          <a:xfrm>
            <a:off x="7383251" y="1805766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7653AF6B-B348-B754-6FBD-197E1EA0FDAC}"/>
              </a:ext>
            </a:extLst>
          </p:cNvPr>
          <p:cNvSpPr/>
          <p:nvPr/>
        </p:nvSpPr>
        <p:spPr>
          <a:xfrm>
            <a:off x="6620543" y="1355292"/>
            <a:ext cx="360040" cy="360040"/>
          </a:xfrm>
          <a:prstGeom prst="ellipse">
            <a:avLst/>
          </a:prstGeom>
          <a:solidFill>
            <a:srgbClr val="00B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E2960737-7665-82BC-CA2E-0A6567A6FDB7}"/>
              </a:ext>
            </a:extLst>
          </p:cNvPr>
          <p:cNvSpPr/>
          <p:nvPr/>
        </p:nvSpPr>
        <p:spPr>
          <a:xfrm>
            <a:off x="7763877" y="1805766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C0F6BBB-13F7-6434-7529-8E31922046C1}"/>
              </a:ext>
            </a:extLst>
          </p:cNvPr>
          <p:cNvSpPr txBox="1"/>
          <p:nvPr/>
        </p:nvSpPr>
        <p:spPr>
          <a:xfrm>
            <a:off x="496770" y="2196028"/>
            <a:ext cx="1872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latin typeface="+mj-lt"/>
                <a:cs typeface="Times New Roman" panose="02020603050405020304" pitchFamily="18" charset="0"/>
              </a:rPr>
              <a:t>红色数量是绿色的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倍</a:t>
            </a:r>
            <a:endParaRPr lang="en-US" sz="2400" b="1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E2AE513-C9EC-41D8-502E-39AB32AEA652}"/>
              </a:ext>
            </a:extLst>
          </p:cNvPr>
          <p:cNvSpPr txBox="1"/>
          <p:nvPr/>
        </p:nvSpPr>
        <p:spPr>
          <a:xfrm>
            <a:off x="2954634" y="2196028"/>
            <a:ext cx="1872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latin typeface="+mj-lt"/>
                <a:cs typeface="Times New Roman" panose="02020603050405020304" pitchFamily="18" charset="0"/>
              </a:rPr>
              <a:t>红色数量是绿色的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倍</a:t>
            </a:r>
            <a:endParaRPr lang="en-US" sz="2400" b="1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7388259-7DCD-288A-16FB-D000AD2F43EE}"/>
              </a:ext>
            </a:extLst>
          </p:cNvPr>
          <p:cNvSpPr txBox="1"/>
          <p:nvPr/>
        </p:nvSpPr>
        <p:spPr>
          <a:xfrm>
            <a:off x="5997462" y="2211710"/>
            <a:ext cx="1872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>
                <a:latin typeface="+mj-lt"/>
                <a:cs typeface="Times New Roman" panose="02020603050405020304" pitchFamily="18" charset="0"/>
              </a:rPr>
              <a:t>红色数量是绿色的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倍</a:t>
            </a:r>
            <a:endParaRPr lang="en-US" sz="2400" b="1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3DBE8097-D351-D503-B5DA-16C74A55F856}"/>
              </a:ext>
            </a:extLst>
          </p:cNvPr>
          <p:cNvGrpSpPr/>
          <p:nvPr/>
        </p:nvGrpSpPr>
        <p:grpSpPr>
          <a:xfrm>
            <a:off x="3347865" y="195486"/>
            <a:ext cx="5165318" cy="863022"/>
            <a:chOff x="3347865" y="195485"/>
            <a:chExt cx="5165318" cy="974437"/>
          </a:xfrm>
        </p:grpSpPr>
        <p:sp>
          <p:nvSpPr>
            <p:cNvPr id="36" name="思想气泡: 云 35">
              <a:extLst>
                <a:ext uri="{FF2B5EF4-FFF2-40B4-BE49-F238E27FC236}">
                  <a16:creationId xmlns:a16="http://schemas.microsoft.com/office/drawing/2014/main" id="{F345DCC5-B1E4-67CE-F551-C7E0CC13CA4C}"/>
                </a:ext>
              </a:extLst>
            </p:cNvPr>
            <p:cNvSpPr/>
            <p:nvPr/>
          </p:nvSpPr>
          <p:spPr>
            <a:xfrm>
              <a:off x="3347865" y="195485"/>
              <a:ext cx="5165318" cy="974437"/>
            </a:xfrm>
            <a:prstGeom prst="cloudCallout">
              <a:avLst>
                <a:gd name="adj1" fmla="val -35560"/>
                <a:gd name="adj2" fmla="val 61893"/>
              </a:avLst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endParaRPr 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03265F3B-2CF3-7F7E-D6B2-2CB7F57AD9A1}"/>
                </a:ext>
              </a:extLst>
            </p:cNvPr>
            <p:cNvSpPr txBox="1"/>
            <p:nvPr/>
          </p:nvSpPr>
          <p:spPr>
            <a:xfrm>
              <a:off x="3828200" y="355622"/>
              <a:ext cx="4671781" cy="63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2800" b="1">
                  <a:latin typeface="楷体" panose="02010609060101010101" pitchFamily="49" charset="-122"/>
                  <a:cs typeface="Times New Roman" panose="02020603050405020304" pitchFamily="18" charset="0"/>
                </a:rPr>
                <a:t>数量不同</a:t>
              </a:r>
              <a:r>
                <a:rPr lang="en-US" altLang="zh-CN" sz="2800" b="1">
                  <a:latin typeface="楷体" panose="02010609060101010101" pitchFamily="49" charset="-122"/>
                  <a:cs typeface="Times New Roman" panose="02020603050405020304" pitchFamily="18" charset="0"/>
                </a:rPr>
                <a:t>,</a:t>
              </a:r>
              <a:r>
                <a:rPr lang="zh-CN" altLang="en-US" sz="2800" b="1">
                  <a:latin typeface="楷体" panose="02010609060101010101" pitchFamily="49" charset="-122"/>
                  <a:cs typeface="Times New Roman" panose="02020603050405020304" pitchFamily="18" charset="0"/>
                </a:rPr>
                <a:t>为什么都是</a:t>
              </a:r>
              <a:r>
                <a:rPr lang="en-US" altLang="zh-CN" sz="2800" b="1">
                  <a:latin typeface="+mj-lt"/>
                  <a:cs typeface="Times New Roman" panose="02020603050405020304" pitchFamily="18" charset="0"/>
                </a:rPr>
                <a:t>2</a:t>
              </a:r>
              <a:r>
                <a:rPr lang="zh-CN" altLang="en-US" sz="2800" b="1">
                  <a:latin typeface="楷体" panose="02010609060101010101" pitchFamily="49" charset="-122"/>
                  <a:cs typeface="Times New Roman" panose="02020603050405020304" pitchFamily="18" charset="0"/>
                </a:rPr>
                <a:t>倍？</a:t>
              </a:r>
              <a:endParaRPr lang="en-US" sz="2800" b="1">
                <a:latin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椭圆 38">
            <a:extLst>
              <a:ext uri="{FF2B5EF4-FFF2-40B4-BE49-F238E27FC236}">
                <a16:creationId xmlns:a16="http://schemas.microsoft.com/office/drawing/2014/main" id="{12D52652-CEBF-2CDB-2784-53BA77E1F658}"/>
              </a:ext>
            </a:extLst>
          </p:cNvPr>
          <p:cNvSpPr/>
          <p:nvPr/>
        </p:nvSpPr>
        <p:spPr>
          <a:xfrm>
            <a:off x="8153143" y="1805766"/>
            <a:ext cx="360040" cy="360040"/>
          </a:xfrm>
          <a:prstGeom prst="ellipse">
            <a:avLst/>
          </a:prstGeom>
          <a:solidFill>
            <a:srgbClr val="FF00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endParaRPr lang="en-US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73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396F500-6D75-7961-3B55-868C92934D0D}"/>
              </a:ext>
            </a:extLst>
          </p:cNvPr>
          <p:cNvSpPr txBox="1"/>
          <p:nvPr/>
        </p:nvSpPr>
        <p:spPr>
          <a:xfrm>
            <a:off x="971600" y="1275606"/>
            <a:ext cx="691276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ea typeface="黑体" panose="02010609060101010101" pitchFamily="49" charset="-122"/>
                <a:cs typeface="Times New Roman" panose="02020603050405020304" pitchFamily="18" charset="0"/>
              </a:rPr>
              <a:t>①什么时候用加、减、乘、除？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1D87E90-3F5D-E63A-4E28-38DC00D862BC}"/>
              </a:ext>
            </a:extLst>
          </p:cNvPr>
          <p:cNvSpPr txBox="1"/>
          <p:nvPr/>
        </p:nvSpPr>
        <p:spPr>
          <a:xfrm>
            <a:off x="467544" y="460523"/>
            <a:ext cx="3237844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解决问题</a:t>
            </a:r>
            <a:endParaRPr lang="en-US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6F43831-6AD9-6B2D-6178-788CD357B649}"/>
              </a:ext>
            </a:extLst>
          </p:cNvPr>
          <p:cNvSpPr txBox="1"/>
          <p:nvPr/>
        </p:nvSpPr>
        <p:spPr>
          <a:xfrm>
            <a:off x="971600" y="1978446"/>
            <a:ext cx="7200800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②如何清晰</a:t>
            </a:r>
            <a:r>
              <a:rPr lang="zh-CN" altLang="en-US" sz="3000" b="1">
                <a:ea typeface="黑体" panose="02010609060101010101" pitchFamily="49" charset="-122"/>
                <a:cs typeface="Times New Roman" panose="02020603050405020304" pitchFamily="18" charset="0"/>
              </a:rPr>
              <a:t>地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表示数量之间的倍数关系？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F0E9930-6447-E0B9-521C-803423B6745B}"/>
              </a:ext>
            </a:extLst>
          </p:cNvPr>
          <p:cNvSpPr txBox="1"/>
          <p:nvPr/>
        </p:nvSpPr>
        <p:spPr>
          <a:xfrm>
            <a:off x="1594644" y="4011910"/>
            <a:ext cx="4633540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数量关系：和、差、倍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172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07F0171-5932-475C-962A-5278ADCF9D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394" y="992727"/>
            <a:ext cx="5677705" cy="261855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B73B1C0-7D7E-2EA1-182C-193C8CE3DA85}"/>
              </a:ext>
            </a:extLst>
          </p:cNvPr>
          <p:cNvSpPr txBox="1"/>
          <p:nvPr/>
        </p:nvSpPr>
        <p:spPr>
          <a:xfrm>
            <a:off x="863588" y="339502"/>
            <a:ext cx="7416824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典例</a:t>
            </a:r>
            <a:r>
              <a:rPr lang="en-US" altLang="zh-CN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的几倍，怎样思考？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2E75837-1526-C819-299D-5964E126844F}"/>
              </a:ext>
            </a:extLst>
          </p:cNvPr>
          <p:cNvSpPr txBox="1"/>
          <p:nvPr/>
        </p:nvSpPr>
        <p:spPr>
          <a:xfrm>
            <a:off x="899592" y="1851670"/>
            <a:ext cx="1746294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0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线段图</a:t>
            </a:r>
            <a:endParaRPr lang="en-US" sz="30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572C228-790D-FDEC-70C0-3E4854FEACCB}"/>
              </a:ext>
            </a:extLst>
          </p:cNvPr>
          <p:cNvSpPr txBox="1"/>
          <p:nvPr/>
        </p:nvSpPr>
        <p:spPr>
          <a:xfrm>
            <a:off x="5827542" y="1704021"/>
            <a:ext cx="2520279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÷5=3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81096D1-C575-DE19-FF6D-B494E7562ED4}"/>
              </a:ext>
            </a:extLst>
          </p:cNvPr>
          <p:cNvSpPr txBox="1"/>
          <p:nvPr/>
        </p:nvSpPr>
        <p:spPr>
          <a:xfrm>
            <a:off x="3163180" y="1176627"/>
            <a:ext cx="5769838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latin typeface="+mj-lt"/>
                <a:cs typeface="Times New Roman" panose="02020603050405020304" pitchFamily="18" charset="0"/>
              </a:rPr>
              <a:t>想：</a:t>
            </a:r>
            <a:r>
              <a:rPr lang="en-US" altLang="zh-CN" sz="2800" b="1">
                <a:latin typeface="+mj-lt"/>
                <a:cs typeface="Times New Roman" panose="02020603050405020304" pitchFamily="18" charset="0"/>
              </a:rPr>
              <a:t>15</a:t>
            </a:r>
            <a:r>
              <a:rPr lang="zh-CN" altLang="en-US" sz="2800" b="1">
                <a:latin typeface="+mj-lt"/>
                <a:cs typeface="Times New Roman" panose="02020603050405020304" pitchFamily="18" charset="0"/>
              </a:rPr>
              <a:t>里面有几个</a:t>
            </a:r>
            <a:r>
              <a:rPr lang="en-US" altLang="zh-CN" sz="2800" b="1">
                <a:latin typeface="+mj-lt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latin typeface="+mj-lt"/>
                <a:cs typeface="Times New Roman" panose="02020603050405020304" pitchFamily="18" charset="0"/>
              </a:rPr>
              <a:t>，用除法计算。</a:t>
            </a:r>
            <a:endParaRPr lang="en-US" sz="2800" b="1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9" name="对话气泡: 圆角矩形 28">
            <a:extLst>
              <a:ext uri="{FF2B5EF4-FFF2-40B4-BE49-F238E27FC236}">
                <a16:creationId xmlns:a16="http://schemas.microsoft.com/office/drawing/2014/main" id="{B5DD2FC7-E8C8-AE51-6124-5A8AB9F1C921}"/>
              </a:ext>
            </a:extLst>
          </p:cNvPr>
          <p:cNvSpPr/>
          <p:nvPr/>
        </p:nvSpPr>
        <p:spPr>
          <a:xfrm>
            <a:off x="1043608" y="3677250"/>
            <a:ext cx="3829728" cy="1162875"/>
          </a:xfrm>
          <a:prstGeom prst="wedgeRoundRectCallout">
            <a:avLst>
              <a:gd name="adj1" fmla="val -20849"/>
              <a:gd name="adj2" fmla="val -88389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改变条件、问题，你还能列出哪些式子？</a:t>
            </a:r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B0E5CB2-1EE9-D20C-FE9E-0CFBEB487F28}"/>
              </a:ext>
            </a:extLst>
          </p:cNvPr>
          <p:cNvSpPr txBox="1"/>
          <p:nvPr/>
        </p:nvSpPr>
        <p:spPr>
          <a:xfrm>
            <a:off x="5827542" y="3118620"/>
            <a:ext cx="3196511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×3=15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÷3=5</a:t>
            </a:r>
            <a:r>
              <a:rPr lang="zh-CN" alt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altLang="zh-CN" sz="30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48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 animBg="1"/>
      <p:bldP spid="3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3290EBF-E2F4-93BC-9D9F-669F79AC68A9}"/>
              </a:ext>
            </a:extLst>
          </p:cNvPr>
          <p:cNvSpPr txBox="1"/>
          <p:nvPr/>
        </p:nvSpPr>
        <p:spPr>
          <a:xfrm>
            <a:off x="785672" y="339502"/>
            <a:ext cx="1656184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典例</a:t>
            </a:r>
            <a:r>
              <a:rPr lang="en-US" altLang="zh-CN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8144DF1-A142-6B13-EA68-4ABFC81DEFAE}"/>
              </a:ext>
            </a:extLst>
          </p:cNvPr>
          <p:cNvSpPr txBox="1"/>
          <p:nvPr/>
        </p:nvSpPr>
        <p:spPr>
          <a:xfrm>
            <a:off x="810047" y="3026977"/>
            <a:ext cx="5130105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松鼠的只数是小兔的几倍？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289FF6-7674-6302-6742-0CE5AEDC13FB}"/>
              </a:ext>
            </a:extLst>
          </p:cNvPr>
          <p:cNvSpPr txBox="1"/>
          <p:nvPr/>
        </p:nvSpPr>
        <p:spPr>
          <a:xfrm>
            <a:off x="785672" y="3624961"/>
            <a:ext cx="525658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小兔和青蛙一共有多少只？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B577889-6A84-2206-1F51-DED9BFF0AEE8}"/>
              </a:ext>
            </a:extLst>
          </p:cNvPr>
          <p:cNvSpPr txBox="1"/>
          <p:nvPr/>
        </p:nvSpPr>
        <p:spPr>
          <a:xfrm>
            <a:off x="779651" y="4210694"/>
            <a:ext cx="525658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松鼠的只数是青蛙的几倍？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9569F2B-D431-97A8-DB7E-DAF6AFDD599F}"/>
              </a:ext>
            </a:extLst>
          </p:cNvPr>
          <p:cNvGrpSpPr/>
          <p:nvPr/>
        </p:nvGrpSpPr>
        <p:grpSpPr>
          <a:xfrm>
            <a:off x="1206931" y="1115540"/>
            <a:ext cx="7037477" cy="1849415"/>
            <a:chOff x="1206931" y="1115540"/>
            <a:chExt cx="7037477" cy="184941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91EA7C3-28E7-816B-F2C9-58E2D5EDB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8573" y="1127656"/>
              <a:ext cx="1980701" cy="141129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D59241E8-8FF7-128C-30B0-EF191E57B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6931" y="1411844"/>
              <a:ext cx="1234925" cy="1159906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21BCC5F1-80DB-D567-3E07-F031F469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3950" y="1521399"/>
              <a:ext cx="1432226" cy="1019001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96C3A0BA-7E53-B552-B0C6-541EC851A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6789" y="1115540"/>
              <a:ext cx="1152128" cy="1365768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FBD60096-7C21-EC12-CECE-1FD431F55BAC}"/>
                </a:ext>
              </a:extLst>
            </p:cNvPr>
            <p:cNvSpPr txBox="1"/>
            <p:nvPr/>
          </p:nvSpPr>
          <p:spPr>
            <a:xfrm>
              <a:off x="1403648" y="2371651"/>
              <a:ext cx="6840760" cy="593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            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24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            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           ？只</a:t>
              </a:r>
              <a:endParaRPr 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795D05CC-F305-C9AF-59FA-D3DFE1289255}"/>
              </a:ext>
            </a:extLst>
          </p:cNvPr>
          <p:cNvSpPr/>
          <p:nvPr/>
        </p:nvSpPr>
        <p:spPr>
          <a:xfrm>
            <a:off x="2339752" y="245354"/>
            <a:ext cx="3960440" cy="1008112"/>
          </a:xfrm>
          <a:prstGeom prst="wedgeRoundRectCallout">
            <a:avLst>
              <a:gd name="adj1" fmla="val 26422"/>
              <a:gd name="adj2" fmla="val 66199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请你根据图片信息再提出一个问题并解答。</a:t>
            </a:r>
            <a:endParaRPr lang="en-US" altLang="zh-CN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D861F23-7C6E-E349-19B1-0F410C77FBCF}"/>
              </a:ext>
            </a:extLst>
          </p:cNvPr>
          <p:cNvSpPr txBox="1"/>
          <p:nvPr/>
        </p:nvSpPr>
        <p:spPr>
          <a:xfrm>
            <a:off x="5796136" y="2969635"/>
            <a:ext cx="237626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÷6=4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8AA8581-B98A-D678-DD5C-201E6553077C}"/>
              </a:ext>
            </a:extLst>
          </p:cNvPr>
          <p:cNvSpPr txBox="1"/>
          <p:nvPr/>
        </p:nvSpPr>
        <p:spPr>
          <a:xfrm>
            <a:off x="5782766" y="3599493"/>
            <a:ext cx="237626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6+8=14(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EB6098B-9CDC-3EE3-9B47-D04A63F020D4}"/>
              </a:ext>
            </a:extLst>
          </p:cNvPr>
          <p:cNvSpPr txBox="1"/>
          <p:nvPr/>
        </p:nvSpPr>
        <p:spPr>
          <a:xfrm>
            <a:off x="5773241" y="4209384"/>
            <a:ext cx="237626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en-US" altLang="zh-CN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8=3</a:t>
            </a:r>
          </a:p>
        </p:txBody>
      </p:sp>
    </p:spTree>
    <p:extLst>
      <p:ext uri="{BB962C8B-B14F-4D97-AF65-F5344CB8AC3E}">
        <p14:creationId xmlns:p14="http://schemas.microsoft.com/office/powerpoint/2010/main" val="424086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5AB4ACB5-2906-A217-FB11-C8549BE425CA}"/>
              </a:ext>
            </a:extLst>
          </p:cNvPr>
          <p:cNvSpPr txBox="1"/>
          <p:nvPr/>
        </p:nvSpPr>
        <p:spPr>
          <a:xfrm>
            <a:off x="503548" y="191975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latin typeface="楷体" panose="02010609060101010101" pitchFamily="49" charset="-122"/>
                <a:cs typeface="Times New Roman" panose="02020603050405020304" pitchFamily="18" charset="0"/>
              </a:rPr>
              <a:t>  要求有多少只小狗，可以补充怎样的条件？请你补充合适的条件并解答。</a:t>
            </a:r>
            <a:endParaRPr lang="en-US" sz="30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B3C27F7-29E6-77F6-341A-D02BA91EABAF}"/>
              </a:ext>
            </a:extLst>
          </p:cNvPr>
          <p:cNvSpPr txBox="1"/>
          <p:nvPr/>
        </p:nvSpPr>
        <p:spPr>
          <a:xfrm>
            <a:off x="683568" y="3074112"/>
            <a:ext cx="5256584" cy="170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松鼠的只数是小狗的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</a:t>
            </a:r>
            <a:r>
              <a:rPr lang="zh-CN" altLang="en-US" sz="3000" b="1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小狗的只数是青蛙的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小兔和小狗一共有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D0B05AE-91BC-52C5-9180-D7DDAA33EC39}"/>
              </a:ext>
            </a:extLst>
          </p:cNvPr>
          <p:cNvSpPr txBox="1"/>
          <p:nvPr/>
        </p:nvSpPr>
        <p:spPr>
          <a:xfrm>
            <a:off x="5342213" y="3052210"/>
            <a:ext cx="35001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9AF8030-0C1E-1CFC-C271-395147F7877A}"/>
              </a:ext>
            </a:extLst>
          </p:cNvPr>
          <p:cNvSpPr txBox="1"/>
          <p:nvPr/>
        </p:nvSpPr>
        <p:spPr>
          <a:xfrm>
            <a:off x="5342213" y="3667733"/>
            <a:ext cx="3843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8×2=16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34BB713-B591-3C65-DB4A-139C88BEF35B}"/>
              </a:ext>
            </a:extLst>
          </p:cNvPr>
          <p:cNvSpPr txBox="1"/>
          <p:nvPr/>
        </p:nvSpPr>
        <p:spPr>
          <a:xfrm>
            <a:off x="5342213" y="4252508"/>
            <a:ext cx="3600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sz="3200">
              <a:solidFill>
                <a:srgbClr val="FF0000"/>
              </a:solidFill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E8C838E-36D4-4D53-B23F-1D8F42295C22}"/>
              </a:ext>
            </a:extLst>
          </p:cNvPr>
          <p:cNvGrpSpPr/>
          <p:nvPr/>
        </p:nvGrpSpPr>
        <p:grpSpPr>
          <a:xfrm>
            <a:off x="1206931" y="1115540"/>
            <a:ext cx="7037477" cy="1849415"/>
            <a:chOff x="1206931" y="1115540"/>
            <a:chExt cx="7037477" cy="1849415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444B3602-EA6A-08A1-12DD-8F2B47F6F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8573" y="1127656"/>
              <a:ext cx="1980701" cy="1411293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9C3190A-D8FE-4105-250A-CC221B0BB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6931" y="1411844"/>
              <a:ext cx="1234925" cy="1159906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8FBD9C3-B3FD-3EE2-85B4-C2897A09E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3950" y="1521399"/>
              <a:ext cx="1432226" cy="101900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1623F572-32E9-D2AC-F5C8-E23D666A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6789" y="1115540"/>
              <a:ext cx="1152128" cy="1365768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0E2FE67-F606-9473-8753-36D47114B4F7}"/>
                </a:ext>
              </a:extLst>
            </p:cNvPr>
            <p:cNvSpPr txBox="1"/>
            <p:nvPr/>
          </p:nvSpPr>
          <p:spPr>
            <a:xfrm>
              <a:off x="1403648" y="2371651"/>
              <a:ext cx="6840760" cy="593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            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24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            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           ？只</a:t>
              </a:r>
              <a:endParaRPr 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055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3772229D-60F0-0FC1-A7B1-EB4DD5E099E0}"/>
              </a:ext>
            </a:extLst>
          </p:cNvPr>
          <p:cNvGrpSpPr/>
          <p:nvPr/>
        </p:nvGrpSpPr>
        <p:grpSpPr>
          <a:xfrm>
            <a:off x="668634" y="715054"/>
            <a:ext cx="7647782" cy="3368864"/>
            <a:chOff x="668634" y="715054"/>
            <a:chExt cx="7647782" cy="3368864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71FD9E30-BC8D-9756-499A-7315B0FC6460}"/>
                </a:ext>
              </a:extLst>
            </p:cNvPr>
            <p:cNvGrpSpPr/>
            <p:nvPr/>
          </p:nvGrpSpPr>
          <p:grpSpPr>
            <a:xfrm>
              <a:off x="827584" y="843558"/>
              <a:ext cx="7488832" cy="3240360"/>
              <a:chOff x="4679606" y="1854168"/>
              <a:chExt cx="4162939" cy="3240360"/>
            </a:xfrm>
          </p:grpSpPr>
          <p:pic>
            <p:nvPicPr>
              <p:cNvPr id="3" name="图片 8" descr="画一画，算一算框_副本">
                <a:extLst>
                  <a:ext uri="{FF2B5EF4-FFF2-40B4-BE49-F238E27FC236}">
                    <a16:creationId xmlns:a16="http://schemas.microsoft.com/office/drawing/2014/main" id="{CC681CEE-CE96-BCC0-8FF9-2AEA441DCF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79606" y="1854168"/>
                <a:ext cx="4162939" cy="324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0C8365E-0816-255A-94A8-85F4BF50CEB2}"/>
                  </a:ext>
                </a:extLst>
              </p:cNvPr>
              <p:cNvSpPr txBox="1"/>
              <p:nvPr/>
            </p:nvSpPr>
            <p:spPr>
              <a:xfrm>
                <a:off x="4919776" y="2393573"/>
                <a:ext cx="3842713" cy="2377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3200" b="1">
                    <a:latin typeface="楷体" panose="02010609060101010101" pitchFamily="49" charset="-122"/>
                    <a:cs typeface="Times New Roman" panose="02020603050405020304" pitchFamily="18" charset="0"/>
                  </a:rPr>
                  <a:t>    在解决有关倍数的问题时，可以通过</a:t>
                </a:r>
                <a:r>
                  <a:rPr lang="zh-CN" altLang="en-US" sz="3200" b="1">
                    <a:solidFill>
                      <a:srgbClr val="FF0000"/>
                    </a:solidFill>
                    <a:latin typeface="楷体" panose="02010609060101010101" pitchFamily="49" charset="-122"/>
                    <a:cs typeface="Times New Roman" panose="02020603050405020304" pitchFamily="18" charset="0"/>
                  </a:rPr>
                  <a:t>画线段图</a:t>
                </a:r>
                <a:r>
                  <a:rPr lang="zh-CN" altLang="en-US" sz="3200" b="1">
                    <a:latin typeface="楷体" panose="02010609060101010101" pitchFamily="49" charset="-122"/>
                    <a:cs typeface="Times New Roman" panose="02020603050405020304" pitchFamily="18" charset="0"/>
                  </a:rPr>
                  <a:t>帮助分析数量关系；提出问题或补充条件时，要考虑好数量关系。</a:t>
                </a:r>
                <a:endParaRPr lang="en-US" sz="3200" b="1">
                  <a:latin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" name="Text Box 3">
              <a:extLst>
                <a:ext uri="{FF2B5EF4-FFF2-40B4-BE49-F238E27FC236}">
                  <a16:creationId xmlns:a16="http://schemas.microsoft.com/office/drawing/2014/main" id="{5303710B-E445-0D97-A59F-6B6AC8C4F4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634" y="715054"/>
              <a:ext cx="1959150" cy="564257"/>
            </a:xfrm>
            <a:prstGeom prst="rect">
              <a:avLst/>
            </a:prstGeom>
            <a:solidFill>
              <a:srgbClr val="FFC000"/>
            </a:solidFill>
            <a:ln w="38100" cap="flat" cmpd="sng" algn="ctr">
              <a:solidFill>
                <a:srgbClr val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800" b="1">
                  <a:solidFill>
                    <a:srgbClr val="0000FF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小结</a:t>
              </a:r>
              <a:endParaRPr lang="en-US" altLang="zh-CN" sz="28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666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左大括号 3">
            <a:extLst>
              <a:ext uri="{FF2B5EF4-FFF2-40B4-BE49-F238E27FC236}">
                <a16:creationId xmlns:a16="http://schemas.microsoft.com/office/drawing/2014/main" id="{433D6139-F6D5-BF25-3BF1-3694C64C8ECE}"/>
              </a:ext>
            </a:extLst>
          </p:cNvPr>
          <p:cNvSpPr/>
          <p:nvPr/>
        </p:nvSpPr>
        <p:spPr>
          <a:xfrm>
            <a:off x="2785939" y="1504279"/>
            <a:ext cx="576064" cy="2304256"/>
          </a:xfrm>
          <a:prstGeom prst="lef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BB2DB1C-1758-A64F-D7A9-FF42E859D373}"/>
              </a:ext>
            </a:extLst>
          </p:cNvPr>
          <p:cNvSpPr txBox="1"/>
          <p:nvPr/>
        </p:nvSpPr>
        <p:spPr>
          <a:xfrm>
            <a:off x="883915" y="497566"/>
            <a:ext cx="6336704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你知道两个数量之间有什么关系吗？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97707CB-9AF3-8923-3B29-2AEA9AB39CB1}"/>
              </a:ext>
            </a:extLst>
          </p:cNvPr>
          <p:cNvGrpSpPr/>
          <p:nvPr/>
        </p:nvGrpSpPr>
        <p:grpSpPr>
          <a:xfrm>
            <a:off x="258589" y="2078042"/>
            <a:ext cx="2736304" cy="1156729"/>
            <a:chOff x="945507" y="2202283"/>
            <a:chExt cx="2736304" cy="1156729"/>
          </a:xfrm>
        </p:grpSpPr>
        <p:sp>
          <p:nvSpPr>
            <p:cNvPr id="13" name="圆角矩形 118">
              <a:extLst>
                <a:ext uri="{FF2B5EF4-FFF2-40B4-BE49-F238E27FC236}">
                  <a16:creationId xmlns:a16="http://schemas.microsoft.com/office/drawing/2014/main" id="{E72A1C19-B6A3-3B72-58E5-F64CB9A77129}"/>
                </a:ext>
              </a:extLst>
            </p:cNvPr>
            <p:cNvSpPr/>
            <p:nvPr/>
          </p:nvSpPr>
          <p:spPr>
            <a:xfrm>
              <a:off x="1130036" y="2233854"/>
              <a:ext cx="2289836" cy="1125158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2225">
              <a:solidFill>
                <a:srgbClr val="DD69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3355BD9-B153-4A82-C499-54FD94F7305D}"/>
                </a:ext>
              </a:extLst>
            </p:cNvPr>
            <p:cNvSpPr txBox="1"/>
            <p:nvPr/>
          </p:nvSpPr>
          <p:spPr>
            <a:xfrm>
              <a:off x="945507" y="2202283"/>
              <a:ext cx="2736304" cy="1147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两个数量</a:t>
              </a:r>
              <a:endPara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之间的关系</a:t>
              </a:r>
              <a:endParaRPr 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7D46EF6-C69E-FD22-39B1-0528F8C9AAE0}"/>
              </a:ext>
            </a:extLst>
          </p:cNvPr>
          <p:cNvGrpSpPr/>
          <p:nvPr/>
        </p:nvGrpSpPr>
        <p:grpSpPr>
          <a:xfrm>
            <a:off x="3057155" y="1339930"/>
            <a:ext cx="2736304" cy="899425"/>
            <a:chOff x="3057155" y="1339930"/>
            <a:chExt cx="2736304" cy="899425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46552086-AF61-6015-0BC3-AD42EFF62B37}"/>
                </a:ext>
              </a:extLst>
            </p:cNvPr>
            <p:cNvSpPr/>
            <p:nvPr/>
          </p:nvSpPr>
          <p:spPr>
            <a:xfrm>
              <a:off x="3429034" y="1339930"/>
              <a:ext cx="1972493" cy="899425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endParaRPr 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42FEEF65-D4DF-AC10-9A5F-7DC08E2AB585}"/>
                </a:ext>
              </a:extLst>
            </p:cNvPr>
            <p:cNvSpPr txBox="1"/>
            <p:nvPr/>
          </p:nvSpPr>
          <p:spPr>
            <a:xfrm>
              <a:off x="3057155" y="1475442"/>
              <a:ext cx="2736304" cy="593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相差关系</a:t>
              </a:r>
              <a:endParaRPr 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0A62F00-9D28-A057-5726-783D7C02570C}"/>
              </a:ext>
            </a:extLst>
          </p:cNvPr>
          <p:cNvGrpSpPr/>
          <p:nvPr/>
        </p:nvGrpSpPr>
        <p:grpSpPr>
          <a:xfrm>
            <a:off x="5982568" y="1380648"/>
            <a:ext cx="2493953" cy="683684"/>
            <a:chOff x="185557" y="478367"/>
            <a:chExt cx="5669380" cy="683684"/>
          </a:xfrm>
        </p:grpSpPr>
        <p:sp>
          <p:nvSpPr>
            <p:cNvPr id="10" name="PA-Google Shape;460;p19">
              <a:extLst>
                <a:ext uri="{FF2B5EF4-FFF2-40B4-BE49-F238E27FC236}">
                  <a16:creationId xmlns:a16="http://schemas.microsoft.com/office/drawing/2014/main" id="{FC3B4A8B-7B37-A50F-50C2-02BD6DFF1DF2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819151" y="478367"/>
              <a:ext cx="4512733" cy="683684"/>
            </a:xfrm>
            <a:custGeom>
              <a:avLst/>
              <a:gdLst/>
              <a:ahLst/>
              <a:cxnLst/>
              <a:rect l="l" t="t" r="r" b="b"/>
              <a:pathLst>
                <a:path w="61263" h="19386" extrusionOk="0">
                  <a:moveTo>
                    <a:pt x="43319" y="1"/>
                  </a:moveTo>
                  <a:cubicBezTo>
                    <a:pt x="39318" y="1"/>
                    <a:pt x="35137" y="51"/>
                    <a:pt x="31401" y="138"/>
                  </a:cubicBezTo>
                  <a:cubicBezTo>
                    <a:pt x="29624" y="183"/>
                    <a:pt x="27560" y="198"/>
                    <a:pt x="25361" y="198"/>
                  </a:cubicBezTo>
                  <a:cubicBezTo>
                    <a:pt x="21419" y="198"/>
                    <a:pt x="17041" y="151"/>
                    <a:pt x="13095" y="151"/>
                  </a:cubicBezTo>
                  <a:cubicBezTo>
                    <a:pt x="7200" y="151"/>
                    <a:pt x="2268" y="254"/>
                    <a:pt x="1189" y="768"/>
                  </a:cubicBezTo>
                  <a:cubicBezTo>
                    <a:pt x="0" y="1362"/>
                    <a:pt x="140" y="7901"/>
                    <a:pt x="280" y="10559"/>
                  </a:cubicBezTo>
                  <a:cubicBezTo>
                    <a:pt x="315" y="11538"/>
                    <a:pt x="105" y="16223"/>
                    <a:pt x="979" y="18531"/>
                  </a:cubicBezTo>
                  <a:cubicBezTo>
                    <a:pt x="1210" y="19207"/>
                    <a:pt x="4462" y="19385"/>
                    <a:pt x="9098" y="19385"/>
                  </a:cubicBezTo>
                  <a:cubicBezTo>
                    <a:pt x="14300" y="19385"/>
                    <a:pt x="21246" y="19160"/>
                    <a:pt x="27624" y="19160"/>
                  </a:cubicBezTo>
                  <a:cubicBezTo>
                    <a:pt x="31844" y="19160"/>
                    <a:pt x="39110" y="19270"/>
                    <a:pt x="45748" y="19270"/>
                  </a:cubicBezTo>
                  <a:cubicBezTo>
                    <a:pt x="52642" y="19270"/>
                    <a:pt x="58858" y="19152"/>
                    <a:pt x="60283" y="18671"/>
                  </a:cubicBezTo>
                  <a:cubicBezTo>
                    <a:pt x="61228" y="18356"/>
                    <a:pt x="61088" y="13741"/>
                    <a:pt x="61053" y="11258"/>
                  </a:cubicBezTo>
                  <a:cubicBezTo>
                    <a:pt x="61018" y="7971"/>
                    <a:pt x="61263" y="1852"/>
                    <a:pt x="60423" y="838"/>
                  </a:cubicBezTo>
                  <a:cubicBezTo>
                    <a:pt x="59920" y="238"/>
                    <a:pt x="52050" y="1"/>
                    <a:pt x="43319" y="1"/>
                  </a:cubicBezTo>
                  <a:close/>
                </a:path>
              </a:pathLst>
            </a:custGeom>
            <a:solidFill>
              <a:srgbClr val="5FB4F2"/>
            </a:solidFill>
            <a:ln>
              <a:noFill/>
            </a:ln>
          </p:spPr>
          <p:txBody>
            <a:bodyPr spcFirstLastPara="1" lIns="162533" tIns="162533" rIns="162533" bIns="162533" anchor="ctr"/>
            <a:lstStyle/>
            <a:p>
              <a:pPr defTabSz="1625519">
                <a:buClr>
                  <a:srgbClr val="000000"/>
                </a:buClr>
                <a:defRPr/>
              </a:pPr>
              <a:endParaRPr sz="2489" kern="0">
                <a:solidFill>
                  <a:srgbClr val="000000"/>
                </a:solidFill>
                <a:latin typeface="字魂120号-排笔手绘" panose="00000500000000000000" pitchFamily="2" charset="-122"/>
                <a:ea typeface="字魂120号-排笔手绘" panose="00000500000000000000" pitchFamily="2" charset="-122"/>
                <a:cs typeface="Arial"/>
                <a:sym typeface="字魂120号-排笔手绘" panose="00000500000000000000" pitchFamily="2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A60D76F-8B64-BD27-6D37-6449E3F0E5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557" y="481331"/>
              <a:ext cx="5669380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  <a:buNone/>
              </a:pPr>
              <a:r>
                <a:rPr lang="zh-CN" altLang="en-US" sz="3200" b="1">
                  <a:ea typeface="黑体" panose="02010609060101010101" pitchFamily="49" charset="-122"/>
                  <a:cs typeface="Times New Roman" panose="02020603050405020304" pitchFamily="18" charset="0"/>
                </a:rPr>
                <a:t>加减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关系</a:t>
              </a:r>
              <a:endPara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1B6B11B-7F86-9011-559C-715E6CDE8D38}"/>
              </a:ext>
            </a:extLst>
          </p:cNvPr>
          <p:cNvGrpSpPr/>
          <p:nvPr/>
        </p:nvGrpSpPr>
        <p:grpSpPr>
          <a:xfrm>
            <a:off x="3045695" y="3014920"/>
            <a:ext cx="2736304" cy="899425"/>
            <a:chOff x="3073905" y="3003798"/>
            <a:chExt cx="2736304" cy="899425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AEA3885-9EE0-4C4E-E8E2-62E281B0236B}"/>
                </a:ext>
              </a:extLst>
            </p:cNvPr>
            <p:cNvSpPr/>
            <p:nvPr/>
          </p:nvSpPr>
          <p:spPr>
            <a:xfrm>
              <a:off x="3419872" y="3003798"/>
              <a:ext cx="1972493" cy="899425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endParaRPr 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E868494-5DB9-8C45-79F3-A61296814383}"/>
                </a:ext>
              </a:extLst>
            </p:cNvPr>
            <p:cNvSpPr txBox="1"/>
            <p:nvPr/>
          </p:nvSpPr>
          <p:spPr>
            <a:xfrm>
              <a:off x="3073905" y="3148314"/>
              <a:ext cx="2736304" cy="593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000" b="1">
                  <a:ea typeface="黑体" panose="02010609060101010101" pitchFamily="49" charset="-122"/>
                  <a:cs typeface="Times New Roman" panose="02020603050405020304" pitchFamily="18" charset="0"/>
                </a:rPr>
                <a:t>倍的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关系</a:t>
              </a:r>
              <a:endParaRPr 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5F9F53C-D544-C108-0096-FA83BA0685AB}"/>
              </a:ext>
            </a:extLst>
          </p:cNvPr>
          <p:cNvGrpSpPr/>
          <p:nvPr/>
        </p:nvGrpSpPr>
        <p:grpSpPr>
          <a:xfrm>
            <a:off x="5982568" y="3148314"/>
            <a:ext cx="2493953" cy="683684"/>
            <a:chOff x="185557" y="478367"/>
            <a:chExt cx="5669380" cy="683684"/>
          </a:xfrm>
        </p:grpSpPr>
        <p:sp>
          <p:nvSpPr>
            <p:cNvPr id="20" name="PA-Google Shape;460;p19">
              <a:extLst>
                <a:ext uri="{FF2B5EF4-FFF2-40B4-BE49-F238E27FC236}">
                  <a16:creationId xmlns:a16="http://schemas.microsoft.com/office/drawing/2014/main" id="{D8A8A515-B484-B5D7-8E47-1B68C85A00C0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819151" y="478367"/>
              <a:ext cx="4512733" cy="683684"/>
            </a:xfrm>
            <a:custGeom>
              <a:avLst/>
              <a:gdLst/>
              <a:ahLst/>
              <a:cxnLst/>
              <a:rect l="l" t="t" r="r" b="b"/>
              <a:pathLst>
                <a:path w="61263" h="19386" extrusionOk="0">
                  <a:moveTo>
                    <a:pt x="43319" y="1"/>
                  </a:moveTo>
                  <a:cubicBezTo>
                    <a:pt x="39318" y="1"/>
                    <a:pt x="35137" y="51"/>
                    <a:pt x="31401" y="138"/>
                  </a:cubicBezTo>
                  <a:cubicBezTo>
                    <a:pt x="29624" y="183"/>
                    <a:pt x="27560" y="198"/>
                    <a:pt x="25361" y="198"/>
                  </a:cubicBezTo>
                  <a:cubicBezTo>
                    <a:pt x="21419" y="198"/>
                    <a:pt x="17041" y="151"/>
                    <a:pt x="13095" y="151"/>
                  </a:cubicBezTo>
                  <a:cubicBezTo>
                    <a:pt x="7200" y="151"/>
                    <a:pt x="2268" y="254"/>
                    <a:pt x="1189" y="768"/>
                  </a:cubicBezTo>
                  <a:cubicBezTo>
                    <a:pt x="0" y="1362"/>
                    <a:pt x="140" y="7901"/>
                    <a:pt x="280" y="10559"/>
                  </a:cubicBezTo>
                  <a:cubicBezTo>
                    <a:pt x="315" y="11538"/>
                    <a:pt x="105" y="16223"/>
                    <a:pt x="979" y="18531"/>
                  </a:cubicBezTo>
                  <a:cubicBezTo>
                    <a:pt x="1210" y="19207"/>
                    <a:pt x="4462" y="19385"/>
                    <a:pt x="9098" y="19385"/>
                  </a:cubicBezTo>
                  <a:cubicBezTo>
                    <a:pt x="14300" y="19385"/>
                    <a:pt x="21246" y="19160"/>
                    <a:pt x="27624" y="19160"/>
                  </a:cubicBezTo>
                  <a:cubicBezTo>
                    <a:pt x="31844" y="19160"/>
                    <a:pt x="39110" y="19270"/>
                    <a:pt x="45748" y="19270"/>
                  </a:cubicBezTo>
                  <a:cubicBezTo>
                    <a:pt x="52642" y="19270"/>
                    <a:pt x="58858" y="19152"/>
                    <a:pt x="60283" y="18671"/>
                  </a:cubicBezTo>
                  <a:cubicBezTo>
                    <a:pt x="61228" y="18356"/>
                    <a:pt x="61088" y="13741"/>
                    <a:pt x="61053" y="11258"/>
                  </a:cubicBezTo>
                  <a:cubicBezTo>
                    <a:pt x="61018" y="7971"/>
                    <a:pt x="61263" y="1852"/>
                    <a:pt x="60423" y="838"/>
                  </a:cubicBezTo>
                  <a:cubicBezTo>
                    <a:pt x="59920" y="238"/>
                    <a:pt x="52050" y="1"/>
                    <a:pt x="43319" y="1"/>
                  </a:cubicBezTo>
                  <a:close/>
                </a:path>
              </a:pathLst>
            </a:custGeom>
            <a:solidFill>
              <a:srgbClr val="5FB4F2"/>
            </a:solidFill>
            <a:ln>
              <a:noFill/>
            </a:ln>
          </p:spPr>
          <p:txBody>
            <a:bodyPr spcFirstLastPara="1" lIns="162533" tIns="162533" rIns="162533" bIns="162533" anchor="ctr"/>
            <a:lstStyle/>
            <a:p>
              <a:pPr defTabSz="1625519">
                <a:buClr>
                  <a:srgbClr val="000000"/>
                </a:buClr>
                <a:defRPr/>
              </a:pPr>
              <a:endParaRPr sz="2489" kern="0">
                <a:solidFill>
                  <a:srgbClr val="000000"/>
                </a:solidFill>
                <a:latin typeface="字魂120号-排笔手绘" panose="00000500000000000000" pitchFamily="2" charset="-122"/>
                <a:ea typeface="字魂120号-排笔手绘" panose="00000500000000000000" pitchFamily="2" charset="-122"/>
                <a:cs typeface="Arial"/>
                <a:sym typeface="字魂120号-排笔手绘" panose="00000500000000000000" pitchFamily="2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4D1BE70-6A94-EDCC-AA82-AF000EEE2E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557" y="481331"/>
              <a:ext cx="5669380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乘除关系</a:t>
              </a:r>
              <a:endPara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826ACAB9-02E0-71FB-D7BB-CB35D4C222F1}"/>
              </a:ext>
            </a:extLst>
          </p:cNvPr>
          <p:cNvCxnSpPr>
            <a:cxnSpLocks/>
          </p:cNvCxnSpPr>
          <p:nvPr/>
        </p:nvCxnSpPr>
        <p:spPr>
          <a:xfrm>
            <a:off x="5492427" y="1789642"/>
            <a:ext cx="720080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0E4753F-0545-3205-6B4E-4CAA55190413}"/>
              </a:ext>
            </a:extLst>
          </p:cNvPr>
          <p:cNvCxnSpPr>
            <a:cxnSpLocks/>
          </p:cNvCxnSpPr>
          <p:nvPr/>
        </p:nvCxnSpPr>
        <p:spPr>
          <a:xfrm>
            <a:off x="5450169" y="3492557"/>
            <a:ext cx="720080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06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4">
            <a:extLst>
              <a:ext uri="{FF2B5EF4-FFF2-40B4-BE49-F238E27FC236}">
                <a16:creationId xmlns:a16="http://schemas.microsoft.com/office/drawing/2014/main" id="{50E7A0C8-85B7-D7EA-3EA9-D0DDE1DCA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78234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随堂练习</a:t>
            </a:r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396182D8-1C20-902F-6582-8DAE0EC03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0631" y="4555298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P39 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2865941-8AFD-4CF7-B983-BD3A6DA7CA6D}"/>
              </a:ext>
            </a:extLst>
          </p:cNvPr>
          <p:cNvSpPr txBox="1"/>
          <p:nvPr/>
        </p:nvSpPr>
        <p:spPr>
          <a:xfrm>
            <a:off x="2830862" y="3163905"/>
            <a:ext cx="3292501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×4=32(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3C129EC-5C9E-4DAE-2F3E-96AB4CA9C9BE}"/>
              </a:ext>
            </a:extLst>
          </p:cNvPr>
          <p:cNvSpPr txBox="1"/>
          <p:nvPr/>
        </p:nvSpPr>
        <p:spPr>
          <a:xfrm>
            <a:off x="601141" y="844380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93F358-862E-19FF-662A-2A57B5CE7579}"/>
              </a:ext>
            </a:extLst>
          </p:cNvPr>
          <p:cNvSpPr txBox="1"/>
          <p:nvPr/>
        </p:nvSpPr>
        <p:spPr>
          <a:xfrm>
            <a:off x="1156803" y="844380"/>
            <a:ext cx="738605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公园的湖里去年飞来了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只过冬的天鹅。由于生态环境的改善，今年飞来过冬的天鹅数量是去年的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倍。今年飞来过冬的天鹅有多少只？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27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5FAB016-E1A5-3FC8-D5E7-E61A4D5496C9}"/>
              </a:ext>
            </a:extLst>
          </p:cNvPr>
          <p:cNvSpPr txBox="1"/>
          <p:nvPr/>
        </p:nvSpPr>
        <p:spPr>
          <a:xfrm>
            <a:off x="601141" y="844380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5ED958B-0555-2A11-5E83-36C81DED06C0}"/>
              </a:ext>
            </a:extLst>
          </p:cNvPr>
          <p:cNvSpPr txBox="1"/>
          <p:nvPr/>
        </p:nvSpPr>
        <p:spPr>
          <a:xfrm>
            <a:off x="1141201" y="902324"/>
            <a:ext cx="7283227" cy="170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小亮星期五写了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个毛笔字，星期六写了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个毛笔字。小亮星期六写的毛笔字是星期五的几倍？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5C3CA51-0E01-90F6-217E-856738D6A452}"/>
              </a:ext>
            </a:extLst>
          </p:cNvPr>
          <p:cNvSpPr txBox="1"/>
          <p:nvPr/>
        </p:nvSpPr>
        <p:spPr>
          <a:xfrm>
            <a:off x="2771800" y="2918264"/>
            <a:ext cx="4248472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÷6=3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05256CC4-0A90-4E5F-A7BB-4087599FB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0631" y="4555298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P39 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84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E110BE2-3C88-7E04-C5C3-6862B2650410}"/>
              </a:ext>
            </a:extLst>
          </p:cNvPr>
          <p:cNvSpPr txBox="1"/>
          <p:nvPr/>
        </p:nvSpPr>
        <p:spPr>
          <a:xfrm>
            <a:off x="871311" y="483518"/>
            <a:ext cx="8064896" cy="211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舞蹈兴趣小组有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名男生，女生人数是男生的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倍。女生有多少人？舞蹈兴趣小组一共有多少人？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舞蹈兴趣小组有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名男生，女生比男生多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名。女生有多少人？舞蹈兴趣小组一共有多少人？</a:t>
            </a:r>
            <a:endParaRPr 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3E58F3-E952-757B-9B12-D72D9CA2815B}"/>
              </a:ext>
            </a:extLst>
          </p:cNvPr>
          <p:cNvSpPr txBox="1"/>
          <p:nvPr/>
        </p:nvSpPr>
        <p:spPr>
          <a:xfrm>
            <a:off x="467544" y="483518"/>
            <a:ext cx="1080120" cy="564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B911EE8-7E16-B44A-CA09-5B93482879C6}"/>
              </a:ext>
            </a:extLst>
          </p:cNvPr>
          <p:cNvSpPr txBox="1"/>
          <p:nvPr/>
        </p:nvSpPr>
        <p:spPr>
          <a:xfrm>
            <a:off x="1043608" y="2792035"/>
            <a:ext cx="3456384" cy="1151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(1)9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×3=27(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    9+27=36(</a:t>
            </a:r>
            <a:r>
              <a:rPr lang="zh-CN" alt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5A5D96E-6E54-528C-7B92-F9DB45F9A318}"/>
              </a:ext>
            </a:extLst>
          </p:cNvPr>
          <p:cNvSpPr txBox="1"/>
          <p:nvPr/>
        </p:nvSpPr>
        <p:spPr>
          <a:xfrm>
            <a:off x="4527721" y="2792035"/>
            <a:ext cx="3456384" cy="1151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(2)9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+18=27(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    9+27=36(</a:t>
            </a:r>
            <a:r>
              <a:rPr lang="zh-CN" alt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37A0E09-AD28-47FD-B414-383B1BFF6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0631" y="4555298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P39 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27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5D4971-D778-83A2-7C36-D6493F6A5AF4}"/>
              </a:ext>
            </a:extLst>
          </p:cNvPr>
          <p:cNvSpPr txBox="1"/>
          <p:nvPr/>
        </p:nvSpPr>
        <p:spPr>
          <a:xfrm>
            <a:off x="1044712" y="449917"/>
            <a:ext cx="7704856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看图补充合适的条件或问题，再解答。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C3AE30-3225-BE8C-66F9-18DC0014971B}"/>
              </a:ext>
            </a:extLst>
          </p:cNvPr>
          <p:cNvSpPr txBox="1"/>
          <p:nvPr/>
        </p:nvSpPr>
        <p:spPr>
          <a:xfrm>
            <a:off x="539552" y="411510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B11CD12-49F3-F21F-CDD9-C15BD257C305}"/>
              </a:ext>
            </a:extLst>
          </p:cNvPr>
          <p:cNvGrpSpPr/>
          <p:nvPr/>
        </p:nvGrpSpPr>
        <p:grpSpPr>
          <a:xfrm>
            <a:off x="848343" y="2460090"/>
            <a:ext cx="3467444" cy="2259978"/>
            <a:chOff x="395536" y="1279601"/>
            <a:chExt cx="3467444" cy="225997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9F3542E-C62B-F7C5-128F-BC00427D5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5536" y="1279601"/>
              <a:ext cx="3467444" cy="22599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1B1B52C1-5894-CE5D-5CA2-57FDCC815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5157" y="1316939"/>
              <a:ext cx="504056" cy="514137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677EE6B-C475-BDBC-F548-5F3BCCD35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4913" y="2182945"/>
              <a:ext cx="564543" cy="488934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50772161-74CA-E11B-B078-4E870B925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0103" y="3023748"/>
              <a:ext cx="524218" cy="493974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5DE64244-1037-4CAB-970D-9EBDAFA12C1D}"/>
              </a:ext>
            </a:extLst>
          </p:cNvPr>
          <p:cNvGrpSpPr/>
          <p:nvPr/>
        </p:nvGrpSpPr>
        <p:grpSpPr>
          <a:xfrm>
            <a:off x="811109" y="1007391"/>
            <a:ext cx="8153379" cy="1147302"/>
            <a:chOff x="4067943" y="1201618"/>
            <a:chExt cx="8153379" cy="114730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6FB57434-0076-F811-7F72-C9B91A86B55F}"/>
                </a:ext>
              </a:extLst>
            </p:cNvPr>
            <p:cNvSpPr txBox="1"/>
            <p:nvPr/>
          </p:nvSpPr>
          <p:spPr>
            <a:xfrm>
              <a:off x="4067943" y="1201618"/>
              <a:ext cx="8153379" cy="1147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 algn="l">
                <a:lnSpc>
                  <a:spcPct val="120000"/>
                </a:lnSpc>
                <a:buAutoNum type="arabicParenBoth"/>
              </a:pP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有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朵，    是     的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倍。</a:t>
              </a:r>
              <a:r>
                <a:rPr lang="en-US" altLang="zh-CN" sz="3000" b="1">
                  <a:ea typeface="黑体" panose="02010609060101010101" pitchFamily="49" charset="-122"/>
                  <a:cs typeface="Times New Roman" panose="02020603050405020304" pitchFamily="18" charset="0"/>
                </a:rPr>
                <a:t>_____________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？</a:t>
              </a:r>
              <a:endPara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514350" indent="-514350" algn="l">
                <a:lnSpc>
                  <a:spcPct val="120000"/>
                </a:lnSpc>
                <a:buAutoNum type="arabicParenBoth" startAt="2"/>
              </a:pP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有</a:t>
              </a:r>
              <a:r>
                <a:rPr lang="en-US" altLang="zh-CN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朵，</a:t>
              </a:r>
              <a:r>
                <a:rPr 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_____________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 </a:t>
              </a:r>
              <a:r>
                <a:rPr lang="en-US" altLang="zh-CN" sz="3000" b="1">
                  <a:ea typeface="黑体" panose="02010609060101010101" pitchFamily="49" charset="-122"/>
                  <a:cs typeface="Times New Roman" panose="02020603050405020304" pitchFamily="18" charset="0"/>
                </a:rPr>
                <a:t>      </a:t>
              </a:r>
              <a:r>
                <a:rPr lang="zh-CN" altLang="en-US" sz="30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有多少朵？</a:t>
              </a:r>
              <a:endParaRPr 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A0F40396-5D75-9B05-7C6E-6C25DC0BF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1244930"/>
              <a:ext cx="504056" cy="514137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790846A-555F-0D02-A4E6-D9B7D44C4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64288" y="1244930"/>
              <a:ext cx="504056" cy="514137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80E5FA5-CB2E-818B-2B73-09EC403A9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47873" y="1257531"/>
              <a:ext cx="564543" cy="488934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66447BB3-5A93-9CAC-906F-406426CE1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EFB"/>
                </a:clrFrom>
                <a:clrTo>
                  <a:srgbClr val="FFFE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572000" y="1830173"/>
              <a:ext cx="504056" cy="51413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CBE41278-431F-51CF-B03D-B3446DF91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09229" y="1794922"/>
              <a:ext cx="524218" cy="493974"/>
            </a:xfrm>
            <a:prstGeom prst="rect">
              <a:avLst/>
            </a:prstGeom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91366F2-C331-AEF3-A5CB-EC3BFE66EC0C}"/>
              </a:ext>
            </a:extLst>
          </p:cNvPr>
          <p:cNvGrpSpPr/>
          <p:nvPr/>
        </p:nvGrpSpPr>
        <p:grpSpPr>
          <a:xfrm>
            <a:off x="5896910" y="947367"/>
            <a:ext cx="2229748" cy="593304"/>
            <a:chOff x="4222300" y="1776398"/>
            <a:chExt cx="2229748" cy="593304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D7770EE1-BF39-F54A-D047-AD4C76165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2300" y="1860101"/>
              <a:ext cx="515500" cy="446459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DDD5B53-0B29-4860-F984-42E760D116AD}"/>
                </a:ext>
              </a:extLst>
            </p:cNvPr>
            <p:cNvSpPr txBox="1"/>
            <p:nvPr/>
          </p:nvSpPr>
          <p:spPr>
            <a:xfrm>
              <a:off x="4603513" y="1776398"/>
              <a:ext cx="1848535" cy="593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有多少朵</a:t>
              </a:r>
              <a:endPara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BC0F54F-9C4E-BBD5-392C-7C657B08109D}"/>
              </a:ext>
            </a:extLst>
          </p:cNvPr>
          <p:cNvGrpSpPr/>
          <p:nvPr/>
        </p:nvGrpSpPr>
        <p:grpSpPr>
          <a:xfrm>
            <a:off x="3131840" y="1491630"/>
            <a:ext cx="2698537" cy="593304"/>
            <a:chOff x="6049927" y="2337457"/>
            <a:chExt cx="2698537" cy="593304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46BD0C6-0CAB-4F98-F1A3-96FD508264CB}"/>
                </a:ext>
              </a:extLst>
            </p:cNvPr>
            <p:cNvSpPr txBox="1"/>
            <p:nvPr/>
          </p:nvSpPr>
          <p:spPr>
            <a:xfrm>
              <a:off x="6452048" y="2337457"/>
              <a:ext cx="2296416" cy="593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是      的</a:t>
              </a: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倍</a:t>
              </a:r>
              <a:endPara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FE2910FA-AD72-BF78-7E64-608D1765C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49927" y="2434281"/>
              <a:ext cx="476562" cy="449067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688B68E1-9E60-DE2D-8EE7-B983C356A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99178" y="2421346"/>
              <a:ext cx="458233" cy="467397"/>
            </a:xfrm>
            <a:prstGeom prst="rect">
              <a:avLst/>
            </a:prstGeom>
          </p:spPr>
        </p:pic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82991453-0CEB-30A3-E78F-BF56432284B3}"/>
              </a:ext>
            </a:extLst>
          </p:cNvPr>
          <p:cNvSpPr txBox="1"/>
          <p:nvPr/>
        </p:nvSpPr>
        <p:spPr>
          <a:xfrm>
            <a:off x="4823334" y="2940141"/>
            <a:ext cx="3147008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(1)8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×3=24(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朵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BE6B2AD-3A0F-826B-92F2-757124FA676B}"/>
              </a:ext>
            </a:extLst>
          </p:cNvPr>
          <p:cNvSpPr txBox="1"/>
          <p:nvPr/>
        </p:nvSpPr>
        <p:spPr>
          <a:xfrm>
            <a:off x="4800314" y="3905245"/>
            <a:ext cx="3147008" cy="59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(2)8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×5=40(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朵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34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2">
            <a:extLst>
              <a:ext uri="{FF2B5EF4-FFF2-40B4-BE49-F238E27FC236}">
                <a16:creationId xmlns:a16="http://schemas.microsoft.com/office/drawing/2014/main" id="{D03E2922-977B-46C9-BA3D-B928F06ED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355850"/>
            <a:ext cx="5954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</a:rPr>
              <a:t>通过本节课的学习，你有什么收获？</a:t>
            </a:r>
          </a:p>
        </p:txBody>
      </p:sp>
      <p:sp>
        <p:nvSpPr>
          <p:cNvPr id="35843" name="文本框 24">
            <a:extLst>
              <a:ext uri="{FF2B5EF4-FFF2-40B4-BE49-F238E27FC236}">
                <a16:creationId xmlns:a16="http://schemas.microsoft.com/office/drawing/2014/main" id="{275BA6DC-CF31-44B0-8A23-5268FC821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课堂小结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0154C92-B8EB-4B8E-BB10-2A13CBFC7974}"/>
              </a:ext>
            </a:extLst>
          </p:cNvPr>
          <p:cNvSpPr txBox="1"/>
          <p:nvPr/>
        </p:nvSpPr>
        <p:spPr>
          <a:xfrm>
            <a:off x="1320800" y="2190750"/>
            <a:ext cx="706755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latin typeface="+mn-ea"/>
                <a:ea typeface="+mn-ea"/>
              </a:rPr>
              <a:t>    见</a:t>
            </a:r>
            <a:r>
              <a:rPr lang="zh-CN" altLang="en-US" sz="2400" b="1" dirty="0">
                <a:latin typeface="+mn-ea"/>
                <a:ea typeface="+mn-ea"/>
              </a:rPr>
              <a:t>“状元成才路”系列丛书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创优作业</a:t>
            </a:r>
            <a:r>
              <a:rPr lang="en-US" altLang="zh-CN" sz="2400" b="1" dirty="0">
                <a:latin typeface="+mn-ea"/>
                <a:ea typeface="+mn-ea"/>
              </a:rPr>
              <a:t>100</a:t>
            </a:r>
            <a:r>
              <a:rPr lang="zh-CN" altLang="en-US" sz="2400" b="1" dirty="0">
                <a:latin typeface="+mn-ea"/>
                <a:ea typeface="+mn-ea"/>
              </a:rPr>
              <a:t>分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和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状元作业本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对应课时作业。</a:t>
            </a:r>
          </a:p>
        </p:txBody>
      </p:sp>
      <p:sp>
        <p:nvSpPr>
          <p:cNvPr id="36867" name="文本框 24">
            <a:extLst>
              <a:ext uri="{FF2B5EF4-FFF2-40B4-BE49-F238E27FC236}">
                <a16:creationId xmlns:a16="http://schemas.microsoft.com/office/drawing/2014/main" id="{7FB5CE5C-9FDE-4091-A496-532F5742F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巩固练习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iw32un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00B0F0"/>
          </a:solidFill>
        </a:ln>
      </a:spPr>
      <a:bodyPr rtlCol="0" anchor="ctr"/>
      <a:lstStyle>
        <a:defPPr algn="l">
          <a:lnSpc>
            <a:spcPct val="120000"/>
          </a:lnSpc>
          <a:defRPr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  <a:cs typeface="Times New Roman" panose="02020603050405020304" pitchFamily="18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0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4885</TotalTime>
  <Words>640</Words>
  <Application>Microsoft Office PowerPoint</Application>
  <PresentationFormat>全屏显示(16:9)</PresentationFormat>
  <Paragraphs>77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inpin heiti</vt:lpstr>
      <vt:lpstr>等线</vt:lpstr>
      <vt:lpstr>方正粗黑繁体</vt:lpstr>
      <vt:lpstr>黑体</vt:lpstr>
      <vt:lpstr>楷体</vt:lpstr>
      <vt:lpstr>微软雅黑</vt:lpstr>
      <vt:lpstr>字魂120号-排笔手绘</vt:lpstr>
      <vt:lpstr>Arial</vt:lpstr>
      <vt:lpstr>Times New Roman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603</cp:revision>
  <dcterms:created xsi:type="dcterms:W3CDTF">2015-08-27T07:30:00Z</dcterms:created>
  <dcterms:modified xsi:type="dcterms:W3CDTF">2025-12-24T01:20:22Z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