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9" r:id="rId3"/>
    <p:sldMasterId id="2147483669" r:id="rId4"/>
  </p:sldMasterIdLst>
  <p:notesMasterIdLst>
    <p:notesMasterId r:id="rId6"/>
  </p:notesMasterIdLst>
  <p:sldIdLst>
    <p:sldId id="263" r:id="rId5"/>
    <p:sldId id="377" r:id="rId7"/>
    <p:sldId id="280" r:id="rId8"/>
    <p:sldId id="374" r:id="rId9"/>
    <p:sldId id="375" r:id="rId10"/>
    <p:sldId id="376" r:id="rId11"/>
    <p:sldId id="378" r:id="rId12"/>
    <p:sldId id="343" r:id="rId13"/>
    <p:sldId id="388" r:id="rId14"/>
    <p:sldId id="277" r:id="rId15"/>
    <p:sldId id="363" r:id="rId16"/>
  </p:sldIdLst>
  <p:sldSz cx="9144000" cy="5143500" type="screen16x9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09ABEF"/>
    <a:srgbClr val="FFFFFF"/>
    <a:srgbClr val="109570"/>
    <a:srgbClr val="FAF9E5"/>
    <a:srgbClr val="EA1C20"/>
    <a:srgbClr val="EC1E22"/>
    <a:srgbClr val="F7E263"/>
    <a:srgbClr val="E6E6E6"/>
    <a:srgbClr val="FCDE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301" autoAdjust="0"/>
    <p:restoredTop sz="95238" autoAdjust="0"/>
  </p:normalViewPr>
  <p:slideViewPr>
    <p:cSldViewPr>
      <p:cViewPr>
        <p:scale>
          <a:sx n="125" d="100"/>
          <a:sy n="125" d="100"/>
        </p:scale>
        <p:origin x="1074" y="390"/>
      </p:cViewPr>
      <p:guideLst>
        <p:guide orient="horz" pos="1548"/>
        <p:guide orient="horz" pos="744"/>
        <p:guide orient="horz" pos="2998"/>
        <p:guide pos="213"/>
        <p:guide pos="2895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9" Type="http://schemas.openxmlformats.org/officeDocument/2006/relationships/slide" Target="slides/slide4.xml"/><Relationship Id="rId8" Type="http://schemas.openxmlformats.org/officeDocument/2006/relationships/slide" Target="slides/slide3.xml"/><Relationship Id="rId7" Type="http://schemas.openxmlformats.org/officeDocument/2006/relationships/slide" Target="slides/slide2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3.xml"/><Relationship Id="rId3" Type="http://schemas.openxmlformats.org/officeDocument/2006/relationships/slideMaster" Target="slideMasters/slideMaster2.xml"/><Relationship Id="rId21" Type="http://schemas.openxmlformats.org/officeDocument/2006/relationships/tableStyles" Target="tableStyles.xml"/><Relationship Id="rId20" Type="http://schemas.openxmlformats.org/officeDocument/2006/relationships/viewProps" Target="viewProps.xml"/><Relationship Id="rId2" Type="http://schemas.openxmlformats.org/officeDocument/2006/relationships/theme" Target="theme/theme1.xml"/><Relationship Id="rId19" Type="http://schemas.openxmlformats.org/officeDocument/2006/relationships/presProps" Target="presProps.xml"/><Relationship Id="rId16" Type="http://schemas.openxmlformats.org/officeDocument/2006/relationships/slide" Target="slides/slide11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0B187263-DEBF-4170-BD66-4E086303E66A}" type="datetimeFigureOut">
              <a:rPr lang="zh-CN" altLang="en-US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编辑母版文本样式</a:t>
            </a:r>
            <a:endParaRPr lang="zh-CN" altLang="en-US" noProof="0"/>
          </a:p>
          <a:p>
            <a:pPr lvl="1"/>
            <a:r>
              <a:rPr lang="zh-CN" altLang="en-US" noProof="0"/>
              <a:t>第二级</a:t>
            </a:r>
            <a:endParaRPr lang="zh-CN" altLang="en-US" noProof="0"/>
          </a:p>
          <a:p>
            <a:pPr lvl="2"/>
            <a:r>
              <a:rPr lang="zh-CN" altLang="en-US" noProof="0"/>
              <a:t>第三级</a:t>
            </a:r>
            <a:endParaRPr lang="zh-CN" altLang="en-US" noProof="0"/>
          </a:p>
          <a:p>
            <a:pPr lvl="3"/>
            <a:r>
              <a:rPr lang="zh-CN" altLang="en-US" noProof="0"/>
              <a:t>第四级</a:t>
            </a:r>
            <a:endParaRPr lang="zh-CN" altLang="en-US" noProof="0"/>
          </a:p>
          <a:p>
            <a:pPr lvl="4"/>
            <a:r>
              <a:rPr lang="zh-CN" altLang="en-US" noProof="0"/>
              <a:t>第五级</a:t>
            </a:r>
            <a:endParaRPr lang="zh-CN" altLang="en-US" noProof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defRPr sz="1200">
                <a:latin typeface="等线" panose="02010600030101010101" pitchFamily="2" charset="-122"/>
                <a:ea typeface="等线" panose="02010600030101010101" pitchFamily="2" charset="-122"/>
              </a:defRPr>
            </a:lvl1pPr>
          </a:lstStyle>
          <a:p>
            <a:fld id="{31ACD559-F217-4A00-85BF-A5C5EE827E4E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幻灯片图像占位符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79" name="备注占位符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24580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9pPr>
          </a:lstStyle>
          <a:p>
            <a:fld id="{53E6FDAD-646F-4D1E-B081-AF19C9AF8B62}" type="slidenum">
              <a:rPr lang="zh-CN" altLang="en-US">
                <a:latin typeface="等线" panose="02010600030101010101" pitchFamily="2" charset="-122"/>
                <a:ea typeface="等线" panose="02010600030101010101" pitchFamily="2" charset="-122"/>
              </a:rPr>
            </a:fld>
            <a:endParaRPr lang="zh-CN" altLang="en-US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4" Type="http://schemas.openxmlformats.org/officeDocument/2006/relationships/image" Target="../media/image4.png"/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4" Type="http://schemas.openxmlformats.org/officeDocument/2006/relationships/image" Target="../media/image4.png"/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4" Type="http://schemas.openxmlformats.org/officeDocument/2006/relationships/image" Target="../media/image4.png"/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4" Type="http://schemas.openxmlformats.org/officeDocument/2006/relationships/image" Target="../media/image4.png"/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image" Target="../media/image4.png"/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4" Type="http://schemas.openxmlformats.org/officeDocument/2006/relationships/image" Target="../media/image4.png"/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image" Target="../media/image4.png"/><Relationship Id="rId4" Type="http://schemas.openxmlformats.org/officeDocument/2006/relationships/image" Target="../media/image8.png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4" Type="http://schemas.openxmlformats.org/officeDocument/2006/relationships/image" Target="../media/image4.png"/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4" Type="http://schemas.openxmlformats.org/officeDocument/2006/relationships/image" Target="../media/image4.png"/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/>
          <p:cNvSpPr/>
          <p:nvPr userDrawn="1"/>
        </p:nvSpPr>
        <p:spPr>
          <a:xfrm>
            <a:off x="0" y="23813"/>
            <a:ext cx="9144000" cy="5143500"/>
          </a:xfrm>
          <a:prstGeom prst="rect">
            <a:avLst/>
          </a:prstGeom>
          <a:solidFill>
            <a:srgbClr val="B7E778">
              <a:alpha val="5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inpin heiti" panose="00000500000000000000" pitchFamily="2" charset="-122"/>
              <a:ea typeface="inpin heiti" panose="00000500000000000000" pitchFamily="2" charset="-122"/>
              <a:sym typeface="inpin heiti" panose="00000500000000000000" pitchFamily="2" charset="-122"/>
            </a:endParaRPr>
          </a:p>
        </p:txBody>
      </p:sp>
      <p:pic>
        <p:nvPicPr>
          <p:cNvPr id="4" name="图片 3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63688"/>
            <a:ext cx="9144000" cy="185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形 10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289175" y="3327400"/>
            <a:ext cx="4565650" cy="162083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" name="图片 4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99297" y="23813"/>
            <a:ext cx="735268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B7E778">
              <a:alpha val="5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inpin heiti" panose="00000500000000000000" pitchFamily="2" charset="-122"/>
              <a:ea typeface="inpin heiti" panose="00000500000000000000" pitchFamily="2" charset="-122"/>
              <a:sym typeface="inpin heiti" panose="00000500000000000000" pitchFamily="2" charset="-122"/>
            </a:endParaRPr>
          </a:p>
        </p:txBody>
      </p:sp>
      <p:sp>
        <p:nvSpPr>
          <p:cNvPr id="4" name="任意多边形 4"/>
          <p:cNvSpPr/>
          <p:nvPr userDrawn="1"/>
        </p:nvSpPr>
        <p:spPr>
          <a:xfrm>
            <a:off x="53975" y="36513"/>
            <a:ext cx="9036050" cy="5070475"/>
          </a:xfrm>
          <a:custGeom>
            <a:avLst/>
            <a:gdLst>
              <a:gd name="connsiteX0" fmla="*/ 11075049 w 11444459"/>
              <a:gd name="connsiteY0" fmla="*/ 5504143 h 6131935"/>
              <a:gd name="connsiteX1" fmla="*/ 10815276 w 11444459"/>
              <a:gd name="connsiteY1" fmla="*/ 5763916 h 6131935"/>
              <a:gd name="connsiteX2" fmla="*/ 11075049 w 11444459"/>
              <a:gd name="connsiteY2" fmla="*/ 6023689 h 6131935"/>
              <a:gd name="connsiteX3" fmla="*/ 11334822 w 11444459"/>
              <a:gd name="connsiteY3" fmla="*/ 5763916 h 6131935"/>
              <a:gd name="connsiteX4" fmla="*/ 11075049 w 11444459"/>
              <a:gd name="connsiteY4" fmla="*/ 5504143 h 6131935"/>
              <a:gd name="connsiteX5" fmla="*/ 11076868 w 11444459"/>
              <a:gd name="connsiteY5" fmla="*/ 5013851 h 6131935"/>
              <a:gd name="connsiteX6" fmla="*/ 10929577 w 11444459"/>
              <a:gd name="connsiteY6" fmla="*/ 5161142 h 6131935"/>
              <a:gd name="connsiteX7" fmla="*/ 11076868 w 11444459"/>
              <a:gd name="connsiteY7" fmla="*/ 5308433 h 6131935"/>
              <a:gd name="connsiteX8" fmla="*/ 11224159 w 11444459"/>
              <a:gd name="connsiteY8" fmla="*/ 5161142 h 6131935"/>
              <a:gd name="connsiteX9" fmla="*/ 11076868 w 11444459"/>
              <a:gd name="connsiteY9" fmla="*/ 5013851 h 6131935"/>
              <a:gd name="connsiteX10" fmla="*/ 0 w 11444459"/>
              <a:gd name="connsiteY10" fmla="*/ 0 h 6131935"/>
              <a:gd name="connsiteX11" fmla="*/ 11444459 w 11444459"/>
              <a:gd name="connsiteY11" fmla="*/ 0 h 6131935"/>
              <a:gd name="connsiteX12" fmla="*/ 11444459 w 11444459"/>
              <a:gd name="connsiteY12" fmla="*/ 6131935 h 6131935"/>
              <a:gd name="connsiteX13" fmla="*/ 0 w 11444459"/>
              <a:gd name="connsiteY13" fmla="*/ 6131935 h 61319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444459" h="6131935">
                <a:moveTo>
                  <a:pt x="11075049" y="5504143"/>
                </a:moveTo>
                <a:cubicBezTo>
                  <a:pt x="10931580" y="5504143"/>
                  <a:pt x="10815276" y="5620447"/>
                  <a:pt x="10815276" y="5763916"/>
                </a:cubicBezTo>
                <a:cubicBezTo>
                  <a:pt x="10815276" y="5907385"/>
                  <a:pt x="10931580" y="6023689"/>
                  <a:pt x="11075049" y="6023689"/>
                </a:cubicBezTo>
                <a:cubicBezTo>
                  <a:pt x="11218518" y="6023689"/>
                  <a:pt x="11334822" y="5907385"/>
                  <a:pt x="11334822" y="5763916"/>
                </a:cubicBezTo>
                <a:cubicBezTo>
                  <a:pt x="11334822" y="5620447"/>
                  <a:pt x="11218518" y="5504143"/>
                  <a:pt x="11075049" y="5504143"/>
                </a:cubicBezTo>
                <a:close/>
                <a:moveTo>
                  <a:pt x="11076868" y="5013851"/>
                </a:moveTo>
                <a:cubicBezTo>
                  <a:pt x="10995521" y="5013851"/>
                  <a:pt x="10929577" y="5079795"/>
                  <a:pt x="10929577" y="5161142"/>
                </a:cubicBezTo>
                <a:cubicBezTo>
                  <a:pt x="10929577" y="5242489"/>
                  <a:pt x="10995521" y="5308433"/>
                  <a:pt x="11076868" y="5308433"/>
                </a:cubicBezTo>
                <a:cubicBezTo>
                  <a:pt x="11158215" y="5308433"/>
                  <a:pt x="11224159" y="5242489"/>
                  <a:pt x="11224159" y="5161142"/>
                </a:cubicBezTo>
                <a:cubicBezTo>
                  <a:pt x="11224159" y="5079795"/>
                  <a:pt x="11158215" y="5013851"/>
                  <a:pt x="11076868" y="5013851"/>
                </a:cubicBezTo>
                <a:close/>
                <a:moveTo>
                  <a:pt x="0" y="0"/>
                </a:moveTo>
                <a:lnTo>
                  <a:pt x="11444459" y="0"/>
                </a:lnTo>
                <a:lnTo>
                  <a:pt x="11444459" y="6131935"/>
                </a:lnTo>
                <a:lnTo>
                  <a:pt x="0" y="613193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50085" y="4763"/>
            <a:ext cx="735268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B7E778">
              <a:alpha val="5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inpin heiti" panose="00000500000000000000" pitchFamily="2" charset="-122"/>
              <a:ea typeface="inpin heiti" panose="00000500000000000000" pitchFamily="2" charset="-122"/>
              <a:sym typeface="inpin heiti" panose="00000500000000000000" pitchFamily="2" charset="-122"/>
            </a:endParaRPr>
          </a:p>
        </p:txBody>
      </p:sp>
      <p:sp>
        <p:nvSpPr>
          <p:cNvPr id="4" name="任意多边形 4"/>
          <p:cNvSpPr/>
          <p:nvPr userDrawn="1"/>
        </p:nvSpPr>
        <p:spPr>
          <a:xfrm>
            <a:off x="53975" y="36513"/>
            <a:ext cx="9036050" cy="5070475"/>
          </a:xfrm>
          <a:custGeom>
            <a:avLst/>
            <a:gdLst>
              <a:gd name="connsiteX0" fmla="*/ 11075049 w 11444459"/>
              <a:gd name="connsiteY0" fmla="*/ 5504143 h 6131935"/>
              <a:gd name="connsiteX1" fmla="*/ 10815276 w 11444459"/>
              <a:gd name="connsiteY1" fmla="*/ 5763916 h 6131935"/>
              <a:gd name="connsiteX2" fmla="*/ 11075049 w 11444459"/>
              <a:gd name="connsiteY2" fmla="*/ 6023689 h 6131935"/>
              <a:gd name="connsiteX3" fmla="*/ 11334822 w 11444459"/>
              <a:gd name="connsiteY3" fmla="*/ 5763916 h 6131935"/>
              <a:gd name="connsiteX4" fmla="*/ 11075049 w 11444459"/>
              <a:gd name="connsiteY4" fmla="*/ 5504143 h 6131935"/>
              <a:gd name="connsiteX5" fmla="*/ 11076868 w 11444459"/>
              <a:gd name="connsiteY5" fmla="*/ 5013851 h 6131935"/>
              <a:gd name="connsiteX6" fmla="*/ 10929577 w 11444459"/>
              <a:gd name="connsiteY6" fmla="*/ 5161142 h 6131935"/>
              <a:gd name="connsiteX7" fmla="*/ 11076868 w 11444459"/>
              <a:gd name="connsiteY7" fmla="*/ 5308433 h 6131935"/>
              <a:gd name="connsiteX8" fmla="*/ 11224159 w 11444459"/>
              <a:gd name="connsiteY8" fmla="*/ 5161142 h 6131935"/>
              <a:gd name="connsiteX9" fmla="*/ 11076868 w 11444459"/>
              <a:gd name="connsiteY9" fmla="*/ 5013851 h 6131935"/>
              <a:gd name="connsiteX10" fmla="*/ 0 w 11444459"/>
              <a:gd name="connsiteY10" fmla="*/ 0 h 6131935"/>
              <a:gd name="connsiteX11" fmla="*/ 11444459 w 11444459"/>
              <a:gd name="connsiteY11" fmla="*/ 0 h 6131935"/>
              <a:gd name="connsiteX12" fmla="*/ 11444459 w 11444459"/>
              <a:gd name="connsiteY12" fmla="*/ 6131935 h 6131935"/>
              <a:gd name="connsiteX13" fmla="*/ 0 w 11444459"/>
              <a:gd name="connsiteY13" fmla="*/ 6131935 h 61319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444459" h="6131935">
                <a:moveTo>
                  <a:pt x="11075049" y="5504143"/>
                </a:moveTo>
                <a:cubicBezTo>
                  <a:pt x="10931580" y="5504143"/>
                  <a:pt x="10815276" y="5620447"/>
                  <a:pt x="10815276" y="5763916"/>
                </a:cubicBezTo>
                <a:cubicBezTo>
                  <a:pt x="10815276" y="5907385"/>
                  <a:pt x="10931580" y="6023689"/>
                  <a:pt x="11075049" y="6023689"/>
                </a:cubicBezTo>
                <a:cubicBezTo>
                  <a:pt x="11218518" y="6023689"/>
                  <a:pt x="11334822" y="5907385"/>
                  <a:pt x="11334822" y="5763916"/>
                </a:cubicBezTo>
                <a:cubicBezTo>
                  <a:pt x="11334822" y="5620447"/>
                  <a:pt x="11218518" y="5504143"/>
                  <a:pt x="11075049" y="5504143"/>
                </a:cubicBezTo>
                <a:close/>
                <a:moveTo>
                  <a:pt x="11076868" y="5013851"/>
                </a:moveTo>
                <a:cubicBezTo>
                  <a:pt x="10995521" y="5013851"/>
                  <a:pt x="10929577" y="5079795"/>
                  <a:pt x="10929577" y="5161142"/>
                </a:cubicBezTo>
                <a:cubicBezTo>
                  <a:pt x="10929577" y="5242489"/>
                  <a:pt x="10995521" y="5308433"/>
                  <a:pt x="11076868" y="5308433"/>
                </a:cubicBezTo>
                <a:cubicBezTo>
                  <a:pt x="11158215" y="5308433"/>
                  <a:pt x="11224159" y="5242489"/>
                  <a:pt x="11224159" y="5161142"/>
                </a:cubicBezTo>
                <a:cubicBezTo>
                  <a:pt x="11224159" y="5079795"/>
                  <a:pt x="11158215" y="5013851"/>
                  <a:pt x="11076868" y="5013851"/>
                </a:cubicBezTo>
                <a:close/>
                <a:moveTo>
                  <a:pt x="0" y="0"/>
                </a:moveTo>
                <a:lnTo>
                  <a:pt x="11444459" y="0"/>
                </a:lnTo>
                <a:lnTo>
                  <a:pt x="11444459" y="6131935"/>
                </a:lnTo>
                <a:lnTo>
                  <a:pt x="0" y="613193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5" name="图片 4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800" y="38100"/>
            <a:ext cx="803275" cy="803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直接连接符 5"/>
          <p:cNvCxnSpPr/>
          <p:nvPr userDrawn="1"/>
        </p:nvCxnSpPr>
        <p:spPr>
          <a:xfrm>
            <a:off x="950913" y="698500"/>
            <a:ext cx="2828925" cy="0"/>
          </a:xfrm>
          <a:prstGeom prst="line">
            <a:avLst/>
          </a:prstGeom>
          <a:ln w="19050">
            <a:solidFill>
              <a:srgbClr val="3857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图片 4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50085" y="4763"/>
            <a:ext cx="735268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B7E778">
              <a:alpha val="5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inpin heiti" panose="00000500000000000000" pitchFamily="2" charset="-122"/>
              <a:ea typeface="inpin heiti" panose="00000500000000000000" pitchFamily="2" charset="-122"/>
              <a:sym typeface="inpin heiti" panose="00000500000000000000" pitchFamily="2" charset="-122"/>
            </a:endParaRPr>
          </a:p>
        </p:txBody>
      </p:sp>
      <p:sp>
        <p:nvSpPr>
          <p:cNvPr id="4" name="任意多边形 4"/>
          <p:cNvSpPr/>
          <p:nvPr userDrawn="1"/>
        </p:nvSpPr>
        <p:spPr>
          <a:xfrm>
            <a:off x="53975" y="36513"/>
            <a:ext cx="9036050" cy="5070475"/>
          </a:xfrm>
          <a:custGeom>
            <a:avLst/>
            <a:gdLst>
              <a:gd name="connsiteX0" fmla="*/ 11075049 w 11444459"/>
              <a:gd name="connsiteY0" fmla="*/ 5504143 h 6131935"/>
              <a:gd name="connsiteX1" fmla="*/ 10815276 w 11444459"/>
              <a:gd name="connsiteY1" fmla="*/ 5763916 h 6131935"/>
              <a:gd name="connsiteX2" fmla="*/ 11075049 w 11444459"/>
              <a:gd name="connsiteY2" fmla="*/ 6023689 h 6131935"/>
              <a:gd name="connsiteX3" fmla="*/ 11334822 w 11444459"/>
              <a:gd name="connsiteY3" fmla="*/ 5763916 h 6131935"/>
              <a:gd name="connsiteX4" fmla="*/ 11075049 w 11444459"/>
              <a:gd name="connsiteY4" fmla="*/ 5504143 h 6131935"/>
              <a:gd name="connsiteX5" fmla="*/ 11076868 w 11444459"/>
              <a:gd name="connsiteY5" fmla="*/ 5013851 h 6131935"/>
              <a:gd name="connsiteX6" fmla="*/ 10929577 w 11444459"/>
              <a:gd name="connsiteY6" fmla="*/ 5161142 h 6131935"/>
              <a:gd name="connsiteX7" fmla="*/ 11076868 w 11444459"/>
              <a:gd name="connsiteY7" fmla="*/ 5308433 h 6131935"/>
              <a:gd name="connsiteX8" fmla="*/ 11224159 w 11444459"/>
              <a:gd name="connsiteY8" fmla="*/ 5161142 h 6131935"/>
              <a:gd name="connsiteX9" fmla="*/ 11076868 w 11444459"/>
              <a:gd name="connsiteY9" fmla="*/ 5013851 h 6131935"/>
              <a:gd name="connsiteX10" fmla="*/ 0 w 11444459"/>
              <a:gd name="connsiteY10" fmla="*/ 0 h 6131935"/>
              <a:gd name="connsiteX11" fmla="*/ 11444459 w 11444459"/>
              <a:gd name="connsiteY11" fmla="*/ 0 h 6131935"/>
              <a:gd name="connsiteX12" fmla="*/ 11444459 w 11444459"/>
              <a:gd name="connsiteY12" fmla="*/ 6131935 h 6131935"/>
              <a:gd name="connsiteX13" fmla="*/ 0 w 11444459"/>
              <a:gd name="connsiteY13" fmla="*/ 6131935 h 61319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444459" h="6131935">
                <a:moveTo>
                  <a:pt x="11075049" y="5504143"/>
                </a:moveTo>
                <a:cubicBezTo>
                  <a:pt x="10931580" y="5504143"/>
                  <a:pt x="10815276" y="5620447"/>
                  <a:pt x="10815276" y="5763916"/>
                </a:cubicBezTo>
                <a:cubicBezTo>
                  <a:pt x="10815276" y="5907385"/>
                  <a:pt x="10931580" y="6023689"/>
                  <a:pt x="11075049" y="6023689"/>
                </a:cubicBezTo>
                <a:cubicBezTo>
                  <a:pt x="11218518" y="6023689"/>
                  <a:pt x="11334822" y="5907385"/>
                  <a:pt x="11334822" y="5763916"/>
                </a:cubicBezTo>
                <a:cubicBezTo>
                  <a:pt x="11334822" y="5620447"/>
                  <a:pt x="11218518" y="5504143"/>
                  <a:pt x="11075049" y="5504143"/>
                </a:cubicBezTo>
                <a:close/>
                <a:moveTo>
                  <a:pt x="11076868" y="5013851"/>
                </a:moveTo>
                <a:cubicBezTo>
                  <a:pt x="10995521" y="5013851"/>
                  <a:pt x="10929577" y="5079795"/>
                  <a:pt x="10929577" y="5161142"/>
                </a:cubicBezTo>
                <a:cubicBezTo>
                  <a:pt x="10929577" y="5242489"/>
                  <a:pt x="10995521" y="5308433"/>
                  <a:pt x="11076868" y="5308433"/>
                </a:cubicBezTo>
                <a:cubicBezTo>
                  <a:pt x="11158215" y="5308433"/>
                  <a:pt x="11224159" y="5242489"/>
                  <a:pt x="11224159" y="5161142"/>
                </a:cubicBezTo>
                <a:cubicBezTo>
                  <a:pt x="11224159" y="5079795"/>
                  <a:pt x="11158215" y="5013851"/>
                  <a:pt x="11076868" y="5013851"/>
                </a:cubicBezTo>
                <a:close/>
                <a:moveTo>
                  <a:pt x="0" y="0"/>
                </a:moveTo>
                <a:lnTo>
                  <a:pt x="11444459" y="0"/>
                </a:lnTo>
                <a:lnTo>
                  <a:pt x="11444459" y="6131935"/>
                </a:lnTo>
                <a:lnTo>
                  <a:pt x="0" y="613193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5" name="图片 4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800" y="38100"/>
            <a:ext cx="803275" cy="803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直接连接符 5"/>
          <p:cNvCxnSpPr/>
          <p:nvPr userDrawn="1"/>
        </p:nvCxnSpPr>
        <p:spPr>
          <a:xfrm>
            <a:off x="950913" y="698500"/>
            <a:ext cx="2828925" cy="0"/>
          </a:xfrm>
          <a:prstGeom prst="line">
            <a:avLst/>
          </a:prstGeom>
          <a:ln w="19050">
            <a:solidFill>
              <a:srgbClr val="3857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2"/>
          <p:cNvSpPr txBox="1"/>
          <p:nvPr userDrawn="1"/>
        </p:nvSpPr>
        <p:spPr>
          <a:xfrm>
            <a:off x="611560" y="3117"/>
            <a:ext cx="3384376" cy="85725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dirty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一、新课导入</a:t>
            </a:r>
            <a:endParaRPr lang="zh-CN" altLang="en-US" sz="3200" b="1" dirty="0">
              <a:ln>
                <a:solidFill>
                  <a:schemeClr val="accent6">
                    <a:lumMod val="50000"/>
                  </a:schemeClr>
                </a:solidFill>
              </a:ln>
              <a:solidFill>
                <a:schemeClr val="accent6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pic>
        <p:nvPicPr>
          <p:cNvPr id="8" name="图片 4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50085" y="4763"/>
            <a:ext cx="735268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B7E778">
              <a:alpha val="5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inpin heiti" panose="00000500000000000000" pitchFamily="2" charset="-122"/>
              <a:ea typeface="inpin heiti" panose="00000500000000000000" pitchFamily="2" charset="-122"/>
              <a:sym typeface="inpin heiti" panose="00000500000000000000" pitchFamily="2" charset="-122"/>
            </a:endParaRPr>
          </a:p>
        </p:txBody>
      </p:sp>
      <p:sp>
        <p:nvSpPr>
          <p:cNvPr id="4" name="任意多边形 4"/>
          <p:cNvSpPr/>
          <p:nvPr userDrawn="1"/>
        </p:nvSpPr>
        <p:spPr>
          <a:xfrm>
            <a:off x="53975" y="36513"/>
            <a:ext cx="9036050" cy="5070475"/>
          </a:xfrm>
          <a:custGeom>
            <a:avLst/>
            <a:gdLst>
              <a:gd name="connsiteX0" fmla="*/ 11075049 w 11444459"/>
              <a:gd name="connsiteY0" fmla="*/ 5504143 h 6131935"/>
              <a:gd name="connsiteX1" fmla="*/ 10815276 w 11444459"/>
              <a:gd name="connsiteY1" fmla="*/ 5763916 h 6131935"/>
              <a:gd name="connsiteX2" fmla="*/ 11075049 w 11444459"/>
              <a:gd name="connsiteY2" fmla="*/ 6023689 h 6131935"/>
              <a:gd name="connsiteX3" fmla="*/ 11334822 w 11444459"/>
              <a:gd name="connsiteY3" fmla="*/ 5763916 h 6131935"/>
              <a:gd name="connsiteX4" fmla="*/ 11075049 w 11444459"/>
              <a:gd name="connsiteY4" fmla="*/ 5504143 h 6131935"/>
              <a:gd name="connsiteX5" fmla="*/ 11076868 w 11444459"/>
              <a:gd name="connsiteY5" fmla="*/ 5013851 h 6131935"/>
              <a:gd name="connsiteX6" fmla="*/ 10929577 w 11444459"/>
              <a:gd name="connsiteY6" fmla="*/ 5161142 h 6131935"/>
              <a:gd name="connsiteX7" fmla="*/ 11076868 w 11444459"/>
              <a:gd name="connsiteY7" fmla="*/ 5308433 h 6131935"/>
              <a:gd name="connsiteX8" fmla="*/ 11224159 w 11444459"/>
              <a:gd name="connsiteY8" fmla="*/ 5161142 h 6131935"/>
              <a:gd name="connsiteX9" fmla="*/ 11076868 w 11444459"/>
              <a:gd name="connsiteY9" fmla="*/ 5013851 h 6131935"/>
              <a:gd name="connsiteX10" fmla="*/ 0 w 11444459"/>
              <a:gd name="connsiteY10" fmla="*/ 0 h 6131935"/>
              <a:gd name="connsiteX11" fmla="*/ 11444459 w 11444459"/>
              <a:gd name="connsiteY11" fmla="*/ 0 h 6131935"/>
              <a:gd name="connsiteX12" fmla="*/ 11444459 w 11444459"/>
              <a:gd name="connsiteY12" fmla="*/ 6131935 h 6131935"/>
              <a:gd name="connsiteX13" fmla="*/ 0 w 11444459"/>
              <a:gd name="connsiteY13" fmla="*/ 6131935 h 61319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444459" h="6131935">
                <a:moveTo>
                  <a:pt x="11075049" y="5504143"/>
                </a:moveTo>
                <a:cubicBezTo>
                  <a:pt x="10931580" y="5504143"/>
                  <a:pt x="10815276" y="5620447"/>
                  <a:pt x="10815276" y="5763916"/>
                </a:cubicBezTo>
                <a:cubicBezTo>
                  <a:pt x="10815276" y="5907385"/>
                  <a:pt x="10931580" y="6023689"/>
                  <a:pt x="11075049" y="6023689"/>
                </a:cubicBezTo>
                <a:cubicBezTo>
                  <a:pt x="11218518" y="6023689"/>
                  <a:pt x="11334822" y="5907385"/>
                  <a:pt x="11334822" y="5763916"/>
                </a:cubicBezTo>
                <a:cubicBezTo>
                  <a:pt x="11334822" y="5620447"/>
                  <a:pt x="11218518" y="5504143"/>
                  <a:pt x="11075049" y="5504143"/>
                </a:cubicBezTo>
                <a:close/>
                <a:moveTo>
                  <a:pt x="11076868" y="5013851"/>
                </a:moveTo>
                <a:cubicBezTo>
                  <a:pt x="10995521" y="5013851"/>
                  <a:pt x="10929577" y="5079795"/>
                  <a:pt x="10929577" y="5161142"/>
                </a:cubicBezTo>
                <a:cubicBezTo>
                  <a:pt x="10929577" y="5242489"/>
                  <a:pt x="10995521" y="5308433"/>
                  <a:pt x="11076868" y="5308433"/>
                </a:cubicBezTo>
                <a:cubicBezTo>
                  <a:pt x="11158215" y="5308433"/>
                  <a:pt x="11224159" y="5242489"/>
                  <a:pt x="11224159" y="5161142"/>
                </a:cubicBezTo>
                <a:cubicBezTo>
                  <a:pt x="11224159" y="5079795"/>
                  <a:pt x="11158215" y="5013851"/>
                  <a:pt x="11076868" y="5013851"/>
                </a:cubicBezTo>
                <a:close/>
                <a:moveTo>
                  <a:pt x="0" y="0"/>
                </a:moveTo>
                <a:lnTo>
                  <a:pt x="11444459" y="0"/>
                </a:lnTo>
                <a:lnTo>
                  <a:pt x="11444459" y="6131935"/>
                </a:lnTo>
                <a:lnTo>
                  <a:pt x="0" y="613193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5" name="图片 4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800" y="38100"/>
            <a:ext cx="803275" cy="803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直接连接符 5"/>
          <p:cNvCxnSpPr/>
          <p:nvPr userDrawn="1"/>
        </p:nvCxnSpPr>
        <p:spPr>
          <a:xfrm>
            <a:off x="950913" y="698500"/>
            <a:ext cx="2828925" cy="0"/>
          </a:xfrm>
          <a:prstGeom prst="line">
            <a:avLst/>
          </a:prstGeom>
          <a:ln w="19050">
            <a:solidFill>
              <a:srgbClr val="3857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2"/>
          <p:cNvSpPr txBox="1"/>
          <p:nvPr userDrawn="1"/>
        </p:nvSpPr>
        <p:spPr>
          <a:xfrm>
            <a:off x="611560" y="3117"/>
            <a:ext cx="3384376" cy="85725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dirty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二、探究新知</a:t>
            </a:r>
            <a:endParaRPr lang="zh-CN" altLang="en-US" sz="3200" b="1" dirty="0">
              <a:ln>
                <a:solidFill>
                  <a:schemeClr val="accent6">
                    <a:lumMod val="50000"/>
                  </a:schemeClr>
                </a:solidFill>
              </a:ln>
              <a:solidFill>
                <a:schemeClr val="accent6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pic>
        <p:nvPicPr>
          <p:cNvPr id="8" name="图片 4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50085" y="4763"/>
            <a:ext cx="735268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B7E778">
              <a:alpha val="5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inpin heiti" panose="00000500000000000000" pitchFamily="2" charset="-122"/>
              <a:ea typeface="inpin heiti" panose="00000500000000000000" pitchFamily="2" charset="-122"/>
              <a:sym typeface="inpin heiti" panose="00000500000000000000" pitchFamily="2" charset="-122"/>
            </a:endParaRPr>
          </a:p>
        </p:txBody>
      </p:sp>
      <p:sp>
        <p:nvSpPr>
          <p:cNvPr id="4" name="任意多边形 4"/>
          <p:cNvSpPr/>
          <p:nvPr userDrawn="1"/>
        </p:nvSpPr>
        <p:spPr>
          <a:xfrm>
            <a:off x="53975" y="36513"/>
            <a:ext cx="9036050" cy="5070475"/>
          </a:xfrm>
          <a:custGeom>
            <a:avLst/>
            <a:gdLst>
              <a:gd name="connsiteX0" fmla="*/ 11075049 w 11444459"/>
              <a:gd name="connsiteY0" fmla="*/ 5504143 h 6131935"/>
              <a:gd name="connsiteX1" fmla="*/ 10815276 w 11444459"/>
              <a:gd name="connsiteY1" fmla="*/ 5763916 h 6131935"/>
              <a:gd name="connsiteX2" fmla="*/ 11075049 w 11444459"/>
              <a:gd name="connsiteY2" fmla="*/ 6023689 h 6131935"/>
              <a:gd name="connsiteX3" fmla="*/ 11334822 w 11444459"/>
              <a:gd name="connsiteY3" fmla="*/ 5763916 h 6131935"/>
              <a:gd name="connsiteX4" fmla="*/ 11075049 w 11444459"/>
              <a:gd name="connsiteY4" fmla="*/ 5504143 h 6131935"/>
              <a:gd name="connsiteX5" fmla="*/ 11076868 w 11444459"/>
              <a:gd name="connsiteY5" fmla="*/ 5013851 h 6131935"/>
              <a:gd name="connsiteX6" fmla="*/ 10929577 w 11444459"/>
              <a:gd name="connsiteY6" fmla="*/ 5161142 h 6131935"/>
              <a:gd name="connsiteX7" fmla="*/ 11076868 w 11444459"/>
              <a:gd name="connsiteY7" fmla="*/ 5308433 h 6131935"/>
              <a:gd name="connsiteX8" fmla="*/ 11224159 w 11444459"/>
              <a:gd name="connsiteY8" fmla="*/ 5161142 h 6131935"/>
              <a:gd name="connsiteX9" fmla="*/ 11076868 w 11444459"/>
              <a:gd name="connsiteY9" fmla="*/ 5013851 h 6131935"/>
              <a:gd name="connsiteX10" fmla="*/ 0 w 11444459"/>
              <a:gd name="connsiteY10" fmla="*/ 0 h 6131935"/>
              <a:gd name="connsiteX11" fmla="*/ 11444459 w 11444459"/>
              <a:gd name="connsiteY11" fmla="*/ 0 h 6131935"/>
              <a:gd name="connsiteX12" fmla="*/ 11444459 w 11444459"/>
              <a:gd name="connsiteY12" fmla="*/ 6131935 h 6131935"/>
              <a:gd name="connsiteX13" fmla="*/ 0 w 11444459"/>
              <a:gd name="connsiteY13" fmla="*/ 6131935 h 61319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444459" h="6131935">
                <a:moveTo>
                  <a:pt x="11075049" y="5504143"/>
                </a:moveTo>
                <a:cubicBezTo>
                  <a:pt x="10931580" y="5504143"/>
                  <a:pt x="10815276" y="5620447"/>
                  <a:pt x="10815276" y="5763916"/>
                </a:cubicBezTo>
                <a:cubicBezTo>
                  <a:pt x="10815276" y="5907385"/>
                  <a:pt x="10931580" y="6023689"/>
                  <a:pt x="11075049" y="6023689"/>
                </a:cubicBezTo>
                <a:cubicBezTo>
                  <a:pt x="11218518" y="6023689"/>
                  <a:pt x="11334822" y="5907385"/>
                  <a:pt x="11334822" y="5763916"/>
                </a:cubicBezTo>
                <a:cubicBezTo>
                  <a:pt x="11334822" y="5620447"/>
                  <a:pt x="11218518" y="5504143"/>
                  <a:pt x="11075049" y="5504143"/>
                </a:cubicBezTo>
                <a:close/>
                <a:moveTo>
                  <a:pt x="11076868" y="5013851"/>
                </a:moveTo>
                <a:cubicBezTo>
                  <a:pt x="10995521" y="5013851"/>
                  <a:pt x="10929577" y="5079795"/>
                  <a:pt x="10929577" y="5161142"/>
                </a:cubicBezTo>
                <a:cubicBezTo>
                  <a:pt x="10929577" y="5242489"/>
                  <a:pt x="10995521" y="5308433"/>
                  <a:pt x="11076868" y="5308433"/>
                </a:cubicBezTo>
                <a:cubicBezTo>
                  <a:pt x="11158215" y="5308433"/>
                  <a:pt x="11224159" y="5242489"/>
                  <a:pt x="11224159" y="5161142"/>
                </a:cubicBezTo>
                <a:cubicBezTo>
                  <a:pt x="11224159" y="5079795"/>
                  <a:pt x="11158215" y="5013851"/>
                  <a:pt x="11076868" y="5013851"/>
                </a:cubicBezTo>
                <a:close/>
                <a:moveTo>
                  <a:pt x="0" y="0"/>
                </a:moveTo>
                <a:lnTo>
                  <a:pt x="11444459" y="0"/>
                </a:lnTo>
                <a:lnTo>
                  <a:pt x="11444459" y="6131935"/>
                </a:lnTo>
                <a:lnTo>
                  <a:pt x="0" y="613193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5" name="图片 4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800" y="38100"/>
            <a:ext cx="803275" cy="803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直接连接符 5"/>
          <p:cNvCxnSpPr/>
          <p:nvPr userDrawn="1"/>
        </p:nvCxnSpPr>
        <p:spPr>
          <a:xfrm>
            <a:off x="950913" y="698500"/>
            <a:ext cx="2828925" cy="0"/>
          </a:xfrm>
          <a:prstGeom prst="line">
            <a:avLst/>
          </a:prstGeom>
          <a:ln w="19050">
            <a:solidFill>
              <a:srgbClr val="3857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2"/>
          <p:cNvSpPr txBox="1"/>
          <p:nvPr userDrawn="1"/>
        </p:nvSpPr>
        <p:spPr>
          <a:xfrm>
            <a:off x="611560" y="3117"/>
            <a:ext cx="3384376" cy="85725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dirty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三、随堂练习</a:t>
            </a:r>
            <a:endParaRPr lang="zh-CN" altLang="en-US" sz="3200" b="1" dirty="0">
              <a:ln>
                <a:solidFill>
                  <a:schemeClr val="accent6">
                    <a:lumMod val="50000"/>
                  </a:schemeClr>
                </a:solidFill>
              </a:ln>
              <a:solidFill>
                <a:schemeClr val="accent6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pic>
        <p:nvPicPr>
          <p:cNvPr id="8" name="图片 4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50085" y="4763"/>
            <a:ext cx="735268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B7E778">
              <a:alpha val="5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inpin heiti" panose="00000500000000000000" pitchFamily="2" charset="-122"/>
              <a:ea typeface="inpin heiti" panose="00000500000000000000" pitchFamily="2" charset="-122"/>
              <a:sym typeface="inpin heiti" panose="00000500000000000000" pitchFamily="2" charset="-122"/>
            </a:endParaRPr>
          </a:p>
        </p:txBody>
      </p:sp>
      <p:sp>
        <p:nvSpPr>
          <p:cNvPr id="4" name="任意多边形 4"/>
          <p:cNvSpPr/>
          <p:nvPr userDrawn="1"/>
        </p:nvSpPr>
        <p:spPr>
          <a:xfrm>
            <a:off x="53975" y="36513"/>
            <a:ext cx="9036050" cy="5070475"/>
          </a:xfrm>
          <a:custGeom>
            <a:avLst/>
            <a:gdLst>
              <a:gd name="connsiteX0" fmla="*/ 11075049 w 11444459"/>
              <a:gd name="connsiteY0" fmla="*/ 5504143 h 6131935"/>
              <a:gd name="connsiteX1" fmla="*/ 10815276 w 11444459"/>
              <a:gd name="connsiteY1" fmla="*/ 5763916 h 6131935"/>
              <a:gd name="connsiteX2" fmla="*/ 11075049 w 11444459"/>
              <a:gd name="connsiteY2" fmla="*/ 6023689 h 6131935"/>
              <a:gd name="connsiteX3" fmla="*/ 11334822 w 11444459"/>
              <a:gd name="connsiteY3" fmla="*/ 5763916 h 6131935"/>
              <a:gd name="connsiteX4" fmla="*/ 11075049 w 11444459"/>
              <a:gd name="connsiteY4" fmla="*/ 5504143 h 6131935"/>
              <a:gd name="connsiteX5" fmla="*/ 11076868 w 11444459"/>
              <a:gd name="connsiteY5" fmla="*/ 5013851 h 6131935"/>
              <a:gd name="connsiteX6" fmla="*/ 10929577 w 11444459"/>
              <a:gd name="connsiteY6" fmla="*/ 5161142 h 6131935"/>
              <a:gd name="connsiteX7" fmla="*/ 11076868 w 11444459"/>
              <a:gd name="connsiteY7" fmla="*/ 5308433 h 6131935"/>
              <a:gd name="connsiteX8" fmla="*/ 11224159 w 11444459"/>
              <a:gd name="connsiteY8" fmla="*/ 5161142 h 6131935"/>
              <a:gd name="connsiteX9" fmla="*/ 11076868 w 11444459"/>
              <a:gd name="connsiteY9" fmla="*/ 5013851 h 6131935"/>
              <a:gd name="connsiteX10" fmla="*/ 0 w 11444459"/>
              <a:gd name="connsiteY10" fmla="*/ 0 h 6131935"/>
              <a:gd name="connsiteX11" fmla="*/ 11444459 w 11444459"/>
              <a:gd name="connsiteY11" fmla="*/ 0 h 6131935"/>
              <a:gd name="connsiteX12" fmla="*/ 11444459 w 11444459"/>
              <a:gd name="connsiteY12" fmla="*/ 6131935 h 6131935"/>
              <a:gd name="connsiteX13" fmla="*/ 0 w 11444459"/>
              <a:gd name="connsiteY13" fmla="*/ 6131935 h 61319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444459" h="6131935">
                <a:moveTo>
                  <a:pt x="11075049" y="5504143"/>
                </a:moveTo>
                <a:cubicBezTo>
                  <a:pt x="10931580" y="5504143"/>
                  <a:pt x="10815276" y="5620447"/>
                  <a:pt x="10815276" y="5763916"/>
                </a:cubicBezTo>
                <a:cubicBezTo>
                  <a:pt x="10815276" y="5907385"/>
                  <a:pt x="10931580" y="6023689"/>
                  <a:pt x="11075049" y="6023689"/>
                </a:cubicBezTo>
                <a:cubicBezTo>
                  <a:pt x="11218518" y="6023689"/>
                  <a:pt x="11334822" y="5907385"/>
                  <a:pt x="11334822" y="5763916"/>
                </a:cubicBezTo>
                <a:cubicBezTo>
                  <a:pt x="11334822" y="5620447"/>
                  <a:pt x="11218518" y="5504143"/>
                  <a:pt x="11075049" y="5504143"/>
                </a:cubicBezTo>
                <a:close/>
                <a:moveTo>
                  <a:pt x="11076868" y="5013851"/>
                </a:moveTo>
                <a:cubicBezTo>
                  <a:pt x="10995521" y="5013851"/>
                  <a:pt x="10929577" y="5079795"/>
                  <a:pt x="10929577" y="5161142"/>
                </a:cubicBezTo>
                <a:cubicBezTo>
                  <a:pt x="10929577" y="5242489"/>
                  <a:pt x="10995521" y="5308433"/>
                  <a:pt x="11076868" y="5308433"/>
                </a:cubicBezTo>
                <a:cubicBezTo>
                  <a:pt x="11158215" y="5308433"/>
                  <a:pt x="11224159" y="5242489"/>
                  <a:pt x="11224159" y="5161142"/>
                </a:cubicBezTo>
                <a:cubicBezTo>
                  <a:pt x="11224159" y="5079795"/>
                  <a:pt x="11158215" y="5013851"/>
                  <a:pt x="11076868" y="5013851"/>
                </a:cubicBezTo>
                <a:close/>
                <a:moveTo>
                  <a:pt x="0" y="0"/>
                </a:moveTo>
                <a:lnTo>
                  <a:pt x="11444459" y="0"/>
                </a:lnTo>
                <a:lnTo>
                  <a:pt x="11444459" y="6131935"/>
                </a:lnTo>
                <a:lnTo>
                  <a:pt x="0" y="613193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5" name="图片 4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800" y="38100"/>
            <a:ext cx="803275" cy="803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直接连接符 5"/>
          <p:cNvCxnSpPr/>
          <p:nvPr userDrawn="1"/>
        </p:nvCxnSpPr>
        <p:spPr>
          <a:xfrm>
            <a:off x="950913" y="698500"/>
            <a:ext cx="2828925" cy="0"/>
          </a:xfrm>
          <a:prstGeom prst="line">
            <a:avLst/>
          </a:prstGeom>
          <a:ln w="19050">
            <a:solidFill>
              <a:srgbClr val="3857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2"/>
          <p:cNvSpPr txBox="1"/>
          <p:nvPr userDrawn="1"/>
        </p:nvSpPr>
        <p:spPr>
          <a:xfrm>
            <a:off x="611560" y="3117"/>
            <a:ext cx="3384376" cy="85725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dirty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四、课堂小结</a:t>
            </a:r>
            <a:endParaRPr lang="zh-CN" altLang="en-US" sz="3200" b="1" dirty="0">
              <a:ln>
                <a:solidFill>
                  <a:schemeClr val="accent6">
                    <a:lumMod val="50000"/>
                  </a:schemeClr>
                </a:solidFill>
              </a:ln>
              <a:solidFill>
                <a:schemeClr val="accent6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pic>
        <p:nvPicPr>
          <p:cNvPr id="8" name="图片 4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50085" y="4763"/>
            <a:ext cx="735268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B7E778">
              <a:alpha val="5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inpin heiti" panose="00000500000000000000" pitchFamily="2" charset="-122"/>
              <a:ea typeface="inpin heiti" panose="00000500000000000000" pitchFamily="2" charset="-122"/>
              <a:sym typeface="inpin heiti" panose="00000500000000000000" pitchFamily="2" charset="-122"/>
            </a:endParaRPr>
          </a:p>
        </p:txBody>
      </p:sp>
      <p:sp>
        <p:nvSpPr>
          <p:cNvPr id="4" name="任意多边形 4"/>
          <p:cNvSpPr/>
          <p:nvPr userDrawn="1"/>
        </p:nvSpPr>
        <p:spPr>
          <a:xfrm>
            <a:off x="53975" y="36513"/>
            <a:ext cx="9036050" cy="5070475"/>
          </a:xfrm>
          <a:custGeom>
            <a:avLst/>
            <a:gdLst>
              <a:gd name="connsiteX0" fmla="*/ 11075049 w 11444459"/>
              <a:gd name="connsiteY0" fmla="*/ 5504143 h 6131935"/>
              <a:gd name="connsiteX1" fmla="*/ 10815276 w 11444459"/>
              <a:gd name="connsiteY1" fmla="*/ 5763916 h 6131935"/>
              <a:gd name="connsiteX2" fmla="*/ 11075049 w 11444459"/>
              <a:gd name="connsiteY2" fmla="*/ 6023689 h 6131935"/>
              <a:gd name="connsiteX3" fmla="*/ 11334822 w 11444459"/>
              <a:gd name="connsiteY3" fmla="*/ 5763916 h 6131935"/>
              <a:gd name="connsiteX4" fmla="*/ 11075049 w 11444459"/>
              <a:gd name="connsiteY4" fmla="*/ 5504143 h 6131935"/>
              <a:gd name="connsiteX5" fmla="*/ 11076868 w 11444459"/>
              <a:gd name="connsiteY5" fmla="*/ 5013851 h 6131935"/>
              <a:gd name="connsiteX6" fmla="*/ 10929577 w 11444459"/>
              <a:gd name="connsiteY6" fmla="*/ 5161142 h 6131935"/>
              <a:gd name="connsiteX7" fmla="*/ 11076868 w 11444459"/>
              <a:gd name="connsiteY7" fmla="*/ 5308433 h 6131935"/>
              <a:gd name="connsiteX8" fmla="*/ 11224159 w 11444459"/>
              <a:gd name="connsiteY8" fmla="*/ 5161142 h 6131935"/>
              <a:gd name="connsiteX9" fmla="*/ 11076868 w 11444459"/>
              <a:gd name="connsiteY9" fmla="*/ 5013851 h 6131935"/>
              <a:gd name="connsiteX10" fmla="*/ 0 w 11444459"/>
              <a:gd name="connsiteY10" fmla="*/ 0 h 6131935"/>
              <a:gd name="connsiteX11" fmla="*/ 11444459 w 11444459"/>
              <a:gd name="connsiteY11" fmla="*/ 0 h 6131935"/>
              <a:gd name="connsiteX12" fmla="*/ 11444459 w 11444459"/>
              <a:gd name="connsiteY12" fmla="*/ 6131935 h 6131935"/>
              <a:gd name="connsiteX13" fmla="*/ 0 w 11444459"/>
              <a:gd name="connsiteY13" fmla="*/ 6131935 h 61319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444459" h="6131935">
                <a:moveTo>
                  <a:pt x="11075049" y="5504143"/>
                </a:moveTo>
                <a:cubicBezTo>
                  <a:pt x="10931580" y="5504143"/>
                  <a:pt x="10815276" y="5620447"/>
                  <a:pt x="10815276" y="5763916"/>
                </a:cubicBezTo>
                <a:cubicBezTo>
                  <a:pt x="10815276" y="5907385"/>
                  <a:pt x="10931580" y="6023689"/>
                  <a:pt x="11075049" y="6023689"/>
                </a:cubicBezTo>
                <a:cubicBezTo>
                  <a:pt x="11218518" y="6023689"/>
                  <a:pt x="11334822" y="5907385"/>
                  <a:pt x="11334822" y="5763916"/>
                </a:cubicBezTo>
                <a:cubicBezTo>
                  <a:pt x="11334822" y="5620447"/>
                  <a:pt x="11218518" y="5504143"/>
                  <a:pt x="11075049" y="5504143"/>
                </a:cubicBezTo>
                <a:close/>
                <a:moveTo>
                  <a:pt x="11076868" y="5013851"/>
                </a:moveTo>
                <a:cubicBezTo>
                  <a:pt x="10995521" y="5013851"/>
                  <a:pt x="10929577" y="5079795"/>
                  <a:pt x="10929577" y="5161142"/>
                </a:cubicBezTo>
                <a:cubicBezTo>
                  <a:pt x="10929577" y="5242489"/>
                  <a:pt x="10995521" y="5308433"/>
                  <a:pt x="11076868" y="5308433"/>
                </a:cubicBezTo>
                <a:cubicBezTo>
                  <a:pt x="11158215" y="5308433"/>
                  <a:pt x="11224159" y="5242489"/>
                  <a:pt x="11224159" y="5161142"/>
                </a:cubicBezTo>
                <a:cubicBezTo>
                  <a:pt x="11224159" y="5079795"/>
                  <a:pt x="11158215" y="5013851"/>
                  <a:pt x="11076868" y="5013851"/>
                </a:cubicBezTo>
                <a:close/>
                <a:moveTo>
                  <a:pt x="0" y="0"/>
                </a:moveTo>
                <a:lnTo>
                  <a:pt x="11444459" y="0"/>
                </a:lnTo>
                <a:lnTo>
                  <a:pt x="11444459" y="6131935"/>
                </a:lnTo>
                <a:lnTo>
                  <a:pt x="0" y="613193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5" name="图片 4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800" y="38100"/>
            <a:ext cx="803275" cy="803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直接连接符 5"/>
          <p:cNvCxnSpPr/>
          <p:nvPr userDrawn="1"/>
        </p:nvCxnSpPr>
        <p:spPr>
          <a:xfrm>
            <a:off x="950913" y="698500"/>
            <a:ext cx="2828925" cy="0"/>
          </a:xfrm>
          <a:prstGeom prst="line">
            <a:avLst/>
          </a:prstGeom>
          <a:ln w="19050">
            <a:solidFill>
              <a:srgbClr val="3857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2"/>
          <p:cNvSpPr txBox="1"/>
          <p:nvPr userDrawn="1"/>
        </p:nvSpPr>
        <p:spPr>
          <a:xfrm>
            <a:off x="611560" y="3117"/>
            <a:ext cx="3384376" cy="85725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dirty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五、巩固练习</a:t>
            </a:r>
            <a:endParaRPr lang="zh-CN" altLang="en-US" sz="3200" b="1" dirty="0">
              <a:ln>
                <a:solidFill>
                  <a:schemeClr val="accent6">
                    <a:lumMod val="50000"/>
                  </a:schemeClr>
                </a:solidFill>
              </a:ln>
              <a:solidFill>
                <a:schemeClr val="accent6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pic>
        <p:nvPicPr>
          <p:cNvPr id="8" name="图片 4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50085" y="4763"/>
            <a:ext cx="735268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-26988" y="-38100"/>
            <a:ext cx="9197976" cy="519747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135" rIns="1080135" anchor="ctr"/>
          <a:lstStyle/>
          <a:p>
            <a:pPr indent="457200" algn="ctr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sz="3500" noProof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声  明</a:t>
            </a:r>
            <a:endParaRPr lang="zh-CN" altLang="en-US" sz="3500" noProof="1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  <a:p>
            <a:pPr indent="457200" algn="ctr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zh-CN" altLang="en-US" sz="3500" noProof="1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indent="4572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sz="2200" noProof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 本文件仅用于个人学习、研究或欣赏，以及其他非商业性或非盈利性用途，但同时应遵守著作权法及其他相关法律的规定，不得侵犯本公司及相关权利人的合法权利。</a:t>
            </a:r>
            <a:endParaRPr lang="zh-CN" altLang="en-US" sz="2200" noProof="1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  <a:p>
            <a:pPr indent="4572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sz="2200" noProof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 除此以外，将本文件任何内容用于其他用途时，应获得授权，如发现未经授权用于商业或盈利用途将追究侵权者的法律责任。</a:t>
            </a:r>
            <a:endParaRPr lang="zh-CN" altLang="en-US" sz="2200" noProof="1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  <a:p>
            <a:pPr indent="4572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zh-CN" altLang="en-US" sz="2200" noProof="1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indent="457200" algn="r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sz="2200" noProof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武汉天成贵龙文化传播有限公司</a:t>
            </a:r>
            <a:endParaRPr lang="zh-CN" altLang="en-US" sz="2200" noProof="1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  <a:p>
            <a:pPr indent="457200" algn="r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sz="2200" noProof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湖北山河律师事务所</a:t>
            </a:r>
            <a:endParaRPr lang="zh-CN" altLang="en-US" sz="2200" noProof="1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 userDrawn="1"/>
        </p:nvGrpSpPr>
        <p:grpSpPr bwMode="auto">
          <a:xfrm>
            <a:off x="-4763" y="19050"/>
            <a:ext cx="9159876" cy="5143500"/>
            <a:chOff x="-15865" y="0"/>
            <a:chExt cx="9159866" cy="5143500"/>
          </a:xfrm>
        </p:grpSpPr>
        <p:sp>
          <p:nvSpPr>
            <p:cNvPr id="3" name="矩形 2"/>
            <p:cNvSpPr/>
            <p:nvPr/>
          </p:nvSpPr>
          <p:spPr>
            <a:xfrm>
              <a:off x="11" y="0"/>
              <a:ext cx="9143990" cy="51435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grpSp>
          <p:nvGrpSpPr>
            <p:cNvPr id="4" name="组合 3"/>
            <p:cNvGrpSpPr/>
            <p:nvPr/>
          </p:nvGrpSpPr>
          <p:grpSpPr bwMode="auto">
            <a:xfrm>
              <a:off x="-15865" y="207562"/>
              <a:ext cx="9159866" cy="4935938"/>
              <a:chOff x="-15864" y="207562"/>
              <a:chExt cx="9159866" cy="4935938"/>
            </a:xfrm>
          </p:grpSpPr>
          <p:sp>
            <p:nvSpPr>
              <p:cNvPr id="5" name="任意多边形 2"/>
              <p:cNvSpPr/>
              <p:nvPr/>
            </p:nvSpPr>
            <p:spPr>
              <a:xfrm>
                <a:off x="-15864" y="3065463"/>
                <a:ext cx="9159866" cy="2078037"/>
              </a:xfrm>
              <a:custGeom>
                <a:avLst/>
                <a:gdLst>
                  <a:gd name="connsiteX0" fmla="*/ 0 w 12213154"/>
                  <a:gd name="connsiteY0" fmla="*/ 2586699 h 2770197"/>
                  <a:gd name="connsiteX1" fmla="*/ 60560 w 12213154"/>
                  <a:gd name="connsiteY1" fmla="*/ 2594946 h 2770197"/>
                  <a:gd name="connsiteX2" fmla="*/ 2940804 w 12213154"/>
                  <a:gd name="connsiteY2" fmla="*/ 2770197 h 2770197"/>
                  <a:gd name="connsiteX3" fmla="*/ 0 w 12213154"/>
                  <a:gd name="connsiteY3" fmla="*/ 2770197 h 2770197"/>
                  <a:gd name="connsiteX4" fmla="*/ 12213154 w 12213154"/>
                  <a:gd name="connsiteY4" fmla="*/ 0 h 2770197"/>
                  <a:gd name="connsiteX5" fmla="*/ 12213154 w 12213154"/>
                  <a:gd name="connsiteY5" fmla="*/ 2770197 h 2770197"/>
                  <a:gd name="connsiteX6" fmla="*/ 2940804 w 12213154"/>
                  <a:gd name="connsiteY6" fmla="*/ 2770197 h 2770197"/>
                  <a:gd name="connsiteX7" fmla="*/ 12191096 w 12213154"/>
                  <a:gd name="connsiteY7" fmla="*/ 31262 h 27701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2213154" h="2770197">
                    <a:moveTo>
                      <a:pt x="0" y="2586699"/>
                    </a:moveTo>
                    <a:lnTo>
                      <a:pt x="60560" y="2594946"/>
                    </a:lnTo>
                    <a:cubicBezTo>
                      <a:pt x="970428" y="2708841"/>
                      <a:pt x="1937812" y="2770197"/>
                      <a:pt x="2940804" y="2770197"/>
                    </a:cubicBezTo>
                    <a:lnTo>
                      <a:pt x="0" y="2770197"/>
                    </a:lnTo>
                    <a:close/>
                    <a:moveTo>
                      <a:pt x="12213154" y="0"/>
                    </a:moveTo>
                    <a:lnTo>
                      <a:pt x="12213154" y="2770197"/>
                    </a:lnTo>
                    <a:lnTo>
                      <a:pt x="2940804" y="2770197"/>
                    </a:lnTo>
                    <a:cubicBezTo>
                      <a:pt x="7287102" y="2770197"/>
                      <a:pt x="10964770" y="1618062"/>
                      <a:pt x="12191096" y="31262"/>
                    </a:cubicBezTo>
                    <a:close/>
                  </a:path>
                </a:pathLst>
              </a:custGeom>
              <a:solidFill>
                <a:srgbClr val="8DC31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8580" tIns="34290" rIns="68580" bIns="34290"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/>
              </a:p>
            </p:txBody>
          </p:sp>
          <p:grpSp>
            <p:nvGrpSpPr>
              <p:cNvPr id="6" name="组合 5"/>
              <p:cNvGrpSpPr/>
              <p:nvPr/>
            </p:nvGrpSpPr>
            <p:grpSpPr bwMode="auto">
              <a:xfrm rot="-1291772">
                <a:off x="4773845" y="2066086"/>
                <a:ext cx="921544" cy="1913812"/>
                <a:chOff x="10922634" y="3936050"/>
                <a:chExt cx="1228725" cy="2551749"/>
              </a:xfrm>
            </p:grpSpPr>
            <p:grpSp>
              <p:nvGrpSpPr>
                <p:cNvPr id="38" name="组合 37"/>
                <p:cNvGrpSpPr/>
                <p:nvPr/>
              </p:nvGrpSpPr>
              <p:grpSpPr bwMode="auto">
                <a:xfrm>
                  <a:off x="11029950" y="4058923"/>
                  <a:ext cx="1033462" cy="2428876"/>
                  <a:chOff x="10836275" y="9112251"/>
                  <a:chExt cx="1033462" cy="2428876"/>
                </a:xfrm>
              </p:grpSpPr>
              <p:sp>
                <p:nvSpPr>
                  <p:cNvPr id="40" name="Freeform 138"/>
                  <p:cNvSpPr/>
                  <p:nvPr/>
                </p:nvSpPr>
                <p:spPr bwMode="auto">
                  <a:xfrm>
                    <a:off x="11343977" y="10097225"/>
                    <a:ext cx="194733" cy="146049"/>
                  </a:xfrm>
                  <a:custGeom>
                    <a:avLst/>
                    <a:gdLst>
                      <a:gd name="T0" fmla="*/ 0 w 123"/>
                      <a:gd name="T1" fmla="*/ 19 h 91"/>
                      <a:gd name="T2" fmla="*/ 13 w 123"/>
                      <a:gd name="T3" fmla="*/ 91 h 91"/>
                      <a:gd name="T4" fmla="*/ 123 w 123"/>
                      <a:gd name="T5" fmla="*/ 72 h 91"/>
                      <a:gd name="T6" fmla="*/ 109 w 123"/>
                      <a:gd name="T7" fmla="*/ 0 h 91"/>
                      <a:gd name="T8" fmla="*/ 0 w 123"/>
                      <a:gd name="T9" fmla="*/ 19 h 9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23" h="91">
                        <a:moveTo>
                          <a:pt x="0" y="19"/>
                        </a:moveTo>
                        <a:lnTo>
                          <a:pt x="13" y="91"/>
                        </a:lnTo>
                        <a:lnTo>
                          <a:pt x="123" y="72"/>
                        </a:lnTo>
                        <a:lnTo>
                          <a:pt x="109" y="0"/>
                        </a:lnTo>
                        <a:lnTo>
                          <a:pt x="0" y="19"/>
                        </a:lnTo>
                        <a:close/>
                      </a:path>
                    </a:pathLst>
                  </a:custGeom>
                  <a:solidFill>
                    <a:srgbClr val="4D4D4D"/>
                  </a:solidFill>
                  <a:ln>
                    <a:noFill/>
                  </a:ln>
                </p:spPr>
                <p:txBody>
                  <a:bodyPr lIns="68580" tIns="34290" rIns="68580" bIns="34290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350"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41" name="Freeform 139"/>
                  <p:cNvSpPr>
                    <a:spLocks noEditPoints="1"/>
                  </p:cNvSpPr>
                  <p:nvPr/>
                </p:nvSpPr>
                <p:spPr bwMode="auto">
                  <a:xfrm>
                    <a:off x="10825838" y="9106542"/>
                    <a:ext cx="766232" cy="929216"/>
                  </a:xfrm>
                  <a:custGeom>
                    <a:avLst/>
                    <a:gdLst>
                      <a:gd name="T0" fmla="*/ 97 w 182"/>
                      <a:gd name="T1" fmla="*/ 218 h 220"/>
                      <a:gd name="T2" fmla="*/ 119 w 182"/>
                      <a:gd name="T3" fmla="*/ 220 h 220"/>
                      <a:gd name="T4" fmla="*/ 127 w 182"/>
                      <a:gd name="T5" fmla="*/ 220 h 220"/>
                      <a:gd name="T6" fmla="*/ 119 w 182"/>
                      <a:gd name="T7" fmla="*/ 220 h 220"/>
                      <a:gd name="T8" fmla="*/ 97 w 182"/>
                      <a:gd name="T9" fmla="*/ 218 h 220"/>
                      <a:gd name="T10" fmla="*/ 119 w 182"/>
                      <a:gd name="T11" fmla="*/ 0 h 220"/>
                      <a:gd name="T12" fmla="*/ 99 w 182"/>
                      <a:gd name="T13" fmla="*/ 2 h 220"/>
                      <a:gd name="T14" fmla="*/ 11 w 182"/>
                      <a:gd name="T15" fmla="*/ 130 h 220"/>
                      <a:gd name="T16" fmla="*/ 64 w 182"/>
                      <a:gd name="T17" fmla="*/ 205 h 220"/>
                      <a:gd name="T18" fmla="*/ 56 w 182"/>
                      <a:gd name="T19" fmla="*/ 200 h 220"/>
                      <a:gd name="T20" fmla="*/ 182 w 182"/>
                      <a:gd name="T21" fmla="*/ 20 h 220"/>
                      <a:gd name="T22" fmla="*/ 119 w 182"/>
                      <a:gd name="T23" fmla="*/ 0 h 22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0" t="0" r="r" b="b"/>
                    <a:pathLst>
                      <a:path w="182" h="220">
                        <a:moveTo>
                          <a:pt x="97" y="218"/>
                        </a:moveTo>
                        <a:cubicBezTo>
                          <a:pt x="104" y="219"/>
                          <a:pt x="111" y="220"/>
                          <a:pt x="119" y="220"/>
                        </a:cubicBezTo>
                        <a:cubicBezTo>
                          <a:pt x="121" y="220"/>
                          <a:pt x="124" y="220"/>
                          <a:pt x="127" y="220"/>
                        </a:cubicBezTo>
                        <a:cubicBezTo>
                          <a:pt x="124" y="220"/>
                          <a:pt x="122" y="220"/>
                          <a:pt x="119" y="220"/>
                        </a:cubicBezTo>
                        <a:cubicBezTo>
                          <a:pt x="112" y="220"/>
                          <a:pt x="104" y="219"/>
                          <a:pt x="97" y="218"/>
                        </a:cubicBezTo>
                        <a:moveTo>
                          <a:pt x="119" y="0"/>
                        </a:moveTo>
                        <a:cubicBezTo>
                          <a:pt x="113" y="0"/>
                          <a:pt x="106" y="1"/>
                          <a:pt x="99" y="2"/>
                        </a:cubicBezTo>
                        <a:cubicBezTo>
                          <a:pt x="40" y="13"/>
                          <a:pt x="0" y="70"/>
                          <a:pt x="11" y="130"/>
                        </a:cubicBezTo>
                        <a:cubicBezTo>
                          <a:pt x="17" y="163"/>
                          <a:pt x="37" y="189"/>
                          <a:pt x="64" y="205"/>
                        </a:cubicBezTo>
                        <a:cubicBezTo>
                          <a:pt x="61" y="204"/>
                          <a:pt x="59" y="202"/>
                          <a:pt x="56" y="200"/>
                        </a:cubicBezTo>
                        <a:cubicBezTo>
                          <a:pt x="182" y="20"/>
                          <a:pt x="182" y="20"/>
                          <a:pt x="182" y="20"/>
                        </a:cubicBezTo>
                        <a:cubicBezTo>
                          <a:pt x="164" y="7"/>
                          <a:pt x="142" y="0"/>
                          <a:pt x="119" y="0"/>
                        </a:cubicBezTo>
                      </a:path>
                    </a:pathLst>
                  </a:custGeom>
                  <a:solidFill>
                    <a:srgbClr val="C3BBBB"/>
                  </a:solidFill>
                  <a:ln>
                    <a:noFill/>
                  </a:ln>
                </p:spPr>
                <p:txBody>
                  <a:bodyPr lIns="68580" tIns="34290" rIns="68580" bIns="34290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350"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42" name="Freeform 140"/>
                  <p:cNvSpPr>
                    <a:spLocks noEditPoints="1"/>
                  </p:cNvSpPr>
                  <p:nvPr/>
                </p:nvSpPr>
                <p:spPr bwMode="auto">
                  <a:xfrm>
                    <a:off x="11088929" y="9196386"/>
                    <a:ext cx="757765" cy="844549"/>
                  </a:xfrm>
                  <a:custGeom>
                    <a:avLst/>
                    <a:gdLst>
                      <a:gd name="T0" fmla="*/ 0 w 180"/>
                      <a:gd name="T1" fmla="*/ 185 h 200"/>
                      <a:gd name="T2" fmla="*/ 33 w 180"/>
                      <a:gd name="T3" fmla="*/ 198 h 200"/>
                      <a:gd name="T4" fmla="*/ 0 w 180"/>
                      <a:gd name="T5" fmla="*/ 185 h 200"/>
                      <a:gd name="T6" fmla="*/ 118 w 180"/>
                      <a:gd name="T7" fmla="*/ 0 h 200"/>
                      <a:gd name="T8" fmla="*/ 118 w 180"/>
                      <a:gd name="T9" fmla="*/ 0 h 200"/>
                      <a:gd name="T10" fmla="*/ 163 w 180"/>
                      <a:gd name="T11" fmla="*/ 70 h 200"/>
                      <a:gd name="T12" fmla="*/ 75 w 180"/>
                      <a:gd name="T13" fmla="*/ 198 h 200"/>
                      <a:gd name="T14" fmla="*/ 63 w 180"/>
                      <a:gd name="T15" fmla="*/ 200 h 200"/>
                      <a:gd name="T16" fmla="*/ 145 w 180"/>
                      <a:gd name="T17" fmla="*/ 153 h 200"/>
                      <a:gd name="T18" fmla="*/ 118 w 180"/>
                      <a:gd name="T19" fmla="*/ 0 h 2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180" h="200">
                        <a:moveTo>
                          <a:pt x="0" y="185"/>
                        </a:moveTo>
                        <a:cubicBezTo>
                          <a:pt x="10" y="191"/>
                          <a:pt x="22" y="195"/>
                          <a:pt x="33" y="198"/>
                        </a:cubicBezTo>
                        <a:cubicBezTo>
                          <a:pt x="21" y="195"/>
                          <a:pt x="10" y="191"/>
                          <a:pt x="0" y="185"/>
                        </a:cubicBezTo>
                        <a:moveTo>
                          <a:pt x="118" y="0"/>
                        </a:moveTo>
                        <a:cubicBezTo>
                          <a:pt x="118" y="0"/>
                          <a:pt x="118" y="0"/>
                          <a:pt x="118" y="0"/>
                        </a:cubicBezTo>
                        <a:cubicBezTo>
                          <a:pt x="141" y="16"/>
                          <a:pt x="158" y="40"/>
                          <a:pt x="163" y="70"/>
                        </a:cubicBezTo>
                        <a:cubicBezTo>
                          <a:pt x="174" y="130"/>
                          <a:pt x="134" y="187"/>
                          <a:pt x="75" y="198"/>
                        </a:cubicBezTo>
                        <a:cubicBezTo>
                          <a:pt x="71" y="199"/>
                          <a:pt x="67" y="199"/>
                          <a:pt x="63" y="200"/>
                        </a:cubicBezTo>
                        <a:cubicBezTo>
                          <a:pt x="95" y="197"/>
                          <a:pt x="126" y="181"/>
                          <a:pt x="145" y="153"/>
                        </a:cubicBezTo>
                        <a:cubicBezTo>
                          <a:pt x="180" y="103"/>
                          <a:pt x="168" y="34"/>
                          <a:pt x="118" y="0"/>
                        </a:cubicBezTo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lIns="68580" tIns="34290" rIns="68580" bIns="34290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350"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43" name="Freeform 141"/>
                  <p:cNvSpPr/>
                  <p:nvPr/>
                </p:nvSpPr>
                <p:spPr bwMode="auto">
                  <a:xfrm>
                    <a:off x="11058035" y="9196669"/>
                    <a:ext cx="764116" cy="840317"/>
                  </a:xfrm>
                  <a:custGeom>
                    <a:avLst/>
                    <a:gdLst>
                      <a:gd name="T0" fmla="*/ 126 w 182"/>
                      <a:gd name="T1" fmla="*/ 0 h 200"/>
                      <a:gd name="T2" fmla="*/ 0 w 182"/>
                      <a:gd name="T3" fmla="*/ 180 h 200"/>
                      <a:gd name="T4" fmla="*/ 8 w 182"/>
                      <a:gd name="T5" fmla="*/ 185 h 200"/>
                      <a:gd name="T6" fmla="*/ 41 w 182"/>
                      <a:gd name="T7" fmla="*/ 198 h 200"/>
                      <a:gd name="T8" fmla="*/ 63 w 182"/>
                      <a:gd name="T9" fmla="*/ 200 h 200"/>
                      <a:gd name="T10" fmla="*/ 71 w 182"/>
                      <a:gd name="T11" fmla="*/ 200 h 200"/>
                      <a:gd name="T12" fmla="*/ 83 w 182"/>
                      <a:gd name="T13" fmla="*/ 198 h 200"/>
                      <a:gd name="T14" fmla="*/ 171 w 182"/>
                      <a:gd name="T15" fmla="*/ 70 h 200"/>
                      <a:gd name="T16" fmla="*/ 126 w 182"/>
                      <a:gd name="T17" fmla="*/ 0 h 2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182" h="200">
                        <a:moveTo>
                          <a:pt x="126" y="0"/>
                        </a:moveTo>
                        <a:cubicBezTo>
                          <a:pt x="0" y="180"/>
                          <a:pt x="0" y="180"/>
                          <a:pt x="0" y="180"/>
                        </a:cubicBezTo>
                        <a:cubicBezTo>
                          <a:pt x="3" y="182"/>
                          <a:pt x="5" y="184"/>
                          <a:pt x="8" y="185"/>
                        </a:cubicBezTo>
                        <a:cubicBezTo>
                          <a:pt x="18" y="191"/>
                          <a:pt x="29" y="195"/>
                          <a:pt x="41" y="198"/>
                        </a:cubicBezTo>
                        <a:cubicBezTo>
                          <a:pt x="48" y="199"/>
                          <a:pt x="56" y="200"/>
                          <a:pt x="63" y="200"/>
                        </a:cubicBezTo>
                        <a:cubicBezTo>
                          <a:pt x="66" y="200"/>
                          <a:pt x="68" y="200"/>
                          <a:pt x="71" y="200"/>
                        </a:cubicBezTo>
                        <a:cubicBezTo>
                          <a:pt x="75" y="199"/>
                          <a:pt x="79" y="199"/>
                          <a:pt x="83" y="198"/>
                        </a:cubicBezTo>
                        <a:cubicBezTo>
                          <a:pt x="142" y="187"/>
                          <a:pt x="182" y="130"/>
                          <a:pt x="171" y="70"/>
                        </a:cubicBezTo>
                        <a:cubicBezTo>
                          <a:pt x="166" y="40"/>
                          <a:pt x="149" y="16"/>
                          <a:pt x="126" y="0"/>
                        </a:cubicBezTo>
                      </a:path>
                    </a:pathLst>
                  </a:custGeom>
                  <a:solidFill>
                    <a:srgbClr val="DBD6D6"/>
                  </a:solidFill>
                  <a:ln>
                    <a:noFill/>
                  </a:ln>
                </p:spPr>
                <p:txBody>
                  <a:bodyPr lIns="68580" tIns="34290" rIns="68580" bIns="34290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350"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44" name="Freeform 142"/>
                  <p:cNvSpPr/>
                  <p:nvPr/>
                </p:nvSpPr>
                <p:spPr bwMode="auto">
                  <a:xfrm>
                    <a:off x="11339698" y="10216277"/>
                    <a:ext cx="461432" cy="1295400"/>
                  </a:xfrm>
                  <a:custGeom>
                    <a:avLst/>
                    <a:gdLst>
                      <a:gd name="T0" fmla="*/ 103 w 109"/>
                      <a:gd name="T1" fmla="*/ 256 h 308"/>
                      <a:gd name="T2" fmla="*/ 53 w 109"/>
                      <a:gd name="T3" fmla="*/ 4 h 308"/>
                      <a:gd name="T4" fmla="*/ 48 w 109"/>
                      <a:gd name="T5" fmla="*/ 0 h 308"/>
                      <a:gd name="T6" fmla="*/ 4 w 109"/>
                      <a:gd name="T7" fmla="*/ 8 h 308"/>
                      <a:gd name="T8" fmla="*/ 0 w 109"/>
                      <a:gd name="T9" fmla="*/ 13 h 308"/>
                      <a:gd name="T10" fmla="*/ 42 w 109"/>
                      <a:gd name="T11" fmla="*/ 267 h 308"/>
                      <a:gd name="T12" fmla="*/ 45 w 109"/>
                      <a:gd name="T13" fmla="*/ 280 h 308"/>
                      <a:gd name="T14" fmla="*/ 81 w 109"/>
                      <a:gd name="T15" fmla="*/ 305 h 308"/>
                      <a:gd name="T16" fmla="*/ 106 w 109"/>
                      <a:gd name="T17" fmla="*/ 269 h 308"/>
                      <a:gd name="T18" fmla="*/ 103 w 109"/>
                      <a:gd name="T19" fmla="*/ 256 h 30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109" h="308">
                        <a:moveTo>
                          <a:pt x="103" y="256"/>
                        </a:moveTo>
                        <a:cubicBezTo>
                          <a:pt x="53" y="4"/>
                          <a:pt x="53" y="4"/>
                          <a:pt x="53" y="4"/>
                        </a:cubicBezTo>
                        <a:cubicBezTo>
                          <a:pt x="53" y="1"/>
                          <a:pt x="51" y="0"/>
                          <a:pt x="48" y="0"/>
                        </a:cubicBezTo>
                        <a:cubicBezTo>
                          <a:pt x="4" y="8"/>
                          <a:pt x="4" y="8"/>
                          <a:pt x="4" y="8"/>
                        </a:cubicBezTo>
                        <a:cubicBezTo>
                          <a:pt x="2" y="9"/>
                          <a:pt x="0" y="11"/>
                          <a:pt x="0" y="13"/>
                        </a:cubicBezTo>
                        <a:cubicBezTo>
                          <a:pt x="42" y="267"/>
                          <a:pt x="42" y="267"/>
                          <a:pt x="42" y="267"/>
                        </a:cubicBezTo>
                        <a:cubicBezTo>
                          <a:pt x="45" y="280"/>
                          <a:pt x="45" y="280"/>
                          <a:pt x="45" y="280"/>
                        </a:cubicBezTo>
                        <a:cubicBezTo>
                          <a:pt x="48" y="297"/>
                          <a:pt x="64" y="308"/>
                          <a:pt x="81" y="305"/>
                        </a:cubicBezTo>
                        <a:cubicBezTo>
                          <a:pt x="98" y="302"/>
                          <a:pt x="109" y="286"/>
                          <a:pt x="106" y="269"/>
                        </a:cubicBezTo>
                        <a:lnTo>
                          <a:pt x="103" y="256"/>
                        </a:lnTo>
                        <a:close/>
                      </a:path>
                    </a:pathLst>
                  </a:custGeom>
                  <a:solidFill>
                    <a:srgbClr val="8DC31E"/>
                  </a:solidFill>
                  <a:ln>
                    <a:noFill/>
                  </a:ln>
                </p:spPr>
                <p:txBody>
                  <a:bodyPr lIns="68580" tIns="34290" rIns="68580" bIns="34290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350"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45" name="Freeform 143"/>
                  <p:cNvSpPr/>
                  <p:nvPr/>
                </p:nvSpPr>
                <p:spPr bwMode="auto">
                  <a:xfrm>
                    <a:off x="10846181" y="9096528"/>
                    <a:ext cx="956731" cy="963084"/>
                  </a:xfrm>
                  <a:custGeom>
                    <a:avLst/>
                    <a:gdLst>
                      <a:gd name="T0" fmla="*/ 94 w 228"/>
                      <a:gd name="T1" fmla="*/ 6 h 228"/>
                      <a:gd name="T2" fmla="*/ 94 w 228"/>
                      <a:gd name="T3" fmla="*/ 1 h 228"/>
                      <a:gd name="T4" fmla="*/ 0 w 228"/>
                      <a:gd name="T5" fmla="*/ 114 h 228"/>
                      <a:gd name="T6" fmla="*/ 1 w 228"/>
                      <a:gd name="T7" fmla="*/ 134 h 228"/>
                      <a:gd name="T8" fmla="*/ 114 w 228"/>
                      <a:gd name="T9" fmla="*/ 228 h 228"/>
                      <a:gd name="T10" fmla="*/ 134 w 228"/>
                      <a:gd name="T11" fmla="*/ 226 h 228"/>
                      <a:gd name="T12" fmla="*/ 228 w 228"/>
                      <a:gd name="T13" fmla="*/ 114 h 228"/>
                      <a:gd name="T14" fmla="*/ 226 w 228"/>
                      <a:gd name="T15" fmla="*/ 94 h 228"/>
                      <a:gd name="T16" fmla="*/ 114 w 228"/>
                      <a:gd name="T17" fmla="*/ 0 h 228"/>
                      <a:gd name="T18" fmla="*/ 94 w 228"/>
                      <a:gd name="T19" fmla="*/ 1 h 228"/>
                      <a:gd name="T20" fmla="*/ 94 w 228"/>
                      <a:gd name="T21" fmla="*/ 6 h 228"/>
                      <a:gd name="T22" fmla="*/ 95 w 228"/>
                      <a:gd name="T23" fmla="*/ 10 h 228"/>
                      <a:gd name="T24" fmla="*/ 114 w 228"/>
                      <a:gd name="T25" fmla="*/ 8 h 228"/>
                      <a:gd name="T26" fmla="*/ 218 w 228"/>
                      <a:gd name="T27" fmla="*/ 95 h 228"/>
                      <a:gd name="T28" fmla="*/ 220 w 228"/>
                      <a:gd name="T29" fmla="*/ 114 h 228"/>
                      <a:gd name="T30" fmla="*/ 133 w 228"/>
                      <a:gd name="T31" fmla="*/ 218 h 228"/>
                      <a:gd name="T32" fmla="*/ 114 w 228"/>
                      <a:gd name="T33" fmla="*/ 220 h 228"/>
                      <a:gd name="T34" fmla="*/ 10 w 228"/>
                      <a:gd name="T35" fmla="*/ 133 h 228"/>
                      <a:gd name="T36" fmla="*/ 8 w 228"/>
                      <a:gd name="T37" fmla="*/ 114 h 228"/>
                      <a:gd name="T38" fmla="*/ 95 w 228"/>
                      <a:gd name="T39" fmla="*/ 10 h 228"/>
                      <a:gd name="T40" fmla="*/ 94 w 228"/>
                      <a:gd name="T41" fmla="*/ 6 h 22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</a:cxnLst>
                    <a:rect l="0" t="0" r="r" b="b"/>
                    <a:pathLst>
                      <a:path w="228" h="228">
                        <a:moveTo>
                          <a:pt x="94" y="6"/>
                        </a:moveTo>
                        <a:cubicBezTo>
                          <a:pt x="94" y="1"/>
                          <a:pt x="94" y="1"/>
                          <a:pt x="94" y="1"/>
                        </a:cubicBezTo>
                        <a:cubicBezTo>
                          <a:pt x="38" y="12"/>
                          <a:pt x="0" y="60"/>
                          <a:pt x="0" y="114"/>
                        </a:cubicBezTo>
                        <a:cubicBezTo>
                          <a:pt x="0" y="121"/>
                          <a:pt x="0" y="127"/>
                          <a:pt x="1" y="134"/>
                        </a:cubicBezTo>
                        <a:cubicBezTo>
                          <a:pt x="12" y="190"/>
                          <a:pt x="60" y="228"/>
                          <a:pt x="114" y="228"/>
                        </a:cubicBezTo>
                        <a:cubicBezTo>
                          <a:pt x="121" y="228"/>
                          <a:pt x="127" y="228"/>
                          <a:pt x="134" y="226"/>
                        </a:cubicBezTo>
                        <a:cubicBezTo>
                          <a:pt x="190" y="216"/>
                          <a:pt x="228" y="168"/>
                          <a:pt x="228" y="114"/>
                        </a:cubicBezTo>
                        <a:cubicBezTo>
                          <a:pt x="228" y="107"/>
                          <a:pt x="228" y="100"/>
                          <a:pt x="226" y="94"/>
                        </a:cubicBezTo>
                        <a:cubicBezTo>
                          <a:pt x="216" y="38"/>
                          <a:pt x="168" y="0"/>
                          <a:pt x="114" y="0"/>
                        </a:cubicBezTo>
                        <a:cubicBezTo>
                          <a:pt x="107" y="0"/>
                          <a:pt x="100" y="0"/>
                          <a:pt x="94" y="1"/>
                        </a:cubicBezTo>
                        <a:cubicBezTo>
                          <a:pt x="94" y="6"/>
                          <a:pt x="94" y="6"/>
                          <a:pt x="94" y="6"/>
                        </a:cubicBezTo>
                        <a:cubicBezTo>
                          <a:pt x="95" y="10"/>
                          <a:pt x="95" y="10"/>
                          <a:pt x="95" y="10"/>
                        </a:cubicBezTo>
                        <a:cubicBezTo>
                          <a:pt x="101" y="9"/>
                          <a:pt x="108" y="8"/>
                          <a:pt x="114" y="8"/>
                        </a:cubicBezTo>
                        <a:cubicBezTo>
                          <a:pt x="164" y="8"/>
                          <a:pt x="209" y="44"/>
                          <a:pt x="218" y="95"/>
                        </a:cubicBezTo>
                        <a:cubicBezTo>
                          <a:pt x="219" y="101"/>
                          <a:pt x="220" y="108"/>
                          <a:pt x="220" y="114"/>
                        </a:cubicBezTo>
                        <a:cubicBezTo>
                          <a:pt x="220" y="164"/>
                          <a:pt x="184" y="209"/>
                          <a:pt x="133" y="218"/>
                        </a:cubicBezTo>
                        <a:cubicBezTo>
                          <a:pt x="126" y="219"/>
                          <a:pt x="120" y="220"/>
                          <a:pt x="114" y="220"/>
                        </a:cubicBezTo>
                        <a:cubicBezTo>
                          <a:pt x="64" y="220"/>
                          <a:pt x="19" y="184"/>
                          <a:pt x="10" y="133"/>
                        </a:cubicBezTo>
                        <a:cubicBezTo>
                          <a:pt x="9" y="126"/>
                          <a:pt x="8" y="120"/>
                          <a:pt x="8" y="114"/>
                        </a:cubicBezTo>
                        <a:cubicBezTo>
                          <a:pt x="8" y="64"/>
                          <a:pt x="44" y="19"/>
                          <a:pt x="95" y="10"/>
                        </a:cubicBezTo>
                        <a:lnTo>
                          <a:pt x="94" y="6"/>
                        </a:lnTo>
                        <a:close/>
                      </a:path>
                    </a:pathLst>
                  </a:custGeom>
                  <a:solidFill>
                    <a:srgbClr val="4D4D4D"/>
                  </a:solidFill>
                  <a:ln>
                    <a:noFill/>
                  </a:ln>
                </p:spPr>
                <p:txBody>
                  <a:bodyPr lIns="68580" tIns="34290" rIns="68580" bIns="34290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350"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</p:grpSp>
            <p:sp>
              <p:nvSpPr>
                <p:cNvPr id="39" name="Freeform 144"/>
                <p:cNvSpPr>
                  <a:spLocks noEditPoints="1"/>
                </p:cNvSpPr>
                <p:nvPr/>
              </p:nvSpPr>
              <p:spPr bwMode="auto">
                <a:xfrm>
                  <a:off x="10902152" y="3933303"/>
                  <a:ext cx="1248832" cy="1221317"/>
                </a:xfrm>
                <a:custGeom>
                  <a:avLst/>
                  <a:gdLst>
                    <a:gd name="T0" fmla="*/ 121 w 290"/>
                    <a:gd name="T1" fmla="*/ 14 h 290"/>
                    <a:gd name="T2" fmla="*/ 14 w 290"/>
                    <a:gd name="T3" fmla="*/ 169 h 290"/>
                    <a:gd name="T4" fmla="*/ 169 w 290"/>
                    <a:gd name="T5" fmla="*/ 276 h 290"/>
                    <a:gd name="T6" fmla="*/ 276 w 290"/>
                    <a:gd name="T7" fmla="*/ 121 h 290"/>
                    <a:gd name="T8" fmla="*/ 121 w 290"/>
                    <a:gd name="T9" fmla="*/ 14 h 290"/>
                    <a:gd name="T10" fmla="*/ 165 w 290"/>
                    <a:gd name="T11" fmla="*/ 253 h 290"/>
                    <a:gd name="T12" fmla="*/ 37 w 290"/>
                    <a:gd name="T13" fmla="*/ 165 h 290"/>
                    <a:gd name="T14" fmla="*/ 125 w 290"/>
                    <a:gd name="T15" fmla="*/ 37 h 290"/>
                    <a:gd name="T16" fmla="*/ 253 w 290"/>
                    <a:gd name="T17" fmla="*/ 125 h 290"/>
                    <a:gd name="T18" fmla="*/ 165 w 290"/>
                    <a:gd name="T19" fmla="*/ 253 h 29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290" h="290">
                      <a:moveTo>
                        <a:pt x="121" y="14"/>
                      </a:moveTo>
                      <a:cubicBezTo>
                        <a:pt x="49" y="27"/>
                        <a:pt x="0" y="96"/>
                        <a:pt x="14" y="169"/>
                      </a:cubicBezTo>
                      <a:cubicBezTo>
                        <a:pt x="27" y="241"/>
                        <a:pt x="96" y="290"/>
                        <a:pt x="169" y="276"/>
                      </a:cubicBezTo>
                      <a:cubicBezTo>
                        <a:pt x="241" y="263"/>
                        <a:pt x="290" y="194"/>
                        <a:pt x="276" y="121"/>
                      </a:cubicBezTo>
                      <a:cubicBezTo>
                        <a:pt x="263" y="49"/>
                        <a:pt x="194" y="0"/>
                        <a:pt x="121" y="14"/>
                      </a:cubicBezTo>
                      <a:close/>
                      <a:moveTo>
                        <a:pt x="165" y="253"/>
                      </a:moveTo>
                      <a:cubicBezTo>
                        <a:pt x="105" y="264"/>
                        <a:pt x="48" y="224"/>
                        <a:pt x="37" y="165"/>
                      </a:cubicBezTo>
                      <a:cubicBezTo>
                        <a:pt x="26" y="105"/>
                        <a:pt x="66" y="48"/>
                        <a:pt x="125" y="37"/>
                      </a:cubicBezTo>
                      <a:cubicBezTo>
                        <a:pt x="185" y="26"/>
                        <a:pt x="242" y="66"/>
                        <a:pt x="253" y="125"/>
                      </a:cubicBezTo>
                      <a:cubicBezTo>
                        <a:pt x="264" y="185"/>
                        <a:pt x="224" y="242"/>
                        <a:pt x="165" y="253"/>
                      </a:cubicBezTo>
                      <a:close/>
                    </a:path>
                  </a:pathLst>
                </a:custGeom>
                <a:solidFill>
                  <a:srgbClr val="666666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7" name="组合 6"/>
              <p:cNvGrpSpPr/>
              <p:nvPr userDrawn="1"/>
            </p:nvGrpSpPr>
            <p:grpSpPr bwMode="auto">
              <a:xfrm>
                <a:off x="430510" y="207562"/>
                <a:ext cx="4114201" cy="4454107"/>
                <a:chOff x="430510" y="207562"/>
                <a:chExt cx="4114201" cy="4454107"/>
              </a:xfrm>
            </p:grpSpPr>
            <p:pic>
              <p:nvPicPr>
                <p:cNvPr id="10" name="图片 9"/>
                <p:cNvPicPr>
                  <a:picLocks noChangeAspect="1" noChangeArrowheads="1"/>
                </p:cNvPicPr>
                <p:nvPr userDrawn="1"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0510" y="1066209"/>
                  <a:ext cx="4114201" cy="330669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" name="图片 10" descr="1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rot="-1920000">
                  <a:off x="1563427" y="207562"/>
                  <a:ext cx="1714024" cy="190642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grpSp>
              <p:nvGrpSpPr>
                <p:cNvPr id="12" name="组合 11"/>
                <p:cNvGrpSpPr/>
                <p:nvPr/>
              </p:nvGrpSpPr>
              <p:grpSpPr bwMode="auto">
                <a:xfrm rot="6000000">
                  <a:off x="1331569" y="3487054"/>
                  <a:ext cx="1496301" cy="852930"/>
                  <a:chOff x="8510587" y="13255626"/>
                  <a:chExt cx="3071813" cy="1751013"/>
                </a:xfrm>
              </p:grpSpPr>
              <p:sp>
                <p:nvSpPr>
                  <p:cNvPr id="22" name="Freeform 105"/>
                  <p:cNvSpPr>
                    <a:spLocks noEditPoints="1"/>
                  </p:cNvSpPr>
                  <p:nvPr/>
                </p:nvSpPr>
                <p:spPr bwMode="auto">
                  <a:xfrm>
                    <a:off x="8556200" y="13282795"/>
                    <a:ext cx="3027646" cy="1652330"/>
                  </a:xfrm>
                  <a:custGeom>
                    <a:avLst/>
                    <a:gdLst>
                      <a:gd name="T0" fmla="*/ 0 w 711"/>
                      <a:gd name="T1" fmla="*/ 82 h 381"/>
                      <a:gd name="T2" fmla="*/ 675 w 711"/>
                      <a:gd name="T3" fmla="*/ 381 h 381"/>
                      <a:gd name="T4" fmla="*/ 711 w 711"/>
                      <a:gd name="T5" fmla="*/ 299 h 381"/>
                      <a:gd name="T6" fmla="*/ 36 w 711"/>
                      <a:gd name="T7" fmla="*/ 0 h 381"/>
                      <a:gd name="T8" fmla="*/ 0 w 711"/>
                      <a:gd name="T9" fmla="*/ 82 h 381"/>
                      <a:gd name="T10" fmla="*/ 641 w 711"/>
                      <a:gd name="T11" fmla="*/ 317 h 381"/>
                      <a:gd name="T12" fmla="*/ 662 w 711"/>
                      <a:gd name="T13" fmla="*/ 308 h 381"/>
                      <a:gd name="T14" fmla="*/ 671 w 711"/>
                      <a:gd name="T15" fmla="*/ 330 h 381"/>
                      <a:gd name="T16" fmla="*/ 649 w 711"/>
                      <a:gd name="T17" fmla="*/ 338 h 381"/>
                      <a:gd name="T18" fmla="*/ 641 w 711"/>
                      <a:gd name="T19" fmla="*/ 317 h 38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711" h="381">
                        <a:moveTo>
                          <a:pt x="0" y="82"/>
                        </a:moveTo>
                        <a:cubicBezTo>
                          <a:pt x="675" y="381"/>
                          <a:pt x="675" y="381"/>
                          <a:pt x="675" y="381"/>
                        </a:cubicBezTo>
                        <a:cubicBezTo>
                          <a:pt x="711" y="299"/>
                          <a:pt x="711" y="299"/>
                          <a:pt x="711" y="299"/>
                        </a:cubicBezTo>
                        <a:cubicBezTo>
                          <a:pt x="36" y="0"/>
                          <a:pt x="36" y="0"/>
                          <a:pt x="36" y="0"/>
                        </a:cubicBezTo>
                        <a:lnTo>
                          <a:pt x="0" y="82"/>
                        </a:lnTo>
                        <a:close/>
                        <a:moveTo>
                          <a:pt x="641" y="317"/>
                        </a:moveTo>
                        <a:cubicBezTo>
                          <a:pt x="644" y="308"/>
                          <a:pt x="654" y="305"/>
                          <a:pt x="662" y="308"/>
                        </a:cubicBezTo>
                        <a:cubicBezTo>
                          <a:pt x="671" y="312"/>
                          <a:pt x="674" y="322"/>
                          <a:pt x="671" y="330"/>
                        </a:cubicBezTo>
                        <a:cubicBezTo>
                          <a:pt x="667" y="338"/>
                          <a:pt x="657" y="342"/>
                          <a:pt x="649" y="338"/>
                        </a:cubicBezTo>
                        <a:cubicBezTo>
                          <a:pt x="641" y="335"/>
                          <a:pt x="637" y="325"/>
                          <a:pt x="641" y="317"/>
                        </a:cubicBezTo>
                        <a:close/>
                      </a:path>
                    </a:pathLst>
                  </a:custGeom>
                  <a:solidFill>
                    <a:srgbClr val="00D3D3"/>
                  </a:solidFill>
                  <a:ln>
                    <a:noFill/>
                  </a:ln>
                </p:spPr>
                <p:txBody>
                  <a:bodyPr lIns="68580" tIns="34290" rIns="68580" bIns="34290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350"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23" name="Freeform 106"/>
                  <p:cNvSpPr/>
                  <p:nvPr/>
                </p:nvSpPr>
                <p:spPr bwMode="auto">
                  <a:xfrm>
                    <a:off x="10103530" y="13960902"/>
                    <a:ext cx="149916" cy="231391"/>
                  </a:xfrm>
                  <a:custGeom>
                    <a:avLst/>
                    <a:gdLst>
                      <a:gd name="T0" fmla="*/ 0 w 94"/>
                      <a:gd name="T1" fmla="*/ 118 h 137"/>
                      <a:gd name="T2" fmla="*/ 43 w 94"/>
                      <a:gd name="T3" fmla="*/ 137 h 137"/>
                      <a:gd name="T4" fmla="*/ 94 w 94"/>
                      <a:gd name="T5" fmla="*/ 19 h 137"/>
                      <a:gd name="T6" fmla="*/ 54 w 94"/>
                      <a:gd name="T7" fmla="*/ 0 h 137"/>
                      <a:gd name="T8" fmla="*/ 0 w 94"/>
                      <a:gd name="T9" fmla="*/ 118 h 13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94" h="137">
                        <a:moveTo>
                          <a:pt x="0" y="118"/>
                        </a:moveTo>
                        <a:lnTo>
                          <a:pt x="43" y="137"/>
                        </a:lnTo>
                        <a:lnTo>
                          <a:pt x="94" y="19"/>
                        </a:lnTo>
                        <a:lnTo>
                          <a:pt x="54" y="0"/>
                        </a:lnTo>
                        <a:lnTo>
                          <a:pt x="0" y="11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lIns="68580" tIns="34290" rIns="68580" bIns="34290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350"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24" name="Freeform 107"/>
                  <p:cNvSpPr/>
                  <p:nvPr/>
                </p:nvSpPr>
                <p:spPr bwMode="auto">
                  <a:xfrm>
                    <a:off x="9933189" y="13828941"/>
                    <a:ext cx="146656" cy="215096"/>
                  </a:xfrm>
                  <a:custGeom>
                    <a:avLst/>
                    <a:gdLst>
                      <a:gd name="T0" fmla="*/ 0 w 93"/>
                      <a:gd name="T1" fmla="*/ 118 h 137"/>
                      <a:gd name="T2" fmla="*/ 42 w 93"/>
                      <a:gd name="T3" fmla="*/ 137 h 137"/>
                      <a:gd name="T4" fmla="*/ 93 w 93"/>
                      <a:gd name="T5" fmla="*/ 19 h 137"/>
                      <a:gd name="T6" fmla="*/ 50 w 93"/>
                      <a:gd name="T7" fmla="*/ 0 h 137"/>
                      <a:gd name="T8" fmla="*/ 0 w 93"/>
                      <a:gd name="T9" fmla="*/ 118 h 13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93" h="137">
                        <a:moveTo>
                          <a:pt x="0" y="118"/>
                        </a:moveTo>
                        <a:lnTo>
                          <a:pt x="42" y="137"/>
                        </a:lnTo>
                        <a:lnTo>
                          <a:pt x="93" y="19"/>
                        </a:lnTo>
                        <a:lnTo>
                          <a:pt x="50" y="0"/>
                        </a:lnTo>
                        <a:lnTo>
                          <a:pt x="0" y="11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lIns="68580" tIns="34290" rIns="68580" bIns="34290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350"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25" name="Freeform 108"/>
                  <p:cNvSpPr/>
                  <p:nvPr/>
                </p:nvSpPr>
                <p:spPr bwMode="auto">
                  <a:xfrm>
                    <a:off x="9761297" y="13809637"/>
                    <a:ext cx="146658" cy="218354"/>
                  </a:xfrm>
                  <a:custGeom>
                    <a:avLst/>
                    <a:gdLst>
                      <a:gd name="T0" fmla="*/ 0 w 93"/>
                      <a:gd name="T1" fmla="*/ 118 h 137"/>
                      <a:gd name="T2" fmla="*/ 43 w 93"/>
                      <a:gd name="T3" fmla="*/ 137 h 137"/>
                      <a:gd name="T4" fmla="*/ 93 w 93"/>
                      <a:gd name="T5" fmla="*/ 19 h 137"/>
                      <a:gd name="T6" fmla="*/ 51 w 93"/>
                      <a:gd name="T7" fmla="*/ 0 h 137"/>
                      <a:gd name="T8" fmla="*/ 0 w 93"/>
                      <a:gd name="T9" fmla="*/ 118 h 13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93" h="137">
                        <a:moveTo>
                          <a:pt x="0" y="118"/>
                        </a:moveTo>
                        <a:lnTo>
                          <a:pt x="43" y="137"/>
                        </a:lnTo>
                        <a:lnTo>
                          <a:pt x="93" y="19"/>
                        </a:lnTo>
                        <a:lnTo>
                          <a:pt x="51" y="0"/>
                        </a:lnTo>
                        <a:lnTo>
                          <a:pt x="0" y="11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lIns="68580" tIns="34290" rIns="68580" bIns="34290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350"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26" name="Freeform 109"/>
                  <p:cNvSpPr/>
                  <p:nvPr/>
                </p:nvSpPr>
                <p:spPr bwMode="auto">
                  <a:xfrm>
                    <a:off x="9574101" y="13706649"/>
                    <a:ext cx="149916" cy="215096"/>
                  </a:xfrm>
                  <a:custGeom>
                    <a:avLst/>
                    <a:gdLst>
                      <a:gd name="T0" fmla="*/ 0 w 94"/>
                      <a:gd name="T1" fmla="*/ 115 h 133"/>
                      <a:gd name="T2" fmla="*/ 40 w 94"/>
                      <a:gd name="T3" fmla="*/ 133 h 133"/>
                      <a:gd name="T4" fmla="*/ 94 w 94"/>
                      <a:gd name="T5" fmla="*/ 19 h 133"/>
                      <a:gd name="T6" fmla="*/ 51 w 94"/>
                      <a:gd name="T7" fmla="*/ 0 h 133"/>
                      <a:gd name="T8" fmla="*/ 0 w 94"/>
                      <a:gd name="T9" fmla="*/ 115 h 13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94" h="133">
                        <a:moveTo>
                          <a:pt x="0" y="115"/>
                        </a:moveTo>
                        <a:lnTo>
                          <a:pt x="40" y="133"/>
                        </a:lnTo>
                        <a:lnTo>
                          <a:pt x="94" y="19"/>
                        </a:lnTo>
                        <a:lnTo>
                          <a:pt x="51" y="0"/>
                        </a:lnTo>
                        <a:lnTo>
                          <a:pt x="0" y="115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lIns="68580" tIns="34290" rIns="68580" bIns="34290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350"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27" name="Freeform 110"/>
                  <p:cNvSpPr/>
                  <p:nvPr/>
                </p:nvSpPr>
                <p:spPr bwMode="auto">
                  <a:xfrm>
                    <a:off x="9414415" y="13639224"/>
                    <a:ext cx="146658" cy="228133"/>
                  </a:xfrm>
                  <a:custGeom>
                    <a:avLst/>
                    <a:gdLst>
                      <a:gd name="T0" fmla="*/ 0 w 93"/>
                      <a:gd name="T1" fmla="*/ 115 h 133"/>
                      <a:gd name="T2" fmla="*/ 42 w 93"/>
                      <a:gd name="T3" fmla="*/ 133 h 133"/>
                      <a:gd name="T4" fmla="*/ 93 w 93"/>
                      <a:gd name="T5" fmla="*/ 18 h 133"/>
                      <a:gd name="T6" fmla="*/ 53 w 93"/>
                      <a:gd name="T7" fmla="*/ 0 h 133"/>
                      <a:gd name="T8" fmla="*/ 0 w 93"/>
                      <a:gd name="T9" fmla="*/ 115 h 13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93" h="133">
                        <a:moveTo>
                          <a:pt x="0" y="115"/>
                        </a:moveTo>
                        <a:lnTo>
                          <a:pt x="42" y="133"/>
                        </a:lnTo>
                        <a:lnTo>
                          <a:pt x="93" y="18"/>
                        </a:lnTo>
                        <a:lnTo>
                          <a:pt x="53" y="0"/>
                        </a:lnTo>
                        <a:lnTo>
                          <a:pt x="0" y="115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lIns="68580" tIns="34290" rIns="68580" bIns="34290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350"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28" name="Freeform 111"/>
                  <p:cNvSpPr/>
                  <p:nvPr/>
                </p:nvSpPr>
                <p:spPr bwMode="auto">
                  <a:xfrm>
                    <a:off x="9245719" y="13569330"/>
                    <a:ext cx="149916" cy="218354"/>
                  </a:xfrm>
                  <a:custGeom>
                    <a:avLst/>
                    <a:gdLst>
                      <a:gd name="T0" fmla="*/ 0 w 93"/>
                      <a:gd name="T1" fmla="*/ 117 h 136"/>
                      <a:gd name="T2" fmla="*/ 43 w 93"/>
                      <a:gd name="T3" fmla="*/ 136 h 136"/>
                      <a:gd name="T4" fmla="*/ 93 w 93"/>
                      <a:gd name="T5" fmla="*/ 18 h 136"/>
                      <a:gd name="T6" fmla="*/ 53 w 93"/>
                      <a:gd name="T7" fmla="*/ 0 h 136"/>
                      <a:gd name="T8" fmla="*/ 0 w 93"/>
                      <a:gd name="T9" fmla="*/ 117 h 13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93" h="136">
                        <a:moveTo>
                          <a:pt x="0" y="117"/>
                        </a:moveTo>
                        <a:lnTo>
                          <a:pt x="43" y="136"/>
                        </a:lnTo>
                        <a:lnTo>
                          <a:pt x="93" y="18"/>
                        </a:lnTo>
                        <a:lnTo>
                          <a:pt x="53" y="0"/>
                        </a:lnTo>
                        <a:lnTo>
                          <a:pt x="0" y="11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lIns="68580" tIns="34290" rIns="68580" bIns="34290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350"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29" name="Freeform 112"/>
                  <p:cNvSpPr/>
                  <p:nvPr/>
                </p:nvSpPr>
                <p:spPr bwMode="auto">
                  <a:xfrm>
                    <a:off x="9069256" y="13470779"/>
                    <a:ext cx="156434" cy="215096"/>
                  </a:xfrm>
                  <a:custGeom>
                    <a:avLst/>
                    <a:gdLst>
                      <a:gd name="T0" fmla="*/ 0 w 94"/>
                      <a:gd name="T1" fmla="*/ 117 h 136"/>
                      <a:gd name="T2" fmla="*/ 43 w 94"/>
                      <a:gd name="T3" fmla="*/ 136 h 136"/>
                      <a:gd name="T4" fmla="*/ 94 w 94"/>
                      <a:gd name="T5" fmla="*/ 18 h 136"/>
                      <a:gd name="T6" fmla="*/ 51 w 94"/>
                      <a:gd name="T7" fmla="*/ 0 h 136"/>
                      <a:gd name="T8" fmla="*/ 0 w 94"/>
                      <a:gd name="T9" fmla="*/ 117 h 13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94" h="136">
                        <a:moveTo>
                          <a:pt x="0" y="117"/>
                        </a:moveTo>
                        <a:lnTo>
                          <a:pt x="43" y="136"/>
                        </a:lnTo>
                        <a:lnTo>
                          <a:pt x="94" y="18"/>
                        </a:lnTo>
                        <a:lnTo>
                          <a:pt x="51" y="0"/>
                        </a:lnTo>
                        <a:lnTo>
                          <a:pt x="0" y="11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lIns="68580" tIns="34290" rIns="68580" bIns="34290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350"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30" name="Freeform 113"/>
                  <p:cNvSpPr/>
                  <p:nvPr/>
                </p:nvSpPr>
                <p:spPr bwMode="auto">
                  <a:xfrm>
                    <a:off x="8910357" y="13376929"/>
                    <a:ext cx="149916" cy="215096"/>
                  </a:xfrm>
                  <a:custGeom>
                    <a:avLst/>
                    <a:gdLst>
                      <a:gd name="T0" fmla="*/ 0 w 94"/>
                      <a:gd name="T1" fmla="*/ 117 h 136"/>
                      <a:gd name="T2" fmla="*/ 43 w 94"/>
                      <a:gd name="T3" fmla="*/ 136 h 136"/>
                      <a:gd name="T4" fmla="*/ 94 w 94"/>
                      <a:gd name="T5" fmla="*/ 18 h 136"/>
                      <a:gd name="T6" fmla="*/ 51 w 94"/>
                      <a:gd name="T7" fmla="*/ 0 h 136"/>
                      <a:gd name="T8" fmla="*/ 0 w 94"/>
                      <a:gd name="T9" fmla="*/ 117 h 13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94" h="136">
                        <a:moveTo>
                          <a:pt x="0" y="117"/>
                        </a:moveTo>
                        <a:lnTo>
                          <a:pt x="43" y="136"/>
                        </a:lnTo>
                        <a:lnTo>
                          <a:pt x="94" y="18"/>
                        </a:lnTo>
                        <a:lnTo>
                          <a:pt x="51" y="0"/>
                        </a:lnTo>
                        <a:lnTo>
                          <a:pt x="0" y="11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lIns="68580" tIns="34290" rIns="68580" bIns="34290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350"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31" name="Freeform 114"/>
                  <p:cNvSpPr/>
                  <p:nvPr/>
                </p:nvSpPr>
                <p:spPr bwMode="auto">
                  <a:xfrm>
                    <a:off x="8744632" y="13300539"/>
                    <a:ext cx="146658" cy="215096"/>
                  </a:xfrm>
                  <a:custGeom>
                    <a:avLst/>
                    <a:gdLst>
                      <a:gd name="T0" fmla="*/ 0 w 93"/>
                      <a:gd name="T1" fmla="*/ 115 h 134"/>
                      <a:gd name="T2" fmla="*/ 40 w 93"/>
                      <a:gd name="T3" fmla="*/ 134 h 134"/>
                      <a:gd name="T4" fmla="*/ 93 w 93"/>
                      <a:gd name="T5" fmla="*/ 19 h 134"/>
                      <a:gd name="T6" fmla="*/ 50 w 93"/>
                      <a:gd name="T7" fmla="*/ 0 h 134"/>
                      <a:gd name="T8" fmla="*/ 0 w 93"/>
                      <a:gd name="T9" fmla="*/ 115 h 13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93" h="134">
                        <a:moveTo>
                          <a:pt x="0" y="115"/>
                        </a:moveTo>
                        <a:lnTo>
                          <a:pt x="40" y="134"/>
                        </a:lnTo>
                        <a:lnTo>
                          <a:pt x="93" y="19"/>
                        </a:lnTo>
                        <a:lnTo>
                          <a:pt x="50" y="0"/>
                        </a:lnTo>
                        <a:lnTo>
                          <a:pt x="0" y="115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lIns="68580" tIns="34290" rIns="68580" bIns="34290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350"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32" name="Freeform 115"/>
                  <p:cNvSpPr/>
                  <p:nvPr/>
                </p:nvSpPr>
                <p:spPr bwMode="auto">
                  <a:xfrm>
                    <a:off x="10956932" y="14323526"/>
                    <a:ext cx="146658" cy="215096"/>
                  </a:xfrm>
                  <a:custGeom>
                    <a:avLst/>
                    <a:gdLst>
                      <a:gd name="T0" fmla="*/ 0 w 93"/>
                      <a:gd name="T1" fmla="*/ 118 h 136"/>
                      <a:gd name="T2" fmla="*/ 43 w 93"/>
                      <a:gd name="T3" fmla="*/ 136 h 136"/>
                      <a:gd name="T4" fmla="*/ 93 w 93"/>
                      <a:gd name="T5" fmla="*/ 19 h 136"/>
                      <a:gd name="T6" fmla="*/ 53 w 93"/>
                      <a:gd name="T7" fmla="*/ 0 h 136"/>
                      <a:gd name="T8" fmla="*/ 0 w 93"/>
                      <a:gd name="T9" fmla="*/ 118 h 13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93" h="136">
                        <a:moveTo>
                          <a:pt x="0" y="118"/>
                        </a:moveTo>
                        <a:lnTo>
                          <a:pt x="43" y="136"/>
                        </a:lnTo>
                        <a:lnTo>
                          <a:pt x="93" y="19"/>
                        </a:lnTo>
                        <a:lnTo>
                          <a:pt x="53" y="0"/>
                        </a:lnTo>
                        <a:lnTo>
                          <a:pt x="0" y="11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lIns="68580" tIns="34290" rIns="68580" bIns="34290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350"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33" name="Freeform 116"/>
                  <p:cNvSpPr/>
                  <p:nvPr/>
                </p:nvSpPr>
                <p:spPr bwMode="auto">
                  <a:xfrm>
                    <a:off x="10784742" y="14247704"/>
                    <a:ext cx="149916" cy="215096"/>
                  </a:xfrm>
                  <a:custGeom>
                    <a:avLst/>
                    <a:gdLst>
                      <a:gd name="T0" fmla="*/ 0 w 93"/>
                      <a:gd name="T1" fmla="*/ 118 h 136"/>
                      <a:gd name="T2" fmla="*/ 43 w 93"/>
                      <a:gd name="T3" fmla="*/ 136 h 136"/>
                      <a:gd name="T4" fmla="*/ 93 w 93"/>
                      <a:gd name="T5" fmla="*/ 19 h 136"/>
                      <a:gd name="T6" fmla="*/ 51 w 93"/>
                      <a:gd name="T7" fmla="*/ 0 h 136"/>
                      <a:gd name="T8" fmla="*/ 0 w 93"/>
                      <a:gd name="T9" fmla="*/ 118 h 13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93" h="136">
                        <a:moveTo>
                          <a:pt x="0" y="118"/>
                        </a:moveTo>
                        <a:lnTo>
                          <a:pt x="43" y="136"/>
                        </a:lnTo>
                        <a:lnTo>
                          <a:pt x="93" y="19"/>
                        </a:lnTo>
                        <a:lnTo>
                          <a:pt x="51" y="0"/>
                        </a:lnTo>
                        <a:lnTo>
                          <a:pt x="0" y="11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lIns="68580" tIns="34290" rIns="68580" bIns="34290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350"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34" name="Freeform 117"/>
                  <p:cNvSpPr/>
                  <p:nvPr/>
                </p:nvSpPr>
                <p:spPr bwMode="auto">
                  <a:xfrm>
                    <a:off x="10616068" y="14165055"/>
                    <a:ext cx="149916" cy="231393"/>
                  </a:xfrm>
                  <a:custGeom>
                    <a:avLst/>
                    <a:gdLst>
                      <a:gd name="T0" fmla="*/ 0 w 94"/>
                      <a:gd name="T1" fmla="*/ 118 h 136"/>
                      <a:gd name="T2" fmla="*/ 43 w 94"/>
                      <a:gd name="T3" fmla="*/ 136 h 136"/>
                      <a:gd name="T4" fmla="*/ 94 w 94"/>
                      <a:gd name="T5" fmla="*/ 19 h 136"/>
                      <a:gd name="T6" fmla="*/ 51 w 94"/>
                      <a:gd name="T7" fmla="*/ 0 h 136"/>
                      <a:gd name="T8" fmla="*/ 0 w 94"/>
                      <a:gd name="T9" fmla="*/ 118 h 13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94" h="136">
                        <a:moveTo>
                          <a:pt x="0" y="118"/>
                        </a:moveTo>
                        <a:lnTo>
                          <a:pt x="43" y="136"/>
                        </a:lnTo>
                        <a:lnTo>
                          <a:pt x="94" y="19"/>
                        </a:lnTo>
                        <a:lnTo>
                          <a:pt x="51" y="0"/>
                        </a:lnTo>
                        <a:lnTo>
                          <a:pt x="0" y="11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lIns="68580" tIns="34290" rIns="68580" bIns="34290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350"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35" name="Freeform 118"/>
                  <p:cNvSpPr/>
                  <p:nvPr/>
                </p:nvSpPr>
                <p:spPr bwMode="auto">
                  <a:xfrm>
                    <a:off x="10451284" y="14141299"/>
                    <a:ext cx="146656" cy="211838"/>
                  </a:xfrm>
                  <a:custGeom>
                    <a:avLst/>
                    <a:gdLst>
                      <a:gd name="T0" fmla="*/ 0 w 93"/>
                      <a:gd name="T1" fmla="*/ 114 h 133"/>
                      <a:gd name="T2" fmla="*/ 40 w 93"/>
                      <a:gd name="T3" fmla="*/ 133 h 133"/>
                      <a:gd name="T4" fmla="*/ 93 w 93"/>
                      <a:gd name="T5" fmla="*/ 18 h 133"/>
                      <a:gd name="T6" fmla="*/ 50 w 93"/>
                      <a:gd name="T7" fmla="*/ 0 h 133"/>
                      <a:gd name="T8" fmla="*/ 0 w 93"/>
                      <a:gd name="T9" fmla="*/ 114 h 13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93" h="133">
                        <a:moveTo>
                          <a:pt x="0" y="114"/>
                        </a:moveTo>
                        <a:lnTo>
                          <a:pt x="40" y="133"/>
                        </a:lnTo>
                        <a:lnTo>
                          <a:pt x="93" y="18"/>
                        </a:lnTo>
                        <a:lnTo>
                          <a:pt x="50" y="0"/>
                        </a:lnTo>
                        <a:lnTo>
                          <a:pt x="0" y="114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lIns="68580" tIns="34290" rIns="68580" bIns="34290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350"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36" name="Freeform 119"/>
                  <p:cNvSpPr/>
                  <p:nvPr/>
                </p:nvSpPr>
                <p:spPr bwMode="auto">
                  <a:xfrm>
                    <a:off x="10271919" y="14043575"/>
                    <a:ext cx="149916" cy="211836"/>
                  </a:xfrm>
                  <a:custGeom>
                    <a:avLst/>
                    <a:gdLst>
                      <a:gd name="T0" fmla="*/ 0 w 94"/>
                      <a:gd name="T1" fmla="*/ 114 h 133"/>
                      <a:gd name="T2" fmla="*/ 43 w 94"/>
                      <a:gd name="T3" fmla="*/ 133 h 133"/>
                      <a:gd name="T4" fmla="*/ 94 w 94"/>
                      <a:gd name="T5" fmla="*/ 18 h 133"/>
                      <a:gd name="T6" fmla="*/ 53 w 94"/>
                      <a:gd name="T7" fmla="*/ 0 h 133"/>
                      <a:gd name="T8" fmla="*/ 0 w 94"/>
                      <a:gd name="T9" fmla="*/ 114 h 13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94" h="133">
                        <a:moveTo>
                          <a:pt x="0" y="114"/>
                        </a:moveTo>
                        <a:lnTo>
                          <a:pt x="43" y="133"/>
                        </a:lnTo>
                        <a:lnTo>
                          <a:pt x="94" y="18"/>
                        </a:lnTo>
                        <a:lnTo>
                          <a:pt x="53" y="0"/>
                        </a:lnTo>
                        <a:lnTo>
                          <a:pt x="0" y="114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lIns="68580" tIns="34290" rIns="68580" bIns="34290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350"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37" name="Freeform 120"/>
                  <p:cNvSpPr/>
                  <p:nvPr/>
                </p:nvSpPr>
                <p:spPr bwMode="auto">
                  <a:xfrm>
                    <a:off x="8495619" y="13637623"/>
                    <a:ext cx="2933135" cy="1427458"/>
                  </a:xfrm>
                  <a:custGeom>
                    <a:avLst/>
                    <a:gdLst>
                      <a:gd name="T0" fmla="*/ 0 w 1839"/>
                      <a:gd name="T1" fmla="*/ 85 h 884"/>
                      <a:gd name="T2" fmla="*/ 1801 w 1839"/>
                      <a:gd name="T3" fmla="*/ 884 h 884"/>
                      <a:gd name="T4" fmla="*/ 1839 w 1839"/>
                      <a:gd name="T5" fmla="*/ 799 h 884"/>
                      <a:gd name="T6" fmla="*/ 40 w 1839"/>
                      <a:gd name="T7" fmla="*/ 0 h 884"/>
                      <a:gd name="T8" fmla="*/ 0 w 1839"/>
                      <a:gd name="T9" fmla="*/ 85 h 88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839" h="884">
                        <a:moveTo>
                          <a:pt x="0" y="85"/>
                        </a:moveTo>
                        <a:lnTo>
                          <a:pt x="1801" y="884"/>
                        </a:lnTo>
                        <a:lnTo>
                          <a:pt x="1839" y="799"/>
                        </a:lnTo>
                        <a:lnTo>
                          <a:pt x="40" y="0"/>
                        </a:lnTo>
                        <a:lnTo>
                          <a:pt x="0" y="85"/>
                        </a:lnTo>
                        <a:close/>
                      </a:path>
                    </a:pathLst>
                  </a:custGeom>
                  <a:solidFill>
                    <a:srgbClr val="009AA0"/>
                  </a:solidFill>
                  <a:ln>
                    <a:noFill/>
                  </a:ln>
                </p:spPr>
                <p:txBody>
                  <a:bodyPr lIns="68580" tIns="34290" rIns="68580" bIns="34290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350"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</p:grpSp>
            <p:grpSp>
              <p:nvGrpSpPr>
                <p:cNvPr id="13" name="组合 12"/>
                <p:cNvGrpSpPr>
                  <a:grpSpLocks noChangeAspect="1"/>
                </p:cNvGrpSpPr>
                <p:nvPr/>
              </p:nvGrpSpPr>
              <p:grpSpPr bwMode="auto">
                <a:xfrm rot="1440000">
                  <a:off x="1780531" y="3987921"/>
                  <a:ext cx="2023324" cy="275820"/>
                  <a:chOff x="7840662" y="3743961"/>
                  <a:chExt cx="3330575" cy="454025"/>
                </a:xfrm>
              </p:grpSpPr>
              <p:sp>
                <p:nvSpPr>
                  <p:cNvPr id="14" name="Freeform 97"/>
                  <p:cNvSpPr/>
                  <p:nvPr/>
                </p:nvSpPr>
                <p:spPr bwMode="auto">
                  <a:xfrm>
                    <a:off x="8490109" y="3795346"/>
                    <a:ext cx="1983394" cy="350165"/>
                  </a:xfrm>
                  <a:custGeom>
                    <a:avLst/>
                    <a:gdLst>
                      <a:gd name="T0" fmla="*/ 2 w 1257"/>
                      <a:gd name="T1" fmla="*/ 0 h 240"/>
                      <a:gd name="T2" fmla="*/ 0 w 1257"/>
                      <a:gd name="T3" fmla="*/ 219 h 240"/>
                      <a:gd name="T4" fmla="*/ 1254 w 1257"/>
                      <a:gd name="T5" fmla="*/ 240 h 240"/>
                      <a:gd name="T6" fmla="*/ 1257 w 1257"/>
                      <a:gd name="T7" fmla="*/ 21 h 240"/>
                      <a:gd name="T8" fmla="*/ 2 w 1257"/>
                      <a:gd name="T9" fmla="*/ 0 h 24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257" h="240">
                        <a:moveTo>
                          <a:pt x="2" y="0"/>
                        </a:moveTo>
                        <a:lnTo>
                          <a:pt x="0" y="219"/>
                        </a:lnTo>
                        <a:lnTo>
                          <a:pt x="1254" y="240"/>
                        </a:lnTo>
                        <a:lnTo>
                          <a:pt x="1257" y="21"/>
                        </a:lnTo>
                        <a:lnTo>
                          <a:pt x="2" y="0"/>
                        </a:lnTo>
                        <a:close/>
                      </a:path>
                    </a:pathLst>
                  </a:custGeom>
                  <a:solidFill>
                    <a:srgbClr val="E79C5F"/>
                  </a:solidFill>
                  <a:ln>
                    <a:noFill/>
                  </a:ln>
                </p:spPr>
                <p:txBody>
                  <a:bodyPr lIns="68580" tIns="34290" rIns="68580" bIns="34290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350"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5" name="Freeform 98"/>
                  <p:cNvSpPr/>
                  <p:nvPr/>
                </p:nvSpPr>
                <p:spPr bwMode="auto">
                  <a:xfrm>
                    <a:off x="8490109" y="3795346"/>
                    <a:ext cx="1983394" cy="350165"/>
                  </a:xfrm>
                  <a:custGeom>
                    <a:avLst/>
                    <a:gdLst>
                      <a:gd name="T0" fmla="*/ 2 w 1257"/>
                      <a:gd name="T1" fmla="*/ 0 h 240"/>
                      <a:gd name="T2" fmla="*/ 0 w 1257"/>
                      <a:gd name="T3" fmla="*/ 219 h 240"/>
                      <a:gd name="T4" fmla="*/ 1254 w 1257"/>
                      <a:gd name="T5" fmla="*/ 240 h 240"/>
                      <a:gd name="T6" fmla="*/ 1257 w 1257"/>
                      <a:gd name="T7" fmla="*/ 21 h 240"/>
                      <a:gd name="T8" fmla="*/ 2 w 1257"/>
                      <a:gd name="T9" fmla="*/ 0 h 24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257" h="240">
                        <a:moveTo>
                          <a:pt x="2" y="0"/>
                        </a:moveTo>
                        <a:lnTo>
                          <a:pt x="0" y="219"/>
                        </a:lnTo>
                        <a:lnTo>
                          <a:pt x="1254" y="240"/>
                        </a:lnTo>
                        <a:lnTo>
                          <a:pt x="1257" y="21"/>
                        </a:lnTo>
                        <a:lnTo>
                          <a:pt x="2" y="0"/>
                        </a:lnTo>
                      </a:path>
                    </a:pathLst>
                  </a:custGeom>
                  <a:noFill/>
                  <a:ln>
                    <a:noFill/>
                  </a:ln>
                </p:spPr>
                <p:txBody>
                  <a:bodyPr lIns="68580" tIns="34290" rIns="68580" bIns="34290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350"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6" name="Freeform 99"/>
                  <p:cNvSpPr/>
                  <p:nvPr/>
                </p:nvSpPr>
                <p:spPr bwMode="auto">
                  <a:xfrm>
                    <a:off x="10843317" y="3744850"/>
                    <a:ext cx="326647" cy="452079"/>
                  </a:xfrm>
                  <a:custGeom>
                    <a:avLst/>
                    <a:gdLst>
                      <a:gd name="T0" fmla="*/ 1 w 77"/>
                      <a:gd name="T1" fmla="*/ 19 h 107"/>
                      <a:gd name="T2" fmla="*/ 0 w 77"/>
                      <a:gd name="T3" fmla="*/ 91 h 107"/>
                      <a:gd name="T4" fmla="*/ 74 w 77"/>
                      <a:gd name="T5" fmla="*/ 53 h 107"/>
                      <a:gd name="T6" fmla="*/ 1 w 77"/>
                      <a:gd name="T7" fmla="*/ 19 h 10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77" h="107">
                        <a:moveTo>
                          <a:pt x="1" y="19"/>
                        </a:moveTo>
                        <a:cubicBezTo>
                          <a:pt x="0" y="91"/>
                          <a:pt x="0" y="91"/>
                          <a:pt x="0" y="91"/>
                        </a:cubicBezTo>
                        <a:cubicBezTo>
                          <a:pt x="0" y="91"/>
                          <a:pt x="72" y="107"/>
                          <a:pt x="74" y="53"/>
                        </a:cubicBezTo>
                        <a:cubicBezTo>
                          <a:pt x="77" y="0"/>
                          <a:pt x="1" y="19"/>
                          <a:pt x="1" y="19"/>
                        </a:cubicBezTo>
                        <a:close/>
                      </a:path>
                    </a:pathLst>
                  </a:custGeom>
                  <a:solidFill>
                    <a:srgbClr val="F2798D"/>
                  </a:solidFill>
                  <a:ln>
                    <a:noFill/>
                  </a:ln>
                </p:spPr>
                <p:txBody>
                  <a:bodyPr lIns="68580" tIns="34290" rIns="68580" bIns="34290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350"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  <p:pic>
                <p:nvPicPr>
                  <p:cNvPr id="17" name="Picture 100"/>
                  <p:cNvPicPr>
                    <a:picLocks noChangeAspect="1" noChangeArrowheads="1"/>
                  </p:cNvPicPr>
                  <p:nvPr/>
                </p:nvPicPr>
                <p:blipFill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467725" y="3824924"/>
                    <a:ext cx="2033588" cy="228600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sp>
                <p:nvSpPr>
                  <p:cNvPr id="18" name="Freeform 101"/>
                  <p:cNvSpPr/>
                  <p:nvPr/>
                </p:nvSpPr>
                <p:spPr bwMode="auto">
                  <a:xfrm>
                    <a:off x="10460197" y="3804382"/>
                    <a:ext cx="431172" cy="350165"/>
                  </a:xfrm>
                  <a:custGeom>
                    <a:avLst/>
                    <a:gdLst>
                      <a:gd name="T0" fmla="*/ 0 w 272"/>
                      <a:gd name="T1" fmla="*/ 235 h 240"/>
                      <a:gd name="T2" fmla="*/ 270 w 272"/>
                      <a:gd name="T3" fmla="*/ 240 h 240"/>
                      <a:gd name="T4" fmla="*/ 272 w 272"/>
                      <a:gd name="T5" fmla="*/ 5 h 240"/>
                      <a:gd name="T6" fmla="*/ 3 w 272"/>
                      <a:gd name="T7" fmla="*/ 0 h 240"/>
                      <a:gd name="T8" fmla="*/ 0 w 272"/>
                      <a:gd name="T9" fmla="*/ 235 h 24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72" h="240">
                        <a:moveTo>
                          <a:pt x="0" y="235"/>
                        </a:moveTo>
                        <a:lnTo>
                          <a:pt x="270" y="240"/>
                        </a:lnTo>
                        <a:lnTo>
                          <a:pt x="272" y="5"/>
                        </a:lnTo>
                        <a:lnTo>
                          <a:pt x="3" y="0"/>
                        </a:lnTo>
                        <a:lnTo>
                          <a:pt x="0" y="235"/>
                        </a:lnTo>
                        <a:close/>
                      </a:path>
                    </a:pathLst>
                  </a:custGeom>
                  <a:solidFill>
                    <a:srgbClr val="85937C"/>
                  </a:solidFill>
                  <a:ln>
                    <a:noFill/>
                  </a:ln>
                </p:spPr>
                <p:txBody>
                  <a:bodyPr lIns="68580" tIns="34290" rIns="68580" bIns="34290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350"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9" name="Freeform 102"/>
                  <p:cNvSpPr/>
                  <p:nvPr/>
                </p:nvSpPr>
                <p:spPr bwMode="auto">
                  <a:xfrm>
                    <a:off x="10471258" y="3946638"/>
                    <a:ext cx="415494" cy="182922"/>
                  </a:xfrm>
                  <a:custGeom>
                    <a:avLst/>
                    <a:gdLst>
                      <a:gd name="T0" fmla="*/ 0 w 262"/>
                      <a:gd name="T1" fmla="*/ 114 h 117"/>
                      <a:gd name="T2" fmla="*/ 262 w 262"/>
                      <a:gd name="T3" fmla="*/ 117 h 117"/>
                      <a:gd name="T4" fmla="*/ 262 w 262"/>
                      <a:gd name="T5" fmla="*/ 5 h 117"/>
                      <a:gd name="T6" fmla="*/ 3 w 262"/>
                      <a:gd name="T7" fmla="*/ 0 h 117"/>
                      <a:gd name="T8" fmla="*/ 0 w 262"/>
                      <a:gd name="T9" fmla="*/ 114 h 11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62" h="117">
                        <a:moveTo>
                          <a:pt x="0" y="114"/>
                        </a:moveTo>
                        <a:lnTo>
                          <a:pt x="262" y="117"/>
                        </a:lnTo>
                        <a:lnTo>
                          <a:pt x="262" y="5"/>
                        </a:lnTo>
                        <a:lnTo>
                          <a:pt x="3" y="0"/>
                        </a:lnTo>
                        <a:lnTo>
                          <a:pt x="0" y="114"/>
                        </a:lnTo>
                        <a:close/>
                      </a:path>
                    </a:pathLst>
                  </a:custGeom>
                  <a:solidFill>
                    <a:srgbClr val="9DA597"/>
                  </a:solidFill>
                  <a:ln>
                    <a:noFill/>
                  </a:ln>
                </p:spPr>
                <p:txBody>
                  <a:bodyPr lIns="68580" tIns="34290" rIns="68580" bIns="34290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350"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20" name="Freeform 103"/>
                  <p:cNvSpPr/>
                  <p:nvPr/>
                </p:nvSpPr>
                <p:spPr bwMode="auto">
                  <a:xfrm>
                    <a:off x="8090936" y="3765155"/>
                    <a:ext cx="397201" cy="342326"/>
                  </a:xfrm>
                  <a:custGeom>
                    <a:avLst/>
                    <a:gdLst>
                      <a:gd name="T0" fmla="*/ 0 w 250"/>
                      <a:gd name="T1" fmla="*/ 133 h 219"/>
                      <a:gd name="T2" fmla="*/ 248 w 250"/>
                      <a:gd name="T3" fmla="*/ 219 h 219"/>
                      <a:gd name="T4" fmla="*/ 250 w 250"/>
                      <a:gd name="T5" fmla="*/ 0 h 219"/>
                      <a:gd name="T6" fmla="*/ 0 w 250"/>
                      <a:gd name="T7" fmla="*/ 64 h 219"/>
                      <a:gd name="T8" fmla="*/ 0 w 250"/>
                      <a:gd name="T9" fmla="*/ 133 h 21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50" h="219">
                        <a:moveTo>
                          <a:pt x="0" y="133"/>
                        </a:moveTo>
                        <a:lnTo>
                          <a:pt x="248" y="219"/>
                        </a:lnTo>
                        <a:lnTo>
                          <a:pt x="250" y="0"/>
                        </a:lnTo>
                        <a:lnTo>
                          <a:pt x="0" y="64"/>
                        </a:lnTo>
                        <a:lnTo>
                          <a:pt x="0" y="133"/>
                        </a:lnTo>
                        <a:close/>
                      </a:path>
                    </a:pathLst>
                  </a:custGeom>
                  <a:solidFill>
                    <a:srgbClr val="F4B68C"/>
                  </a:solidFill>
                  <a:ln>
                    <a:noFill/>
                  </a:ln>
                </p:spPr>
                <p:txBody>
                  <a:bodyPr lIns="68580" tIns="34290" rIns="68580" bIns="34290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350"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21" name="Freeform 104"/>
                  <p:cNvSpPr/>
                  <p:nvPr/>
                </p:nvSpPr>
                <p:spPr bwMode="auto">
                  <a:xfrm>
                    <a:off x="7847145" y="3875335"/>
                    <a:ext cx="248250" cy="99300"/>
                  </a:xfrm>
                  <a:custGeom>
                    <a:avLst/>
                    <a:gdLst>
                      <a:gd name="T0" fmla="*/ 0 w 59"/>
                      <a:gd name="T1" fmla="*/ 13 h 28"/>
                      <a:gd name="T2" fmla="*/ 59 w 59"/>
                      <a:gd name="T3" fmla="*/ 28 h 28"/>
                      <a:gd name="T4" fmla="*/ 59 w 59"/>
                      <a:gd name="T5" fmla="*/ 2 h 28"/>
                      <a:gd name="T6" fmla="*/ 0 w 59"/>
                      <a:gd name="T7" fmla="*/ 13 h 2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59" h="28">
                        <a:moveTo>
                          <a:pt x="0" y="13"/>
                        </a:moveTo>
                        <a:cubicBezTo>
                          <a:pt x="0" y="26"/>
                          <a:pt x="59" y="28"/>
                          <a:pt x="59" y="28"/>
                        </a:cubicBezTo>
                        <a:cubicBezTo>
                          <a:pt x="59" y="2"/>
                          <a:pt x="59" y="2"/>
                          <a:pt x="59" y="2"/>
                        </a:cubicBezTo>
                        <a:cubicBezTo>
                          <a:pt x="59" y="2"/>
                          <a:pt x="0" y="0"/>
                          <a:pt x="0" y="13"/>
                        </a:cubicBezTo>
                        <a:close/>
                      </a:path>
                    </a:pathLst>
                  </a:custGeom>
                  <a:solidFill>
                    <a:srgbClr val="5D5D5D"/>
                  </a:solidFill>
                  <a:ln>
                    <a:noFill/>
                  </a:ln>
                </p:spPr>
                <p:txBody>
                  <a:bodyPr lIns="68580" tIns="34290" rIns="68580" bIns="34290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350"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</p:grpSp>
          </p:grpSp>
          <p:sp>
            <p:nvSpPr>
              <p:cNvPr id="8" name="文本框 7"/>
              <p:cNvSpPr txBox="1">
                <a:spLocks noChangeArrowheads="1"/>
              </p:cNvSpPr>
              <p:nvPr/>
            </p:nvSpPr>
            <p:spPr bwMode="auto">
              <a:xfrm>
                <a:off x="4770444" y="2144713"/>
                <a:ext cx="3900484" cy="9239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defRPr>
                </a:lvl9pPr>
              </a:lstStyle>
              <a:p>
                <a:pPr algn="dist" eaLnBrk="1" hangingPunct="1">
                  <a:defRPr/>
                </a:pPr>
                <a:r>
                  <a:rPr lang="en-US" altLang="zh-CN" sz="5400" b="1">
                    <a:solidFill>
                      <a:srgbClr val="404040"/>
                    </a:solidFill>
                    <a:latin typeface="方正粗黑繁体" panose="03000509000000000000" charset="-122"/>
                    <a:ea typeface="方正粗黑繁体" panose="03000509000000000000" charset="-122"/>
                    <a:cs typeface="Times New Roman" panose="02020603050405020304" pitchFamily="18" charset="0"/>
                  </a:rPr>
                  <a:t>THANKS</a:t>
                </a:r>
                <a:endParaRPr lang="zh-CN" altLang="en-US" sz="5400" b="1">
                  <a:solidFill>
                    <a:srgbClr val="404040"/>
                  </a:solidFill>
                  <a:latin typeface="方正粗黑繁体" panose="03000509000000000000" charset="-122"/>
                  <a:ea typeface="方正粗黑繁体" panose="03000509000000000000" charset="-122"/>
                  <a:cs typeface="Times New Roman" panose="02020603050405020304" pitchFamily="18" charset="0"/>
                </a:endParaRPr>
              </a:p>
            </p:txBody>
          </p:sp>
          <p:pic>
            <p:nvPicPr>
              <p:cNvPr id="9" name="图片 8"/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 bwMode="auto">
              <a:xfrm>
                <a:off x="5985960" y="913572"/>
                <a:ext cx="1110927" cy="10889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5088"/>
            <a:ext cx="9144000" cy="5078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50350" cy="429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050" y="-1588"/>
            <a:ext cx="9182100" cy="51466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85767CF2-9D0F-44B9-8AF9-ECA33ED05CD0}" type="datetimeFigureOut">
              <a:rPr lang="zh-CN" altLang="en-US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wrap="square" lIns="91440" tIns="45720" rIns="91440" bIns="45720" numCol="1" anchor="t" anchorCtr="0" compatLnSpc="1"/>
          <a:lstStyle>
            <a:lvl1pPr eaLnBrk="1" hangingPunct="1">
              <a:defRPr>
                <a:ea typeface="黑体" panose="02010609060101010101" pitchFamily="49" charset="-122"/>
              </a:defRPr>
            </a:lvl1pPr>
          </a:lstStyle>
          <a:p>
            <a:fld id="{719C328F-92AD-49BC-A807-DF7CAFE897EB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136859" y="0"/>
            <a:ext cx="709356" cy="695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文本框 3"/>
          <p:cNvSpPr txBox="1"/>
          <p:nvPr userDrawn="1"/>
        </p:nvSpPr>
        <p:spPr>
          <a:xfrm rot="20132266">
            <a:off x="3710226" y="2220685"/>
            <a:ext cx="1723549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50000"/>
                  </a:schemeClr>
                </a:solidFill>
                <a:latin typeface="楷体" panose="02010609060101010101" pitchFamily="49" charset="-122"/>
              </a:rPr>
              <a:t>状元成才路</a:t>
            </a:r>
            <a:endParaRPr lang="zh-CN" altLang="en-US" sz="2400" dirty="0">
              <a:solidFill>
                <a:schemeClr val="bg1">
                  <a:lumMod val="75000"/>
                  <a:alpha val="50000"/>
                </a:schemeClr>
              </a:solidFill>
              <a:latin typeface="楷体" panose="02010609060101010101" pitchFamily="49" charset="-122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136859" y="0"/>
            <a:ext cx="709356" cy="695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文本框 3"/>
          <p:cNvSpPr txBox="1"/>
          <p:nvPr userDrawn="1"/>
        </p:nvSpPr>
        <p:spPr>
          <a:xfrm rot="20132266">
            <a:off x="3710226" y="2220685"/>
            <a:ext cx="1723549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50000"/>
                  </a:schemeClr>
                </a:solidFill>
                <a:latin typeface="楷体" panose="02010609060101010101" pitchFamily="49" charset="-122"/>
              </a:rPr>
              <a:t>状元成才路</a:t>
            </a:r>
            <a:endParaRPr lang="zh-CN" altLang="en-US" sz="2400" dirty="0">
              <a:solidFill>
                <a:schemeClr val="bg1">
                  <a:lumMod val="75000"/>
                  <a:alpha val="50000"/>
                </a:schemeClr>
              </a:solidFill>
              <a:latin typeface="楷体" panose="02010609060101010101" pitchFamily="49" charset="-122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23824"/>
            <a:ext cx="8791575" cy="49682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4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136859" y="0"/>
            <a:ext cx="709356" cy="695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文本框 4"/>
          <p:cNvSpPr txBox="1"/>
          <p:nvPr userDrawn="1"/>
        </p:nvSpPr>
        <p:spPr>
          <a:xfrm rot="20132266">
            <a:off x="3710226" y="2220685"/>
            <a:ext cx="1723549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50000"/>
                  </a:schemeClr>
                </a:solidFill>
                <a:latin typeface="楷体" panose="02010609060101010101" pitchFamily="49" charset="-122"/>
              </a:rPr>
              <a:t>状元成才路</a:t>
            </a:r>
            <a:endParaRPr lang="zh-CN" altLang="en-US" sz="2400" dirty="0">
              <a:solidFill>
                <a:schemeClr val="bg1">
                  <a:lumMod val="75000"/>
                  <a:alpha val="50000"/>
                </a:schemeClr>
              </a:solidFill>
              <a:latin typeface="楷体" panose="02010609060101010101" pitchFamily="49" charset="-122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bg>
      <p:bgPr>
        <a:solidFill>
          <a:srgbClr val="F7E26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337" b="42113"/>
          <a:stretch>
            <a:fillRect/>
          </a:stretch>
        </p:blipFill>
        <p:spPr bwMode="auto">
          <a:xfrm>
            <a:off x="-1620838" y="3648075"/>
            <a:ext cx="13100051" cy="1924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28675" y="-668338"/>
            <a:ext cx="10585450" cy="51593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3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454109" y="0"/>
            <a:ext cx="709356" cy="695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bg>
      <p:bgPr>
        <a:solidFill>
          <a:srgbClr val="F7E26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19" t="36337" r="26479" b="47771"/>
          <a:stretch>
            <a:fillRect/>
          </a:stretch>
        </p:blipFill>
        <p:spPr bwMode="auto">
          <a:xfrm>
            <a:off x="0" y="3771900"/>
            <a:ext cx="91440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136859" y="0"/>
            <a:ext cx="709356" cy="695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文本框 3"/>
          <p:cNvSpPr txBox="1"/>
          <p:nvPr userDrawn="1"/>
        </p:nvSpPr>
        <p:spPr>
          <a:xfrm rot="20132266">
            <a:off x="3710226" y="2220685"/>
            <a:ext cx="1723549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50000"/>
                  </a:schemeClr>
                </a:solidFill>
                <a:latin typeface="楷体" panose="02010609060101010101" pitchFamily="49" charset="-122"/>
              </a:rPr>
              <a:t>状元成才路</a:t>
            </a:r>
            <a:endParaRPr lang="zh-CN" altLang="en-US" sz="2400" dirty="0">
              <a:solidFill>
                <a:schemeClr val="bg1">
                  <a:lumMod val="75000"/>
                  <a:alpha val="50000"/>
                </a:schemeClr>
              </a:solidFill>
              <a:latin typeface="楷体" panose="02010609060101010101" pitchFamily="49" charset="-122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1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9.xml"/><Relationship Id="rId8" Type="http://schemas.openxmlformats.org/officeDocument/2006/relationships/slideLayout" Target="../slideLayouts/slideLayout18.xml"/><Relationship Id="rId7" Type="http://schemas.openxmlformats.org/officeDocument/2006/relationships/slideLayout" Target="../slideLayouts/slideLayout17.xml"/><Relationship Id="rId6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5.xml"/><Relationship Id="rId4" Type="http://schemas.openxmlformats.org/officeDocument/2006/relationships/slideLayout" Target="../slideLayouts/slideLayout14.xml"/><Relationship Id="rId3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2.xml"/><Relationship Id="rId10" Type="http://schemas.openxmlformats.org/officeDocument/2006/relationships/theme" Target="../theme/theme2.xml"/><Relationship Id="rId1" Type="http://schemas.openxmlformats.org/officeDocument/2006/relationships/slideLayout" Target="../slideLayouts/slideLayout11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</p:sldLayoutIdLst>
  <p:txStyles>
    <p:titleStyle>
      <a:lvl1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2pPr>
      <a:lvl3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3pPr>
      <a:lvl4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4pPr>
      <a:lvl5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5pPr>
      <a:lvl6pPr marL="4572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6pPr>
      <a:lvl7pPr marL="9144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7pPr>
      <a:lvl8pPr marL="13716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8pPr>
      <a:lvl9pPr marL="18288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9pPr>
    </p:titleStyle>
    <p:bodyStyle>
      <a:lvl1pPr marL="171450" indent="-171450" algn="l" defTabSz="685800" rtl="0" fontAlgn="base">
        <a:lnSpc>
          <a:spcPct val="90000"/>
        </a:lnSpc>
        <a:spcBef>
          <a:spcPts val="750"/>
        </a:spcBef>
        <a:spcAft>
          <a:spcPct val="0"/>
        </a:spcAft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fontAlgn="base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fontAlgn="base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fontAlgn="base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fontAlgn="base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7.xml"/><Relationship Id="rId1" Type="http://schemas.openxmlformats.org/officeDocument/2006/relationships/image" Target="../media/image1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7.xml"/><Relationship Id="rId2" Type="http://schemas.openxmlformats.org/officeDocument/2006/relationships/image" Target="../media/image18.png"/><Relationship Id="rId1" Type="http://schemas.openxmlformats.org/officeDocument/2006/relationships/image" Target="../media/image17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7.xml"/><Relationship Id="rId1" Type="http://schemas.openxmlformats.org/officeDocument/2006/relationships/image" Target="../media/image19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7.xml"/><Relationship Id="rId1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7.xml"/><Relationship Id="rId1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7.xml"/><Relationship Id="rId1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9.xml"/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image" Target="../media/image23.png"/></Relationships>
</file>

<file path=ppt/slides/_rels/slide1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9.xml"/><Relationship Id="rId4" Type="http://schemas.openxmlformats.org/officeDocument/2006/relationships/image" Target="../media/image28.png"/><Relationship Id="rId3" Type="http://schemas.openxmlformats.org/officeDocument/2006/relationships/image" Target="../media/image27.png"/><Relationship Id="rId2" Type="http://schemas.openxmlformats.org/officeDocument/2006/relationships/image" Target="../media/image15.png"/><Relationship Id="rId1" Type="http://schemas.openxmlformats.org/officeDocument/2006/relationships/image" Target="../media/image2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1475656" y="2067694"/>
            <a:ext cx="651672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4000" b="1">
                <a:latin typeface="+mn-lt"/>
                <a:ea typeface="+mn-ea"/>
                <a:cs typeface="+mn-ea"/>
              </a:rPr>
              <a:t>求一个数的几倍是多少</a:t>
            </a:r>
            <a:endParaRPr lang="zh-CN" altLang="en-US" sz="4000" b="1" dirty="0">
              <a:latin typeface="+mn-lt"/>
              <a:ea typeface="+mn-ea"/>
              <a:cs typeface="+mn-ea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3239852" y="3939902"/>
            <a:ext cx="2664296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>
                <a:latin typeface="楷体" panose="02010609060101010101" pitchFamily="49" charset="-122"/>
                <a:cs typeface="Times New Roman" panose="02020603050405020304" pitchFamily="18" charset="0"/>
              </a:rPr>
              <a:t>R</a:t>
            </a:r>
            <a:r>
              <a:rPr lang="en-US" altLang="zh-CN" b="1">
                <a:latin typeface="楷体" panose="02010609060101010101" pitchFamily="49" charset="-122"/>
                <a:cs typeface="Times New Roman" panose="02020603050405020304" pitchFamily="18" charset="0"/>
              </a:rPr>
              <a:t>·</a:t>
            </a:r>
            <a:r>
              <a:rPr lang="zh-CN" altLang="en-US" b="1">
                <a:latin typeface="楷体" panose="02010609060101010101" pitchFamily="49" charset="-122"/>
                <a:cs typeface="Times New Roman" panose="02020603050405020304" pitchFamily="18" charset="0"/>
              </a:rPr>
              <a:t>二</a:t>
            </a:r>
            <a:r>
              <a:rPr lang="zh-CN" altLang="en-US" b="1">
                <a:latin typeface="楷体" panose="02010609060101010101" pitchFamily="49" charset="-122"/>
                <a:cs typeface="Times New Roman" panose="02020603050405020304" pitchFamily="18" charset="0"/>
              </a:rPr>
              <a:t>年级下册</a:t>
            </a:r>
            <a:endParaRPr lang="en-US" b="1" dirty="0">
              <a:latin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ext Box 30"/>
          <p:cNvSpPr txBox="1">
            <a:spLocks noChangeArrowheads="1"/>
          </p:cNvSpPr>
          <p:nvPr/>
        </p:nvSpPr>
        <p:spPr bwMode="auto">
          <a:xfrm>
            <a:off x="900113" y="1154113"/>
            <a:ext cx="24384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zh-CN" sz="2800" b="1">
                <a:ea typeface="黑体" panose="02010609060101010101" pitchFamily="49" charset="-122"/>
              </a:rPr>
              <a:t>第一行：</a:t>
            </a:r>
            <a:endParaRPr lang="zh-CN" altLang="zh-CN" sz="2800" b="1">
              <a:ea typeface="黑体" panose="02010609060101010101" pitchFamily="49" charset="-122"/>
            </a:endParaRPr>
          </a:p>
        </p:txBody>
      </p:sp>
      <p:grpSp>
        <p:nvGrpSpPr>
          <p:cNvPr id="29699" name="Group 58"/>
          <p:cNvGrpSpPr/>
          <p:nvPr/>
        </p:nvGrpSpPr>
        <p:grpSpPr bwMode="auto">
          <a:xfrm>
            <a:off x="2297113" y="1058863"/>
            <a:ext cx="841375" cy="812800"/>
            <a:chOff x="4059" y="1020"/>
            <a:chExt cx="592" cy="572"/>
          </a:xfrm>
        </p:grpSpPr>
        <p:pic>
          <p:nvPicPr>
            <p:cNvPr id="29720" name="Picture 59" descr="58"/>
            <p:cNvPicPr>
              <a:picLocks noChangeAspect="1"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59" y="1026"/>
              <a:ext cx="410" cy="5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9721" name="Picture 60" descr="58"/>
            <p:cNvPicPr>
              <a:picLocks noChangeAspect="1"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41" y="1020"/>
              <a:ext cx="410" cy="5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9700" name="Text Box 31"/>
          <p:cNvSpPr txBox="1">
            <a:spLocks noChangeArrowheads="1"/>
          </p:cNvSpPr>
          <p:nvPr/>
        </p:nvSpPr>
        <p:spPr bwMode="auto">
          <a:xfrm>
            <a:off x="908050" y="2139950"/>
            <a:ext cx="22860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zh-CN" sz="2800" b="1">
                <a:ea typeface="黑体" panose="02010609060101010101" pitchFamily="49" charset="-122"/>
              </a:rPr>
              <a:t>第二行：</a:t>
            </a:r>
            <a:endParaRPr lang="zh-CN" altLang="zh-CN" sz="2800" b="1">
              <a:ea typeface="黑体" panose="02010609060101010101" pitchFamily="49" charset="-122"/>
            </a:endParaRPr>
          </a:p>
        </p:txBody>
      </p:sp>
      <p:grpSp>
        <p:nvGrpSpPr>
          <p:cNvPr id="29701" name="Group 58"/>
          <p:cNvGrpSpPr/>
          <p:nvPr/>
        </p:nvGrpSpPr>
        <p:grpSpPr bwMode="auto">
          <a:xfrm>
            <a:off x="2168525" y="2098675"/>
            <a:ext cx="841375" cy="812800"/>
            <a:chOff x="4059" y="1020"/>
            <a:chExt cx="592" cy="572"/>
          </a:xfrm>
        </p:grpSpPr>
        <p:pic>
          <p:nvPicPr>
            <p:cNvPr id="29718" name="Picture 59" descr="58"/>
            <p:cNvPicPr>
              <a:picLocks noChangeAspect="1"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59" y="1026"/>
              <a:ext cx="410" cy="5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9719" name="Picture 60" descr="58"/>
            <p:cNvPicPr>
              <a:picLocks noChangeAspect="1"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41" y="1020"/>
              <a:ext cx="410" cy="5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9702" name="Group 58"/>
          <p:cNvGrpSpPr/>
          <p:nvPr/>
        </p:nvGrpSpPr>
        <p:grpSpPr bwMode="auto">
          <a:xfrm>
            <a:off x="2917825" y="2098675"/>
            <a:ext cx="841375" cy="812800"/>
            <a:chOff x="4059" y="1020"/>
            <a:chExt cx="592" cy="572"/>
          </a:xfrm>
        </p:grpSpPr>
        <p:pic>
          <p:nvPicPr>
            <p:cNvPr id="29716" name="Picture 59" descr="58"/>
            <p:cNvPicPr>
              <a:picLocks noChangeAspect="1"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59" y="1026"/>
              <a:ext cx="410" cy="5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9717" name="Picture 60" descr="58"/>
            <p:cNvPicPr>
              <a:picLocks noChangeAspect="1"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41" y="1020"/>
              <a:ext cx="410" cy="5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9703" name="Group 58"/>
          <p:cNvGrpSpPr/>
          <p:nvPr/>
        </p:nvGrpSpPr>
        <p:grpSpPr bwMode="auto">
          <a:xfrm>
            <a:off x="3667125" y="2098675"/>
            <a:ext cx="841375" cy="812800"/>
            <a:chOff x="4059" y="1020"/>
            <a:chExt cx="592" cy="572"/>
          </a:xfrm>
        </p:grpSpPr>
        <p:pic>
          <p:nvPicPr>
            <p:cNvPr id="29714" name="Picture 59" descr="58"/>
            <p:cNvPicPr>
              <a:picLocks noChangeAspect="1"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59" y="1026"/>
              <a:ext cx="410" cy="5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9715" name="Picture 60" descr="58"/>
            <p:cNvPicPr>
              <a:picLocks noChangeAspect="1"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41" y="1020"/>
              <a:ext cx="410" cy="5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9704" name="Group 58"/>
          <p:cNvGrpSpPr/>
          <p:nvPr/>
        </p:nvGrpSpPr>
        <p:grpSpPr bwMode="auto">
          <a:xfrm>
            <a:off x="4418013" y="2098675"/>
            <a:ext cx="841375" cy="812800"/>
            <a:chOff x="4059" y="1020"/>
            <a:chExt cx="592" cy="572"/>
          </a:xfrm>
        </p:grpSpPr>
        <p:pic>
          <p:nvPicPr>
            <p:cNvPr id="29712" name="Picture 59" descr="58"/>
            <p:cNvPicPr>
              <a:picLocks noChangeAspect="1"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59" y="1026"/>
              <a:ext cx="410" cy="5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9713" name="Picture 60" descr="58"/>
            <p:cNvPicPr>
              <a:picLocks noChangeAspect="1"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41" y="1020"/>
              <a:ext cx="410" cy="5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9705" name="Text Box 31"/>
          <p:cNvSpPr txBox="1">
            <a:spLocks noChangeArrowheads="1"/>
          </p:cNvSpPr>
          <p:nvPr/>
        </p:nvSpPr>
        <p:spPr bwMode="auto">
          <a:xfrm>
            <a:off x="673100" y="3205163"/>
            <a:ext cx="8245475" cy="1385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9pPr>
          </a:lstStyle>
          <a:p>
            <a:pPr>
              <a:lnSpc>
                <a:spcPct val="150000"/>
              </a:lnSpc>
              <a:spcBef>
                <a:spcPct val="50000"/>
              </a:spcBef>
            </a:pPr>
            <a:r>
              <a:rPr lang="zh-CN" altLang="zh-CN" sz="2800" b="1">
                <a:ea typeface="黑体" panose="02010609060101010101" pitchFamily="49" charset="-122"/>
              </a:rPr>
              <a:t>第</a:t>
            </a:r>
            <a:r>
              <a:rPr lang="zh-CN" altLang="en-US" sz="2800" b="1">
                <a:ea typeface="黑体" panose="02010609060101010101" pitchFamily="49" charset="-122"/>
              </a:rPr>
              <a:t>一</a:t>
            </a:r>
            <a:r>
              <a:rPr lang="zh-CN" altLang="zh-CN" sz="2800" b="1">
                <a:ea typeface="黑体" panose="02010609060101010101" pitchFamily="49" charset="-122"/>
              </a:rPr>
              <a:t>行</a:t>
            </a:r>
            <a:r>
              <a:rPr lang="zh-CN" altLang="en-US" sz="2800" b="1">
                <a:ea typeface="黑体" panose="02010609060101010101" pitchFamily="49" charset="-122"/>
              </a:rPr>
              <a:t>有（    ）根      ，第二行有（    ）个（      ）根，第二行的根数是第一行的（     ）倍。</a:t>
            </a:r>
            <a:endParaRPr lang="zh-CN" altLang="zh-CN" sz="2800" b="1">
              <a:ea typeface="黑体" panose="02010609060101010101" pitchFamily="49" charset="-122"/>
            </a:endParaRPr>
          </a:p>
        </p:txBody>
      </p:sp>
      <p:pic>
        <p:nvPicPr>
          <p:cNvPr id="29706" name="Picture 60" descr="58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3788" y="3214688"/>
            <a:ext cx="582612" cy="804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文本框 20"/>
          <p:cNvSpPr txBox="1">
            <a:spLocks noChangeArrowheads="1"/>
          </p:cNvSpPr>
          <p:nvPr/>
        </p:nvSpPr>
        <p:spPr bwMode="auto">
          <a:xfrm>
            <a:off x="2586038" y="3321050"/>
            <a:ext cx="3651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9pPr>
          </a:lstStyle>
          <a:p>
            <a:r>
              <a:rPr lang="en-US" altLang="zh-CN" sz="2800" b="1">
                <a:solidFill>
                  <a:srgbClr val="FF0000"/>
                </a:solidFill>
              </a:rPr>
              <a:t>2</a:t>
            </a:r>
            <a:endParaRPr lang="zh-CN" altLang="en-US" sz="2800" b="1">
              <a:solidFill>
                <a:srgbClr val="FF0000"/>
              </a:solidFill>
            </a:endParaRPr>
          </a:p>
        </p:txBody>
      </p:sp>
      <p:sp>
        <p:nvSpPr>
          <p:cNvPr id="22" name="文本框 21"/>
          <p:cNvSpPr txBox="1">
            <a:spLocks noChangeArrowheads="1"/>
          </p:cNvSpPr>
          <p:nvPr/>
        </p:nvSpPr>
        <p:spPr bwMode="auto">
          <a:xfrm>
            <a:off x="6294438" y="3300413"/>
            <a:ext cx="3651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9pPr>
          </a:lstStyle>
          <a:p>
            <a:r>
              <a:rPr lang="en-US" altLang="zh-CN" sz="2800" b="1">
                <a:solidFill>
                  <a:srgbClr val="FF0000"/>
                </a:solidFill>
              </a:rPr>
              <a:t>4</a:t>
            </a:r>
            <a:endParaRPr lang="zh-CN" altLang="en-US" sz="2800" b="1">
              <a:solidFill>
                <a:srgbClr val="FF0000"/>
              </a:solidFill>
            </a:endParaRPr>
          </a:p>
        </p:txBody>
      </p:sp>
      <p:sp>
        <p:nvSpPr>
          <p:cNvPr id="23" name="文本框 22"/>
          <p:cNvSpPr txBox="1">
            <a:spLocks noChangeArrowheads="1"/>
          </p:cNvSpPr>
          <p:nvPr/>
        </p:nvSpPr>
        <p:spPr bwMode="auto">
          <a:xfrm>
            <a:off x="7766050" y="3321050"/>
            <a:ext cx="365125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9pPr>
          </a:lstStyle>
          <a:p>
            <a:r>
              <a:rPr lang="en-US" altLang="zh-CN" sz="2800" b="1">
                <a:solidFill>
                  <a:srgbClr val="FF0000"/>
                </a:solidFill>
              </a:rPr>
              <a:t>2</a:t>
            </a:r>
            <a:endParaRPr lang="zh-CN" altLang="en-US" sz="2800" b="1">
              <a:solidFill>
                <a:srgbClr val="FF0000"/>
              </a:solidFill>
            </a:endParaRPr>
          </a:p>
        </p:txBody>
      </p:sp>
      <p:sp>
        <p:nvSpPr>
          <p:cNvPr id="24" name="文本框 23"/>
          <p:cNvSpPr txBox="1">
            <a:spLocks noChangeArrowheads="1"/>
          </p:cNvSpPr>
          <p:nvPr/>
        </p:nvSpPr>
        <p:spPr bwMode="auto">
          <a:xfrm>
            <a:off x="5854700" y="3994150"/>
            <a:ext cx="365125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9pPr>
          </a:lstStyle>
          <a:p>
            <a:r>
              <a:rPr lang="en-US" altLang="zh-CN" sz="2800" b="1">
                <a:solidFill>
                  <a:srgbClr val="FF0000"/>
                </a:solidFill>
              </a:rPr>
              <a:t>4</a:t>
            </a:r>
            <a:endParaRPr lang="zh-CN" altLang="en-US" sz="2800" b="1">
              <a:solidFill>
                <a:srgbClr val="FF0000"/>
              </a:solidFill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0" y="-88428"/>
            <a:ext cx="2328863" cy="715962"/>
            <a:chOff x="803275" y="84138"/>
            <a:chExt cx="2328863" cy="715962"/>
          </a:xfrm>
        </p:grpSpPr>
        <p:sp>
          <p:nvSpPr>
            <p:cNvPr id="3" name="矩形: 剪去对角 5"/>
            <p:cNvSpPr/>
            <p:nvPr/>
          </p:nvSpPr>
          <p:spPr>
            <a:xfrm>
              <a:off x="803275" y="279400"/>
              <a:ext cx="2265363" cy="496888"/>
            </a:xfrm>
            <a:prstGeom prst="snip2DiagRect">
              <a:avLst>
                <a:gd name="adj1" fmla="val 0"/>
                <a:gd name="adj2" fmla="val 28697"/>
              </a:avLst>
            </a:prstGeom>
            <a:solidFill>
              <a:srgbClr val="F29F1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dirty="0"/>
            </a:p>
          </p:txBody>
        </p:sp>
        <p:sp>
          <p:nvSpPr>
            <p:cNvPr id="4" name="文本框 29"/>
            <p:cNvSpPr txBox="1">
              <a:spLocks noChangeArrowheads="1"/>
            </p:cNvSpPr>
            <p:nvPr/>
          </p:nvSpPr>
          <p:spPr bwMode="auto">
            <a:xfrm>
              <a:off x="1106488" y="84138"/>
              <a:ext cx="2025650" cy="7159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3200" b="1">
                  <a:solidFill>
                    <a:schemeClr val="bg1"/>
                  </a:solidFill>
                  <a:latin typeface="楷体" panose="02010609060101010101" pitchFamily="49" charset="-122"/>
                </a:rPr>
                <a:t>新课导入</a:t>
              </a:r>
              <a:endParaRPr lang="zh-CN" altLang="en-US" sz="3200" b="1">
                <a:solidFill>
                  <a:schemeClr val="bg1"/>
                </a:solidFill>
                <a:latin typeface="楷体" panose="02010609060101010101" pitchFamily="49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23" grpId="0"/>
      <p:bldP spid="2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ext Box 30"/>
          <p:cNvSpPr txBox="1">
            <a:spLocks noChangeArrowheads="1"/>
          </p:cNvSpPr>
          <p:nvPr/>
        </p:nvSpPr>
        <p:spPr bwMode="auto">
          <a:xfrm>
            <a:off x="431800" y="1217613"/>
            <a:ext cx="24384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zh-CN" sz="2800" b="1">
                <a:ea typeface="黑体" panose="02010609060101010101" pitchFamily="49" charset="-122"/>
              </a:rPr>
              <a:t>第一行：</a:t>
            </a:r>
            <a:endParaRPr lang="zh-CN" altLang="zh-CN" sz="2800" b="1">
              <a:ea typeface="黑体" panose="02010609060101010101" pitchFamily="49" charset="-122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1828800" y="1132205"/>
            <a:ext cx="1426845" cy="803910"/>
            <a:chOff x="2880" y="1783"/>
            <a:chExt cx="2247" cy="1266"/>
          </a:xfrm>
        </p:grpSpPr>
        <p:pic>
          <p:nvPicPr>
            <p:cNvPr id="30761" name="Picture 59" descr="58"/>
            <p:cNvPicPr>
              <a:picLocks noChangeAspect="1"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80" y="1783"/>
              <a:ext cx="918" cy="12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762" name="Picture 60" descr="58"/>
            <p:cNvPicPr>
              <a:picLocks noChangeAspect="1"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23" y="1783"/>
              <a:ext cx="918" cy="12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759" name="Picture 59" descr="58"/>
            <p:cNvPicPr>
              <a:picLocks noChangeAspect="1"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66" y="1783"/>
              <a:ext cx="918" cy="12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760" name="Picture 60" descr="58"/>
            <p:cNvPicPr>
              <a:picLocks noChangeAspect="1"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09" y="1783"/>
              <a:ext cx="918" cy="12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0725" name="Text Box 31"/>
          <p:cNvSpPr txBox="1">
            <a:spLocks noChangeArrowheads="1"/>
          </p:cNvSpPr>
          <p:nvPr/>
        </p:nvSpPr>
        <p:spPr bwMode="auto">
          <a:xfrm>
            <a:off x="439738" y="2203450"/>
            <a:ext cx="22860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zh-CN" sz="2800" b="1">
                <a:ea typeface="黑体" panose="02010609060101010101" pitchFamily="49" charset="-122"/>
              </a:rPr>
              <a:t>第二行：</a:t>
            </a:r>
            <a:endParaRPr lang="zh-CN" altLang="zh-CN" sz="2800" b="1">
              <a:ea typeface="黑体" panose="02010609060101010101" pitchFamily="49" charset="-122"/>
            </a:endParaRPr>
          </a:p>
        </p:txBody>
      </p:sp>
      <p:sp>
        <p:nvSpPr>
          <p:cNvPr id="33" name="AutoShape 27"/>
          <p:cNvSpPr/>
          <p:nvPr/>
        </p:nvSpPr>
        <p:spPr>
          <a:xfrm>
            <a:off x="2416175" y="3248025"/>
            <a:ext cx="5697538" cy="1108075"/>
          </a:xfrm>
          <a:prstGeom prst="wedgeRoundRectCallout">
            <a:avLst>
              <a:gd name="adj1" fmla="val -60076"/>
              <a:gd name="adj2" fmla="val 50250"/>
              <a:gd name="adj3" fmla="val 16667"/>
            </a:avLst>
          </a:prstGeom>
          <a:solidFill>
            <a:schemeClr val="bg1"/>
          </a:solidFill>
          <a:ln w="19050" cap="flat" cmpd="sng">
            <a:solidFill>
              <a:schemeClr val="bg1">
                <a:lumMod val="50000"/>
              </a:schemeClr>
            </a:solidFill>
            <a:prstDash val="solid"/>
            <a:miter/>
            <a:headEnd type="none" w="med" len="med"/>
            <a:tailEnd type="none" w="med" len="med"/>
          </a:ln>
        </p:spPr>
        <p:txBody>
          <a:bodyPr>
            <a:spAutoFit/>
          </a:bodyPr>
          <a:lstStyle/>
          <a:p>
            <a:pPr eaLnBrk="1" hangingPunct="1">
              <a:lnSpc>
                <a:spcPct val="130000"/>
              </a:lnSpc>
              <a:defRPr/>
            </a:pPr>
            <a:r>
              <a:rPr sz="2400" b="1" dirty="0" err="1">
                <a:solidFill>
                  <a:srgbClr val="FF0000"/>
                </a:solidFill>
                <a:latin typeface="+mn-lt"/>
                <a:ea typeface="+mn-ea"/>
              </a:rPr>
              <a:t>第二行</a:t>
            </a:r>
            <a:r>
              <a:rPr lang="zh-CN" sz="2400" b="1" dirty="0">
                <a:solidFill>
                  <a:srgbClr val="FF0000"/>
                </a:solidFill>
                <a:latin typeface="+mn-lt"/>
                <a:ea typeface="+mn-ea"/>
              </a:rPr>
              <a:t>的根数</a:t>
            </a:r>
            <a:r>
              <a:rPr sz="2400" b="1" dirty="0">
                <a:solidFill>
                  <a:srgbClr val="FF0000"/>
                </a:solidFill>
                <a:latin typeface="+mn-lt"/>
                <a:ea typeface="+mn-ea"/>
              </a:rPr>
              <a:t>是第一行的5倍，该摆多少根呢？你是怎么摆的？</a:t>
            </a:r>
            <a:endParaRPr sz="2400" b="1" dirty="0">
              <a:solidFill>
                <a:srgbClr val="FF0000"/>
              </a:solidFill>
              <a:latin typeface="+mn-lt"/>
              <a:ea typeface="+mn-ea"/>
            </a:endParaRPr>
          </a:p>
        </p:txBody>
      </p:sp>
      <p:pic>
        <p:nvPicPr>
          <p:cNvPr id="30727" name="图片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913649" y="3723878"/>
            <a:ext cx="1146175" cy="11226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组合 1"/>
          <p:cNvGrpSpPr/>
          <p:nvPr/>
        </p:nvGrpSpPr>
        <p:grpSpPr>
          <a:xfrm>
            <a:off x="0" y="-88428"/>
            <a:ext cx="2328863" cy="715962"/>
            <a:chOff x="803275" y="84138"/>
            <a:chExt cx="2328863" cy="715962"/>
          </a:xfrm>
        </p:grpSpPr>
        <p:sp>
          <p:nvSpPr>
            <p:cNvPr id="3" name="矩形: 剪去对角 5"/>
            <p:cNvSpPr/>
            <p:nvPr/>
          </p:nvSpPr>
          <p:spPr>
            <a:xfrm>
              <a:off x="803275" y="279400"/>
              <a:ext cx="2265363" cy="496888"/>
            </a:xfrm>
            <a:prstGeom prst="snip2DiagRect">
              <a:avLst>
                <a:gd name="adj1" fmla="val 0"/>
                <a:gd name="adj2" fmla="val 28697"/>
              </a:avLst>
            </a:prstGeom>
            <a:solidFill>
              <a:srgbClr val="F29F1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dirty="0"/>
            </a:p>
          </p:txBody>
        </p:sp>
        <p:sp>
          <p:nvSpPr>
            <p:cNvPr id="4" name="文本框 29"/>
            <p:cNvSpPr txBox="1">
              <a:spLocks noChangeArrowheads="1"/>
            </p:cNvSpPr>
            <p:nvPr/>
          </p:nvSpPr>
          <p:spPr bwMode="auto">
            <a:xfrm>
              <a:off x="1106488" y="84138"/>
              <a:ext cx="2025650" cy="7159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3200" b="1">
                  <a:solidFill>
                    <a:schemeClr val="bg1"/>
                  </a:solidFill>
                  <a:latin typeface="楷体" panose="02010609060101010101" pitchFamily="49" charset="-122"/>
                </a:rPr>
                <a:t>新课导入</a:t>
              </a:r>
              <a:endParaRPr lang="zh-CN" altLang="en-US" sz="3200" b="1">
                <a:solidFill>
                  <a:schemeClr val="bg1"/>
                </a:solidFill>
                <a:latin typeface="楷体" panose="02010609060101010101" pitchFamily="49" charset="-122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1828800" y="2131695"/>
            <a:ext cx="1426845" cy="803910"/>
            <a:chOff x="2880" y="1783"/>
            <a:chExt cx="2247" cy="1266"/>
          </a:xfrm>
        </p:grpSpPr>
        <p:pic>
          <p:nvPicPr>
            <p:cNvPr id="8" name="Picture 59" descr="58"/>
            <p:cNvPicPr>
              <a:picLocks noChangeAspect="1"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80" y="1783"/>
              <a:ext cx="918" cy="12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60" descr="58"/>
            <p:cNvPicPr>
              <a:picLocks noChangeAspect="1"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23" y="1783"/>
              <a:ext cx="918" cy="12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59" descr="58"/>
            <p:cNvPicPr>
              <a:picLocks noChangeAspect="1"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66" y="1783"/>
              <a:ext cx="918" cy="12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" name="Picture 60" descr="58"/>
            <p:cNvPicPr>
              <a:picLocks noChangeAspect="1"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09" y="1783"/>
              <a:ext cx="918" cy="12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3" name="组合 12"/>
          <p:cNvGrpSpPr/>
          <p:nvPr/>
        </p:nvGrpSpPr>
        <p:grpSpPr>
          <a:xfrm>
            <a:off x="3202305" y="2131695"/>
            <a:ext cx="1426845" cy="803910"/>
            <a:chOff x="2880" y="1783"/>
            <a:chExt cx="2247" cy="1266"/>
          </a:xfrm>
        </p:grpSpPr>
        <p:pic>
          <p:nvPicPr>
            <p:cNvPr id="14" name="Picture 59" descr="58"/>
            <p:cNvPicPr>
              <a:picLocks noChangeAspect="1"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80" y="1783"/>
              <a:ext cx="918" cy="12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6" name="Picture 60" descr="58"/>
            <p:cNvPicPr>
              <a:picLocks noChangeAspect="1"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23" y="1783"/>
              <a:ext cx="918" cy="12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7" name="Picture 59" descr="58"/>
            <p:cNvPicPr>
              <a:picLocks noChangeAspect="1"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66" y="1783"/>
              <a:ext cx="918" cy="12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9" name="Picture 60" descr="58"/>
            <p:cNvPicPr>
              <a:picLocks noChangeAspect="1"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09" y="1783"/>
              <a:ext cx="918" cy="12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0" name="组合 19"/>
          <p:cNvGrpSpPr/>
          <p:nvPr/>
        </p:nvGrpSpPr>
        <p:grpSpPr>
          <a:xfrm>
            <a:off x="4575810" y="2131695"/>
            <a:ext cx="1426845" cy="803910"/>
            <a:chOff x="2880" y="1783"/>
            <a:chExt cx="2247" cy="1266"/>
          </a:xfrm>
        </p:grpSpPr>
        <p:pic>
          <p:nvPicPr>
            <p:cNvPr id="22" name="Picture 59" descr="58"/>
            <p:cNvPicPr>
              <a:picLocks noChangeAspect="1"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80" y="1783"/>
              <a:ext cx="918" cy="12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3" name="Picture 60" descr="58"/>
            <p:cNvPicPr>
              <a:picLocks noChangeAspect="1"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23" y="1783"/>
              <a:ext cx="918" cy="12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5" name="Picture 59" descr="58"/>
            <p:cNvPicPr>
              <a:picLocks noChangeAspect="1"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66" y="1783"/>
              <a:ext cx="918" cy="12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6" name="Picture 60" descr="58"/>
            <p:cNvPicPr>
              <a:picLocks noChangeAspect="1"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09" y="1783"/>
              <a:ext cx="918" cy="12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8" name="组合 27"/>
          <p:cNvGrpSpPr/>
          <p:nvPr/>
        </p:nvGrpSpPr>
        <p:grpSpPr>
          <a:xfrm>
            <a:off x="5949315" y="2131695"/>
            <a:ext cx="1426845" cy="803910"/>
            <a:chOff x="2880" y="1783"/>
            <a:chExt cx="2247" cy="1266"/>
          </a:xfrm>
        </p:grpSpPr>
        <p:pic>
          <p:nvPicPr>
            <p:cNvPr id="29" name="Picture 59" descr="58"/>
            <p:cNvPicPr>
              <a:picLocks noChangeAspect="1"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80" y="1783"/>
              <a:ext cx="918" cy="12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1" name="Picture 60" descr="58"/>
            <p:cNvPicPr>
              <a:picLocks noChangeAspect="1"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23" y="1783"/>
              <a:ext cx="918" cy="12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2" name="Picture 59" descr="58"/>
            <p:cNvPicPr>
              <a:picLocks noChangeAspect="1"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66" y="1783"/>
              <a:ext cx="918" cy="12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5" name="Picture 60" descr="58"/>
            <p:cNvPicPr>
              <a:picLocks noChangeAspect="1"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09" y="1783"/>
              <a:ext cx="918" cy="12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6" name="组合 35"/>
          <p:cNvGrpSpPr/>
          <p:nvPr/>
        </p:nvGrpSpPr>
        <p:grpSpPr>
          <a:xfrm>
            <a:off x="7322820" y="2131695"/>
            <a:ext cx="1426845" cy="803910"/>
            <a:chOff x="2880" y="1783"/>
            <a:chExt cx="2247" cy="1266"/>
          </a:xfrm>
        </p:grpSpPr>
        <p:pic>
          <p:nvPicPr>
            <p:cNvPr id="38" name="Picture 59" descr="58"/>
            <p:cNvPicPr>
              <a:picLocks noChangeAspect="1"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80" y="1783"/>
              <a:ext cx="918" cy="12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9" name="Picture 60" descr="58"/>
            <p:cNvPicPr>
              <a:picLocks noChangeAspect="1"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23" y="1783"/>
              <a:ext cx="918" cy="12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1" name="Picture 59" descr="58"/>
            <p:cNvPicPr>
              <a:picLocks noChangeAspect="1"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66" y="1783"/>
              <a:ext cx="918" cy="12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2" name="Picture 60" descr="58"/>
            <p:cNvPicPr>
              <a:picLocks noChangeAspect="1"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09" y="1783"/>
              <a:ext cx="918" cy="12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0" y="-88428"/>
            <a:ext cx="2328863" cy="715962"/>
            <a:chOff x="803275" y="84138"/>
            <a:chExt cx="2328863" cy="715962"/>
          </a:xfrm>
        </p:grpSpPr>
        <p:sp>
          <p:nvSpPr>
            <p:cNvPr id="3" name="矩形: 剪去对角 5"/>
            <p:cNvSpPr/>
            <p:nvPr/>
          </p:nvSpPr>
          <p:spPr>
            <a:xfrm>
              <a:off x="803275" y="279400"/>
              <a:ext cx="2265363" cy="496888"/>
            </a:xfrm>
            <a:prstGeom prst="snip2DiagRect">
              <a:avLst>
                <a:gd name="adj1" fmla="val 0"/>
                <a:gd name="adj2" fmla="val 28697"/>
              </a:avLst>
            </a:prstGeom>
            <a:solidFill>
              <a:srgbClr val="F29F1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dirty="0"/>
            </a:p>
          </p:txBody>
        </p:sp>
        <p:sp>
          <p:nvSpPr>
            <p:cNvPr id="4" name="文本框 29"/>
            <p:cNvSpPr txBox="1">
              <a:spLocks noChangeArrowheads="1"/>
            </p:cNvSpPr>
            <p:nvPr/>
          </p:nvSpPr>
          <p:spPr bwMode="auto">
            <a:xfrm>
              <a:off x="1106488" y="84138"/>
              <a:ext cx="2025650" cy="7159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3200" b="1">
                  <a:solidFill>
                    <a:schemeClr val="bg1"/>
                  </a:solidFill>
                  <a:latin typeface="楷体" panose="02010609060101010101" pitchFamily="49" charset="-122"/>
                </a:rPr>
                <a:t>探索新知</a:t>
              </a:r>
              <a:endParaRPr lang="zh-CN" altLang="en-US" sz="3200" b="1">
                <a:solidFill>
                  <a:schemeClr val="bg1"/>
                </a:solidFill>
                <a:latin typeface="楷体" panose="02010609060101010101" pitchFamily="49" charset="-122"/>
              </a:endParaRPr>
            </a:p>
          </p:txBody>
        </p:sp>
      </p:grpSp>
      <p:sp>
        <p:nvSpPr>
          <p:cNvPr id="5" name="文本框 4"/>
          <p:cNvSpPr txBox="1"/>
          <p:nvPr/>
        </p:nvSpPr>
        <p:spPr>
          <a:xfrm>
            <a:off x="1132681" y="860797"/>
            <a:ext cx="7128792" cy="1076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3200" b="1">
                <a:latin typeface="+mj-lt"/>
                <a:ea typeface="黑体" panose="02010609060101010101" pitchFamily="49" charset="-122"/>
                <a:cs typeface="Times New Roman" panose="02020603050405020304" pitchFamily="18" charset="0"/>
              </a:rPr>
              <a:t>李爷爷养了</a:t>
            </a:r>
            <a:r>
              <a:rPr lang="en-US" altLang="zh-CN" sz="3200" b="1">
                <a:latin typeface="+mj-lt"/>
                <a:ea typeface="黑体" panose="02010609060101010101" pitchFamily="49" charset="-122"/>
                <a:cs typeface="Times New Roman" panose="02020603050405020304" pitchFamily="18" charset="0"/>
              </a:rPr>
              <a:t>8</a:t>
            </a:r>
            <a:r>
              <a:rPr lang="zh-CN" altLang="en-US" sz="3200" b="1">
                <a:latin typeface="+mj-lt"/>
                <a:ea typeface="黑体" panose="02010609060101010101" pitchFamily="49" charset="-122"/>
                <a:cs typeface="Times New Roman" panose="02020603050405020304" pitchFamily="18" charset="0"/>
              </a:rPr>
              <a:t>头牛，养的羊的数量是牛的</a:t>
            </a:r>
            <a:r>
              <a:rPr lang="en-US" altLang="zh-CN" sz="3200" b="1">
                <a:latin typeface="+mj-lt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3200" b="1">
                <a:latin typeface="+mj-lt"/>
                <a:ea typeface="黑体" panose="02010609060101010101" pitchFamily="49" charset="-122"/>
                <a:cs typeface="Times New Roman" panose="02020603050405020304" pitchFamily="18" charset="0"/>
              </a:rPr>
              <a:t>倍。李爷爷养了多少只羊？</a:t>
            </a:r>
            <a:endParaRPr lang="zh-CN" altLang="en-US" sz="3200" b="1">
              <a:latin typeface="+mj-lt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428784" y="782948"/>
            <a:ext cx="540771" cy="738664"/>
            <a:chOff x="245169" y="833418"/>
            <a:chExt cx="405578" cy="553997"/>
          </a:xfrm>
        </p:grpSpPr>
        <p:sp>
          <p:nvSpPr>
            <p:cNvPr id="7" name="椭圆 6"/>
            <p:cNvSpPr/>
            <p:nvPr/>
          </p:nvSpPr>
          <p:spPr>
            <a:xfrm>
              <a:off x="245169" y="916469"/>
              <a:ext cx="405578" cy="406800"/>
            </a:xfrm>
            <a:prstGeom prst="ellipse">
              <a:avLst/>
            </a:prstGeom>
            <a:solidFill>
              <a:schemeClr val="bg1"/>
            </a:solidFill>
            <a:ln w="76200">
              <a:solidFill>
                <a:srgbClr val="0070C0"/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dirty="0"/>
            </a:p>
          </p:txBody>
        </p:sp>
        <p:sp>
          <p:nvSpPr>
            <p:cNvPr id="8" name="矩形 7"/>
            <p:cNvSpPr/>
            <p:nvPr/>
          </p:nvSpPr>
          <p:spPr>
            <a:xfrm>
              <a:off x="258842" y="833418"/>
              <a:ext cx="378229" cy="553997"/>
            </a:xfrm>
            <a:prstGeom prst="rect">
              <a:avLst/>
            </a:prstGeom>
            <a:noFill/>
          </p:spPr>
          <p:txBody>
            <a:bodyPr wrap="none" lIns="121920" tIns="60960" rIns="121920" bIns="60960">
              <a:spAutoFit/>
            </a:bodyPr>
            <a:lstStyle/>
            <a:p>
              <a:pPr algn="ctr"/>
              <a:r>
                <a:rPr lang="en-US" altLang="zh-CN" sz="4000" b="1" dirty="0">
                  <a:ln w="0"/>
                  <a:solidFill>
                    <a:srgbClr val="007AB7"/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3</a:t>
              </a:r>
              <a:endParaRPr lang="zh-CN" altLang="en-US" sz="4000" b="1" dirty="0">
                <a:ln w="0"/>
                <a:solidFill>
                  <a:srgbClr val="007AB7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420785" y="2040990"/>
            <a:ext cx="3816155" cy="2691000"/>
            <a:chOff x="460791" y="2113964"/>
            <a:chExt cx="4420067" cy="2846536"/>
          </a:xfrm>
        </p:grpSpPr>
        <p:pic>
          <p:nvPicPr>
            <p:cNvPr id="11" name="图片 8" descr="画一画，算一算框_副本"/>
            <p:cNvPicPr>
              <a:picLocks noChangeAspect="1"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0791" y="2113964"/>
              <a:ext cx="4420067" cy="28465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" name="文本框 11"/>
            <p:cNvSpPr txBox="1"/>
            <p:nvPr/>
          </p:nvSpPr>
          <p:spPr>
            <a:xfrm>
              <a:off x="783229" y="2297623"/>
              <a:ext cx="3891813" cy="24396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lnSpc>
                  <a:spcPct val="120000"/>
                </a:lnSpc>
              </a:pPr>
              <a:r>
                <a:rPr lang="en-US" sz="2400" b="1">
                  <a:ea typeface="黑体" panose="02010609060101010101" pitchFamily="49" charset="-122"/>
                  <a:cs typeface="Times New Roman" panose="02020603050405020304" pitchFamily="18" charset="0"/>
                </a:rPr>
                <a:t>1.</a:t>
              </a:r>
              <a:r>
                <a:rPr lang="zh-CN" altLang="en-US" sz="2400" b="1">
                  <a:ea typeface="黑体" panose="02010609060101010101" pitchFamily="49" charset="-122"/>
                  <a:cs typeface="Times New Roman" panose="02020603050405020304" pitchFamily="18" charset="0"/>
                </a:rPr>
                <a:t>画一画，画出它们的数量关系；</a:t>
              </a:r>
              <a:endParaRPr lang="en-US" altLang="zh-CN" sz="2400" b="1">
                <a:ea typeface="黑体" panose="02010609060101010101" pitchFamily="49" charset="-122"/>
                <a:cs typeface="Times New Roman" panose="02020603050405020304" pitchFamily="18" charset="0"/>
              </a:endParaRPr>
            </a:p>
            <a:p>
              <a:pPr algn="l">
                <a:lnSpc>
                  <a:spcPct val="120000"/>
                </a:lnSpc>
              </a:pPr>
              <a:r>
                <a:rPr lang="en-US" sz="2400" b="1">
                  <a:ea typeface="黑体" panose="02010609060101010101" pitchFamily="49" charset="-122"/>
                  <a:cs typeface="Times New Roman" panose="02020603050405020304" pitchFamily="18" charset="0"/>
                </a:rPr>
                <a:t>2.</a:t>
              </a:r>
              <a:r>
                <a:rPr lang="zh-CN" altLang="en-US" sz="2400" b="1">
                  <a:ea typeface="黑体" panose="02010609060101010101" pitchFamily="49" charset="-122"/>
                  <a:cs typeface="Times New Roman" panose="02020603050405020304" pitchFamily="18" charset="0"/>
                </a:rPr>
                <a:t>说一说：小组内根据画的</a:t>
              </a:r>
              <a:r>
                <a:rPr lang="zh-CN" altLang="en-US" sz="2400" b="1">
                  <a:ea typeface="黑体" panose="02010609060101010101" pitchFamily="49" charset="-122"/>
                  <a:cs typeface="Times New Roman" panose="02020603050405020304" pitchFamily="18" charset="0"/>
                </a:rPr>
                <a:t>图互相说一说自己的想法。</a:t>
              </a:r>
              <a:endParaRPr lang="en-US" sz="2400" b="1"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4355976" y="2307601"/>
            <a:ext cx="4773441" cy="1142692"/>
            <a:chOff x="4397193" y="2293154"/>
            <a:chExt cx="4773441" cy="1142692"/>
          </a:xfrm>
        </p:grpSpPr>
        <p:sp>
          <p:nvSpPr>
            <p:cNvPr id="9" name="文本框 8"/>
            <p:cNvSpPr txBox="1"/>
            <p:nvPr/>
          </p:nvSpPr>
          <p:spPr>
            <a:xfrm>
              <a:off x="4397194" y="2395896"/>
              <a:ext cx="4773440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 sz="2800" b="1">
                  <a:latin typeface="楷体" panose="02010609060101010101" pitchFamily="49" charset="-122"/>
                  <a:cs typeface="Times New Roman" panose="02020603050405020304" pitchFamily="18" charset="0"/>
                </a:rPr>
                <a:t>你们发现了哪些数学信息？要解决的问题是什么？</a:t>
              </a:r>
              <a:endParaRPr lang="en-US" sz="2800" b="1">
                <a:latin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13" name="对话气泡: 圆角矩形 12"/>
            <p:cNvSpPr/>
            <p:nvPr/>
          </p:nvSpPr>
          <p:spPr>
            <a:xfrm>
              <a:off x="4397193" y="2293154"/>
              <a:ext cx="4423279" cy="1142692"/>
            </a:xfrm>
            <a:prstGeom prst="wedgeRoundRectCallout">
              <a:avLst>
                <a:gd name="adj1" fmla="val -36395"/>
                <a:gd name="adj2" fmla="val -63312"/>
                <a:gd name="adj3" fmla="val 16667"/>
              </a:avLst>
            </a:prstGeom>
            <a:noFill/>
            <a:ln w="28575">
              <a:solidFill>
                <a:srgbClr val="00B0F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187624" y="201327"/>
            <a:ext cx="7128792" cy="1076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3200" b="1">
                <a:latin typeface="+mj-lt"/>
                <a:ea typeface="黑体" panose="02010609060101010101" pitchFamily="49" charset="-122"/>
                <a:cs typeface="Times New Roman" panose="02020603050405020304" pitchFamily="18" charset="0"/>
              </a:rPr>
              <a:t>李爷爷养了</a:t>
            </a:r>
            <a:r>
              <a:rPr lang="en-US" altLang="zh-CN" sz="3200" b="1">
                <a:latin typeface="+mj-lt"/>
                <a:ea typeface="黑体" panose="02010609060101010101" pitchFamily="49" charset="-122"/>
                <a:cs typeface="Times New Roman" panose="02020603050405020304" pitchFamily="18" charset="0"/>
              </a:rPr>
              <a:t>8</a:t>
            </a:r>
            <a:r>
              <a:rPr lang="zh-CN" altLang="en-US" sz="3200" b="1">
                <a:latin typeface="+mj-lt"/>
                <a:ea typeface="黑体" panose="02010609060101010101" pitchFamily="49" charset="-122"/>
                <a:cs typeface="Times New Roman" panose="02020603050405020304" pitchFamily="18" charset="0"/>
              </a:rPr>
              <a:t>头牛，养的羊的数量是牛的</a:t>
            </a:r>
            <a:r>
              <a:rPr lang="en-US" altLang="zh-CN" sz="3200" b="1">
                <a:latin typeface="+mj-lt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3200" b="1">
                <a:latin typeface="+mj-lt"/>
                <a:ea typeface="黑体" panose="02010609060101010101" pitchFamily="49" charset="-122"/>
                <a:cs typeface="Times New Roman" panose="02020603050405020304" pitchFamily="18" charset="0"/>
              </a:rPr>
              <a:t>倍。李爷爷养了多少只羊？</a:t>
            </a:r>
            <a:endParaRPr lang="zh-CN" altLang="en-US" sz="3200" b="1">
              <a:latin typeface="+mj-lt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483727" y="123478"/>
            <a:ext cx="540771" cy="738664"/>
            <a:chOff x="245169" y="833418"/>
            <a:chExt cx="405578" cy="553997"/>
          </a:xfrm>
        </p:grpSpPr>
        <p:sp>
          <p:nvSpPr>
            <p:cNvPr id="4" name="椭圆 3"/>
            <p:cNvSpPr/>
            <p:nvPr/>
          </p:nvSpPr>
          <p:spPr>
            <a:xfrm>
              <a:off x="245169" y="916469"/>
              <a:ext cx="405578" cy="406800"/>
            </a:xfrm>
            <a:prstGeom prst="ellipse">
              <a:avLst/>
            </a:prstGeom>
            <a:solidFill>
              <a:schemeClr val="bg1"/>
            </a:solidFill>
            <a:ln w="76200">
              <a:solidFill>
                <a:srgbClr val="0070C0"/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dirty="0"/>
            </a:p>
          </p:txBody>
        </p:sp>
        <p:sp>
          <p:nvSpPr>
            <p:cNvPr id="5" name="矩形 4"/>
            <p:cNvSpPr/>
            <p:nvPr/>
          </p:nvSpPr>
          <p:spPr>
            <a:xfrm>
              <a:off x="258842" y="833418"/>
              <a:ext cx="378229" cy="553997"/>
            </a:xfrm>
            <a:prstGeom prst="rect">
              <a:avLst/>
            </a:prstGeom>
            <a:noFill/>
          </p:spPr>
          <p:txBody>
            <a:bodyPr wrap="none" lIns="121920" tIns="60960" rIns="121920" bIns="60960">
              <a:spAutoFit/>
            </a:bodyPr>
            <a:lstStyle/>
            <a:p>
              <a:pPr algn="ctr"/>
              <a:r>
                <a:rPr lang="en-US" altLang="zh-CN" sz="4000" b="1" dirty="0">
                  <a:ln w="0"/>
                  <a:solidFill>
                    <a:srgbClr val="007AB7"/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3</a:t>
              </a:r>
              <a:endParaRPr lang="zh-CN" altLang="en-US" sz="4000" b="1" dirty="0">
                <a:ln w="0"/>
                <a:solidFill>
                  <a:srgbClr val="007AB7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6" name="文本框 5"/>
          <p:cNvSpPr txBox="1"/>
          <p:nvPr/>
        </p:nvSpPr>
        <p:spPr>
          <a:xfrm>
            <a:off x="585269" y="1424536"/>
            <a:ext cx="14401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3200" b="1">
                <a:solidFill>
                  <a:srgbClr val="0000FF"/>
                </a:solidFill>
                <a:latin typeface="+mj-lt"/>
                <a:ea typeface="黑体" panose="02010609060101010101" pitchFamily="49" charset="-122"/>
                <a:cs typeface="Times New Roman" panose="02020603050405020304" pitchFamily="18" charset="0"/>
              </a:rPr>
              <a:t>牛：</a:t>
            </a:r>
            <a:endParaRPr lang="en-US" sz="3200" b="1">
              <a:solidFill>
                <a:srgbClr val="0000FF"/>
              </a:solidFill>
              <a:latin typeface="+mj-lt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585269" y="1905423"/>
            <a:ext cx="14401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3200" b="1">
                <a:solidFill>
                  <a:srgbClr val="0000FF"/>
                </a:solidFill>
                <a:latin typeface="+mj-lt"/>
                <a:ea typeface="黑体" panose="02010609060101010101" pitchFamily="49" charset="-122"/>
                <a:cs typeface="Times New Roman" panose="02020603050405020304" pitchFamily="18" charset="0"/>
              </a:rPr>
              <a:t>羊：</a:t>
            </a:r>
            <a:endParaRPr lang="en-US" sz="3200" b="1">
              <a:solidFill>
                <a:srgbClr val="0000FF"/>
              </a:solidFill>
              <a:latin typeface="+mj-lt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1463362" y="1497471"/>
            <a:ext cx="360040" cy="36004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椭圆 8"/>
          <p:cNvSpPr/>
          <p:nvPr/>
        </p:nvSpPr>
        <p:spPr>
          <a:xfrm>
            <a:off x="1876742" y="1497471"/>
            <a:ext cx="359410" cy="36004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椭圆 9"/>
          <p:cNvSpPr/>
          <p:nvPr/>
        </p:nvSpPr>
        <p:spPr>
          <a:xfrm>
            <a:off x="2289492" y="1497471"/>
            <a:ext cx="359410" cy="36004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椭圆 10"/>
          <p:cNvSpPr/>
          <p:nvPr/>
        </p:nvSpPr>
        <p:spPr>
          <a:xfrm>
            <a:off x="2702242" y="1497471"/>
            <a:ext cx="359410" cy="36004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椭圆 11"/>
          <p:cNvSpPr/>
          <p:nvPr/>
        </p:nvSpPr>
        <p:spPr>
          <a:xfrm>
            <a:off x="3114992" y="1497471"/>
            <a:ext cx="359410" cy="36004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椭圆 12"/>
          <p:cNvSpPr/>
          <p:nvPr/>
        </p:nvSpPr>
        <p:spPr>
          <a:xfrm>
            <a:off x="3527742" y="1497471"/>
            <a:ext cx="359410" cy="36004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椭圆 13"/>
          <p:cNvSpPr/>
          <p:nvPr/>
        </p:nvSpPr>
        <p:spPr>
          <a:xfrm>
            <a:off x="3940492" y="1497471"/>
            <a:ext cx="359410" cy="36004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椭圆 14"/>
          <p:cNvSpPr/>
          <p:nvPr/>
        </p:nvSpPr>
        <p:spPr>
          <a:xfrm>
            <a:off x="4353242" y="1497471"/>
            <a:ext cx="359410" cy="36004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7" name="组合 16"/>
          <p:cNvGrpSpPr/>
          <p:nvPr/>
        </p:nvGrpSpPr>
        <p:grpSpPr>
          <a:xfrm>
            <a:off x="1463362" y="1985215"/>
            <a:ext cx="3248370" cy="360040"/>
            <a:chOff x="1705677" y="1843368"/>
            <a:chExt cx="3248370" cy="360040"/>
          </a:xfrm>
        </p:grpSpPr>
        <p:sp>
          <p:nvSpPr>
            <p:cNvPr id="18" name="椭圆 17"/>
            <p:cNvSpPr/>
            <p:nvPr/>
          </p:nvSpPr>
          <p:spPr>
            <a:xfrm>
              <a:off x="1705677" y="1843368"/>
              <a:ext cx="360040" cy="36004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椭圆 18"/>
            <p:cNvSpPr/>
            <p:nvPr/>
          </p:nvSpPr>
          <p:spPr>
            <a:xfrm>
              <a:off x="2118296" y="1843368"/>
              <a:ext cx="360040" cy="36004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椭圆 19"/>
            <p:cNvSpPr/>
            <p:nvPr/>
          </p:nvSpPr>
          <p:spPr>
            <a:xfrm>
              <a:off x="2530915" y="1843368"/>
              <a:ext cx="360040" cy="36004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椭圆 20"/>
            <p:cNvSpPr/>
            <p:nvPr/>
          </p:nvSpPr>
          <p:spPr>
            <a:xfrm>
              <a:off x="2943534" y="1843368"/>
              <a:ext cx="360040" cy="36004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椭圆 21"/>
            <p:cNvSpPr/>
            <p:nvPr/>
          </p:nvSpPr>
          <p:spPr>
            <a:xfrm>
              <a:off x="3356153" y="1843368"/>
              <a:ext cx="360040" cy="36004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椭圆 22"/>
            <p:cNvSpPr/>
            <p:nvPr/>
          </p:nvSpPr>
          <p:spPr>
            <a:xfrm>
              <a:off x="3768772" y="1843368"/>
              <a:ext cx="360040" cy="36004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椭圆 23"/>
            <p:cNvSpPr/>
            <p:nvPr/>
          </p:nvSpPr>
          <p:spPr>
            <a:xfrm>
              <a:off x="4181391" y="1843368"/>
              <a:ext cx="360040" cy="36004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椭圆 24"/>
            <p:cNvSpPr/>
            <p:nvPr/>
          </p:nvSpPr>
          <p:spPr>
            <a:xfrm>
              <a:off x="4594007" y="1843368"/>
              <a:ext cx="360040" cy="36004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5148064" y="1985215"/>
            <a:ext cx="3248370" cy="360040"/>
            <a:chOff x="1705677" y="1843368"/>
            <a:chExt cx="3248370" cy="360040"/>
          </a:xfrm>
        </p:grpSpPr>
        <p:sp>
          <p:nvSpPr>
            <p:cNvPr id="27" name="椭圆 26"/>
            <p:cNvSpPr/>
            <p:nvPr/>
          </p:nvSpPr>
          <p:spPr>
            <a:xfrm>
              <a:off x="1705677" y="1843368"/>
              <a:ext cx="360040" cy="36004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椭圆 27"/>
            <p:cNvSpPr/>
            <p:nvPr/>
          </p:nvSpPr>
          <p:spPr>
            <a:xfrm>
              <a:off x="2118296" y="1843368"/>
              <a:ext cx="360040" cy="36004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椭圆 28"/>
            <p:cNvSpPr/>
            <p:nvPr/>
          </p:nvSpPr>
          <p:spPr>
            <a:xfrm>
              <a:off x="2530915" y="1843368"/>
              <a:ext cx="360040" cy="36004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椭圆 29"/>
            <p:cNvSpPr/>
            <p:nvPr/>
          </p:nvSpPr>
          <p:spPr>
            <a:xfrm>
              <a:off x="2943534" y="1843368"/>
              <a:ext cx="360040" cy="36004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椭圆 30"/>
            <p:cNvSpPr/>
            <p:nvPr/>
          </p:nvSpPr>
          <p:spPr>
            <a:xfrm>
              <a:off x="3356153" y="1843368"/>
              <a:ext cx="360040" cy="36004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椭圆 31"/>
            <p:cNvSpPr/>
            <p:nvPr/>
          </p:nvSpPr>
          <p:spPr>
            <a:xfrm>
              <a:off x="3768772" y="1843368"/>
              <a:ext cx="360040" cy="36004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椭圆 32"/>
            <p:cNvSpPr/>
            <p:nvPr/>
          </p:nvSpPr>
          <p:spPr>
            <a:xfrm>
              <a:off x="4181391" y="1843368"/>
              <a:ext cx="360040" cy="36004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椭圆 33"/>
            <p:cNvSpPr/>
            <p:nvPr/>
          </p:nvSpPr>
          <p:spPr>
            <a:xfrm>
              <a:off x="4594007" y="1843368"/>
              <a:ext cx="360040" cy="36004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1463362" y="2490198"/>
            <a:ext cx="3248370" cy="360040"/>
            <a:chOff x="1705677" y="1843368"/>
            <a:chExt cx="3248370" cy="360040"/>
          </a:xfrm>
        </p:grpSpPr>
        <p:sp>
          <p:nvSpPr>
            <p:cNvPr id="36" name="椭圆 35"/>
            <p:cNvSpPr/>
            <p:nvPr/>
          </p:nvSpPr>
          <p:spPr>
            <a:xfrm>
              <a:off x="1705677" y="1843368"/>
              <a:ext cx="360040" cy="36004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椭圆 36"/>
            <p:cNvSpPr/>
            <p:nvPr/>
          </p:nvSpPr>
          <p:spPr>
            <a:xfrm>
              <a:off x="2118296" y="1843368"/>
              <a:ext cx="360040" cy="36004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椭圆 37"/>
            <p:cNvSpPr/>
            <p:nvPr/>
          </p:nvSpPr>
          <p:spPr>
            <a:xfrm>
              <a:off x="2530915" y="1843368"/>
              <a:ext cx="360040" cy="36004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椭圆 38"/>
            <p:cNvSpPr/>
            <p:nvPr/>
          </p:nvSpPr>
          <p:spPr>
            <a:xfrm>
              <a:off x="2943534" y="1843368"/>
              <a:ext cx="360040" cy="36004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椭圆 39"/>
            <p:cNvSpPr/>
            <p:nvPr/>
          </p:nvSpPr>
          <p:spPr>
            <a:xfrm>
              <a:off x="3356153" y="1843368"/>
              <a:ext cx="360040" cy="36004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椭圆 40"/>
            <p:cNvSpPr/>
            <p:nvPr/>
          </p:nvSpPr>
          <p:spPr>
            <a:xfrm>
              <a:off x="3768772" y="1843368"/>
              <a:ext cx="360040" cy="36004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椭圆 41"/>
            <p:cNvSpPr/>
            <p:nvPr/>
          </p:nvSpPr>
          <p:spPr>
            <a:xfrm>
              <a:off x="4181391" y="1843368"/>
              <a:ext cx="360040" cy="36004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椭圆 42"/>
            <p:cNvSpPr/>
            <p:nvPr/>
          </p:nvSpPr>
          <p:spPr>
            <a:xfrm>
              <a:off x="4594007" y="1843368"/>
              <a:ext cx="360040" cy="36004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5148064" y="2490198"/>
            <a:ext cx="3248370" cy="360040"/>
            <a:chOff x="1705677" y="1843368"/>
            <a:chExt cx="3248370" cy="360040"/>
          </a:xfrm>
        </p:grpSpPr>
        <p:sp>
          <p:nvSpPr>
            <p:cNvPr id="45" name="椭圆 44"/>
            <p:cNvSpPr/>
            <p:nvPr/>
          </p:nvSpPr>
          <p:spPr>
            <a:xfrm>
              <a:off x="1705677" y="1843368"/>
              <a:ext cx="360040" cy="36004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椭圆 45"/>
            <p:cNvSpPr/>
            <p:nvPr/>
          </p:nvSpPr>
          <p:spPr>
            <a:xfrm>
              <a:off x="2118296" y="1843368"/>
              <a:ext cx="360040" cy="36004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椭圆 46"/>
            <p:cNvSpPr/>
            <p:nvPr/>
          </p:nvSpPr>
          <p:spPr>
            <a:xfrm>
              <a:off x="2530915" y="1843368"/>
              <a:ext cx="360040" cy="36004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椭圆 47"/>
            <p:cNvSpPr/>
            <p:nvPr/>
          </p:nvSpPr>
          <p:spPr>
            <a:xfrm>
              <a:off x="2943534" y="1843368"/>
              <a:ext cx="360040" cy="36004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椭圆 48"/>
            <p:cNvSpPr/>
            <p:nvPr/>
          </p:nvSpPr>
          <p:spPr>
            <a:xfrm>
              <a:off x="3356153" y="1843368"/>
              <a:ext cx="360040" cy="36004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椭圆 49"/>
            <p:cNvSpPr/>
            <p:nvPr/>
          </p:nvSpPr>
          <p:spPr>
            <a:xfrm>
              <a:off x="3768772" y="1843368"/>
              <a:ext cx="360040" cy="36004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椭圆 50"/>
            <p:cNvSpPr/>
            <p:nvPr/>
          </p:nvSpPr>
          <p:spPr>
            <a:xfrm>
              <a:off x="4181391" y="1843368"/>
              <a:ext cx="360040" cy="36004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椭圆 51"/>
            <p:cNvSpPr/>
            <p:nvPr/>
          </p:nvSpPr>
          <p:spPr>
            <a:xfrm>
              <a:off x="4594007" y="1843368"/>
              <a:ext cx="360040" cy="36004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5" name="文本框 54"/>
          <p:cNvSpPr txBox="1"/>
          <p:nvPr/>
        </p:nvSpPr>
        <p:spPr>
          <a:xfrm>
            <a:off x="606471" y="3209188"/>
            <a:ext cx="14401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3200" b="1">
                <a:solidFill>
                  <a:srgbClr val="0000FF"/>
                </a:solidFill>
                <a:latin typeface="+mj-lt"/>
                <a:ea typeface="黑体" panose="02010609060101010101" pitchFamily="49" charset="-122"/>
                <a:cs typeface="Times New Roman" panose="02020603050405020304" pitchFamily="18" charset="0"/>
              </a:rPr>
              <a:t>牛：</a:t>
            </a:r>
            <a:endParaRPr lang="en-US" sz="3200" b="1">
              <a:solidFill>
                <a:srgbClr val="0000FF"/>
              </a:solidFill>
              <a:latin typeface="+mj-lt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6" name="文本框 55"/>
          <p:cNvSpPr txBox="1"/>
          <p:nvPr/>
        </p:nvSpPr>
        <p:spPr>
          <a:xfrm>
            <a:off x="606471" y="3759260"/>
            <a:ext cx="14401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3200" b="1">
                <a:solidFill>
                  <a:srgbClr val="0000FF"/>
                </a:solidFill>
                <a:latin typeface="+mj-lt"/>
                <a:ea typeface="黑体" panose="02010609060101010101" pitchFamily="49" charset="-122"/>
                <a:cs typeface="Times New Roman" panose="02020603050405020304" pitchFamily="18" charset="0"/>
              </a:rPr>
              <a:t>羊：</a:t>
            </a:r>
            <a:endParaRPr lang="en-US" sz="3200" b="1">
              <a:solidFill>
                <a:srgbClr val="0000FF"/>
              </a:solidFill>
              <a:latin typeface="+mj-lt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8" name="圆柱体 57"/>
          <p:cNvSpPr/>
          <p:nvPr/>
        </p:nvSpPr>
        <p:spPr>
          <a:xfrm rot="5400000">
            <a:off x="1890655" y="3100913"/>
            <a:ext cx="142389" cy="829167"/>
          </a:xfrm>
          <a:prstGeom prst="can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圆柱体 58"/>
          <p:cNvSpPr/>
          <p:nvPr/>
        </p:nvSpPr>
        <p:spPr>
          <a:xfrm rot="5400000">
            <a:off x="1869217" y="3654415"/>
            <a:ext cx="142389" cy="829167"/>
          </a:xfrm>
          <a:prstGeom prst="can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圆柱体 59"/>
          <p:cNvSpPr/>
          <p:nvPr/>
        </p:nvSpPr>
        <p:spPr>
          <a:xfrm rot="5400000">
            <a:off x="2965884" y="3654415"/>
            <a:ext cx="142389" cy="829167"/>
          </a:xfrm>
          <a:prstGeom prst="can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圆柱体 60"/>
          <p:cNvSpPr/>
          <p:nvPr/>
        </p:nvSpPr>
        <p:spPr>
          <a:xfrm rot="5400000">
            <a:off x="4062551" y="3654415"/>
            <a:ext cx="142389" cy="829167"/>
          </a:xfrm>
          <a:prstGeom prst="can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圆柱体 61"/>
          <p:cNvSpPr/>
          <p:nvPr/>
        </p:nvSpPr>
        <p:spPr>
          <a:xfrm rot="5400000">
            <a:off x="5159218" y="3654415"/>
            <a:ext cx="142389" cy="829167"/>
          </a:xfrm>
          <a:prstGeom prst="can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文本框 62"/>
          <p:cNvSpPr txBox="1"/>
          <p:nvPr/>
        </p:nvSpPr>
        <p:spPr>
          <a:xfrm>
            <a:off x="2552524" y="3174485"/>
            <a:ext cx="11158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200" b="1">
                <a:latin typeface="+mj-lt"/>
                <a:ea typeface="黑体" panose="02010609060101010101" pitchFamily="49" charset="-122"/>
                <a:cs typeface="Times New Roman" panose="02020603050405020304" pitchFamily="18" charset="0"/>
              </a:rPr>
              <a:t>8</a:t>
            </a:r>
            <a:endParaRPr lang="en-US" sz="3200" b="1">
              <a:latin typeface="+mj-lt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4" name="文本框 63"/>
          <p:cNvSpPr txBox="1"/>
          <p:nvPr/>
        </p:nvSpPr>
        <p:spPr>
          <a:xfrm>
            <a:off x="5754602" y="3736207"/>
            <a:ext cx="19842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200" b="1">
                <a:latin typeface="+mj-lt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3200" b="1">
                <a:latin typeface="+mj-lt"/>
                <a:ea typeface="黑体" panose="02010609060101010101" pitchFamily="49" charset="-122"/>
                <a:cs typeface="Times New Roman" panose="02020603050405020304" pitchFamily="18" charset="0"/>
              </a:rPr>
              <a:t>个</a:t>
            </a:r>
            <a:r>
              <a:rPr lang="en-US" sz="3200" b="1">
                <a:latin typeface="+mj-lt"/>
                <a:ea typeface="黑体" panose="02010609060101010101" pitchFamily="49" charset="-122"/>
                <a:cs typeface="Times New Roman" panose="02020603050405020304" pitchFamily="18" charset="0"/>
              </a:rPr>
              <a:t>8</a:t>
            </a:r>
            <a:endParaRPr lang="en-US" sz="3200" b="1">
              <a:latin typeface="+mj-lt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68" name="组合 67"/>
          <p:cNvGrpSpPr/>
          <p:nvPr/>
        </p:nvGrpSpPr>
        <p:grpSpPr>
          <a:xfrm>
            <a:off x="205542" y="1419317"/>
            <a:ext cx="8470914" cy="1533882"/>
            <a:chOff x="205542" y="1419317"/>
            <a:chExt cx="8470914" cy="1533882"/>
          </a:xfrm>
        </p:grpSpPr>
        <p:sp>
          <p:nvSpPr>
            <p:cNvPr id="53" name="矩形: 圆角 52"/>
            <p:cNvSpPr/>
            <p:nvPr/>
          </p:nvSpPr>
          <p:spPr>
            <a:xfrm>
              <a:off x="323528" y="1424536"/>
              <a:ext cx="8352928" cy="1528663"/>
            </a:xfrm>
            <a:prstGeom prst="roundRect">
              <a:avLst/>
            </a:prstGeom>
            <a:noFill/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平行四边形 66"/>
            <p:cNvSpPr/>
            <p:nvPr/>
          </p:nvSpPr>
          <p:spPr>
            <a:xfrm>
              <a:off x="205542" y="1419317"/>
              <a:ext cx="464044" cy="423037"/>
            </a:xfrm>
            <a:prstGeom prst="parallelogram">
              <a:avLst/>
            </a:prstGeom>
            <a:ln>
              <a:solidFill>
                <a:srgbClr val="00B0F0"/>
              </a:solidFill>
            </a:ln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 b="1"/>
                <a:t>1</a:t>
              </a:r>
              <a:endParaRPr lang="en-US" sz="3600" b="1"/>
            </a:p>
          </p:txBody>
        </p:sp>
      </p:grpSp>
      <p:grpSp>
        <p:nvGrpSpPr>
          <p:cNvPr id="71" name="组合 70"/>
          <p:cNvGrpSpPr/>
          <p:nvPr/>
        </p:nvGrpSpPr>
        <p:grpSpPr>
          <a:xfrm>
            <a:off x="231348" y="3054022"/>
            <a:ext cx="8441849" cy="1700615"/>
            <a:chOff x="205455" y="3208672"/>
            <a:chExt cx="8441849" cy="1700615"/>
          </a:xfrm>
        </p:grpSpPr>
        <p:sp>
          <p:nvSpPr>
            <p:cNvPr id="54" name="矩形: 圆角 53"/>
            <p:cNvSpPr/>
            <p:nvPr/>
          </p:nvSpPr>
          <p:spPr>
            <a:xfrm>
              <a:off x="294376" y="3213785"/>
              <a:ext cx="8352928" cy="1695502"/>
            </a:xfrm>
            <a:prstGeom prst="roundRect">
              <a:avLst/>
            </a:prstGeom>
            <a:noFill/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平行四边形 69"/>
            <p:cNvSpPr/>
            <p:nvPr/>
          </p:nvSpPr>
          <p:spPr>
            <a:xfrm>
              <a:off x="205455" y="3208672"/>
              <a:ext cx="464044" cy="423037"/>
            </a:xfrm>
            <a:prstGeom prst="parallelogram">
              <a:avLst/>
            </a:prstGeom>
            <a:ln>
              <a:solidFill>
                <a:srgbClr val="00B0F0"/>
              </a:solidFill>
            </a:ln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 b="1"/>
                <a:t>2</a:t>
              </a:r>
              <a:endParaRPr lang="en-US" sz="3600" b="1"/>
            </a:p>
          </p:txBody>
        </p:sp>
      </p:grpSp>
      <p:sp>
        <p:nvSpPr>
          <p:cNvPr id="72" name="文本框 71"/>
          <p:cNvSpPr txBox="1"/>
          <p:nvPr/>
        </p:nvSpPr>
        <p:spPr>
          <a:xfrm>
            <a:off x="6590278" y="3736206"/>
            <a:ext cx="20144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3200" b="1">
                <a:latin typeface="+mj-lt"/>
                <a:ea typeface="黑体" panose="02010609060101010101" pitchFamily="49" charset="-122"/>
                <a:cs typeface="Times New Roman" panose="02020603050405020304" pitchFamily="18" charset="0"/>
              </a:rPr>
              <a:t>是多少？</a:t>
            </a:r>
            <a:endParaRPr lang="en-US" sz="3200" b="1">
              <a:latin typeface="+mj-lt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3" name="文本框 72"/>
          <p:cNvSpPr txBox="1"/>
          <p:nvPr/>
        </p:nvSpPr>
        <p:spPr>
          <a:xfrm>
            <a:off x="2458095" y="4155578"/>
            <a:ext cx="24205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200" b="1">
                <a:solidFill>
                  <a:srgbClr val="FF0000"/>
                </a:solidFill>
                <a:latin typeface="+mj-lt"/>
                <a:ea typeface="黑体" panose="02010609060101010101" pitchFamily="49" charset="-122"/>
                <a:cs typeface="Times New Roman" panose="02020603050405020304" pitchFamily="18" charset="0"/>
              </a:rPr>
              <a:t>8</a:t>
            </a:r>
            <a:r>
              <a:rPr lang="en-US" altLang="zh-CN" sz="3200" b="1">
                <a:solidFill>
                  <a:srgbClr val="FF0000"/>
                </a:solidFill>
                <a:latin typeface="+mj-lt"/>
                <a:ea typeface="黑体" panose="02010609060101010101" pitchFamily="49" charset="-122"/>
                <a:cs typeface="Times New Roman" panose="02020603050405020304" pitchFamily="18" charset="0"/>
              </a:rPr>
              <a:t>×4=32(</a:t>
            </a:r>
            <a:r>
              <a:rPr lang="zh-CN" altLang="en-US" sz="3200" b="1">
                <a:solidFill>
                  <a:srgbClr val="FF0000"/>
                </a:solidFill>
                <a:latin typeface="+mj-lt"/>
                <a:ea typeface="黑体" panose="02010609060101010101" pitchFamily="49" charset="-122"/>
                <a:cs typeface="Times New Roman" panose="02020603050405020304" pitchFamily="18" charset="0"/>
              </a:rPr>
              <a:t>只</a:t>
            </a:r>
            <a:r>
              <a:rPr lang="en-US" altLang="zh-CN" sz="3200" b="1">
                <a:solidFill>
                  <a:srgbClr val="FF0000"/>
                </a:solidFill>
                <a:latin typeface="+mj-lt"/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  <a:endParaRPr lang="en-US" altLang="zh-CN" sz="3200" b="1">
              <a:solidFill>
                <a:srgbClr val="FF0000"/>
              </a:solidFill>
              <a:latin typeface="+mj-lt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5" name="文本框 74"/>
          <p:cNvSpPr txBox="1"/>
          <p:nvPr/>
        </p:nvSpPr>
        <p:spPr>
          <a:xfrm>
            <a:off x="5711825" y="3105150"/>
            <a:ext cx="324739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200" b="1">
                <a:solidFill>
                  <a:srgbClr val="7030A0"/>
                </a:solidFill>
                <a:latin typeface="+mj-lt"/>
                <a:ea typeface="黑体" panose="02010609060101010101" pitchFamily="49" charset="-122"/>
                <a:cs typeface="Times New Roman" panose="02020603050405020304" pitchFamily="18" charset="0"/>
              </a:rPr>
              <a:t>8</a:t>
            </a:r>
            <a:r>
              <a:rPr lang="zh-CN" altLang="en-US" sz="3200" b="1">
                <a:solidFill>
                  <a:srgbClr val="7030A0"/>
                </a:solidFill>
                <a:latin typeface="+mj-lt"/>
                <a:ea typeface="黑体" panose="02010609060101010101" pitchFamily="49" charset="-122"/>
                <a:cs typeface="Times New Roman" panose="02020603050405020304" pitchFamily="18" charset="0"/>
              </a:rPr>
              <a:t>的</a:t>
            </a:r>
            <a:r>
              <a:rPr lang="en-US" altLang="zh-CN" sz="3200" b="1">
                <a:solidFill>
                  <a:srgbClr val="7030A0"/>
                </a:solidFill>
                <a:latin typeface="+mj-lt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3200" b="1">
                <a:solidFill>
                  <a:srgbClr val="7030A0"/>
                </a:solidFill>
                <a:latin typeface="+mj-lt"/>
                <a:ea typeface="黑体" panose="02010609060101010101" pitchFamily="49" charset="-122"/>
                <a:cs typeface="Times New Roman" panose="02020603050405020304" pitchFamily="18" charset="0"/>
              </a:rPr>
              <a:t>倍是多少？</a:t>
            </a:r>
            <a:endParaRPr lang="zh-CN" altLang="en-US" sz="3200" b="1">
              <a:solidFill>
                <a:srgbClr val="7030A0"/>
              </a:solidFill>
              <a:latin typeface="+mj-lt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22" presetClass="entr" presetSubtype="8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200"/>
                            </p:stCondLst>
                            <p:childTnLst>
                              <p:par>
                                <p:cTn id="54" presetID="22" presetClass="entr" presetSubtype="8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900"/>
                            </p:stCondLst>
                            <p:childTnLst>
                              <p:par>
                                <p:cTn id="58" presetID="22" presetClass="entr" presetSubtype="8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500"/>
                            </p:stCondLst>
                            <p:childTnLst>
                              <p:par>
                                <p:cTn id="7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500"/>
                            </p:stCondLst>
                            <p:childTnLst>
                              <p:par>
                                <p:cTn id="8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1000"/>
                            </p:stCondLst>
                            <p:childTnLst>
                              <p:par>
                                <p:cTn id="8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500"/>
                            </p:stCondLst>
                            <p:childTnLst>
                              <p:par>
                                <p:cTn id="9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2000"/>
                            </p:stCondLst>
                            <p:childTnLst>
                              <p:par>
                                <p:cTn id="9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1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6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1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 bldLvl="0" animBg="1"/>
      <p:bldP spid="9" grpId="0" bldLvl="0" animBg="1"/>
      <p:bldP spid="10" grpId="0" bldLvl="0" animBg="1"/>
      <p:bldP spid="11" grpId="0" bldLvl="0" animBg="1"/>
      <p:bldP spid="12" grpId="0" bldLvl="0" animBg="1"/>
      <p:bldP spid="13" grpId="0" bldLvl="0" animBg="1"/>
      <p:bldP spid="14" grpId="0" bldLvl="0" animBg="1"/>
      <p:bldP spid="15" grpId="0" bldLvl="0" animBg="1"/>
      <p:bldP spid="55" grpId="0"/>
      <p:bldP spid="56" grpId="0"/>
      <p:bldP spid="58" grpId="0" animBg="1"/>
      <p:bldP spid="59" grpId="0" animBg="1"/>
      <p:bldP spid="60" grpId="0" animBg="1"/>
      <p:bldP spid="61" grpId="0" animBg="1"/>
      <p:bldP spid="62" grpId="0" animBg="1"/>
      <p:bldP spid="63" grpId="0"/>
      <p:bldP spid="64" grpId="0"/>
      <p:bldP spid="72" grpId="0"/>
      <p:bldP spid="73" grpId="0"/>
      <p:bldP spid="7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11560" y="3003163"/>
            <a:ext cx="2321130" cy="72008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3" name="文本框 2"/>
          <p:cNvSpPr txBox="1"/>
          <p:nvPr/>
        </p:nvSpPr>
        <p:spPr>
          <a:xfrm>
            <a:off x="1187624" y="201327"/>
            <a:ext cx="7128792" cy="1076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3200" b="1">
                <a:latin typeface="+mj-lt"/>
                <a:ea typeface="黑体" panose="02010609060101010101" pitchFamily="49" charset="-122"/>
                <a:cs typeface="Times New Roman" panose="02020603050405020304" pitchFamily="18" charset="0"/>
              </a:rPr>
              <a:t>李爷爷养了</a:t>
            </a:r>
            <a:r>
              <a:rPr lang="en-US" altLang="zh-CN" sz="3200" b="1">
                <a:latin typeface="+mj-lt"/>
                <a:ea typeface="黑体" panose="02010609060101010101" pitchFamily="49" charset="-122"/>
                <a:cs typeface="Times New Roman" panose="02020603050405020304" pitchFamily="18" charset="0"/>
              </a:rPr>
              <a:t>8</a:t>
            </a:r>
            <a:r>
              <a:rPr lang="zh-CN" altLang="en-US" sz="3200" b="1">
                <a:latin typeface="+mj-lt"/>
                <a:ea typeface="黑体" panose="02010609060101010101" pitchFamily="49" charset="-122"/>
                <a:cs typeface="Times New Roman" panose="02020603050405020304" pitchFamily="18" charset="0"/>
              </a:rPr>
              <a:t>头牛，养的羊的数量是牛的</a:t>
            </a:r>
            <a:r>
              <a:rPr lang="en-US" altLang="zh-CN" sz="3200" b="1">
                <a:latin typeface="+mj-lt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3200" b="1">
                <a:latin typeface="+mj-lt"/>
                <a:ea typeface="黑体" panose="02010609060101010101" pitchFamily="49" charset="-122"/>
                <a:cs typeface="Times New Roman" panose="02020603050405020304" pitchFamily="18" charset="0"/>
              </a:rPr>
              <a:t>倍。李爷爷养了多少只羊？</a:t>
            </a:r>
            <a:endParaRPr lang="zh-CN" altLang="en-US" sz="3200" b="1">
              <a:latin typeface="+mj-lt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483727" y="123478"/>
            <a:ext cx="540771" cy="738664"/>
            <a:chOff x="245169" y="833418"/>
            <a:chExt cx="405578" cy="553997"/>
          </a:xfrm>
        </p:grpSpPr>
        <p:sp>
          <p:nvSpPr>
            <p:cNvPr id="5" name="椭圆 4"/>
            <p:cNvSpPr/>
            <p:nvPr/>
          </p:nvSpPr>
          <p:spPr>
            <a:xfrm>
              <a:off x="245169" y="916469"/>
              <a:ext cx="405578" cy="406800"/>
            </a:xfrm>
            <a:prstGeom prst="ellipse">
              <a:avLst/>
            </a:prstGeom>
            <a:solidFill>
              <a:schemeClr val="bg1"/>
            </a:solidFill>
            <a:ln w="76200">
              <a:solidFill>
                <a:srgbClr val="0070C0"/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dirty="0"/>
            </a:p>
          </p:txBody>
        </p:sp>
        <p:sp>
          <p:nvSpPr>
            <p:cNvPr id="6" name="矩形 5"/>
            <p:cNvSpPr/>
            <p:nvPr/>
          </p:nvSpPr>
          <p:spPr>
            <a:xfrm>
              <a:off x="258842" y="833418"/>
              <a:ext cx="378229" cy="553997"/>
            </a:xfrm>
            <a:prstGeom prst="rect">
              <a:avLst/>
            </a:prstGeom>
            <a:noFill/>
          </p:spPr>
          <p:txBody>
            <a:bodyPr wrap="none" lIns="121920" tIns="60960" rIns="121920" bIns="60960">
              <a:spAutoFit/>
            </a:bodyPr>
            <a:lstStyle/>
            <a:p>
              <a:pPr algn="ctr"/>
              <a:r>
                <a:rPr lang="en-US" altLang="zh-CN" sz="4000" b="1" dirty="0">
                  <a:ln w="0"/>
                  <a:solidFill>
                    <a:srgbClr val="007AB7"/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3</a:t>
              </a:r>
              <a:endParaRPr lang="zh-CN" altLang="en-US" sz="4000" b="1" dirty="0">
                <a:ln w="0"/>
                <a:solidFill>
                  <a:srgbClr val="007AB7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7" name="文本框 6"/>
          <p:cNvSpPr txBox="1"/>
          <p:nvPr/>
        </p:nvSpPr>
        <p:spPr>
          <a:xfrm>
            <a:off x="2973070" y="1276350"/>
            <a:ext cx="319786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>
                <a:solidFill>
                  <a:srgbClr val="FF0000"/>
                </a:solidFill>
                <a:latin typeface="+mj-lt"/>
                <a:ea typeface="黑体" panose="02010609060101010101" pitchFamily="49" charset="-122"/>
                <a:cs typeface="Times New Roman" panose="02020603050405020304" pitchFamily="18" charset="0"/>
              </a:rPr>
              <a:t>8</a:t>
            </a:r>
            <a:r>
              <a:rPr lang="en-US" altLang="zh-CN" sz="4000" b="1">
                <a:solidFill>
                  <a:srgbClr val="FF0000"/>
                </a:solidFill>
                <a:latin typeface="+mj-lt"/>
                <a:ea typeface="黑体" panose="02010609060101010101" pitchFamily="49" charset="-122"/>
                <a:cs typeface="Times New Roman" panose="02020603050405020304" pitchFamily="18" charset="0"/>
              </a:rPr>
              <a:t>×4=32(</a:t>
            </a:r>
            <a:r>
              <a:rPr lang="zh-CN" altLang="en-US" sz="4000" b="1">
                <a:solidFill>
                  <a:srgbClr val="FF0000"/>
                </a:solidFill>
                <a:latin typeface="+mj-lt"/>
                <a:ea typeface="黑体" panose="02010609060101010101" pitchFamily="49" charset="-122"/>
                <a:cs typeface="Times New Roman" panose="02020603050405020304" pitchFamily="18" charset="0"/>
              </a:rPr>
              <a:t>只</a:t>
            </a:r>
            <a:r>
              <a:rPr lang="en-US" altLang="zh-CN" sz="4000" b="1">
                <a:solidFill>
                  <a:srgbClr val="FF0000"/>
                </a:solidFill>
                <a:latin typeface="+mj-lt"/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  <a:endParaRPr lang="en-US" altLang="zh-CN" sz="4000" b="1">
              <a:solidFill>
                <a:srgbClr val="FF0000"/>
              </a:solidFill>
              <a:latin typeface="+mj-lt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2987824" y="3138468"/>
            <a:ext cx="5544616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3200" b="1">
                <a:latin typeface="+mj-lt"/>
                <a:ea typeface="黑体" panose="02010609060101010101" pitchFamily="49" charset="-122"/>
                <a:cs typeface="Times New Roman" panose="02020603050405020304" pitchFamily="18" charset="0"/>
              </a:rPr>
              <a:t>正确吗？怎么检验？</a:t>
            </a:r>
            <a:endParaRPr lang="en-US" sz="3200" b="1">
              <a:latin typeface="+mj-lt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214270" y="3997047"/>
            <a:ext cx="20882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200" b="1">
                <a:latin typeface="+mj-lt"/>
                <a:ea typeface="黑体" panose="02010609060101010101" pitchFamily="49" charset="-122"/>
                <a:cs typeface="Times New Roman" panose="02020603050405020304" pitchFamily="18" charset="0"/>
              </a:rPr>
              <a:t>32</a:t>
            </a:r>
            <a:r>
              <a:rPr lang="en-US" altLang="zh-CN" sz="3200" b="1">
                <a:latin typeface="+mj-lt"/>
                <a:ea typeface="黑体" panose="02010609060101010101" pitchFamily="49" charset="-122"/>
                <a:cs typeface="Times New Roman" panose="02020603050405020304" pitchFamily="18" charset="0"/>
              </a:rPr>
              <a:t>÷8=4</a:t>
            </a:r>
            <a:endParaRPr lang="en-US" sz="3200" b="1">
              <a:latin typeface="+mj-lt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3490467" y="4027824"/>
            <a:ext cx="50760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800" b="1">
                <a:latin typeface="+mj-lt"/>
                <a:ea typeface="黑体" panose="02010609060101010101" pitchFamily="49" charset="-122"/>
                <a:cs typeface="Times New Roman" panose="02020603050405020304" pitchFamily="18" charset="0"/>
              </a:rPr>
              <a:t>32</a:t>
            </a:r>
            <a:r>
              <a:rPr lang="zh-CN" altLang="en-US" sz="2800" b="1">
                <a:latin typeface="+mj-lt"/>
                <a:ea typeface="黑体" panose="02010609060101010101" pitchFamily="49" charset="-122"/>
                <a:cs typeface="Times New Roman" panose="02020603050405020304" pitchFamily="18" charset="0"/>
              </a:rPr>
              <a:t>的确是</a:t>
            </a:r>
            <a:r>
              <a:rPr lang="en-US" altLang="zh-CN" sz="2800" b="1">
                <a:latin typeface="+mj-lt"/>
                <a:ea typeface="黑体" panose="02010609060101010101" pitchFamily="49" charset="-122"/>
                <a:cs typeface="Times New Roman" panose="02020603050405020304" pitchFamily="18" charset="0"/>
              </a:rPr>
              <a:t>8</a:t>
            </a:r>
            <a:r>
              <a:rPr lang="zh-CN" altLang="en-US" sz="2800" b="1">
                <a:latin typeface="+mj-lt"/>
                <a:ea typeface="黑体" panose="02010609060101010101" pitchFamily="49" charset="-122"/>
                <a:cs typeface="Times New Roman" panose="02020603050405020304" pitchFamily="18" charset="0"/>
              </a:rPr>
              <a:t>的</a:t>
            </a:r>
            <a:r>
              <a:rPr lang="en-US" altLang="zh-CN" sz="2800" b="1">
                <a:latin typeface="+mj-lt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2800" b="1">
                <a:latin typeface="+mj-lt"/>
                <a:ea typeface="黑体" panose="02010609060101010101" pitchFamily="49" charset="-122"/>
                <a:cs typeface="Times New Roman" panose="02020603050405020304" pitchFamily="18" charset="0"/>
              </a:rPr>
              <a:t>倍，解答正确。</a:t>
            </a:r>
            <a:endParaRPr lang="en-US" sz="2800" b="1">
              <a:latin typeface="+mj-lt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467485" y="2041525"/>
            <a:ext cx="620903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3200" b="1">
                <a:solidFill>
                  <a:srgbClr val="FF0000"/>
                </a:solidFill>
                <a:latin typeface="+mj-lt"/>
                <a:ea typeface="黑体" panose="02010609060101010101" pitchFamily="49" charset="-122"/>
                <a:cs typeface="Times New Roman" panose="02020603050405020304" pitchFamily="18" charset="0"/>
              </a:rPr>
              <a:t>口答：李爷爷养了</a:t>
            </a:r>
            <a:r>
              <a:rPr lang="en-US" altLang="zh-CN" sz="3200" b="1">
                <a:solidFill>
                  <a:srgbClr val="FF0000"/>
                </a:solidFill>
                <a:latin typeface="+mj-lt"/>
                <a:ea typeface="黑体" panose="02010609060101010101" pitchFamily="49" charset="-122"/>
                <a:cs typeface="Times New Roman" panose="02020603050405020304" pitchFamily="18" charset="0"/>
              </a:rPr>
              <a:t>32</a:t>
            </a:r>
            <a:r>
              <a:rPr lang="zh-CN" altLang="en-US" sz="3200" b="1">
                <a:solidFill>
                  <a:srgbClr val="FF0000"/>
                </a:solidFill>
                <a:latin typeface="+mj-lt"/>
                <a:ea typeface="黑体" panose="02010609060101010101" pitchFamily="49" charset="-122"/>
                <a:cs typeface="Times New Roman" panose="02020603050405020304" pitchFamily="18" charset="0"/>
              </a:rPr>
              <a:t>只羊。</a:t>
            </a:r>
            <a:endParaRPr lang="zh-CN" altLang="en-US" sz="3200" b="1">
              <a:solidFill>
                <a:srgbClr val="FF0000"/>
              </a:solidFill>
              <a:latin typeface="+mj-lt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图片1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627534"/>
            <a:ext cx="2060575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组合 2"/>
          <p:cNvGrpSpPr/>
          <p:nvPr/>
        </p:nvGrpSpPr>
        <p:grpSpPr bwMode="auto">
          <a:xfrm>
            <a:off x="1331640" y="1513681"/>
            <a:ext cx="6552728" cy="2642245"/>
            <a:chOff x="2985639" y="356125"/>
            <a:chExt cx="6057900" cy="2116417"/>
          </a:xfrm>
        </p:grpSpPr>
        <p:sp>
          <p:nvSpPr>
            <p:cNvPr id="4" name="圆角矩形 51"/>
            <p:cNvSpPr/>
            <p:nvPr/>
          </p:nvSpPr>
          <p:spPr>
            <a:xfrm>
              <a:off x="2985639" y="356125"/>
              <a:ext cx="6057900" cy="2116417"/>
            </a:xfrm>
            <a:prstGeom prst="roundRect">
              <a:avLst/>
            </a:prstGeom>
            <a:solidFill>
              <a:srgbClr val="4CC7AA">
                <a:alpha val="37647"/>
              </a:srgbClr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" name="Text Box 18"/>
            <p:cNvSpPr txBox="1">
              <a:spLocks noChangeArrowheads="1"/>
            </p:cNvSpPr>
            <p:nvPr/>
          </p:nvSpPr>
          <p:spPr bwMode="auto">
            <a:xfrm>
              <a:off x="3130336" y="441218"/>
              <a:ext cx="5611811" cy="13033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eaLnBrk="0" fontAlgn="base" hangingPunct="0"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eaLnBrk="0" fontAlgn="base" hangingPunct="0"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eaLnBrk="0" fontAlgn="base" hangingPunct="0"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eaLnBrk="0" fontAlgn="base" hangingPunct="0"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2800"/>
                <a:t>        求一个数的几倍是多少，就是求几个几是多少，用乘法解决。</a:t>
              </a:r>
              <a:endParaRPr lang="en-US" altLang="zh-CN" sz="2800" dirty="0"/>
            </a:p>
          </p:txBody>
        </p:sp>
      </p:grpSp>
      <p:sp>
        <p:nvSpPr>
          <p:cNvPr id="6" name="文本框 5"/>
          <p:cNvSpPr txBox="1"/>
          <p:nvPr/>
        </p:nvSpPr>
        <p:spPr>
          <a:xfrm>
            <a:off x="1625921" y="3235469"/>
            <a:ext cx="5794669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>
                <a:solidFill>
                  <a:srgbClr val="0000FF"/>
                </a:solidFill>
                <a:latin typeface="+mj-lt"/>
                <a:ea typeface="黑体" panose="02010609060101010101" pitchFamily="49" charset="-122"/>
                <a:cs typeface="Times New Roman" panose="02020603050405020304" pitchFamily="18" charset="0"/>
              </a:rPr>
              <a:t>一个数的几倍</a:t>
            </a:r>
            <a:r>
              <a:rPr lang="en-US" altLang="zh-CN" sz="3200" b="1">
                <a:solidFill>
                  <a:srgbClr val="0000FF"/>
                </a:solidFill>
                <a:latin typeface="+mj-lt"/>
                <a:ea typeface="黑体" panose="02010609060101010101" pitchFamily="49" charset="-122"/>
                <a:cs typeface="Times New Roman" panose="02020603050405020304" pitchFamily="18" charset="0"/>
              </a:rPr>
              <a:t>=</a:t>
            </a:r>
            <a:r>
              <a:rPr lang="zh-CN" altLang="en-US" sz="3200" b="1">
                <a:solidFill>
                  <a:srgbClr val="0000FF"/>
                </a:solidFill>
                <a:latin typeface="+mj-lt"/>
                <a:ea typeface="黑体" panose="02010609060101010101" pitchFamily="49" charset="-122"/>
                <a:cs typeface="Times New Roman" panose="02020603050405020304" pitchFamily="18" charset="0"/>
              </a:rPr>
              <a:t>这个数</a:t>
            </a:r>
            <a:r>
              <a:rPr lang="en-US" altLang="zh-CN" sz="3200" b="1">
                <a:solidFill>
                  <a:srgbClr val="0000FF"/>
                </a:solidFill>
                <a:latin typeface="+mj-lt"/>
                <a:ea typeface="黑体" panose="02010609060101010101" pitchFamily="49" charset="-122"/>
                <a:cs typeface="Times New Roman" panose="02020603050405020304" pitchFamily="18" charset="0"/>
              </a:rPr>
              <a:t>×</a:t>
            </a:r>
            <a:r>
              <a:rPr lang="zh-CN" altLang="en-US" sz="3200" b="1">
                <a:solidFill>
                  <a:srgbClr val="0000FF"/>
                </a:solidFill>
                <a:latin typeface="+mj-lt"/>
                <a:ea typeface="黑体" panose="02010609060101010101" pitchFamily="49" charset="-122"/>
                <a:cs typeface="Times New Roman" panose="02020603050405020304" pitchFamily="18" charset="0"/>
              </a:rPr>
              <a:t>倍数</a:t>
            </a:r>
            <a:endParaRPr lang="en-US" sz="3200" b="1">
              <a:solidFill>
                <a:srgbClr val="0000FF"/>
              </a:solidFill>
              <a:latin typeface="+mj-lt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100" decel="5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100" decel="10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>
                                        <p:cTn id="10" dur="100" decel="10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7" name="矩形 5"/>
          <p:cNvSpPr>
            <a:spLocks noChangeArrowheads="1"/>
          </p:cNvSpPr>
          <p:nvPr/>
        </p:nvSpPr>
        <p:spPr bwMode="auto">
          <a:xfrm>
            <a:off x="6588224" y="4515966"/>
            <a:ext cx="210025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9pPr>
          </a:lstStyle>
          <a:p>
            <a:pPr eaLnBrk="1" hangingPunct="1"/>
            <a:r>
              <a:rPr lang="en-US" altLang="zh-CN" sz="2000" dirty="0">
                <a:solidFill>
                  <a:srgbClr val="FF66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sz="2000">
                <a:solidFill>
                  <a:srgbClr val="FF66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2000">
                <a:solidFill>
                  <a:srgbClr val="FF66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P29 </a:t>
            </a:r>
            <a:r>
              <a:rPr lang="zh-CN" altLang="en-US" sz="2000">
                <a:solidFill>
                  <a:srgbClr val="FF66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做一做</a:t>
            </a:r>
            <a:r>
              <a:rPr lang="en-US" altLang="zh-CN" sz="2000">
                <a:solidFill>
                  <a:srgbClr val="FF66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]</a:t>
            </a:r>
            <a:endParaRPr lang="zh-CN" altLang="en-US" sz="2000" dirty="0"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5" name="矩形: 剪去对角 5"/>
          <p:cNvSpPr/>
          <p:nvPr/>
        </p:nvSpPr>
        <p:spPr>
          <a:xfrm>
            <a:off x="803275" y="279400"/>
            <a:ext cx="2265363" cy="496888"/>
          </a:xfrm>
          <a:prstGeom prst="snip2DiagRect">
            <a:avLst>
              <a:gd name="adj1" fmla="val 0"/>
              <a:gd name="adj2" fmla="val 28697"/>
            </a:avLst>
          </a:prstGeom>
          <a:solidFill>
            <a:srgbClr val="F29F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/>
          </a:p>
        </p:txBody>
      </p:sp>
      <p:sp>
        <p:nvSpPr>
          <p:cNvPr id="36888" name="文本框 65"/>
          <p:cNvSpPr txBox="1">
            <a:spLocks noChangeArrowheads="1"/>
          </p:cNvSpPr>
          <p:nvPr/>
        </p:nvSpPr>
        <p:spPr bwMode="auto">
          <a:xfrm>
            <a:off x="1106488" y="84138"/>
            <a:ext cx="2025650" cy="71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3200" b="1">
                <a:solidFill>
                  <a:schemeClr val="bg1"/>
                </a:solidFill>
                <a:latin typeface="楷体" panose="02010609060101010101" pitchFamily="49" charset="-122"/>
              </a:rPr>
              <a:t>随堂练习</a:t>
            </a:r>
            <a:endParaRPr lang="zh-CN" altLang="en-US" sz="3200" b="1">
              <a:solidFill>
                <a:schemeClr val="bg1"/>
              </a:solidFill>
              <a:latin typeface="楷体" panose="02010609060101010101" pitchFamily="49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072515" y="1282700"/>
            <a:ext cx="4070350" cy="1863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3200" b="1">
                <a:latin typeface="+mj-lt"/>
                <a:ea typeface="黑体" panose="02010609060101010101" pitchFamily="49" charset="-122"/>
                <a:cs typeface="Times New Roman" panose="02020603050405020304" pitchFamily="18" charset="0"/>
              </a:rPr>
              <a:t>一副跳棋</a:t>
            </a:r>
            <a:r>
              <a:rPr lang="en-US" altLang="zh-CN" sz="3200" b="1">
                <a:latin typeface="+mj-lt"/>
                <a:ea typeface="黑体" panose="02010609060101010101" pitchFamily="49" charset="-122"/>
                <a:cs typeface="Times New Roman" panose="02020603050405020304" pitchFamily="18" charset="0"/>
              </a:rPr>
              <a:t>9</a:t>
            </a:r>
            <a:r>
              <a:rPr lang="zh-CN" altLang="en-US" sz="3200" b="1">
                <a:latin typeface="+mj-lt"/>
                <a:ea typeface="黑体" panose="02010609060101010101" pitchFamily="49" charset="-122"/>
                <a:cs typeface="Times New Roman" panose="02020603050405020304" pitchFamily="18" charset="0"/>
              </a:rPr>
              <a:t>元，一副象棋的价钱是它的</a:t>
            </a:r>
            <a:r>
              <a:rPr lang="en-US" altLang="zh-CN" sz="3200" b="1">
                <a:latin typeface="+mj-lt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3200" b="1">
                <a:latin typeface="+mj-lt"/>
                <a:ea typeface="黑体" panose="02010609060101010101" pitchFamily="49" charset="-122"/>
                <a:cs typeface="Times New Roman" panose="02020603050405020304" pitchFamily="18" charset="0"/>
              </a:rPr>
              <a:t>倍。一副象棋多少钱？</a:t>
            </a:r>
            <a:endParaRPr lang="zh-CN" altLang="en-US" sz="3200" b="1">
              <a:latin typeface="+mj-lt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380823" y="1282856"/>
            <a:ext cx="3153512" cy="2448272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5974948" y="1704052"/>
            <a:ext cx="5760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4000" b="1">
                <a:solidFill>
                  <a:srgbClr val="FF0000"/>
                </a:solidFill>
                <a:latin typeface="+mj-lt"/>
                <a:ea typeface="黑体" panose="02010609060101010101" pitchFamily="49" charset="-122"/>
                <a:cs typeface="Times New Roman" panose="02020603050405020304" pitchFamily="18" charset="0"/>
              </a:rPr>
              <a:t>9</a:t>
            </a:r>
            <a:endParaRPr lang="en-US" sz="4000" b="1">
              <a:solidFill>
                <a:srgbClr val="FF0000"/>
              </a:solidFill>
              <a:latin typeface="+mj-lt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6393661" y="3114671"/>
            <a:ext cx="13485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4000" b="1">
                <a:solidFill>
                  <a:srgbClr val="FF0000"/>
                </a:solidFill>
                <a:latin typeface="+mj-lt"/>
                <a:ea typeface="黑体" panose="02010609060101010101" pitchFamily="49" charset="-122"/>
                <a:cs typeface="Times New Roman" panose="02020603050405020304" pitchFamily="18" charset="0"/>
              </a:rPr>
              <a:t>27</a:t>
            </a:r>
            <a:endParaRPr lang="en-US" sz="4000" b="1">
              <a:solidFill>
                <a:srgbClr val="FF0000"/>
              </a:solidFill>
              <a:latin typeface="+mj-lt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329813" y="3146105"/>
            <a:ext cx="297824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>
                <a:solidFill>
                  <a:srgbClr val="FF0000"/>
                </a:solidFill>
                <a:latin typeface="+mj-lt"/>
                <a:ea typeface="黑体" panose="02010609060101010101" pitchFamily="49" charset="-122"/>
                <a:cs typeface="Times New Roman" panose="02020603050405020304" pitchFamily="18" charset="0"/>
              </a:rPr>
              <a:t>9</a:t>
            </a:r>
            <a:r>
              <a:rPr lang="en-US" altLang="zh-CN" sz="3600" b="1">
                <a:solidFill>
                  <a:srgbClr val="FF0000"/>
                </a:solidFill>
                <a:latin typeface="+mj-lt"/>
                <a:ea typeface="黑体" panose="02010609060101010101" pitchFamily="49" charset="-122"/>
                <a:cs typeface="Times New Roman" panose="02020603050405020304" pitchFamily="18" charset="0"/>
              </a:rPr>
              <a:t>×3=</a:t>
            </a:r>
            <a:r>
              <a:rPr lang="en-US" sz="3600" b="1">
                <a:solidFill>
                  <a:srgbClr val="FF0000"/>
                </a:solidFill>
                <a:latin typeface="+mj-lt"/>
                <a:ea typeface="黑体" panose="02010609060101010101" pitchFamily="49" charset="-122"/>
                <a:cs typeface="Times New Roman" panose="02020603050405020304" pitchFamily="18" charset="0"/>
              </a:rPr>
              <a:t>27(</a:t>
            </a:r>
            <a:r>
              <a:rPr lang="zh-CN" altLang="en-US" sz="3600" b="1">
                <a:solidFill>
                  <a:srgbClr val="FF0000"/>
                </a:solidFill>
                <a:latin typeface="+mj-lt"/>
                <a:ea typeface="黑体" panose="02010609060101010101" pitchFamily="49" charset="-122"/>
                <a:cs typeface="Times New Roman" panose="02020603050405020304" pitchFamily="18" charset="0"/>
              </a:rPr>
              <a:t>元</a:t>
            </a:r>
            <a:r>
              <a:rPr lang="en-US" sz="3600" b="1">
                <a:solidFill>
                  <a:srgbClr val="FF0000"/>
                </a:solidFill>
                <a:latin typeface="+mj-lt"/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  <a:endParaRPr lang="en-US" altLang="en-US" sz="3600" b="1">
              <a:solidFill>
                <a:srgbClr val="FF0000"/>
              </a:solidFill>
              <a:latin typeface="+mj-lt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520120" y="1274950"/>
            <a:ext cx="648072" cy="6317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sz="3200" b="1">
                <a:latin typeface="+mj-lt"/>
                <a:ea typeface="+mj-ea"/>
              </a:rPr>
              <a:t>1.</a:t>
            </a:r>
            <a:endParaRPr lang="en-US" sz="3200" b="1">
              <a:latin typeface="+mj-lt"/>
              <a:ea typeface="+mj-ea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699135" y="3932555"/>
            <a:ext cx="544131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3200" b="1">
                <a:solidFill>
                  <a:srgbClr val="FF0000"/>
                </a:solidFill>
                <a:latin typeface="+mj-lt"/>
                <a:ea typeface="黑体" panose="02010609060101010101" pitchFamily="49" charset="-122"/>
                <a:cs typeface="Times New Roman" panose="02020603050405020304" pitchFamily="18" charset="0"/>
              </a:rPr>
              <a:t>口答：一副象棋</a:t>
            </a:r>
            <a:r>
              <a:rPr lang="en-US" altLang="zh-CN" sz="3200" b="1">
                <a:solidFill>
                  <a:srgbClr val="FF0000"/>
                </a:solidFill>
                <a:latin typeface="+mj-lt"/>
                <a:ea typeface="黑体" panose="02010609060101010101" pitchFamily="49" charset="-122"/>
                <a:cs typeface="Times New Roman" panose="02020603050405020304" pitchFamily="18" charset="0"/>
              </a:rPr>
              <a:t>27</a:t>
            </a:r>
            <a:r>
              <a:rPr lang="zh-CN" altLang="en-US" sz="3200" b="1">
                <a:solidFill>
                  <a:srgbClr val="FF0000"/>
                </a:solidFill>
                <a:latin typeface="+mj-lt"/>
                <a:ea typeface="黑体" panose="02010609060101010101" pitchFamily="49" charset="-122"/>
                <a:cs typeface="Times New Roman" panose="02020603050405020304" pitchFamily="18" charset="0"/>
              </a:rPr>
              <a:t>元</a:t>
            </a:r>
            <a:r>
              <a:rPr lang="zh-CN" altLang="en-US" sz="3200" b="1">
                <a:solidFill>
                  <a:srgbClr val="FF0000"/>
                </a:solidFill>
                <a:latin typeface="+mj-lt"/>
                <a:ea typeface="黑体" panose="02010609060101010101" pitchFamily="49" charset="-122"/>
                <a:cs typeface="Times New Roman" panose="02020603050405020304" pitchFamily="18" charset="0"/>
              </a:rPr>
              <a:t>。</a:t>
            </a:r>
            <a:endParaRPr lang="zh-CN" altLang="en-US" sz="3200" b="1">
              <a:solidFill>
                <a:srgbClr val="FF0000"/>
              </a:solidFill>
              <a:latin typeface="+mj-lt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1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115616" y="195486"/>
            <a:ext cx="7416824" cy="16414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2800" b="1">
                <a:latin typeface="+mj-lt"/>
                <a:ea typeface="+mj-ea"/>
              </a:rPr>
              <a:t>乘高铁列车从北京到济南大约需要</a:t>
            </a:r>
            <a:r>
              <a:rPr lang="en-US" altLang="zh-CN" sz="2800" b="1">
                <a:latin typeface="+mj-lt"/>
                <a:ea typeface="+mj-ea"/>
              </a:rPr>
              <a:t>2</a:t>
            </a:r>
            <a:r>
              <a:rPr lang="zh-CN" altLang="en-US" sz="2800" b="1">
                <a:latin typeface="+mj-lt"/>
                <a:ea typeface="+mj-ea"/>
              </a:rPr>
              <a:t>小时，从北京到广州的时间是从北京到济南的</a:t>
            </a:r>
            <a:r>
              <a:rPr lang="en-US" altLang="zh-CN" sz="2800" b="1">
                <a:latin typeface="+mj-lt"/>
                <a:ea typeface="+mj-ea"/>
              </a:rPr>
              <a:t>4</a:t>
            </a:r>
            <a:r>
              <a:rPr lang="zh-CN" altLang="en-US" sz="2800" b="1">
                <a:latin typeface="+mj-lt"/>
                <a:ea typeface="+mj-ea"/>
              </a:rPr>
              <a:t>倍。乘高铁列车从北京到广州大约需要几小时？</a:t>
            </a:r>
            <a:endParaRPr lang="zh-CN" altLang="en-US" sz="2800" b="1">
              <a:latin typeface="+mj-lt"/>
              <a:ea typeface="+mj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11560" y="172247"/>
            <a:ext cx="648072" cy="6317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sz="3200" b="1">
                <a:latin typeface="+mj-lt"/>
                <a:ea typeface="+mj-ea"/>
              </a:rPr>
              <a:t>2.</a:t>
            </a:r>
            <a:endParaRPr lang="en-US" sz="3200" b="1">
              <a:latin typeface="+mj-lt"/>
              <a:ea typeface="+mj-ea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6100398" y="1737008"/>
            <a:ext cx="2952328" cy="805966"/>
            <a:chOff x="6084168" y="2150610"/>
            <a:chExt cx="2952328" cy="805966"/>
          </a:xfrm>
        </p:grpSpPr>
        <p:sp>
          <p:nvSpPr>
            <p:cNvPr id="5" name="文本框 4"/>
            <p:cNvSpPr txBox="1"/>
            <p:nvPr/>
          </p:nvSpPr>
          <p:spPr>
            <a:xfrm>
              <a:off x="6084168" y="2248690"/>
              <a:ext cx="2952328" cy="707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sz="2800" b="1">
                  <a:solidFill>
                    <a:srgbClr val="0000FF"/>
                  </a:solidFill>
                  <a:latin typeface="+mj-lt"/>
                  <a:ea typeface="+mj-ea"/>
                </a:rPr>
                <a:t>北京 </a:t>
              </a:r>
              <a:r>
                <a:rPr lang="zh-CN" altLang="en-US" sz="4000">
                  <a:solidFill>
                    <a:srgbClr val="0000FF"/>
                  </a:solidFill>
                  <a:latin typeface="+mj-lt"/>
                  <a:ea typeface="+mj-ea"/>
                </a:rPr>
                <a:t>       </a:t>
              </a:r>
              <a:r>
                <a:rPr lang="zh-CN" altLang="en-US" sz="2800" b="1">
                  <a:solidFill>
                    <a:srgbClr val="0000FF"/>
                  </a:solidFill>
                  <a:latin typeface="+mj-lt"/>
                  <a:ea typeface="+mj-ea"/>
                </a:rPr>
                <a:t>济南</a:t>
              </a:r>
              <a:endParaRPr lang="en-US" sz="2800">
                <a:solidFill>
                  <a:srgbClr val="0000FF"/>
                </a:solidFill>
              </a:endParaRPr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6876256" y="2150610"/>
              <a:ext cx="1150558" cy="4931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lnSpc>
                  <a:spcPct val="120000"/>
                </a:lnSpc>
              </a:pPr>
              <a:r>
                <a:rPr lang="en-US" sz="2400" b="1">
                  <a:latin typeface="+mj-lt"/>
                  <a:ea typeface="+mj-ea"/>
                </a:rPr>
                <a:t>2</a:t>
              </a:r>
              <a:r>
                <a:rPr lang="zh-CN" altLang="en-US" sz="2400" b="1">
                  <a:latin typeface="+mj-lt"/>
                  <a:ea typeface="+mj-ea"/>
                </a:rPr>
                <a:t>小时</a:t>
              </a:r>
              <a:endParaRPr lang="en-US" sz="2400" b="1">
                <a:latin typeface="+mj-lt"/>
                <a:ea typeface="+mj-ea"/>
              </a:endParaRPr>
            </a:p>
          </p:txBody>
        </p:sp>
        <p:cxnSp>
          <p:nvCxnSpPr>
            <p:cNvPr id="8" name="直接箭头连接符 7"/>
            <p:cNvCxnSpPr/>
            <p:nvPr/>
          </p:nvCxnSpPr>
          <p:spPr>
            <a:xfrm>
              <a:off x="6912260" y="2643758"/>
              <a:ext cx="936104" cy="0"/>
            </a:xfrm>
            <a:prstGeom prst="straightConnector1">
              <a:avLst/>
            </a:prstGeom>
            <a:ln w="38100">
              <a:solidFill>
                <a:srgbClr val="00B0F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" name="组合 9"/>
          <p:cNvGrpSpPr/>
          <p:nvPr/>
        </p:nvGrpSpPr>
        <p:grpSpPr>
          <a:xfrm>
            <a:off x="6172406" y="3109330"/>
            <a:ext cx="2808312" cy="805966"/>
            <a:chOff x="6084168" y="2150610"/>
            <a:chExt cx="2808312" cy="805966"/>
          </a:xfrm>
        </p:grpSpPr>
        <p:sp>
          <p:nvSpPr>
            <p:cNvPr id="11" name="文本框 10"/>
            <p:cNvSpPr txBox="1"/>
            <p:nvPr/>
          </p:nvSpPr>
          <p:spPr>
            <a:xfrm>
              <a:off x="6084168" y="2248690"/>
              <a:ext cx="2808312" cy="707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sz="2800" b="1">
                  <a:solidFill>
                    <a:srgbClr val="0000FF"/>
                  </a:solidFill>
                  <a:latin typeface="+mj-lt"/>
                  <a:ea typeface="+mj-ea"/>
                </a:rPr>
                <a:t>北京 </a:t>
              </a:r>
              <a:r>
                <a:rPr lang="zh-CN" altLang="en-US" sz="4000">
                  <a:solidFill>
                    <a:srgbClr val="0000FF"/>
                  </a:solidFill>
                  <a:latin typeface="+mj-lt"/>
                  <a:ea typeface="+mj-ea"/>
                </a:rPr>
                <a:t>       </a:t>
              </a:r>
              <a:r>
                <a:rPr lang="zh-CN" altLang="en-US" sz="2800" b="1">
                  <a:solidFill>
                    <a:srgbClr val="0000FF"/>
                  </a:solidFill>
                  <a:latin typeface="+mj-lt"/>
                  <a:ea typeface="+mj-ea"/>
                </a:rPr>
                <a:t>广州</a:t>
              </a:r>
              <a:endParaRPr lang="en-US" sz="2800">
                <a:solidFill>
                  <a:srgbClr val="0000FF"/>
                </a:solidFill>
              </a:endParaRP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6876256" y="2150610"/>
              <a:ext cx="1150558" cy="4931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lnSpc>
                  <a:spcPct val="120000"/>
                </a:lnSpc>
              </a:pPr>
              <a:r>
                <a:rPr lang="en-US" altLang="zh-CN" sz="2400" b="1">
                  <a:latin typeface="+mj-lt"/>
                  <a:ea typeface="+mj-ea"/>
                </a:rPr>
                <a:t>?</a:t>
              </a:r>
              <a:r>
                <a:rPr lang="zh-CN" altLang="en-US" sz="2400" b="1">
                  <a:latin typeface="+mj-lt"/>
                  <a:ea typeface="+mj-ea"/>
                </a:rPr>
                <a:t>小时</a:t>
              </a:r>
              <a:endParaRPr lang="en-US" sz="2400" b="1">
                <a:latin typeface="+mj-lt"/>
                <a:ea typeface="+mj-ea"/>
              </a:endParaRPr>
            </a:p>
          </p:txBody>
        </p:sp>
        <p:cxnSp>
          <p:nvCxnSpPr>
            <p:cNvPr id="13" name="直接箭头连接符 12"/>
            <p:cNvCxnSpPr/>
            <p:nvPr/>
          </p:nvCxnSpPr>
          <p:spPr>
            <a:xfrm>
              <a:off x="6912260" y="2643758"/>
              <a:ext cx="936104" cy="0"/>
            </a:xfrm>
            <a:prstGeom prst="straightConnector1">
              <a:avLst/>
            </a:prstGeom>
            <a:ln w="38100">
              <a:solidFill>
                <a:srgbClr val="00B0F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直接箭头连接符 14"/>
          <p:cNvCxnSpPr/>
          <p:nvPr/>
        </p:nvCxnSpPr>
        <p:spPr>
          <a:xfrm>
            <a:off x="7324153" y="2310617"/>
            <a:ext cx="0" cy="807474"/>
          </a:xfrm>
          <a:prstGeom prst="straightConnector1">
            <a:avLst/>
          </a:prstGeom>
          <a:ln w="38100">
            <a:solidFill>
              <a:srgbClr val="EA1C2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文本框 19"/>
          <p:cNvSpPr txBox="1"/>
          <p:nvPr/>
        </p:nvSpPr>
        <p:spPr>
          <a:xfrm>
            <a:off x="7300608" y="2450131"/>
            <a:ext cx="106186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400" b="1">
                <a:latin typeface="+mj-lt"/>
                <a:ea typeface="+mj-ea"/>
              </a:rPr>
              <a:t>4</a:t>
            </a:r>
            <a:r>
              <a:rPr lang="zh-CN" altLang="en-US" sz="2400" b="1">
                <a:latin typeface="+mj-lt"/>
                <a:ea typeface="+mj-ea"/>
              </a:rPr>
              <a:t>倍</a:t>
            </a:r>
            <a:endParaRPr lang="en-US" sz="2400"/>
          </a:p>
        </p:txBody>
      </p:sp>
      <p:sp>
        <p:nvSpPr>
          <p:cNvPr id="23" name="文本框 22"/>
          <p:cNvSpPr txBox="1"/>
          <p:nvPr/>
        </p:nvSpPr>
        <p:spPr>
          <a:xfrm>
            <a:off x="346689" y="2426214"/>
            <a:ext cx="23794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2000" b="1">
                <a:solidFill>
                  <a:srgbClr val="0000FF"/>
                </a:solidFill>
                <a:latin typeface="+mj-lt"/>
                <a:ea typeface="黑体" panose="02010609060101010101" pitchFamily="49" charset="-122"/>
                <a:cs typeface="Times New Roman" panose="02020603050405020304" pitchFamily="18" charset="0"/>
              </a:rPr>
              <a:t>北京到济南：</a:t>
            </a:r>
            <a:endParaRPr lang="en-US" sz="2000" b="1">
              <a:solidFill>
                <a:srgbClr val="0000FF"/>
              </a:solidFill>
              <a:latin typeface="+mj-lt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5" name="圆柱体 24"/>
          <p:cNvSpPr/>
          <p:nvPr/>
        </p:nvSpPr>
        <p:spPr>
          <a:xfrm rot="5400000">
            <a:off x="2115057" y="2363331"/>
            <a:ext cx="126205" cy="540988"/>
          </a:xfrm>
          <a:prstGeom prst="can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圆柱体 25"/>
          <p:cNvSpPr/>
          <p:nvPr/>
        </p:nvSpPr>
        <p:spPr>
          <a:xfrm rot="5400000">
            <a:off x="2093619" y="2872135"/>
            <a:ext cx="126205" cy="540988"/>
          </a:xfrm>
          <a:prstGeom prst="can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圆柱体 26"/>
          <p:cNvSpPr/>
          <p:nvPr/>
        </p:nvSpPr>
        <p:spPr>
          <a:xfrm rot="5400000">
            <a:off x="2671272" y="2872135"/>
            <a:ext cx="126205" cy="540988"/>
          </a:xfrm>
          <a:prstGeom prst="can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圆柱体 27"/>
          <p:cNvSpPr/>
          <p:nvPr/>
        </p:nvSpPr>
        <p:spPr>
          <a:xfrm rot="5400000">
            <a:off x="3248925" y="2872135"/>
            <a:ext cx="126205" cy="540988"/>
          </a:xfrm>
          <a:prstGeom prst="can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文本框 29"/>
          <p:cNvSpPr txBox="1"/>
          <p:nvPr/>
        </p:nvSpPr>
        <p:spPr>
          <a:xfrm>
            <a:off x="2806648" y="2386395"/>
            <a:ext cx="15730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b="1">
                <a:latin typeface="+mj-lt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400" b="1">
                <a:latin typeface="+mj-lt"/>
                <a:ea typeface="黑体" panose="02010609060101010101" pitchFamily="49" charset="-122"/>
                <a:cs typeface="Times New Roman" panose="02020603050405020304" pitchFamily="18" charset="0"/>
              </a:rPr>
              <a:t>小时</a:t>
            </a:r>
            <a:endParaRPr lang="en-US" sz="2400" b="1">
              <a:latin typeface="+mj-lt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4349249" y="2983551"/>
            <a:ext cx="19842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b="1">
                <a:latin typeface="+mj-lt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2400" b="1">
                <a:latin typeface="+mj-lt"/>
                <a:ea typeface="黑体" panose="02010609060101010101" pitchFamily="49" charset="-122"/>
                <a:cs typeface="Times New Roman" panose="02020603050405020304" pitchFamily="18" charset="0"/>
              </a:rPr>
              <a:t>个</a:t>
            </a:r>
            <a:r>
              <a:rPr lang="en-US" altLang="zh-CN" sz="2400" b="1">
                <a:latin typeface="+mj-lt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400" b="1">
                <a:latin typeface="+mj-lt"/>
                <a:ea typeface="黑体" panose="02010609060101010101" pitchFamily="49" charset="-122"/>
                <a:cs typeface="Times New Roman" panose="02020603050405020304" pitchFamily="18" charset="0"/>
              </a:rPr>
              <a:t>小时</a:t>
            </a:r>
            <a:endParaRPr lang="en-US" sz="2400" b="1">
              <a:latin typeface="+mj-lt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32" name="组合 31"/>
          <p:cNvGrpSpPr/>
          <p:nvPr/>
        </p:nvGrpSpPr>
        <p:grpSpPr>
          <a:xfrm>
            <a:off x="301632" y="1862981"/>
            <a:ext cx="5438725" cy="1700615"/>
            <a:chOff x="205455" y="3208672"/>
            <a:chExt cx="5438725" cy="1700615"/>
          </a:xfrm>
        </p:grpSpPr>
        <p:sp>
          <p:nvSpPr>
            <p:cNvPr id="33" name="矩形: 圆角 32"/>
            <p:cNvSpPr/>
            <p:nvPr/>
          </p:nvSpPr>
          <p:spPr>
            <a:xfrm>
              <a:off x="294375" y="3213785"/>
              <a:ext cx="5349805" cy="1695502"/>
            </a:xfrm>
            <a:prstGeom prst="roundRect">
              <a:avLst/>
            </a:prstGeom>
            <a:noFill/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平行四边形 33"/>
            <p:cNvSpPr/>
            <p:nvPr/>
          </p:nvSpPr>
          <p:spPr>
            <a:xfrm>
              <a:off x="205455" y="3208672"/>
              <a:ext cx="1530277" cy="423037"/>
            </a:xfrm>
            <a:prstGeom prst="parallelogram">
              <a:avLst/>
            </a:prstGeom>
            <a:ln>
              <a:solidFill>
                <a:srgbClr val="00B0F0"/>
              </a:solidFill>
            </a:ln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400" b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摆小棒</a:t>
              </a:r>
              <a:endParaRPr lang="zh-CN" altLang="en-US"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36" name="文本框 35"/>
          <p:cNvSpPr txBox="1"/>
          <p:nvPr/>
        </p:nvSpPr>
        <p:spPr>
          <a:xfrm>
            <a:off x="611450" y="3602931"/>
            <a:ext cx="319142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sz="3200" b="1">
                <a:solidFill>
                  <a:srgbClr val="FF0000"/>
                </a:solidFill>
                <a:latin typeface="+mj-lt"/>
                <a:ea typeface="黑体" panose="02010609060101010101" pitchFamily="49" charset="-122"/>
                <a:cs typeface="Times New Roman" panose="02020603050405020304" pitchFamily="18" charset="0"/>
              </a:rPr>
              <a:t>2×4=8(</a:t>
            </a:r>
            <a:r>
              <a:rPr lang="zh-CN" altLang="en-US" sz="3200" b="1">
                <a:solidFill>
                  <a:srgbClr val="FF0000"/>
                </a:solidFill>
                <a:latin typeface="+mj-lt"/>
                <a:ea typeface="黑体" panose="02010609060101010101" pitchFamily="49" charset="-122"/>
                <a:cs typeface="Times New Roman" panose="02020603050405020304" pitchFamily="18" charset="0"/>
              </a:rPr>
              <a:t>小时</a:t>
            </a:r>
            <a:r>
              <a:rPr lang="en-US" altLang="zh-CN" sz="3200" b="1">
                <a:solidFill>
                  <a:srgbClr val="FF0000"/>
                </a:solidFill>
                <a:latin typeface="+mj-lt"/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  <a:endParaRPr lang="en-US" altLang="zh-CN" sz="3200" b="1">
              <a:solidFill>
                <a:srgbClr val="FF0000"/>
              </a:solidFill>
              <a:latin typeface="+mj-lt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337638" y="2960229"/>
            <a:ext cx="227184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2000" b="1">
                <a:solidFill>
                  <a:srgbClr val="0000FF"/>
                </a:solidFill>
                <a:latin typeface="+mj-lt"/>
                <a:ea typeface="黑体" panose="02010609060101010101" pitchFamily="49" charset="-122"/>
                <a:cs typeface="Times New Roman" panose="02020603050405020304" pitchFamily="18" charset="0"/>
              </a:rPr>
              <a:t>北京到广州：</a:t>
            </a:r>
            <a:endParaRPr lang="en-US" sz="2000" b="1">
              <a:solidFill>
                <a:srgbClr val="0000FF"/>
              </a:solidFill>
              <a:latin typeface="+mj-lt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8" name="圆柱体 37"/>
          <p:cNvSpPr/>
          <p:nvPr/>
        </p:nvSpPr>
        <p:spPr>
          <a:xfrm rot="5400000">
            <a:off x="3826579" y="2872135"/>
            <a:ext cx="126205" cy="540988"/>
          </a:xfrm>
          <a:prstGeom prst="can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矩形 5"/>
          <p:cNvSpPr>
            <a:spLocks noChangeArrowheads="1"/>
          </p:cNvSpPr>
          <p:nvPr/>
        </p:nvSpPr>
        <p:spPr bwMode="auto">
          <a:xfrm>
            <a:off x="6078319" y="4559930"/>
            <a:ext cx="2778760" cy="3987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9pPr>
          </a:lstStyle>
          <a:p>
            <a:pPr eaLnBrk="1" hangingPunct="1"/>
            <a:r>
              <a:rPr lang="en-US" altLang="zh-CN" sz="2000" dirty="0">
                <a:solidFill>
                  <a:srgbClr val="FF66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sz="2000">
                <a:solidFill>
                  <a:srgbClr val="FF66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2000">
                <a:solidFill>
                  <a:srgbClr val="FF66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P31 </a:t>
            </a:r>
            <a:r>
              <a:rPr lang="zh-CN" altLang="en-US" sz="2000">
                <a:solidFill>
                  <a:srgbClr val="FF66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练一练 第</a:t>
            </a:r>
            <a:r>
              <a:rPr lang="en-US" altLang="zh-CN" sz="2000">
                <a:solidFill>
                  <a:srgbClr val="FF66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000">
                <a:solidFill>
                  <a:srgbClr val="FF66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2000">
                <a:solidFill>
                  <a:srgbClr val="FF66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]</a:t>
            </a:r>
            <a:endParaRPr lang="en-US" altLang="zh-CN" sz="2000" dirty="0">
              <a:solidFill>
                <a:srgbClr val="FF6600"/>
              </a:solidFill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611505" y="4124960"/>
            <a:ext cx="792099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zh-CN" altLang="en-US" sz="2800" b="1">
                <a:solidFill>
                  <a:srgbClr val="FF0000"/>
                </a:solidFill>
                <a:latin typeface="+mj-lt"/>
                <a:ea typeface="黑体" panose="02010609060101010101" pitchFamily="49" charset="-122"/>
                <a:cs typeface="Times New Roman" panose="02020603050405020304" pitchFamily="18" charset="0"/>
              </a:rPr>
              <a:t>口答：</a:t>
            </a:r>
            <a:r>
              <a:rPr lang="zh-CN" altLang="en-US" sz="2800" b="1">
                <a:solidFill>
                  <a:srgbClr val="FF0000"/>
                </a:solidFill>
                <a:latin typeface="+mj-lt"/>
                <a:ea typeface="+mj-ea"/>
                <a:sym typeface="+mn-ea"/>
              </a:rPr>
              <a:t>乘高铁列车从北京到广州大约需要</a:t>
            </a:r>
            <a:r>
              <a:rPr lang="en-US" altLang="zh-CN" sz="2800" b="1">
                <a:solidFill>
                  <a:srgbClr val="FF0000"/>
                </a:solidFill>
                <a:latin typeface="+mj-lt"/>
                <a:ea typeface="+mj-ea"/>
                <a:sym typeface="+mn-ea"/>
              </a:rPr>
              <a:t>8</a:t>
            </a:r>
            <a:r>
              <a:rPr lang="zh-CN" altLang="en-US" sz="2800" b="1">
                <a:solidFill>
                  <a:srgbClr val="FF0000"/>
                </a:solidFill>
                <a:latin typeface="+mj-lt"/>
                <a:ea typeface="+mj-ea"/>
                <a:sym typeface="+mn-ea"/>
              </a:rPr>
              <a:t>小时</a:t>
            </a:r>
            <a:r>
              <a:rPr lang="zh-CN" altLang="en-US" sz="2800" b="1">
                <a:solidFill>
                  <a:srgbClr val="FF0000"/>
                </a:solidFill>
                <a:latin typeface="+mj-lt"/>
                <a:ea typeface="黑体" panose="02010609060101010101" pitchFamily="49" charset="-122"/>
                <a:cs typeface="Times New Roman" panose="02020603050405020304" pitchFamily="18" charset="0"/>
              </a:rPr>
              <a:t>。</a:t>
            </a:r>
            <a:endParaRPr lang="zh-CN" altLang="en-US" sz="2800" b="1">
              <a:solidFill>
                <a:srgbClr val="FF0000"/>
              </a:solidFill>
              <a:latin typeface="+mj-lt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50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000"/>
                            </p:stCondLst>
                            <p:childTnLst>
                              <p:par>
                                <p:cTn id="5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3" grpId="0"/>
      <p:bldP spid="25" grpId="0" bldLvl="0" animBg="1"/>
      <p:bldP spid="26" grpId="0" bldLvl="0" animBg="1"/>
      <p:bldP spid="27" grpId="0" bldLvl="0" animBg="1"/>
      <p:bldP spid="28" grpId="0" bldLvl="0" animBg="1"/>
      <p:bldP spid="30" grpId="0"/>
      <p:bldP spid="31" grpId="0"/>
      <p:bldP spid="36" grpId="0"/>
      <p:bldP spid="37" grpId="0"/>
      <p:bldP spid="38" grpId="0" bldLvl="0" animBg="1"/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E26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图片 7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38" t="20161" r="626" b="25383"/>
          <a:stretch>
            <a:fillRect/>
          </a:stretch>
        </p:blipFill>
        <p:spPr bwMode="auto">
          <a:xfrm>
            <a:off x="0" y="771525"/>
            <a:ext cx="8459788" cy="3744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915" name="矩形 2"/>
          <p:cNvSpPr>
            <a:spLocks noChangeArrowheads="1"/>
          </p:cNvSpPr>
          <p:nvPr/>
        </p:nvSpPr>
        <p:spPr bwMode="auto">
          <a:xfrm>
            <a:off x="1065213" y="2355850"/>
            <a:ext cx="5954712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9pPr>
          </a:lstStyle>
          <a:p>
            <a:pPr eaLnBrk="1" hangingPunct="1"/>
            <a:r>
              <a:rPr lang="zh-CN" altLang="en-US" sz="2800" b="1">
                <a:latin typeface="楷体" panose="02010609060101010101" pitchFamily="49" charset="-122"/>
              </a:rPr>
              <a:t>通过本节课的学习，你有什么收获？</a:t>
            </a:r>
            <a:endParaRPr lang="zh-CN" altLang="en-US" sz="2800" b="1">
              <a:latin typeface="楷体" panose="02010609060101010101" pitchFamily="49" charset="-122"/>
            </a:endParaRPr>
          </a:p>
        </p:txBody>
      </p:sp>
      <p:pic>
        <p:nvPicPr>
          <p:cNvPr id="38916" name="图片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5463" y="23813"/>
            <a:ext cx="1855787" cy="185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917" name="图片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776" t="68098" b="10774"/>
          <a:stretch>
            <a:fillRect/>
          </a:stretch>
        </p:blipFill>
        <p:spPr bwMode="auto">
          <a:xfrm>
            <a:off x="-396875" y="-20638"/>
            <a:ext cx="4068763" cy="1512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918" name="文本框 11"/>
          <p:cNvSpPr txBox="1">
            <a:spLocks noChangeArrowheads="1"/>
          </p:cNvSpPr>
          <p:nvPr/>
        </p:nvSpPr>
        <p:spPr bwMode="auto">
          <a:xfrm>
            <a:off x="635000" y="88900"/>
            <a:ext cx="2025650" cy="71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3200" b="1">
                <a:latin typeface="楷体" panose="02010609060101010101" pitchFamily="49" charset="-122"/>
              </a:rPr>
              <a:t>课堂小结</a:t>
            </a:r>
            <a:endParaRPr lang="zh-CN" altLang="en-US" sz="3200" b="1">
              <a:latin typeface="楷体" panose="02010609060101010101" pitchFamily="49" charset="-122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91" t="7391" r="7391" b="7391"/>
          <a:stretch>
            <a:fillRect/>
          </a:stretch>
        </p:blipFill>
        <p:spPr bwMode="auto">
          <a:xfrm rot="747941">
            <a:off x="3475038" y="-7938"/>
            <a:ext cx="5153025" cy="5078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文本框 2"/>
          <p:cNvSpPr txBox="1"/>
          <p:nvPr/>
        </p:nvSpPr>
        <p:spPr>
          <a:xfrm>
            <a:off x="4878388" y="1597025"/>
            <a:ext cx="3240087" cy="15684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sz="2400" b="1" dirty="0">
                <a:solidFill>
                  <a:srgbClr val="FF6600"/>
                </a:solidFill>
                <a:latin typeface="+mn-ea"/>
                <a:ea typeface="+mn-ea"/>
              </a:rPr>
              <a:t>见“状元成才路”系列丛书</a:t>
            </a:r>
            <a:r>
              <a:rPr lang="en-US" altLang="zh-CN" sz="2400" b="1" dirty="0">
                <a:solidFill>
                  <a:srgbClr val="FF6600"/>
                </a:solidFill>
                <a:latin typeface="+mn-ea"/>
                <a:ea typeface="+mn-ea"/>
              </a:rPr>
              <a:t>《</a:t>
            </a:r>
            <a:r>
              <a:rPr lang="zh-CN" altLang="en-US" sz="2400" b="1" dirty="0">
                <a:solidFill>
                  <a:srgbClr val="FF6600"/>
                </a:solidFill>
                <a:latin typeface="+mn-ea"/>
                <a:ea typeface="+mn-ea"/>
              </a:rPr>
              <a:t>创优作业</a:t>
            </a:r>
            <a:r>
              <a:rPr lang="en-US" altLang="zh-CN" sz="2400" b="1" dirty="0">
                <a:solidFill>
                  <a:srgbClr val="FF6600"/>
                </a:solidFill>
                <a:latin typeface="+mn-ea"/>
                <a:ea typeface="+mn-ea"/>
              </a:rPr>
              <a:t>100</a:t>
            </a:r>
            <a:r>
              <a:rPr lang="zh-CN" altLang="en-US" sz="2400" b="1" dirty="0">
                <a:solidFill>
                  <a:srgbClr val="FF6600"/>
                </a:solidFill>
                <a:latin typeface="+mn-ea"/>
                <a:ea typeface="+mn-ea"/>
              </a:rPr>
              <a:t>分</a:t>
            </a:r>
            <a:r>
              <a:rPr lang="en-US" altLang="zh-CN" sz="2400" b="1" dirty="0">
                <a:solidFill>
                  <a:srgbClr val="FF6600"/>
                </a:solidFill>
                <a:latin typeface="+mn-ea"/>
                <a:ea typeface="+mn-ea"/>
              </a:rPr>
              <a:t>》</a:t>
            </a:r>
            <a:r>
              <a:rPr lang="zh-CN" altLang="en-US" sz="2400" b="1" dirty="0">
                <a:solidFill>
                  <a:srgbClr val="FF6600"/>
                </a:solidFill>
                <a:latin typeface="+mn-ea"/>
                <a:ea typeface="+mn-ea"/>
              </a:rPr>
              <a:t>和</a:t>
            </a:r>
            <a:r>
              <a:rPr lang="en-US" altLang="zh-CN" sz="2400" b="1" dirty="0">
                <a:solidFill>
                  <a:srgbClr val="FF6600"/>
                </a:solidFill>
                <a:latin typeface="+mn-ea"/>
                <a:ea typeface="+mn-ea"/>
              </a:rPr>
              <a:t>《</a:t>
            </a:r>
            <a:r>
              <a:rPr lang="zh-CN" altLang="en-US" sz="2400" b="1" dirty="0">
                <a:solidFill>
                  <a:srgbClr val="FF6600"/>
                </a:solidFill>
                <a:latin typeface="+mn-ea"/>
                <a:ea typeface="+mn-ea"/>
              </a:rPr>
              <a:t>状元作业本</a:t>
            </a:r>
            <a:r>
              <a:rPr lang="en-US" altLang="zh-CN" sz="2400" b="1" dirty="0">
                <a:solidFill>
                  <a:srgbClr val="FF6600"/>
                </a:solidFill>
                <a:latin typeface="+mn-ea"/>
                <a:ea typeface="+mn-ea"/>
              </a:rPr>
              <a:t>》</a:t>
            </a:r>
            <a:r>
              <a:rPr lang="zh-CN" altLang="en-US" sz="2400" b="1" dirty="0">
                <a:solidFill>
                  <a:srgbClr val="FF6600"/>
                </a:solidFill>
                <a:latin typeface="+mn-ea"/>
                <a:ea typeface="+mn-ea"/>
              </a:rPr>
              <a:t>对应课时作业。</a:t>
            </a:r>
            <a:endParaRPr lang="zh-CN" altLang="en-US" sz="2400" b="1" dirty="0">
              <a:solidFill>
                <a:srgbClr val="FF6600"/>
              </a:solidFill>
              <a:latin typeface="+mn-ea"/>
              <a:ea typeface="+mn-ea"/>
            </a:endParaRPr>
          </a:p>
        </p:txBody>
      </p:sp>
      <p:pic>
        <p:nvPicPr>
          <p:cNvPr id="39940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343" t="62199" b="13504"/>
          <a:stretch>
            <a:fillRect/>
          </a:stretch>
        </p:blipFill>
        <p:spPr bwMode="auto">
          <a:xfrm>
            <a:off x="4186238" y="309563"/>
            <a:ext cx="3636962" cy="1481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1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4288"/>
            <a:ext cx="2036763" cy="20351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942" name="文本框 10"/>
          <p:cNvSpPr txBox="1">
            <a:spLocks noChangeArrowheads="1"/>
          </p:cNvSpPr>
          <p:nvPr/>
        </p:nvSpPr>
        <p:spPr bwMode="auto">
          <a:xfrm>
            <a:off x="4991100" y="709613"/>
            <a:ext cx="2025650" cy="71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3200">
                <a:latin typeface="楷体" panose="02010609060101010101" pitchFamily="49" charset="-122"/>
              </a:rPr>
              <a:t>巩固练习</a:t>
            </a:r>
            <a:endParaRPr lang="zh-CN" altLang="en-US" sz="3200">
              <a:latin typeface="楷体" panose="02010609060101010101" pitchFamily="49" charset="-122"/>
            </a:endParaRPr>
          </a:p>
        </p:txBody>
      </p:sp>
      <p:pic>
        <p:nvPicPr>
          <p:cNvPr id="39943" name="图片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17" t="23138" r="14200" b="22263"/>
          <a:stretch>
            <a:fillRect/>
          </a:stretch>
        </p:blipFill>
        <p:spPr bwMode="auto">
          <a:xfrm rot="991066">
            <a:off x="206375" y="1762125"/>
            <a:ext cx="4176713" cy="2809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4" name="图片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337" b="42113"/>
          <a:stretch>
            <a:fillRect/>
          </a:stretch>
        </p:blipFill>
        <p:spPr bwMode="auto">
          <a:xfrm>
            <a:off x="-1549400" y="3041650"/>
            <a:ext cx="12169775" cy="2682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叶盛">
      <a:majorFont>
        <a:latin typeface="Times New Roman"/>
        <a:ea typeface="楷体"/>
        <a:cs typeface=""/>
      </a:majorFont>
      <a:minorFont>
        <a:latin typeface="Times New Roman"/>
        <a:ea typeface="楷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riw32un">
      <a:majorFont>
        <a:latin typeface="Times New Roman"/>
        <a:ea typeface="黑体"/>
        <a:cs typeface=""/>
      </a:majorFont>
      <a:minorFont>
        <a:latin typeface="Times New Roman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solidFill>
          <a:srgbClr val="FFFFFF"/>
        </a:solidFill>
        <a:ln w="19050">
          <a:solidFill>
            <a:srgbClr val="3399FF"/>
          </a:solidFill>
          <a:miter lim="800000"/>
        </a:ln>
      </a:spPr>
      <a:bodyPr/>
      <a:lstStyle>
        <a:defPPr algn="l" eaLnBrk="1" hangingPunct="1">
          <a:lnSpc>
            <a:spcPct val="130000"/>
          </a:lnSpc>
          <a:defRPr sz="2800" b="1" dirty="0">
            <a:solidFill>
              <a:srgbClr val="000000"/>
            </a:solidFill>
            <a:latin typeface="+mn-lt"/>
            <a:ea typeface="楷体" panose="02010609060101010101" pitchFamily="49" charset="-122"/>
          </a:defRPr>
        </a:defPPr>
      </a:lstStyle>
    </a:spDef>
    <a:txDef>
      <a:spPr>
        <a:noFill/>
      </a:spPr>
      <a:bodyPr wrap="square" rtlCol="0">
        <a:spAutoFit/>
      </a:bodyPr>
      <a:lstStyle>
        <a:defPPr algn="l">
          <a:defRPr sz="3200" b="1" smtClean="0">
            <a:latin typeface="+mj-lt"/>
            <a:ea typeface="黑体" panose="02010609060101010101" pitchFamily="49" charset="-122"/>
            <a:cs typeface="Times New Roman" panose="02020603050405020304" pitchFamily="18" charset="0"/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720</Words>
  <Application>WPS 演示</Application>
  <PresentationFormat>全屏显示(16:9)</PresentationFormat>
  <Paragraphs>137</Paragraphs>
  <Slides>13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3</vt:i4>
      </vt:variant>
      <vt:variant>
        <vt:lpstr>幻灯片标题</vt:lpstr>
      </vt:variant>
      <vt:variant>
        <vt:i4>13</vt:i4>
      </vt:variant>
    </vt:vector>
  </HeadingPairs>
  <TitlesOfParts>
    <vt:vector size="28" baseType="lpstr">
      <vt:lpstr>Arial</vt:lpstr>
      <vt:lpstr>宋体</vt:lpstr>
      <vt:lpstr>Wingdings</vt:lpstr>
      <vt:lpstr>Times New Roman</vt:lpstr>
      <vt:lpstr>楷体</vt:lpstr>
      <vt:lpstr>inpin heiti</vt:lpstr>
      <vt:lpstr>微软雅黑</vt:lpstr>
      <vt:lpstr>黑体</vt:lpstr>
      <vt:lpstr>方正粗黑繁体</vt:lpstr>
      <vt:lpstr>等线 Light</vt:lpstr>
      <vt:lpstr>等线</vt:lpstr>
      <vt:lpstr>Arial Unicode MS</vt:lpstr>
      <vt:lpstr>自定义设计方案</vt:lpstr>
      <vt:lpstr>2_自定义设计方案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zyccl</Company>
  <LinksUpToDate>false</LinksUpToDate>
  <SharedDoc>false</SharedDoc>
  <HyperlinksChanged>false</HyperlinksChanged>
  <AppVersion>14.0000</AppVersion>
  <Manager>状元成才路</Manager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creator>状元成才路</dc:creator>
  <cp:keywords>状元成才路</cp:keywords>
  <dc:description>状元成才路</dc:description>
  <dc:subject>状元成才路</dc:subject>
  <cp:category>状元成才路</cp:category>
  <cp:lastModifiedBy>Peng Fanmo</cp:lastModifiedBy>
  <cp:revision>481</cp:revision>
  <dcterms:created xsi:type="dcterms:W3CDTF">2015-08-27T07:30:00Z</dcterms:created>
  <dcterms:modified xsi:type="dcterms:W3CDTF">2025-12-12T08:33:05Z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2052-11.8.2.8411</vt:lpwstr>
  </property>
</Properties>
</file>