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  <p:sldMasterId id="2147483648" r:id="rId2"/>
  </p:sldMasterIdLst>
  <p:notesMasterIdLst>
    <p:notesMasterId r:id="rId17"/>
  </p:notesMasterIdLst>
  <p:sldIdLst>
    <p:sldId id="263" r:id="rId3"/>
    <p:sldId id="374" r:id="rId4"/>
    <p:sldId id="382" r:id="rId5"/>
    <p:sldId id="375" r:id="rId6"/>
    <p:sldId id="383" r:id="rId7"/>
    <p:sldId id="384" r:id="rId8"/>
    <p:sldId id="385" r:id="rId9"/>
    <p:sldId id="379" r:id="rId10"/>
    <p:sldId id="380" r:id="rId11"/>
    <p:sldId id="381" r:id="rId12"/>
    <p:sldId id="277" r:id="rId13"/>
    <p:sldId id="363" r:id="rId14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1A1F"/>
    <a:srgbClr val="0000FF"/>
    <a:srgbClr val="4368AA"/>
    <a:srgbClr val="BCEADF"/>
    <a:srgbClr val="FFFFFF"/>
    <a:srgbClr val="FDFCED"/>
    <a:srgbClr val="CBE10E"/>
    <a:srgbClr val="4066A9"/>
    <a:srgbClr val="385787"/>
    <a:srgbClr val="2038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82" autoAdjust="0"/>
    <p:restoredTop sz="95238" autoAdjust="0"/>
  </p:normalViewPr>
  <p:slideViewPr>
    <p:cSldViewPr>
      <p:cViewPr varScale="1">
        <p:scale>
          <a:sx n="136" d="100"/>
          <a:sy n="136" d="100"/>
        </p:scale>
        <p:origin x="138" y="168"/>
      </p:cViewPr>
      <p:guideLst>
        <p:guide orient="horz" pos="1632"/>
        <p:guide orient="horz" pos="713"/>
        <p:guide orient="horz" pos="2970"/>
        <p:guide pos="15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53F2C87B-AD9D-4648-BC22-E8FCD92F99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1B1F59D-090C-455A-9E03-F7A4C1C1515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DE0A1E2D-B385-43C7-BB9A-79B0E519B2E4}" type="datetimeFigureOut">
              <a:rPr lang="zh-CN" altLang="en-US"/>
              <a:pPr>
                <a:defRPr/>
              </a:pPr>
              <a:t>2025/12/25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E3038205-CFE7-48FB-B22A-E27A2CDB7E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9764669B-9A1F-4466-A93A-002C0DB3A9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A4264DF-F7A6-4961-BE18-1C5537EE3EC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7F46F8D-7000-4B0A-BDBF-356007DD1F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8CC23553-F365-4EB0-A0C2-1172FCBD7403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>
            <a:extLst>
              <a:ext uri="{FF2B5EF4-FFF2-40B4-BE49-F238E27FC236}">
                <a16:creationId xmlns:a16="http://schemas.microsoft.com/office/drawing/2014/main" id="{4CD26643-83BF-451E-8DA9-DD2E9E447B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>
            <a:extLst>
              <a:ext uri="{FF2B5EF4-FFF2-40B4-BE49-F238E27FC236}">
                <a16:creationId xmlns:a16="http://schemas.microsoft.com/office/drawing/2014/main" id="{9EB005BA-29E5-4A89-BAD8-B1F2FADE3C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4580" name="灯片编号占位符 3">
            <a:extLst>
              <a:ext uri="{FF2B5EF4-FFF2-40B4-BE49-F238E27FC236}">
                <a16:creationId xmlns:a16="http://schemas.microsoft.com/office/drawing/2014/main" id="{AB5E0C62-3784-4594-8362-2937AB6314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5A0AFD59-176C-481E-A339-9990600C4365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pPr/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730AEE6-FE3B-454B-A81B-60A67E9CEF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508B00E3-A28D-43D5-89BB-77F3AAB0B0A1}"/>
              </a:ext>
            </a:extLst>
          </p:cNvPr>
          <p:cNvSpPr/>
          <p:nvPr userDrawn="1"/>
        </p:nvSpPr>
        <p:spPr>
          <a:xfrm>
            <a:off x="0" y="23813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598B9AE-A0D3-48FA-A4E4-B6092195AE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3688"/>
            <a:ext cx="9144000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形 10">
            <a:extLst>
              <a:ext uri="{FF2B5EF4-FFF2-40B4-BE49-F238E27FC236}">
                <a16:creationId xmlns:a16="http://schemas.microsoft.com/office/drawing/2014/main" id="{E7F555CF-F1C9-4802-9F09-2C035F2E6BB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289175" y="3327400"/>
            <a:ext cx="4565650" cy="1620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F9CD2CAE-BA15-4381-88FA-892CA1DA612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9297" y="2381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7054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019FEBC-9F6D-49DB-B8D0-29BAEC32454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4260EDEE-B7F0-4867-ACA4-E19AE280127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33FF5459-08A3-4584-8C0A-3BF5A9026B43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CEA22F8-793D-4CE9-B31B-C50681F3B0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4193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819F404-8C73-403C-9B12-24CC281CF4F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5F4FAEC-6F6E-4F10-B9AF-2F6CF0882910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F3698DE4-943B-4CFC-B1BE-037058EEAE6E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73B3347-8383-4E96-B024-828A47BE0C1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3ACC15A5-4759-4CC9-BFB3-07DC9C650D8E}"/>
              </a:ext>
            </a:extLst>
          </p:cNvPr>
          <p:cNvCxnSpPr>
            <a:cxnSpLocks/>
          </p:cNvCxnSpPr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4">
            <a:extLst>
              <a:ext uri="{FF2B5EF4-FFF2-40B4-BE49-F238E27FC236}">
                <a16:creationId xmlns:a16="http://schemas.microsoft.com/office/drawing/2014/main" id="{5737D929-61CE-45FF-A458-24CE9A523C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6045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8EB508C-9D14-4E34-8839-537535FE3C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13E951FF-755F-4B46-85A9-0C5B69C2108D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8E4BBECE-B7E3-494A-AB05-0701ECC05CD0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B0E1FBF-FF5C-4826-BD30-C7E43B29792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E96A1279-9561-4600-8548-DD59A377877E}"/>
              </a:ext>
            </a:extLst>
          </p:cNvPr>
          <p:cNvCxnSpPr>
            <a:cxnSpLocks/>
          </p:cNvCxnSpPr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5FE51ABC-2FF4-4E21-8B22-1E0CE9A42AD7}"/>
              </a:ext>
            </a:extLst>
          </p:cNvPr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一、新课导入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A16E4723-C419-4200-9FA8-0E340052D7A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5349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0280A2C-4D31-4637-A9E1-8E1D0AACF0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4B512EAE-14BE-490E-9C78-972FF0A1C80D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A4F5345B-7283-4FA2-A66C-CA130E6E7041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A66F911-5214-4EC5-BFA7-BEBE05712D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1A5B31FE-27C9-4770-870A-1B20D24C732B}"/>
              </a:ext>
            </a:extLst>
          </p:cNvPr>
          <p:cNvCxnSpPr>
            <a:cxnSpLocks/>
          </p:cNvCxnSpPr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3807CDB6-734F-47A2-9C19-497CAA6BC8E1}"/>
              </a:ext>
            </a:extLst>
          </p:cNvPr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二、探究新知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74207937-41C3-4156-9FCD-B7A76874070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1044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1204A2E-98DB-43AC-BF84-24578E08D1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FA72960E-8676-4F79-9D68-315E10D4F9C9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DAB3C032-30FB-4B3E-B244-A2AC68D192CF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08C9557-E4E5-41EB-8095-98909D5F70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DF6FA2B-3F06-4649-9CFF-24CCBEE14DBD}"/>
              </a:ext>
            </a:extLst>
          </p:cNvPr>
          <p:cNvCxnSpPr>
            <a:cxnSpLocks/>
          </p:cNvCxnSpPr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B6DD8E55-A4A6-4815-A15D-3448168FCFEA}"/>
              </a:ext>
            </a:extLst>
          </p:cNvPr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三、随堂练习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D5BF7710-5911-459B-9F17-C910B57D764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2813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B0D6B56-72C3-4694-AB8A-BB09EDCFF5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935E405-60D5-4D65-AEAA-BBF29F3AA6BC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6F10C1C5-7D33-4EC8-B10A-188816DE6FCB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4E1CD4-A99C-44E1-9B5F-E7A36FF16F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19C95F9F-D2F3-477F-9373-7F5327B71FD3}"/>
              </a:ext>
            </a:extLst>
          </p:cNvPr>
          <p:cNvCxnSpPr>
            <a:cxnSpLocks/>
          </p:cNvCxnSpPr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6B54BB5B-992E-4AC4-AAA9-08265F69191B}"/>
              </a:ext>
            </a:extLst>
          </p:cNvPr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四、课堂小结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14AAC80A-97D7-463E-BA29-3444C2AACA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512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06723CC-95EA-46C9-BC85-FFB20696949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CA26019-EAD8-444D-9F1F-076DF3A8163A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BFE56CD5-259D-46BD-AAE9-F36708E97425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DDFF9D9-A518-4D41-9CB7-C08C66BD0E1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CAE2C84C-2F54-4B19-BF49-CD58DD1C6567}"/>
              </a:ext>
            </a:extLst>
          </p:cNvPr>
          <p:cNvCxnSpPr>
            <a:cxnSpLocks/>
          </p:cNvCxnSpPr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A63478A3-BD19-47AB-A34F-C563BDAB7FF5}"/>
              </a:ext>
            </a:extLst>
          </p:cNvPr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五、巩固练习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839F3715-2E2E-4216-BD36-0FD49BA4D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5320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2C33CA7-8AC1-4C52-85E8-FCE7DC6CC6EA}"/>
              </a:ext>
            </a:extLst>
          </p:cNvPr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声  明</a:t>
            </a:r>
          </a:p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本文件仅用于个人学习、研究或欣赏，以及其他非商业性或非盈利性用途，但同时应遵守著作权法及其他相关法律的规定，不得侵犯本公司及相关权利人的合法权利。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武汉天成贵龙文化传播有限公司</a:t>
            </a: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7238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94D1E74-9595-4019-99FD-0DD581AFCCD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4763" y="19050"/>
            <a:ext cx="9159876" cy="5143500"/>
            <a:chOff x="-15865" y="0"/>
            <a:chExt cx="9159866" cy="514350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C8FF23E4-0980-4FA2-8603-ADAA9D937534}"/>
                </a:ext>
              </a:extLst>
            </p:cNvPr>
            <p:cNvSpPr/>
            <p:nvPr/>
          </p:nvSpPr>
          <p:spPr>
            <a:xfrm>
              <a:off x="11" y="0"/>
              <a:ext cx="9143990" cy="5143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3C916A76-8841-419A-A266-07292D28BC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15865" y="207562"/>
              <a:ext cx="9159866" cy="4935938"/>
              <a:chOff x="-15864" y="207562"/>
              <a:chExt cx="9159866" cy="4935938"/>
            </a:xfrm>
          </p:grpSpPr>
          <p:sp>
            <p:nvSpPr>
              <p:cNvPr id="5" name="任意多边形 2">
                <a:extLst>
                  <a:ext uri="{FF2B5EF4-FFF2-40B4-BE49-F238E27FC236}">
                    <a16:creationId xmlns:a16="http://schemas.microsoft.com/office/drawing/2014/main" id="{A0726418-AC32-466A-BEB0-321E36B1A5EC}"/>
                  </a:ext>
                </a:extLst>
              </p:cNvPr>
              <p:cNvSpPr/>
              <p:nvPr/>
            </p:nvSpPr>
            <p:spPr>
              <a:xfrm>
                <a:off x="-15864" y="3065463"/>
                <a:ext cx="9159866" cy="2078037"/>
              </a:xfrm>
              <a:custGeom>
                <a:avLst/>
                <a:gdLst>
                  <a:gd name="connsiteX0" fmla="*/ 0 w 12213154"/>
                  <a:gd name="connsiteY0" fmla="*/ 2586699 h 2770197"/>
                  <a:gd name="connsiteX1" fmla="*/ 60560 w 12213154"/>
                  <a:gd name="connsiteY1" fmla="*/ 2594946 h 2770197"/>
                  <a:gd name="connsiteX2" fmla="*/ 2940804 w 12213154"/>
                  <a:gd name="connsiteY2" fmla="*/ 2770197 h 2770197"/>
                  <a:gd name="connsiteX3" fmla="*/ 0 w 12213154"/>
                  <a:gd name="connsiteY3" fmla="*/ 2770197 h 2770197"/>
                  <a:gd name="connsiteX4" fmla="*/ 12213154 w 12213154"/>
                  <a:gd name="connsiteY4" fmla="*/ 0 h 2770197"/>
                  <a:gd name="connsiteX5" fmla="*/ 12213154 w 12213154"/>
                  <a:gd name="connsiteY5" fmla="*/ 2770197 h 2770197"/>
                  <a:gd name="connsiteX6" fmla="*/ 2940804 w 12213154"/>
                  <a:gd name="connsiteY6" fmla="*/ 2770197 h 2770197"/>
                  <a:gd name="connsiteX7" fmla="*/ 12191096 w 12213154"/>
                  <a:gd name="connsiteY7" fmla="*/ 31262 h 277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13154" h="2770197">
                    <a:moveTo>
                      <a:pt x="0" y="2586699"/>
                    </a:moveTo>
                    <a:lnTo>
                      <a:pt x="60560" y="2594946"/>
                    </a:lnTo>
                    <a:cubicBezTo>
                      <a:pt x="970428" y="2708841"/>
                      <a:pt x="1937812" y="2770197"/>
                      <a:pt x="2940804" y="2770197"/>
                    </a:cubicBezTo>
                    <a:lnTo>
                      <a:pt x="0" y="2770197"/>
                    </a:lnTo>
                    <a:close/>
                    <a:moveTo>
                      <a:pt x="12213154" y="0"/>
                    </a:moveTo>
                    <a:lnTo>
                      <a:pt x="12213154" y="2770197"/>
                    </a:lnTo>
                    <a:lnTo>
                      <a:pt x="2940804" y="2770197"/>
                    </a:lnTo>
                    <a:cubicBezTo>
                      <a:pt x="7287102" y="2770197"/>
                      <a:pt x="10964770" y="1618062"/>
                      <a:pt x="12191096" y="31262"/>
                    </a:cubicBezTo>
                    <a:close/>
                  </a:path>
                </a:pathLst>
              </a:custGeom>
              <a:solidFill>
                <a:srgbClr val="8DC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80CF73F1-07A5-4F56-A20A-D965DBC7A7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1291772">
                <a:off x="4773845" y="2066086"/>
                <a:ext cx="921544" cy="1913812"/>
                <a:chOff x="10922634" y="3936050"/>
                <a:chExt cx="1228725" cy="2551749"/>
              </a:xfrm>
            </p:grpSpPr>
            <p:grpSp>
              <p:nvGrpSpPr>
                <p:cNvPr id="38" name="组合 37">
                  <a:extLst>
                    <a:ext uri="{FF2B5EF4-FFF2-40B4-BE49-F238E27FC236}">
                      <a16:creationId xmlns:a16="http://schemas.microsoft.com/office/drawing/2014/main" id="{6625CD43-916B-4795-8B8C-E8A81F8890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029950" y="4058923"/>
                  <a:ext cx="1033462" cy="2428876"/>
                  <a:chOff x="10836275" y="9112251"/>
                  <a:chExt cx="1033462" cy="2428876"/>
                </a:xfrm>
              </p:grpSpPr>
              <p:sp>
                <p:nvSpPr>
                  <p:cNvPr id="40" name="Freeform 138">
                    <a:extLst>
                      <a:ext uri="{FF2B5EF4-FFF2-40B4-BE49-F238E27FC236}">
                        <a16:creationId xmlns:a16="http://schemas.microsoft.com/office/drawing/2014/main" id="{0B92692D-46E0-4EBC-A3FF-A2A1832E41D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1338431" y="10088210"/>
                    <a:ext cx="194733" cy="146051"/>
                  </a:xfrm>
                  <a:custGeom>
                    <a:avLst/>
                    <a:gdLst>
                      <a:gd name="T0" fmla="*/ 0 w 123"/>
                      <a:gd name="T1" fmla="*/ 19 h 91"/>
                      <a:gd name="T2" fmla="*/ 13 w 123"/>
                      <a:gd name="T3" fmla="*/ 91 h 91"/>
                      <a:gd name="T4" fmla="*/ 123 w 123"/>
                      <a:gd name="T5" fmla="*/ 72 h 91"/>
                      <a:gd name="T6" fmla="*/ 109 w 123"/>
                      <a:gd name="T7" fmla="*/ 0 h 91"/>
                      <a:gd name="T8" fmla="*/ 0 w 123"/>
                      <a:gd name="T9" fmla="*/ 19 h 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" h="91">
                        <a:moveTo>
                          <a:pt x="0" y="19"/>
                        </a:moveTo>
                        <a:lnTo>
                          <a:pt x="13" y="91"/>
                        </a:lnTo>
                        <a:lnTo>
                          <a:pt x="123" y="72"/>
                        </a:lnTo>
                        <a:lnTo>
                          <a:pt x="109" y="0"/>
                        </a:lnTo>
                        <a:lnTo>
                          <a:pt x="0" y="19"/>
                        </a:lnTo>
                        <a:close/>
                      </a:path>
                    </a:pathLst>
                  </a:custGeom>
                  <a:solidFill>
                    <a:srgbClr val="4D4D4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1" name="Freeform 139">
                    <a:extLst>
                      <a:ext uri="{FF2B5EF4-FFF2-40B4-BE49-F238E27FC236}">
                        <a16:creationId xmlns:a16="http://schemas.microsoft.com/office/drawing/2014/main" id="{DCA857F6-3422-47C5-929E-506FDD21BB2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0821947" y="9099959"/>
                    <a:ext cx="764115" cy="927100"/>
                  </a:xfrm>
                  <a:custGeom>
                    <a:avLst/>
                    <a:gdLst>
                      <a:gd name="T0" fmla="*/ 97 w 182"/>
                      <a:gd name="T1" fmla="*/ 218 h 220"/>
                      <a:gd name="T2" fmla="*/ 119 w 182"/>
                      <a:gd name="T3" fmla="*/ 220 h 220"/>
                      <a:gd name="T4" fmla="*/ 127 w 182"/>
                      <a:gd name="T5" fmla="*/ 220 h 220"/>
                      <a:gd name="T6" fmla="*/ 119 w 182"/>
                      <a:gd name="T7" fmla="*/ 220 h 220"/>
                      <a:gd name="T8" fmla="*/ 97 w 182"/>
                      <a:gd name="T9" fmla="*/ 218 h 220"/>
                      <a:gd name="T10" fmla="*/ 119 w 182"/>
                      <a:gd name="T11" fmla="*/ 0 h 220"/>
                      <a:gd name="T12" fmla="*/ 99 w 182"/>
                      <a:gd name="T13" fmla="*/ 2 h 220"/>
                      <a:gd name="T14" fmla="*/ 11 w 182"/>
                      <a:gd name="T15" fmla="*/ 130 h 220"/>
                      <a:gd name="T16" fmla="*/ 64 w 182"/>
                      <a:gd name="T17" fmla="*/ 205 h 220"/>
                      <a:gd name="T18" fmla="*/ 56 w 182"/>
                      <a:gd name="T19" fmla="*/ 200 h 220"/>
                      <a:gd name="T20" fmla="*/ 182 w 182"/>
                      <a:gd name="T21" fmla="*/ 20 h 220"/>
                      <a:gd name="T22" fmla="*/ 119 w 182"/>
                      <a:gd name="T23" fmla="*/ 0 h 2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82" h="220">
                        <a:moveTo>
                          <a:pt x="97" y="218"/>
                        </a:moveTo>
                        <a:cubicBezTo>
                          <a:pt x="104" y="219"/>
                          <a:pt x="111" y="220"/>
                          <a:pt x="119" y="220"/>
                        </a:cubicBezTo>
                        <a:cubicBezTo>
                          <a:pt x="121" y="220"/>
                          <a:pt x="124" y="220"/>
                          <a:pt x="127" y="220"/>
                        </a:cubicBezTo>
                        <a:cubicBezTo>
                          <a:pt x="124" y="220"/>
                          <a:pt x="122" y="220"/>
                          <a:pt x="119" y="220"/>
                        </a:cubicBezTo>
                        <a:cubicBezTo>
                          <a:pt x="112" y="220"/>
                          <a:pt x="104" y="219"/>
                          <a:pt x="97" y="218"/>
                        </a:cubicBezTo>
                        <a:moveTo>
                          <a:pt x="119" y="0"/>
                        </a:moveTo>
                        <a:cubicBezTo>
                          <a:pt x="113" y="0"/>
                          <a:pt x="106" y="1"/>
                          <a:pt x="99" y="2"/>
                        </a:cubicBezTo>
                        <a:cubicBezTo>
                          <a:pt x="40" y="13"/>
                          <a:pt x="0" y="70"/>
                          <a:pt x="11" y="130"/>
                        </a:cubicBezTo>
                        <a:cubicBezTo>
                          <a:pt x="17" y="163"/>
                          <a:pt x="37" y="189"/>
                          <a:pt x="64" y="205"/>
                        </a:cubicBezTo>
                        <a:cubicBezTo>
                          <a:pt x="61" y="204"/>
                          <a:pt x="59" y="202"/>
                          <a:pt x="56" y="200"/>
                        </a:cubicBezTo>
                        <a:cubicBezTo>
                          <a:pt x="182" y="20"/>
                          <a:pt x="182" y="20"/>
                          <a:pt x="182" y="20"/>
                        </a:cubicBezTo>
                        <a:cubicBezTo>
                          <a:pt x="164" y="7"/>
                          <a:pt x="142" y="0"/>
                          <a:pt x="119" y="0"/>
                        </a:cubicBezTo>
                      </a:path>
                    </a:pathLst>
                  </a:custGeom>
                  <a:solidFill>
                    <a:srgbClr val="C3BBBB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2" name="Freeform 140">
                    <a:extLst>
                      <a:ext uri="{FF2B5EF4-FFF2-40B4-BE49-F238E27FC236}">
                        <a16:creationId xmlns:a16="http://schemas.microsoft.com/office/drawing/2014/main" id="{335EC126-BE64-4448-8443-2253356053F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1082607" y="9189341"/>
                    <a:ext cx="757765" cy="844549"/>
                  </a:xfrm>
                  <a:custGeom>
                    <a:avLst/>
                    <a:gdLst>
                      <a:gd name="T0" fmla="*/ 0 w 180"/>
                      <a:gd name="T1" fmla="*/ 185 h 200"/>
                      <a:gd name="T2" fmla="*/ 33 w 180"/>
                      <a:gd name="T3" fmla="*/ 198 h 200"/>
                      <a:gd name="T4" fmla="*/ 0 w 180"/>
                      <a:gd name="T5" fmla="*/ 185 h 200"/>
                      <a:gd name="T6" fmla="*/ 118 w 180"/>
                      <a:gd name="T7" fmla="*/ 0 h 200"/>
                      <a:gd name="T8" fmla="*/ 118 w 180"/>
                      <a:gd name="T9" fmla="*/ 0 h 200"/>
                      <a:gd name="T10" fmla="*/ 163 w 180"/>
                      <a:gd name="T11" fmla="*/ 70 h 200"/>
                      <a:gd name="T12" fmla="*/ 75 w 180"/>
                      <a:gd name="T13" fmla="*/ 198 h 200"/>
                      <a:gd name="T14" fmla="*/ 63 w 180"/>
                      <a:gd name="T15" fmla="*/ 200 h 200"/>
                      <a:gd name="T16" fmla="*/ 145 w 180"/>
                      <a:gd name="T17" fmla="*/ 153 h 200"/>
                      <a:gd name="T18" fmla="*/ 118 w 180"/>
                      <a:gd name="T19" fmla="*/ 0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80" h="200">
                        <a:moveTo>
                          <a:pt x="0" y="185"/>
                        </a:moveTo>
                        <a:cubicBezTo>
                          <a:pt x="10" y="191"/>
                          <a:pt x="22" y="195"/>
                          <a:pt x="33" y="198"/>
                        </a:cubicBezTo>
                        <a:cubicBezTo>
                          <a:pt x="21" y="195"/>
                          <a:pt x="10" y="191"/>
                          <a:pt x="0" y="185"/>
                        </a:cubicBezTo>
                        <a:moveTo>
                          <a:pt x="118" y="0"/>
                        </a:moveTo>
                        <a:cubicBezTo>
                          <a:pt x="118" y="0"/>
                          <a:pt x="118" y="0"/>
                          <a:pt x="118" y="0"/>
                        </a:cubicBezTo>
                        <a:cubicBezTo>
                          <a:pt x="141" y="16"/>
                          <a:pt x="158" y="40"/>
                          <a:pt x="163" y="70"/>
                        </a:cubicBezTo>
                        <a:cubicBezTo>
                          <a:pt x="174" y="130"/>
                          <a:pt x="134" y="187"/>
                          <a:pt x="75" y="198"/>
                        </a:cubicBezTo>
                        <a:cubicBezTo>
                          <a:pt x="71" y="199"/>
                          <a:pt x="67" y="199"/>
                          <a:pt x="63" y="200"/>
                        </a:cubicBezTo>
                        <a:cubicBezTo>
                          <a:pt x="95" y="197"/>
                          <a:pt x="126" y="181"/>
                          <a:pt x="145" y="153"/>
                        </a:cubicBezTo>
                        <a:cubicBezTo>
                          <a:pt x="180" y="103"/>
                          <a:pt x="168" y="34"/>
                          <a:pt x="118" y="0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3" name="Freeform 141">
                    <a:extLst>
                      <a:ext uri="{FF2B5EF4-FFF2-40B4-BE49-F238E27FC236}">
                        <a16:creationId xmlns:a16="http://schemas.microsoft.com/office/drawing/2014/main" id="{6BEF7697-450E-4DE0-8A57-D6012C32B36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1054071" y="9190474"/>
                    <a:ext cx="764115" cy="838200"/>
                  </a:xfrm>
                  <a:custGeom>
                    <a:avLst/>
                    <a:gdLst>
                      <a:gd name="T0" fmla="*/ 126 w 182"/>
                      <a:gd name="T1" fmla="*/ 0 h 200"/>
                      <a:gd name="T2" fmla="*/ 0 w 182"/>
                      <a:gd name="T3" fmla="*/ 180 h 200"/>
                      <a:gd name="T4" fmla="*/ 8 w 182"/>
                      <a:gd name="T5" fmla="*/ 185 h 200"/>
                      <a:gd name="T6" fmla="*/ 41 w 182"/>
                      <a:gd name="T7" fmla="*/ 198 h 200"/>
                      <a:gd name="T8" fmla="*/ 63 w 182"/>
                      <a:gd name="T9" fmla="*/ 200 h 200"/>
                      <a:gd name="T10" fmla="*/ 71 w 182"/>
                      <a:gd name="T11" fmla="*/ 200 h 200"/>
                      <a:gd name="T12" fmla="*/ 83 w 182"/>
                      <a:gd name="T13" fmla="*/ 198 h 200"/>
                      <a:gd name="T14" fmla="*/ 171 w 182"/>
                      <a:gd name="T15" fmla="*/ 70 h 200"/>
                      <a:gd name="T16" fmla="*/ 126 w 182"/>
                      <a:gd name="T17" fmla="*/ 0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82" h="200">
                        <a:moveTo>
                          <a:pt x="126" y="0"/>
                        </a:moveTo>
                        <a:cubicBezTo>
                          <a:pt x="0" y="180"/>
                          <a:pt x="0" y="180"/>
                          <a:pt x="0" y="180"/>
                        </a:cubicBezTo>
                        <a:cubicBezTo>
                          <a:pt x="3" y="182"/>
                          <a:pt x="5" y="184"/>
                          <a:pt x="8" y="185"/>
                        </a:cubicBezTo>
                        <a:cubicBezTo>
                          <a:pt x="18" y="191"/>
                          <a:pt x="29" y="195"/>
                          <a:pt x="41" y="198"/>
                        </a:cubicBezTo>
                        <a:cubicBezTo>
                          <a:pt x="48" y="199"/>
                          <a:pt x="56" y="200"/>
                          <a:pt x="63" y="200"/>
                        </a:cubicBezTo>
                        <a:cubicBezTo>
                          <a:pt x="66" y="200"/>
                          <a:pt x="68" y="200"/>
                          <a:pt x="71" y="200"/>
                        </a:cubicBezTo>
                        <a:cubicBezTo>
                          <a:pt x="75" y="199"/>
                          <a:pt x="79" y="199"/>
                          <a:pt x="83" y="198"/>
                        </a:cubicBezTo>
                        <a:cubicBezTo>
                          <a:pt x="142" y="187"/>
                          <a:pt x="182" y="130"/>
                          <a:pt x="171" y="70"/>
                        </a:cubicBezTo>
                        <a:cubicBezTo>
                          <a:pt x="166" y="40"/>
                          <a:pt x="149" y="16"/>
                          <a:pt x="126" y="0"/>
                        </a:cubicBezTo>
                      </a:path>
                    </a:pathLst>
                  </a:custGeom>
                  <a:solidFill>
                    <a:srgbClr val="DBD6D6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4" name="Freeform 142">
                    <a:extLst>
                      <a:ext uri="{FF2B5EF4-FFF2-40B4-BE49-F238E27FC236}">
                        <a16:creationId xmlns:a16="http://schemas.microsoft.com/office/drawing/2014/main" id="{1FA96166-C0A2-4709-BE96-85B3B9D94ED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1334615" y="10206948"/>
                    <a:ext cx="459315" cy="1293283"/>
                  </a:xfrm>
                  <a:custGeom>
                    <a:avLst/>
                    <a:gdLst>
                      <a:gd name="T0" fmla="*/ 103 w 109"/>
                      <a:gd name="T1" fmla="*/ 256 h 308"/>
                      <a:gd name="T2" fmla="*/ 53 w 109"/>
                      <a:gd name="T3" fmla="*/ 4 h 308"/>
                      <a:gd name="T4" fmla="*/ 48 w 109"/>
                      <a:gd name="T5" fmla="*/ 0 h 308"/>
                      <a:gd name="T6" fmla="*/ 4 w 109"/>
                      <a:gd name="T7" fmla="*/ 8 h 308"/>
                      <a:gd name="T8" fmla="*/ 0 w 109"/>
                      <a:gd name="T9" fmla="*/ 13 h 308"/>
                      <a:gd name="T10" fmla="*/ 42 w 109"/>
                      <a:gd name="T11" fmla="*/ 267 h 308"/>
                      <a:gd name="T12" fmla="*/ 45 w 109"/>
                      <a:gd name="T13" fmla="*/ 280 h 308"/>
                      <a:gd name="T14" fmla="*/ 81 w 109"/>
                      <a:gd name="T15" fmla="*/ 305 h 308"/>
                      <a:gd name="T16" fmla="*/ 106 w 109"/>
                      <a:gd name="T17" fmla="*/ 269 h 308"/>
                      <a:gd name="T18" fmla="*/ 103 w 109"/>
                      <a:gd name="T19" fmla="*/ 256 h 3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9" h="308">
                        <a:moveTo>
                          <a:pt x="103" y="256"/>
                        </a:moveTo>
                        <a:cubicBezTo>
                          <a:pt x="53" y="4"/>
                          <a:pt x="53" y="4"/>
                          <a:pt x="53" y="4"/>
                        </a:cubicBezTo>
                        <a:cubicBezTo>
                          <a:pt x="53" y="1"/>
                          <a:pt x="51" y="0"/>
                          <a:pt x="48" y="0"/>
                        </a:cubicBezTo>
                        <a:cubicBezTo>
                          <a:pt x="4" y="8"/>
                          <a:pt x="4" y="8"/>
                          <a:pt x="4" y="8"/>
                        </a:cubicBezTo>
                        <a:cubicBezTo>
                          <a:pt x="2" y="9"/>
                          <a:pt x="0" y="11"/>
                          <a:pt x="0" y="13"/>
                        </a:cubicBezTo>
                        <a:cubicBezTo>
                          <a:pt x="42" y="267"/>
                          <a:pt x="42" y="267"/>
                          <a:pt x="42" y="267"/>
                        </a:cubicBezTo>
                        <a:cubicBezTo>
                          <a:pt x="45" y="280"/>
                          <a:pt x="45" y="280"/>
                          <a:pt x="45" y="280"/>
                        </a:cubicBezTo>
                        <a:cubicBezTo>
                          <a:pt x="48" y="297"/>
                          <a:pt x="64" y="308"/>
                          <a:pt x="81" y="305"/>
                        </a:cubicBezTo>
                        <a:cubicBezTo>
                          <a:pt x="98" y="302"/>
                          <a:pt x="109" y="286"/>
                          <a:pt x="106" y="269"/>
                        </a:cubicBezTo>
                        <a:lnTo>
                          <a:pt x="103" y="256"/>
                        </a:lnTo>
                        <a:close/>
                      </a:path>
                    </a:pathLst>
                  </a:custGeom>
                  <a:solidFill>
                    <a:srgbClr val="8DC31E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5" name="Freeform 143">
                    <a:extLst>
                      <a:ext uri="{FF2B5EF4-FFF2-40B4-BE49-F238E27FC236}">
                        <a16:creationId xmlns:a16="http://schemas.microsoft.com/office/drawing/2014/main" id="{4F9A2D5F-4666-4B61-BCDA-126F5DDD011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40321" y="9089168"/>
                    <a:ext cx="954614" cy="960967"/>
                  </a:xfrm>
                  <a:custGeom>
                    <a:avLst/>
                    <a:gdLst>
                      <a:gd name="T0" fmla="*/ 94 w 228"/>
                      <a:gd name="T1" fmla="*/ 6 h 228"/>
                      <a:gd name="T2" fmla="*/ 94 w 228"/>
                      <a:gd name="T3" fmla="*/ 1 h 228"/>
                      <a:gd name="T4" fmla="*/ 0 w 228"/>
                      <a:gd name="T5" fmla="*/ 114 h 228"/>
                      <a:gd name="T6" fmla="*/ 1 w 228"/>
                      <a:gd name="T7" fmla="*/ 134 h 228"/>
                      <a:gd name="T8" fmla="*/ 114 w 228"/>
                      <a:gd name="T9" fmla="*/ 228 h 228"/>
                      <a:gd name="T10" fmla="*/ 134 w 228"/>
                      <a:gd name="T11" fmla="*/ 226 h 228"/>
                      <a:gd name="T12" fmla="*/ 228 w 228"/>
                      <a:gd name="T13" fmla="*/ 114 h 228"/>
                      <a:gd name="T14" fmla="*/ 226 w 228"/>
                      <a:gd name="T15" fmla="*/ 94 h 228"/>
                      <a:gd name="T16" fmla="*/ 114 w 228"/>
                      <a:gd name="T17" fmla="*/ 0 h 228"/>
                      <a:gd name="T18" fmla="*/ 94 w 228"/>
                      <a:gd name="T19" fmla="*/ 1 h 228"/>
                      <a:gd name="T20" fmla="*/ 94 w 228"/>
                      <a:gd name="T21" fmla="*/ 6 h 228"/>
                      <a:gd name="T22" fmla="*/ 95 w 228"/>
                      <a:gd name="T23" fmla="*/ 10 h 228"/>
                      <a:gd name="T24" fmla="*/ 114 w 228"/>
                      <a:gd name="T25" fmla="*/ 8 h 228"/>
                      <a:gd name="T26" fmla="*/ 218 w 228"/>
                      <a:gd name="T27" fmla="*/ 95 h 228"/>
                      <a:gd name="T28" fmla="*/ 220 w 228"/>
                      <a:gd name="T29" fmla="*/ 114 h 228"/>
                      <a:gd name="T30" fmla="*/ 133 w 228"/>
                      <a:gd name="T31" fmla="*/ 218 h 228"/>
                      <a:gd name="T32" fmla="*/ 114 w 228"/>
                      <a:gd name="T33" fmla="*/ 220 h 228"/>
                      <a:gd name="T34" fmla="*/ 10 w 228"/>
                      <a:gd name="T35" fmla="*/ 133 h 228"/>
                      <a:gd name="T36" fmla="*/ 8 w 228"/>
                      <a:gd name="T37" fmla="*/ 114 h 228"/>
                      <a:gd name="T38" fmla="*/ 95 w 228"/>
                      <a:gd name="T39" fmla="*/ 10 h 228"/>
                      <a:gd name="T40" fmla="*/ 94 w 228"/>
                      <a:gd name="T41" fmla="*/ 6 h 2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228" h="228">
                        <a:moveTo>
                          <a:pt x="94" y="6"/>
                        </a:moveTo>
                        <a:cubicBezTo>
                          <a:pt x="94" y="1"/>
                          <a:pt x="94" y="1"/>
                          <a:pt x="94" y="1"/>
                        </a:cubicBezTo>
                        <a:cubicBezTo>
                          <a:pt x="38" y="12"/>
                          <a:pt x="0" y="60"/>
                          <a:pt x="0" y="114"/>
                        </a:cubicBezTo>
                        <a:cubicBezTo>
                          <a:pt x="0" y="121"/>
                          <a:pt x="0" y="127"/>
                          <a:pt x="1" y="134"/>
                        </a:cubicBezTo>
                        <a:cubicBezTo>
                          <a:pt x="12" y="190"/>
                          <a:pt x="60" y="228"/>
                          <a:pt x="114" y="228"/>
                        </a:cubicBezTo>
                        <a:cubicBezTo>
                          <a:pt x="121" y="228"/>
                          <a:pt x="127" y="228"/>
                          <a:pt x="134" y="226"/>
                        </a:cubicBezTo>
                        <a:cubicBezTo>
                          <a:pt x="190" y="216"/>
                          <a:pt x="228" y="168"/>
                          <a:pt x="228" y="114"/>
                        </a:cubicBezTo>
                        <a:cubicBezTo>
                          <a:pt x="228" y="107"/>
                          <a:pt x="228" y="100"/>
                          <a:pt x="226" y="94"/>
                        </a:cubicBezTo>
                        <a:cubicBezTo>
                          <a:pt x="216" y="38"/>
                          <a:pt x="168" y="0"/>
                          <a:pt x="114" y="0"/>
                        </a:cubicBezTo>
                        <a:cubicBezTo>
                          <a:pt x="107" y="0"/>
                          <a:pt x="100" y="0"/>
                          <a:pt x="94" y="1"/>
                        </a:cubicBezTo>
                        <a:cubicBezTo>
                          <a:pt x="94" y="6"/>
                          <a:pt x="94" y="6"/>
                          <a:pt x="94" y="6"/>
                        </a:cubicBezTo>
                        <a:cubicBezTo>
                          <a:pt x="95" y="10"/>
                          <a:pt x="95" y="10"/>
                          <a:pt x="95" y="10"/>
                        </a:cubicBezTo>
                        <a:cubicBezTo>
                          <a:pt x="101" y="9"/>
                          <a:pt x="108" y="8"/>
                          <a:pt x="114" y="8"/>
                        </a:cubicBezTo>
                        <a:cubicBezTo>
                          <a:pt x="164" y="8"/>
                          <a:pt x="209" y="44"/>
                          <a:pt x="218" y="95"/>
                        </a:cubicBezTo>
                        <a:cubicBezTo>
                          <a:pt x="219" y="101"/>
                          <a:pt x="220" y="108"/>
                          <a:pt x="220" y="114"/>
                        </a:cubicBezTo>
                        <a:cubicBezTo>
                          <a:pt x="220" y="164"/>
                          <a:pt x="184" y="209"/>
                          <a:pt x="133" y="218"/>
                        </a:cubicBezTo>
                        <a:cubicBezTo>
                          <a:pt x="126" y="219"/>
                          <a:pt x="120" y="220"/>
                          <a:pt x="114" y="220"/>
                        </a:cubicBezTo>
                        <a:cubicBezTo>
                          <a:pt x="64" y="220"/>
                          <a:pt x="19" y="184"/>
                          <a:pt x="10" y="133"/>
                        </a:cubicBezTo>
                        <a:cubicBezTo>
                          <a:pt x="9" y="126"/>
                          <a:pt x="8" y="120"/>
                          <a:pt x="8" y="114"/>
                        </a:cubicBezTo>
                        <a:cubicBezTo>
                          <a:pt x="8" y="64"/>
                          <a:pt x="44" y="19"/>
                          <a:pt x="95" y="10"/>
                        </a:cubicBezTo>
                        <a:lnTo>
                          <a:pt x="94" y="6"/>
                        </a:lnTo>
                        <a:close/>
                      </a:path>
                    </a:pathLst>
                  </a:custGeom>
                  <a:solidFill>
                    <a:srgbClr val="4D4D4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39" name="Freeform 144">
                  <a:extLst>
                    <a:ext uri="{FF2B5EF4-FFF2-40B4-BE49-F238E27FC236}">
                      <a16:creationId xmlns:a16="http://schemas.microsoft.com/office/drawing/2014/main" id="{1EEE13C0-3EC3-4F50-9B5D-45CE9AA146E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901662" y="3933210"/>
                  <a:ext cx="1250949" cy="1212851"/>
                </a:xfrm>
                <a:custGeom>
                  <a:avLst/>
                  <a:gdLst>
                    <a:gd name="T0" fmla="*/ 121 w 290"/>
                    <a:gd name="T1" fmla="*/ 14 h 290"/>
                    <a:gd name="T2" fmla="*/ 14 w 290"/>
                    <a:gd name="T3" fmla="*/ 169 h 290"/>
                    <a:gd name="T4" fmla="*/ 169 w 290"/>
                    <a:gd name="T5" fmla="*/ 276 h 290"/>
                    <a:gd name="T6" fmla="*/ 276 w 290"/>
                    <a:gd name="T7" fmla="*/ 121 h 290"/>
                    <a:gd name="T8" fmla="*/ 121 w 290"/>
                    <a:gd name="T9" fmla="*/ 14 h 290"/>
                    <a:gd name="T10" fmla="*/ 165 w 290"/>
                    <a:gd name="T11" fmla="*/ 253 h 290"/>
                    <a:gd name="T12" fmla="*/ 37 w 290"/>
                    <a:gd name="T13" fmla="*/ 165 h 290"/>
                    <a:gd name="T14" fmla="*/ 125 w 290"/>
                    <a:gd name="T15" fmla="*/ 37 h 290"/>
                    <a:gd name="T16" fmla="*/ 253 w 290"/>
                    <a:gd name="T17" fmla="*/ 125 h 290"/>
                    <a:gd name="T18" fmla="*/ 165 w 290"/>
                    <a:gd name="T19" fmla="*/ 253 h 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90" h="290">
                      <a:moveTo>
                        <a:pt x="121" y="14"/>
                      </a:moveTo>
                      <a:cubicBezTo>
                        <a:pt x="49" y="27"/>
                        <a:pt x="0" y="96"/>
                        <a:pt x="14" y="169"/>
                      </a:cubicBezTo>
                      <a:cubicBezTo>
                        <a:pt x="27" y="241"/>
                        <a:pt x="96" y="290"/>
                        <a:pt x="169" y="276"/>
                      </a:cubicBezTo>
                      <a:cubicBezTo>
                        <a:pt x="241" y="263"/>
                        <a:pt x="290" y="194"/>
                        <a:pt x="276" y="121"/>
                      </a:cubicBezTo>
                      <a:cubicBezTo>
                        <a:pt x="263" y="49"/>
                        <a:pt x="194" y="0"/>
                        <a:pt x="121" y="14"/>
                      </a:cubicBezTo>
                      <a:close/>
                      <a:moveTo>
                        <a:pt x="165" y="253"/>
                      </a:moveTo>
                      <a:cubicBezTo>
                        <a:pt x="105" y="264"/>
                        <a:pt x="48" y="224"/>
                        <a:pt x="37" y="165"/>
                      </a:cubicBezTo>
                      <a:cubicBezTo>
                        <a:pt x="26" y="105"/>
                        <a:pt x="66" y="48"/>
                        <a:pt x="125" y="37"/>
                      </a:cubicBezTo>
                      <a:cubicBezTo>
                        <a:pt x="185" y="26"/>
                        <a:pt x="242" y="66"/>
                        <a:pt x="253" y="125"/>
                      </a:cubicBezTo>
                      <a:cubicBezTo>
                        <a:pt x="264" y="185"/>
                        <a:pt x="224" y="242"/>
                        <a:pt x="165" y="253"/>
                      </a:cubicBezTo>
                      <a:close/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9A5F9D1E-7373-4C5B-8745-86359FA9C75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30510" y="207562"/>
                <a:ext cx="4114201" cy="4454107"/>
                <a:chOff x="430510" y="207562"/>
                <a:chExt cx="4114201" cy="4454107"/>
              </a:xfrm>
            </p:grpSpPr>
            <p:pic>
              <p:nvPicPr>
                <p:cNvPr id="10" name="图片 9">
                  <a:extLst>
                    <a:ext uri="{FF2B5EF4-FFF2-40B4-BE49-F238E27FC236}">
                      <a16:creationId xmlns:a16="http://schemas.microsoft.com/office/drawing/2014/main" id="{679B939F-90CC-458A-9EE6-CF48AEFF530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0510" y="1066209"/>
                  <a:ext cx="4114201" cy="33066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" name="图片 10" descr="12">
                  <a:extLst>
                    <a:ext uri="{FF2B5EF4-FFF2-40B4-BE49-F238E27FC236}">
                      <a16:creationId xmlns:a16="http://schemas.microsoft.com/office/drawing/2014/main" id="{1D292147-3156-4810-A121-3B80DE47F8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1920000">
                  <a:off x="1563427" y="207562"/>
                  <a:ext cx="1714024" cy="19064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12" name="组合 11">
                  <a:extLst>
                    <a:ext uri="{FF2B5EF4-FFF2-40B4-BE49-F238E27FC236}">
                      <a16:creationId xmlns:a16="http://schemas.microsoft.com/office/drawing/2014/main" id="{E3152177-DACF-4B54-A930-C9EAE50C8F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6000000">
                  <a:off x="1331569" y="3487054"/>
                  <a:ext cx="1496301" cy="852930"/>
                  <a:chOff x="8510587" y="13255626"/>
                  <a:chExt cx="3071813" cy="1751013"/>
                </a:xfrm>
              </p:grpSpPr>
              <p:sp>
                <p:nvSpPr>
                  <p:cNvPr id="22" name="Freeform 105">
                    <a:extLst>
                      <a:ext uri="{FF2B5EF4-FFF2-40B4-BE49-F238E27FC236}">
                        <a16:creationId xmlns:a16="http://schemas.microsoft.com/office/drawing/2014/main" id="{91F4F4FD-2A2C-4BD2-A45D-C859529D701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8548758" y="13289963"/>
                    <a:ext cx="3037424" cy="1665367"/>
                  </a:xfrm>
                  <a:custGeom>
                    <a:avLst/>
                    <a:gdLst>
                      <a:gd name="T0" fmla="*/ 0 w 711"/>
                      <a:gd name="T1" fmla="*/ 82 h 381"/>
                      <a:gd name="T2" fmla="*/ 675 w 711"/>
                      <a:gd name="T3" fmla="*/ 381 h 381"/>
                      <a:gd name="T4" fmla="*/ 711 w 711"/>
                      <a:gd name="T5" fmla="*/ 299 h 381"/>
                      <a:gd name="T6" fmla="*/ 36 w 711"/>
                      <a:gd name="T7" fmla="*/ 0 h 381"/>
                      <a:gd name="T8" fmla="*/ 0 w 711"/>
                      <a:gd name="T9" fmla="*/ 82 h 381"/>
                      <a:gd name="T10" fmla="*/ 641 w 711"/>
                      <a:gd name="T11" fmla="*/ 317 h 381"/>
                      <a:gd name="T12" fmla="*/ 662 w 711"/>
                      <a:gd name="T13" fmla="*/ 308 h 381"/>
                      <a:gd name="T14" fmla="*/ 671 w 711"/>
                      <a:gd name="T15" fmla="*/ 330 h 381"/>
                      <a:gd name="T16" fmla="*/ 649 w 711"/>
                      <a:gd name="T17" fmla="*/ 338 h 381"/>
                      <a:gd name="T18" fmla="*/ 641 w 711"/>
                      <a:gd name="T19" fmla="*/ 317 h 3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711" h="381">
                        <a:moveTo>
                          <a:pt x="0" y="82"/>
                        </a:moveTo>
                        <a:cubicBezTo>
                          <a:pt x="675" y="381"/>
                          <a:pt x="675" y="381"/>
                          <a:pt x="675" y="381"/>
                        </a:cubicBezTo>
                        <a:cubicBezTo>
                          <a:pt x="711" y="299"/>
                          <a:pt x="711" y="299"/>
                          <a:pt x="711" y="299"/>
                        </a:cubicBezTo>
                        <a:cubicBezTo>
                          <a:pt x="36" y="0"/>
                          <a:pt x="36" y="0"/>
                          <a:pt x="36" y="0"/>
                        </a:cubicBezTo>
                        <a:lnTo>
                          <a:pt x="0" y="82"/>
                        </a:lnTo>
                        <a:close/>
                        <a:moveTo>
                          <a:pt x="641" y="317"/>
                        </a:moveTo>
                        <a:cubicBezTo>
                          <a:pt x="644" y="308"/>
                          <a:pt x="654" y="305"/>
                          <a:pt x="662" y="308"/>
                        </a:cubicBezTo>
                        <a:cubicBezTo>
                          <a:pt x="671" y="312"/>
                          <a:pt x="674" y="322"/>
                          <a:pt x="671" y="330"/>
                        </a:cubicBezTo>
                        <a:cubicBezTo>
                          <a:pt x="667" y="338"/>
                          <a:pt x="657" y="342"/>
                          <a:pt x="649" y="338"/>
                        </a:cubicBezTo>
                        <a:cubicBezTo>
                          <a:pt x="641" y="335"/>
                          <a:pt x="637" y="325"/>
                          <a:pt x="641" y="317"/>
                        </a:cubicBezTo>
                        <a:close/>
                      </a:path>
                    </a:pathLst>
                  </a:custGeom>
                  <a:solidFill>
                    <a:srgbClr val="00D3D3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3" name="Freeform 106">
                    <a:extLst>
                      <a:ext uri="{FF2B5EF4-FFF2-40B4-BE49-F238E27FC236}">
                        <a16:creationId xmlns:a16="http://schemas.microsoft.com/office/drawing/2014/main" id="{D534B3A3-2EC2-4F3D-B296-222CF6E35B2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104847" y="13987145"/>
                    <a:ext cx="149916" cy="231391"/>
                  </a:xfrm>
                  <a:custGeom>
                    <a:avLst/>
                    <a:gdLst>
                      <a:gd name="T0" fmla="*/ 0 w 94"/>
                      <a:gd name="T1" fmla="*/ 118 h 137"/>
                      <a:gd name="T2" fmla="*/ 43 w 94"/>
                      <a:gd name="T3" fmla="*/ 137 h 137"/>
                      <a:gd name="T4" fmla="*/ 94 w 94"/>
                      <a:gd name="T5" fmla="*/ 19 h 137"/>
                      <a:gd name="T6" fmla="*/ 54 w 94"/>
                      <a:gd name="T7" fmla="*/ 0 h 137"/>
                      <a:gd name="T8" fmla="*/ 0 w 94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7">
                        <a:moveTo>
                          <a:pt x="0" y="118"/>
                        </a:moveTo>
                        <a:lnTo>
                          <a:pt x="43" y="137"/>
                        </a:lnTo>
                        <a:lnTo>
                          <a:pt x="94" y="19"/>
                        </a:lnTo>
                        <a:lnTo>
                          <a:pt x="54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4" name="Freeform 107">
                    <a:extLst>
                      <a:ext uri="{FF2B5EF4-FFF2-40B4-BE49-F238E27FC236}">
                        <a16:creationId xmlns:a16="http://schemas.microsoft.com/office/drawing/2014/main" id="{634BE344-1F13-4E03-AB72-E80FE51C3F8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933189" y="13828941"/>
                    <a:ext cx="146656" cy="215096"/>
                  </a:xfrm>
                  <a:custGeom>
                    <a:avLst/>
                    <a:gdLst>
                      <a:gd name="T0" fmla="*/ 0 w 93"/>
                      <a:gd name="T1" fmla="*/ 118 h 137"/>
                      <a:gd name="T2" fmla="*/ 42 w 93"/>
                      <a:gd name="T3" fmla="*/ 137 h 137"/>
                      <a:gd name="T4" fmla="*/ 93 w 93"/>
                      <a:gd name="T5" fmla="*/ 19 h 137"/>
                      <a:gd name="T6" fmla="*/ 50 w 93"/>
                      <a:gd name="T7" fmla="*/ 0 h 137"/>
                      <a:gd name="T8" fmla="*/ 0 w 93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7">
                        <a:moveTo>
                          <a:pt x="0" y="118"/>
                        </a:moveTo>
                        <a:lnTo>
                          <a:pt x="42" y="137"/>
                        </a:lnTo>
                        <a:lnTo>
                          <a:pt x="93" y="19"/>
                        </a:lnTo>
                        <a:lnTo>
                          <a:pt x="50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5" name="Freeform 108">
                    <a:extLst>
                      <a:ext uri="{FF2B5EF4-FFF2-40B4-BE49-F238E27FC236}">
                        <a16:creationId xmlns:a16="http://schemas.microsoft.com/office/drawing/2014/main" id="{D6D7DD40-AF17-4304-8C66-D06ED873E6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757118" y="13823325"/>
                    <a:ext cx="149916" cy="218354"/>
                  </a:xfrm>
                  <a:custGeom>
                    <a:avLst/>
                    <a:gdLst>
                      <a:gd name="T0" fmla="*/ 0 w 93"/>
                      <a:gd name="T1" fmla="*/ 118 h 137"/>
                      <a:gd name="T2" fmla="*/ 43 w 93"/>
                      <a:gd name="T3" fmla="*/ 137 h 137"/>
                      <a:gd name="T4" fmla="*/ 93 w 93"/>
                      <a:gd name="T5" fmla="*/ 19 h 137"/>
                      <a:gd name="T6" fmla="*/ 51 w 93"/>
                      <a:gd name="T7" fmla="*/ 0 h 137"/>
                      <a:gd name="T8" fmla="*/ 0 w 93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7">
                        <a:moveTo>
                          <a:pt x="0" y="118"/>
                        </a:moveTo>
                        <a:lnTo>
                          <a:pt x="43" y="137"/>
                        </a:lnTo>
                        <a:lnTo>
                          <a:pt x="93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6" name="Freeform 109">
                    <a:extLst>
                      <a:ext uri="{FF2B5EF4-FFF2-40B4-BE49-F238E27FC236}">
                        <a16:creationId xmlns:a16="http://schemas.microsoft.com/office/drawing/2014/main" id="{4DCEF43D-27B1-48B1-A598-9F51F87A851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573129" y="13719770"/>
                    <a:ext cx="153176" cy="215096"/>
                  </a:xfrm>
                  <a:custGeom>
                    <a:avLst/>
                    <a:gdLst>
                      <a:gd name="T0" fmla="*/ 0 w 94"/>
                      <a:gd name="T1" fmla="*/ 115 h 133"/>
                      <a:gd name="T2" fmla="*/ 40 w 94"/>
                      <a:gd name="T3" fmla="*/ 133 h 133"/>
                      <a:gd name="T4" fmla="*/ 94 w 94"/>
                      <a:gd name="T5" fmla="*/ 19 h 133"/>
                      <a:gd name="T6" fmla="*/ 51 w 94"/>
                      <a:gd name="T7" fmla="*/ 0 h 133"/>
                      <a:gd name="T8" fmla="*/ 0 w 94"/>
                      <a:gd name="T9" fmla="*/ 115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3">
                        <a:moveTo>
                          <a:pt x="0" y="115"/>
                        </a:moveTo>
                        <a:lnTo>
                          <a:pt x="40" y="133"/>
                        </a:lnTo>
                        <a:lnTo>
                          <a:pt x="94" y="19"/>
                        </a:lnTo>
                        <a:lnTo>
                          <a:pt x="51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7" name="Freeform 110">
                    <a:extLst>
                      <a:ext uri="{FF2B5EF4-FFF2-40B4-BE49-F238E27FC236}">
                        <a16:creationId xmlns:a16="http://schemas.microsoft.com/office/drawing/2014/main" id="{0A76BDE6-9353-4F61-B03E-7C52C7AFF7C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401528" y="13640923"/>
                    <a:ext cx="153176" cy="228133"/>
                  </a:xfrm>
                  <a:custGeom>
                    <a:avLst/>
                    <a:gdLst>
                      <a:gd name="T0" fmla="*/ 0 w 93"/>
                      <a:gd name="T1" fmla="*/ 115 h 133"/>
                      <a:gd name="T2" fmla="*/ 42 w 93"/>
                      <a:gd name="T3" fmla="*/ 133 h 133"/>
                      <a:gd name="T4" fmla="*/ 93 w 93"/>
                      <a:gd name="T5" fmla="*/ 18 h 133"/>
                      <a:gd name="T6" fmla="*/ 53 w 93"/>
                      <a:gd name="T7" fmla="*/ 0 h 133"/>
                      <a:gd name="T8" fmla="*/ 0 w 93"/>
                      <a:gd name="T9" fmla="*/ 115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3">
                        <a:moveTo>
                          <a:pt x="0" y="115"/>
                        </a:moveTo>
                        <a:lnTo>
                          <a:pt x="42" y="133"/>
                        </a:lnTo>
                        <a:lnTo>
                          <a:pt x="93" y="18"/>
                        </a:lnTo>
                        <a:lnTo>
                          <a:pt x="53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8" name="Freeform 111">
                    <a:extLst>
                      <a:ext uri="{FF2B5EF4-FFF2-40B4-BE49-F238E27FC236}">
                        <a16:creationId xmlns:a16="http://schemas.microsoft.com/office/drawing/2014/main" id="{512FF5A7-B5E3-4B60-8DF9-A60F1C95D84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247983" y="13582168"/>
                    <a:ext cx="149916" cy="218354"/>
                  </a:xfrm>
                  <a:custGeom>
                    <a:avLst/>
                    <a:gdLst>
                      <a:gd name="T0" fmla="*/ 0 w 93"/>
                      <a:gd name="T1" fmla="*/ 117 h 136"/>
                      <a:gd name="T2" fmla="*/ 43 w 93"/>
                      <a:gd name="T3" fmla="*/ 136 h 136"/>
                      <a:gd name="T4" fmla="*/ 93 w 93"/>
                      <a:gd name="T5" fmla="*/ 18 h 136"/>
                      <a:gd name="T6" fmla="*/ 53 w 93"/>
                      <a:gd name="T7" fmla="*/ 0 h 136"/>
                      <a:gd name="T8" fmla="*/ 0 w 93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3" y="18"/>
                        </a:lnTo>
                        <a:lnTo>
                          <a:pt x="53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9" name="Freeform 112">
                    <a:extLst>
                      <a:ext uri="{FF2B5EF4-FFF2-40B4-BE49-F238E27FC236}">
                        <a16:creationId xmlns:a16="http://schemas.microsoft.com/office/drawing/2014/main" id="{77BB5D5E-8E78-4A0A-9EA9-C6136C64D60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069256" y="13470779"/>
                    <a:ext cx="156434" cy="215096"/>
                  </a:xfrm>
                  <a:custGeom>
                    <a:avLst/>
                    <a:gdLst>
                      <a:gd name="T0" fmla="*/ 0 w 94"/>
                      <a:gd name="T1" fmla="*/ 117 h 136"/>
                      <a:gd name="T2" fmla="*/ 43 w 94"/>
                      <a:gd name="T3" fmla="*/ 136 h 136"/>
                      <a:gd name="T4" fmla="*/ 94 w 94"/>
                      <a:gd name="T5" fmla="*/ 18 h 136"/>
                      <a:gd name="T6" fmla="*/ 51 w 94"/>
                      <a:gd name="T7" fmla="*/ 0 h 136"/>
                      <a:gd name="T8" fmla="*/ 0 w 94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4" y="18"/>
                        </a:lnTo>
                        <a:lnTo>
                          <a:pt x="51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0" name="Freeform 113">
                    <a:extLst>
                      <a:ext uri="{FF2B5EF4-FFF2-40B4-BE49-F238E27FC236}">
                        <a16:creationId xmlns:a16="http://schemas.microsoft.com/office/drawing/2014/main" id="{12066EFB-60B2-4935-A835-957200A8034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910357" y="13376929"/>
                    <a:ext cx="149916" cy="215096"/>
                  </a:xfrm>
                  <a:custGeom>
                    <a:avLst/>
                    <a:gdLst>
                      <a:gd name="T0" fmla="*/ 0 w 94"/>
                      <a:gd name="T1" fmla="*/ 117 h 136"/>
                      <a:gd name="T2" fmla="*/ 43 w 94"/>
                      <a:gd name="T3" fmla="*/ 136 h 136"/>
                      <a:gd name="T4" fmla="*/ 94 w 94"/>
                      <a:gd name="T5" fmla="*/ 18 h 136"/>
                      <a:gd name="T6" fmla="*/ 51 w 94"/>
                      <a:gd name="T7" fmla="*/ 0 h 136"/>
                      <a:gd name="T8" fmla="*/ 0 w 94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4" y="18"/>
                        </a:lnTo>
                        <a:lnTo>
                          <a:pt x="51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1" name="Freeform 114">
                    <a:extLst>
                      <a:ext uri="{FF2B5EF4-FFF2-40B4-BE49-F238E27FC236}">
                        <a16:creationId xmlns:a16="http://schemas.microsoft.com/office/drawing/2014/main" id="{08030CF2-BDB1-48F4-BB8B-5252B46D55A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744632" y="13300539"/>
                    <a:ext cx="146658" cy="215096"/>
                  </a:xfrm>
                  <a:custGeom>
                    <a:avLst/>
                    <a:gdLst>
                      <a:gd name="T0" fmla="*/ 0 w 93"/>
                      <a:gd name="T1" fmla="*/ 115 h 134"/>
                      <a:gd name="T2" fmla="*/ 40 w 93"/>
                      <a:gd name="T3" fmla="*/ 134 h 134"/>
                      <a:gd name="T4" fmla="*/ 93 w 93"/>
                      <a:gd name="T5" fmla="*/ 19 h 134"/>
                      <a:gd name="T6" fmla="*/ 50 w 93"/>
                      <a:gd name="T7" fmla="*/ 0 h 134"/>
                      <a:gd name="T8" fmla="*/ 0 w 93"/>
                      <a:gd name="T9" fmla="*/ 115 h 1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4">
                        <a:moveTo>
                          <a:pt x="0" y="115"/>
                        </a:moveTo>
                        <a:lnTo>
                          <a:pt x="40" y="134"/>
                        </a:lnTo>
                        <a:lnTo>
                          <a:pt x="93" y="19"/>
                        </a:lnTo>
                        <a:lnTo>
                          <a:pt x="50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" name="Freeform 115">
                    <a:extLst>
                      <a:ext uri="{FF2B5EF4-FFF2-40B4-BE49-F238E27FC236}">
                        <a16:creationId xmlns:a16="http://schemas.microsoft.com/office/drawing/2014/main" id="{A6E7A47F-CDB4-429B-AB50-19C6F48570C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959196" y="14336365"/>
                    <a:ext cx="146658" cy="215096"/>
                  </a:xfrm>
                  <a:custGeom>
                    <a:avLst/>
                    <a:gdLst>
                      <a:gd name="T0" fmla="*/ 0 w 93"/>
                      <a:gd name="T1" fmla="*/ 118 h 136"/>
                      <a:gd name="T2" fmla="*/ 43 w 93"/>
                      <a:gd name="T3" fmla="*/ 136 h 136"/>
                      <a:gd name="T4" fmla="*/ 93 w 93"/>
                      <a:gd name="T5" fmla="*/ 19 h 136"/>
                      <a:gd name="T6" fmla="*/ 53 w 93"/>
                      <a:gd name="T7" fmla="*/ 0 h 136"/>
                      <a:gd name="T8" fmla="*/ 0 w 93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3" y="19"/>
                        </a:lnTo>
                        <a:lnTo>
                          <a:pt x="53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" name="Freeform 116">
                    <a:extLst>
                      <a:ext uri="{FF2B5EF4-FFF2-40B4-BE49-F238E27FC236}">
                        <a16:creationId xmlns:a16="http://schemas.microsoft.com/office/drawing/2014/main" id="{3FD8DFF2-BF33-4767-9714-B0A026ADB19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783771" y="14260824"/>
                    <a:ext cx="153174" cy="215096"/>
                  </a:xfrm>
                  <a:custGeom>
                    <a:avLst/>
                    <a:gdLst>
                      <a:gd name="T0" fmla="*/ 0 w 93"/>
                      <a:gd name="T1" fmla="*/ 118 h 136"/>
                      <a:gd name="T2" fmla="*/ 43 w 93"/>
                      <a:gd name="T3" fmla="*/ 136 h 136"/>
                      <a:gd name="T4" fmla="*/ 93 w 93"/>
                      <a:gd name="T5" fmla="*/ 19 h 136"/>
                      <a:gd name="T6" fmla="*/ 51 w 93"/>
                      <a:gd name="T7" fmla="*/ 0 h 136"/>
                      <a:gd name="T8" fmla="*/ 0 w 93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3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" name="Freeform 117">
                    <a:extLst>
                      <a:ext uri="{FF2B5EF4-FFF2-40B4-BE49-F238E27FC236}">
                        <a16:creationId xmlns:a16="http://schemas.microsoft.com/office/drawing/2014/main" id="{37458F76-2697-4ED3-9245-9B50A468912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616253" y="14181620"/>
                    <a:ext cx="149916" cy="237909"/>
                  </a:xfrm>
                  <a:custGeom>
                    <a:avLst/>
                    <a:gdLst>
                      <a:gd name="T0" fmla="*/ 0 w 94"/>
                      <a:gd name="T1" fmla="*/ 118 h 136"/>
                      <a:gd name="T2" fmla="*/ 43 w 94"/>
                      <a:gd name="T3" fmla="*/ 136 h 136"/>
                      <a:gd name="T4" fmla="*/ 94 w 94"/>
                      <a:gd name="T5" fmla="*/ 19 h 136"/>
                      <a:gd name="T6" fmla="*/ 51 w 94"/>
                      <a:gd name="T7" fmla="*/ 0 h 136"/>
                      <a:gd name="T8" fmla="*/ 0 w 94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4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" name="Freeform 118">
                    <a:extLst>
                      <a:ext uri="{FF2B5EF4-FFF2-40B4-BE49-F238E27FC236}">
                        <a16:creationId xmlns:a16="http://schemas.microsoft.com/office/drawing/2014/main" id="{16660BE0-21B4-4E5F-839C-B6D004CEF7A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450336" y="14154702"/>
                    <a:ext cx="146658" cy="211838"/>
                  </a:xfrm>
                  <a:custGeom>
                    <a:avLst/>
                    <a:gdLst>
                      <a:gd name="T0" fmla="*/ 0 w 93"/>
                      <a:gd name="T1" fmla="*/ 114 h 133"/>
                      <a:gd name="T2" fmla="*/ 40 w 93"/>
                      <a:gd name="T3" fmla="*/ 133 h 133"/>
                      <a:gd name="T4" fmla="*/ 93 w 93"/>
                      <a:gd name="T5" fmla="*/ 18 h 133"/>
                      <a:gd name="T6" fmla="*/ 50 w 93"/>
                      <a:gd name="T7" fmla="*/ 0 h 133"/>
                      <a:gd name="T8" fmla="*/ 0 w 93"/>
                      <a:gd name="T9" fmla="*/ 114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3">
                        <a:moveTo>
                          <a:pt x="0" y="114"/>
                        </a:moveTo>
                        <a:lnTo>
                          <a:pt x="40" y="133"/>
                        </a:lnTo>
                        <a:lnTo>
                          <a:pt x="93" y="18"/>
                        </a:lnTo>
                        <a:lnTo>
                          <a:pt x="50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" name="Freeform 119">
                    <a:extLst>
                      <a:ext uri="{FF2B5EF4-FFF2-40B4-BE49-F238E27FC236}">
                        <a16:creationId xmlns:a16="http://schemas.microsoft.com/office/drawing/2014/main" id="{F10B25FA-4DCF-4D53-985E-8ACFEF758F0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274183" y="14056414"/>
                    <a:ext cx="149916" cy="211836"/>
                  </a:xfrm>
                  <a:custGeom>
                    <a:avLst/>
                    <a:gdLst>
                      <a:gd name="T0" fmla="*/ 0 w 94"/>
                      <a:gd name="T1" fmla="*/ 114 h 133"/>
                      <a:gd name="T2" fmla="*/ 43 w 94"/>
                      <a:gd name="T3" fmla="*/ 133 h 133"/>
                      <a:gd name="T4" fmla="*/ 94 w 94"/>
                      <a:gd name="T5" fmla="*/ 18 h 133"/>
                      <a:gd name="T6" fmla="*/ 53 w 94"/>
                      <a:gd name="T7" fmla="*/ 0 h 133"/>
                      <a:gd name="T8" fmla="*/ 0 w 94"/>
                      <a:gd name="T9" fmla="*/ 114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3">
                        <a:moveTo>
                          <a:pt x="0" y="114"/>
                        </a:moveTo>
                        <a:lnTo>
                          <a:pt x="43" y="133"/>
                        </a:lnTo>
                        <a:lnTo>
                          <a:pt x="94" y="18"/>
                        </a:lnTo>
                        <a:lnTo>
                          <a:pt x="53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7" name="Freeform 120">
                    <a:extLst>
                      <a:ext uri="{FF2B5EF4-FFF2-40B4-BE49-F238E27FC236}">
                        <a16:creationId xmlns:a16="http://schemas.microsoft.com/office/drawing/2014/main" id="{FA0A3D75-D62C-446E-9610-74DE7F77F06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494650" y="13644226"/>
                    <a:ext cx="2936393" cy="1440494"/>
                  </a:xfrm>
                  <a:custGeom>
                    <a:avLst/>
                    <a:gdLst>
                      <a:gd name="T0" fmla="*/ 0 w 1839"/>
                      <a:gd name="T1" fmla="*/ 85 h 884"/>
                      <a:gd name="T2" fmla="*/ 1801 w 1839"/>
                      <a:gd name="T3" fmla="*/ 884 h 884"/>
                      <a:gd name="T4" fmla="*/ 1839 w 1839"/>
                      <a:gd name="T5" fmla="*/ 799 h 884"/>
                      <a:gd name="T6" fmla="*/ 40 w 1839"/>
                      <a:gd name="T7" fmla="*/ 0 h 884"/>
                      <a:gd name="T8" fmla="*/ 0 w 1839"/>
                      <a:gd name="T9" fmla="*/ 85 h 8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39" h="884">
                        <a:moveTo>
                          <a:pt x="0" y="85"/>
                        </a:moveTo>
                        <a:lnTo>
                          <a:pt x="1801" y="884"/>
                        </a:lnTo>
                        <a:lnTo>
                          <a:pt x="1839" y="799"/>
                        </a:lnTo>
                        <a:lnTo>
                          <a:pt x="40" y="0"/>
                        </a:lnTo>
                        <a:lnTo>
                          <a:pt x="0" y="85"/>
                        </a:lnTo>
                        <a:close/>
                      </a:path>
                    </a:pathLst>
                  </a:custGeom>
                  <a:solidFill>
                    <a:srgbClr val="009AA0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3" name="组合 12">
                  <a:extLst>
                    <a:ext uri="{FF2B5EF4-FFF2-40B4-BE49-F238E27FC236}">
                      <a16:creationId xmlns:a16="http://schemas.microsoft.com/office/drawing/2014/main" id="{0DCDCC2B-9C4B-48C1-BE03-A0C0847860A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1440000">
                  <a:off x="1780531" y="3987921"/>
                  <a:ext cx="2023324" cy="275820"/>
                  <a:chOff x="7840662" y="3743961"/>
                  <a:chExt cx="3330575" cy="454025"/>
                </a:xfrm>
              </p:grpSpPr>
              <p:sp>
                <p:nvSpPr>
                  <p:cNvPr id="14" name="Freeform 97">
                    <a:extLst>
                      <a:ext uri="{FF2B5EF4-FFF2-40B4-BE49-F238E27FC236}">
                        <a16:creationId xmlns:a16="http://schemas.microsoft.com/office/drawing/2014/main" id="{6E0A20D5-C382-4706-BE28-FD20569A6E8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488061" y="3800616"/>
                    <a:ext cx="1975554" cy="344939"/>
                  </a:xfrm>
                  <a:custGeom>
                    <a:avLst/>
                    <a:gdLst>
                      <a:gd name="T0" fmla="*/ 2 w 1257"/>
                      <a:gd name="T1" fmla="*/ 0 h 240"/>
                      <a:gd name="T2" fmla="*/ 0 w 1257"/>
                      <a:gd name="T3" fmla="*/ 219 h 240"/>
                      <a:gd name="T4" fmla="*/ 1254 w 1257"/>
                      <a:gd name="T5" fmla="*/ 240 h 240"/>
                      <a:gd name="T6" fmla="*/ 1257 w 1257"/>
                      <a:gd name="T7" fmla="*/ 21 h 240"/>
                      <a:gd name="T8" fmla="*/ 2 w 1257"/>
                      <a:gd name="T9" fmla="*/ 0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7" h="240">
                        <a:moveTo>
                          <a:pt x="2" y="0"/>
                        </a:moveTo>
                        <a:lnTo>
                          <a:pt x="0" y="219"/>
                        </a:lnTo>
                        <a:lnTo>
                          <a:pt x="1254" y="240"/>
                        </a:lnTo>
                        <a:lnTo>
                          <a:pt x="1257" y="21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79C5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" name="Freeform 98">
                    <a:extLst>
                      <a:ext uri="{FF2B5EF4-FFF2-40B4-BE49-F238E27FC236}">
                        <a16:creationId xmlns:a16="http://schemas.microsoft.com/office/drawing/2014/main" id="{301269C2-027C-4723-B597-1008ADD496A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488061" y="3800616"/>
                    <a:ext cx="1975554" cy="344939"/>
                  </a:xfrm>
                  <a:custGeom>
                    <a:avLst/>
                    <a:gdLst>
                      <a:gd name="T0" fmla="*/ 2 w 1257"/>
                      <a:gd name="T1" fmla="*/ 0 h 240"/>
                      <a:gd name="T2" fmla="*/ 0 w 1257"/>
                      <a:gd name="T3" fmla="*/ 219 h 240"/>
                      <a:gd name="T4" fmla="*/ 1254 w 1257"/>
                      <a:gd name="T5" fmla="*/ 240 h 240"/>
                      <a:gd name="T6" fmla="*/ 1257 w 1257"/>
                      <a:gd name="T7" fmla="*/ 21 h 240"/>
                      <a:gd name="T8" fmla="*/ 2 w 1257"/>
                      <a:gd name="T9" fmla="*/ 0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7" h="240">
                        <a:moveTo>
                          <a:pt x="2" y="0"/>
                        </a:moveTo>
                        <a:lnTo>
                          <a:pt x="0" y="219"/>
                        </a:lnTo>
                        <a:lnTo>
                          <a:pt x="1254" y="240"/>
                        </a:lnTo>
                        <a:lnTo>
                          <a:pt x="1257" y="21"/>
                        </a:lnTo>
                        <a:lnTo>
                          <a:pt x="2" y="0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" name="Freeform 99">
                    <a:extLst>
                      <a:ext uri="{FF2B5EF4-FFF2-40B4-BE49-F238E27FC236}">
                        <a16:creationId xmlns:a16="http://schemas.microsoft.com/office/drawing/2014/main" id="{A9220746-F4E3-4266-9740-0115BE8431D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43317" y="3744850"/>
                    <a:ext cx="326647" cy="452079"/>
                  </a:xfrm>
                  <a:custGeom>
                    <a:avLst/>
                    <a:gdLst>
                      <a:gd name="T0" fmla="*/ 1 w 77"/>
                      <a:gd name="T1" fmla="*/ 19 h 107"/>
                      <a:gd name="T2" fmla="*/ 0 w 77"/>
                      <a:gd name="T3" fmla="*/ 91 h 107"/>
                      <a:gd name="T4" fmla="*/ 74 w 77"/>
                      <a:gd name="T5" fmla="*/ 53 h 107"/>
                      <a:gd name="T6" fmla="*/ 1 w 77"/>
                      <a:gd name="T7" fmla="*/ 19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7" h="107">
                        <a:moveTo>
                          <a:pt x="1" y="19"/>
                        </a:moveTo>
                        <a:cubicBezTo>
                          <a:pt x="0" y="91"/>
                          <a:pt x="0" y="91"/>
                          <a:pt x="0" y="91"/>
                        </a:cubicBezTo>
                        <a:cubicBezTo>
                          <a:pt x="0" y="91"/>
                          <a:pt x="72" y="107"/>
                          <a:pt x="74" y="53"/>
                        </a:cubicBezTo>
                        <a:cubicBezTo>
                          <a:pt x="77" y="0"/>
                          <a:pt x="1" y="19"/>
                          <a:pt x="1" y="19"/>
                        </a:cubicBezTo>
                        <a:close/>
                      </a:path>
                    </a:pathLst>
                  </a:custGeom>
                  <a:solidFill>
                    <a:srgbClr val="F2798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pic>
                <p:nvPicPr>
                  <p:cNvPr id="17" name="Picture 100">
                    <a:extLst>
                      <a:ext uri="{FF2B5EF4-FFF2-40B4-BE49-F238E27FC236}">
                        <a16:creationId xmlns:a16="http://schemas.microsoft.com/office/drawing/2014/main" id="{2F93C5C6-1AB9-4DC3-9955-C3ACC1D8EBA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467725" y="3824924"/>
                    <a:ext cx="2033588" cy="2286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8" name="Freeform 101">
                    <a:extLst>
                      <a:ext uri="{FF2B5EF4-FFF2-40B4-BE49-F238E27FC236}">
                        <a16:creationId xmlns:a16="http://schemas.microsoft.com/office/drawing/2014/main" id="{BEF92AB7-FF98-4F0E-AC9F-4F384631A45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460197" y="3809608"/>
                    <a:ext cx="431172" cy="339712"/>
                  </a:xfrm>
                  <a:custGeom>
                    <a:avLst/>
                    <a:gdLst>
                      <a:gd name="T0" fmla="*/ 0 w 272"/>
                      <a:gd name="T1" fmla="*/ 235 h 240"/>
                      <a:gd name="T2" fmla="*/ 270 w 272"/>
                      <a:gd name="T3" fmla="*/ 240 h 240"/>
                      <a:gd name="T4" fmla="*/ 272 w 272"/>
                      <a:gd name="T5" fmla="*/ 5 h 240"/>
                      <a:gd name="T6" fmla="*/ 3 w 272"/>
                      <a:gd name="T7" fmla="*/ 0 h 240"/>
                      <a:gd name="T8" fmla="*/ 0 w 272"/>
                      <a:gd name="T9" fmla="*/ 235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72" h="240">
                        <a:moveTo>
                          <a:pt x="0" y="235"/>
                        </a:moveTo>
                        <a:lnTo>
                          <a:pt x="270" y="240"/>
                        </a:lnTo>
                        <a:lnTo>
                          <a:pt x="272" y="5"/>
                        </a:lnTo>
                        <a:lnTo>
                          <a:pt x="3" y="0"/>
                        </a:lnTo>
                        <a:lnTo>
                          <a:pt x="0" y="235"/>
                        </a:lnTo>
                        <a:close/>
                      </a:path>
                    </a:pathLst>
                  </a:custGeom>
                  <a:solidFill>
                    <a:srgbClr val="85937C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" name="Freeform 102">
                    <a:extLst>
                      <a:ext uri="{FF2B5EF4-FFF2-40B4-BE49-F238E27FC236}">
                        <a16:creationId xmlns:a16="http://schemas.microsoft.com/office/drawing/2014/main" id="{E0AFC9B6-4EB8-4E5A-BEDE-0F5027C0DF0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471258" y="3946638"/>
                    <a:ext cx="415494" cy="182922"/>
                  </a:xfrm>
                  <a:custGeom>
                    <a:avLst/>
                    <a:gdLst>
                      <a:gd name="T0" fmla="*/ 0 w 262"/>
                      <a:gd name="T1" fmla="*/ 114 h 117"/>
                      <a:gd name="T2" fmla="*/ 262 w 262"/>
                      <a:gd name="T3" fmla="*/ 117 h 117"/>
                      <a:gd name="T4" fmla="*/ 262 w 262"/>
                      <a:gd name="T5" fmla="*/ 5 h 117"/>
                      <a:gd name="T6" fmla="*/ 3 w 262"/>
                      <a:gd name="T7" fmla="*/ 0 h 117"/>
                      <a:gd name="T8" fmla="*/ 0 w 262"/>
                      <a:gd name="T9" fmla="*/ 114 h 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2" h="117">
                        <a:moveTo>
                          <a:pt x="0" y="114"/>
                        </a:moveTo>
                        <a:lnTo>
                          <a:pt x="262" y="117"/>
                        </a:lnTo>
                        <a:lnTo>
                          <a:pt x="262" y="5"/>
                        </a:lnTo>
                        <a:lnTo>
                          <a:pt x="3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9DA597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0" name="Freeform 103">
                    <a:extLst>
                      <a:ext uri="{FF2B5EF4-FFF2-40B4-BE49-F238E27FC236}">
                        <a16:creationId xmlns:a16="http://schemas.microsoft.com/office/drawing/2014/main" id="{92F17E86-FF1B-441A-B190-A8009C13867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090936" y="3765155"/>
                    <a:ext cx="397201" cy="342326"/>
                  </a:xfrm>
                  <a:custGeom>
                    <a:avLst/>
                    <a:gdLst>
                      <a:gd name="T0" fmla="*/ 0 w 250"/>
                      <a:gd name="T1" fmla="*/ 133 h 219"/>
                      <a:gd name="T2" fmla="*/ 248 w 250"/>
                      <a:gd name="T3" fmla="*/ 219 h 219"/>
                      <a:gd name="T4" fmla="*/ 250 w 250"/>
                      <a:gd name="T5" fmla="*/ 0 h 219"/>
                      <a:gd name="T6" fmla="*/ 0 w 250"/>
                      <a:gd name="T7" fmla="*/ 64 h 219"/>
                      <a:gd name="T8" fmla="*/ 0 w 250"/>
                      <a:gd name="T9" fmla="*/ 133 h 2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0" h="219">
                        <a:moveTo>
                          <a:pt x="0" y="133"/>
                        </a:moveTo>
                        <a:lnTo>
                          <a:pt x="248" y="219"/>
                        </a:lnTo>
                        <a:lnTo>
                          <a:pt x="250" y="0"/>
                        </a:lnTo>
                        <a:lnTo>
                          <a:pt x="0" y="64"/>
                        </a:lnTo>
                        <a:lnTo>
                          <a:pt x="0" y="133"/>
                        </a:lnTo>
                        <a:close/>
                      </a:path>
                    </a:pathLst>
                  </a:custGeom>
                  <a:solidFill>
                    <a:srgbClr val="F4B68C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1" name="Freeform 104">
                    <a:extLst>
                      <a:ext uri="{FF2B5EF4-FFF2-40B4-BE49-F238E27FC236}">
                        <a16:creationId xmlns:a16="http://schemas.microsoft.com/office/drawing/2014/main" id="{E3A367BF-01FB-4087-9B5B-BAC76F5A75B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47145" y="3875335"/>
                    <a:ext cx="248250" cy="99300"/>
                  </a:xfrm>
                  <a:custGeom>
                    <a:avLst/>
                    <a:gdLst>
                      <a:gd name="T0" fmla="*/ 0 w 59"/>
                      <a:gd name="T1" fmla="*/ 13 h 28"/>
                      <a:gd name="T2" fmla="*/ 59 w 59"/>
                      <a:gd name="T3" fmla="*/ 28 h 28"/>
                      <a:gd name="T4" fmla="*/ 59 w 59"/>
                      <a:gd name="T5" fmla="*/ 2 h 28"/>
                      <a:gd name="T6" fmla="*/ 0 w 59"/>
                      <a:gd name="T7" fmla="*/ 13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9" h="28">
                        <a:moveTo>
                          <a:pt x="0" y="13"/>
                        </a:moveTo>
                        <a:cubicBezTo>
                          <a:pt x="0" y="26"/>
                          <a:pt x="59" y="28"/>
                          <a:pt x="59" y="28"/>
                        </a:cubicBezTo>
                        <a:cubicBezTo>
                          <a:pt x="59" y="2"/>
                          <a:pt x="59" y="2"/>
                          <a:pt x="59" y="2"/>
                        </a:cubicBezTo>
                        <a:cubicBezTo>
                          <a:pt x="59" y="2"/>
                          <a:pt x="0" y="0"/>
                          <a:pt x="0" y="13"/>
                        </a:cubicBezTo>
                        <a:close/>
                      </a:path>
                    </a:pathLst>
                  </a:custGeom>
                  <a:solidFill>
                    <a:srgbClr val="5D5D5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</p:grp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90F77B0-B175-4D66-ACD3-9E2F938F88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70444" y="2144713"/>
                <a:ext cx="3900484" cy="923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algn="dist" eaLnBrk="1" hangingPunct="1">
                  <a:defRPr/>
                </a:pPr>
                <a:r>
                  <a:rPr lang="en-US" altLang="zh-CN" sz="5400" b="1">
                    <a:solidFill>
                      <a:srgbClr val="404040"/>
                    </a:solidFill>
                    <a:latin typeface="方正粗黑繁体"/>
                    <a:ea typeface="方正粗黑繁体"/>
                    <a:cs typeface="Times New Roman" panose="02020603050405020304" pitchFamily="18" charset="0"/>
                  </a:rPr>
                  <a:t>THANKS</a:t>
                </a:r>
                <a:endParaRPr lang="zh-CN" altLang="en-US" sz="5400" b="1">
                  <a:solidFill>
                    <a:srgbClr val="404040"/>
                  </a:solidFill>
                  <a:latin typeface="方正粗黑繁体"/>
                  <a:ea typeface="方正粗黑繁体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DC6CC026-747F-45EA-BFF7-EDBDC44A80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985960" y="913572"/>
                <a:ext cx="1110927" cy="10889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796407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3584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D22F2E3-26AD-436B-A226-C72CF269864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88"/>
            <a:ext cx="9144000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3235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A9869D0-2102-474D-99D1-690C0C97276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350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8064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81BB992-C3A1-4923-B307-D30F9FA00D4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-1588"/>
            <a:ext cx="91821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63728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1C9BA95-BC8A-45A0-A78E-E20714A374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C0979FD5-0802-45A8-9107-261FF98F0BD7}" type="datetimeFigureOut">
              <a:rPr lang="zh-CN" altLang="en-US"/>
              <a:pPr>
                <a:defRPr/>
              </a:pPr>
              <a:t>2025/12/25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9BBE73C-3901-459B-B969-D4B30E452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5B7D7BC-438F-467C-A48E-6BB2D286A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黑体" panose="02010609060101010101" pitchFamily="49" charset="-122"/>
              </a:defRPr>
            </a:lvl1pPr>
          </a:lstStyle>
          <a:p>
            <a:fld id="{8CE50C9D-1F5D-4BD3-B626-0A82E0632E2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146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46642DE-9D9D-4D70-BE21-A9CD2FA856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F8BA8BC-9880-4C93-9CDC-026DC4360D4A}"/>
              </a:ext>
            </a:extLst>
          </p:cNvPr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sp>
        <p:nvSpPr>
          <p:cNvPr id="4" name="任意多边形: 形状 11">
            <a:extLst>
              <a:ext uri="{FF2B5EF4-FFF2-40B4-BE49-F238E27FC236}">
                <a16:creationId xmlns:a16="http://schemas.microsoft.com/office/drawing/2014/main" id="{1B9107F7-5AD6-407F-86B5-AEEC3449E72C}"/>
              </a:ext>
            </a:extLst>
          </p:cNvPr>
          <p:cNvSpPr/>
          <p:nvPr userDrawn="1"/>
        </p:nvSpPr>
        <p:spPr>
          <a:xfrm>
            <a:off x="0" y="647700"/>
            <a:ext cx="9144000" cy="3848100"/>
          </a:xfrm>
          <a:custGeom>
            <a:avLst/>
            <a:gdLst>
              <a:gd name="connsiteX0" fmla="*/ 529389 w 12191998"/>
              <a:gd name="connsiteY0" fmla="*/ 3579398 h 5149516"/>
              <a:gd name="connsiteX1" fmla="*/ 505325 w 12191998"/>
              <a:gd name="connsiteY1" fmla="*/ 3603462 h 5149516"/>
              <a:gd name="connsiteX2" fmla="*/ 505325 w 12191998"/>
              <a:gd name="connsiteY2" fmla="*/ 4686303 h 5149516"/>
              <a:gd name="connsiteX3" fmla="*/ 529389 w 12191998"/>
              <a:gd name="connsiteY3" fmla="*/ 4710367 h 5149516"/>
              <a:gd name="connsiteX4" fmla="*/ 625640 w 12191998"/>
              <a:gd name="connsiteY4" fmla="*/ 4710367 h 5149516"/>
              <a:gd name="connsiteX5" fmla="*/ 649703 w 12191998"/>
              <a:gd name="connsiteY5" fmla="*/ 4686303 h 5149516"/>
              <a:gd name="connsiteX6" fmla="*/ 649703 w 12191998"/>
              <a:gd name="connsiteY6" fmla="*/ 3603462 h 5149516"/>
              <a:gd name="connsiteX7" fmla="*/ 625640 w 12191998"/>
              <a:gd name="connsiteY7" fmla="*/ 3579398 h 5149516"/>
              <a:gd name="connsiteX8" fmla="*/ 11566356 w 12191998"/>
              <a:gd name="connsiteY8" fmla="*/ 3579394 h 5149516"/>
              <a:gd name="connsiteX9" fmla="*/ 11542292 w 12191998"/>
              <a:gd name="connsiteY9" fmla="*/ 3603458 h 5149516"/>
              <a:gd name="connsiteX10" fmla="*/ 11542292 w 12191998"/>
              <a:gd name="connsiteY10" fmla="*/ 4686299 h 5149516"/>
              <a:gd name="connsiteX11" fmla="*/ 11566356 w 12191998"/>
              <a:gd name="connsiteY11" fmla="*/ 4710363 h 5149516"/>
              <a:gd name="connsiteX12" fmla="*/ 11662607 w 12191998"/>
              <a:gd name="connsiteY12" fmla="*/ 4710363 h 5149516"/>
              <a:gd name="connsiteX13" fmla="*/ 11686671 w 12191998"/>
              <a:gd name="connsiteY13" fmla="*/ 4686299 h 5149516"/>
              <a:gd name="connsiteX14" fmla="*/ 11686671 w 12191998"/>
              <a:gd name="connsiteY14" fmla="*/ 3603458 h 5149516"/>
              <a:gd name="connsiteX15" fmla="*/ 11662607 w 12191998"/>
              <a:gd name="connsiteY15" fmla="*/ 3579394 h 5149516"/>
              <a:gd name="connsiteX16" fmla="*/ 529389 w 12191998"/>
              <a:gd name="connsiteY16" fmla="*/ 2009277 h 5149516"/>
              <a:gd name="connsiteX17" fmla="*/ 505325 w 12191998"/>
              <a:gd name="connsiteY17" fmla="*/ 2033341 h 5149516"/>
              <a:gd name="connsiteX18" fmla="*/ 505325 w 12191998"/>
              <a:gd name="connsiteY18" fmla="*/ 3116182 h 5149516"/>
              <a:gd name="connsiteX19" fmla="*/ 529389 w 12191998"/>
              <a:gd name="connsiteY19" fmla="*/ 3140246 h 5149516"/>
              <a:gd name="connsiteX20" fmla="*/ 625640 w 12191998"/>
              <a:gd name="connsiteY20" fmla="*/ 3140246 h 5149516"/>
              <a:gd name="connsiteX21" fmla="*/ 649703 w 12191998"/>
              <a:gd name="connsiteY21" fmla="*/ 3116182 h 5149516"/>
              <a:gd name="connsiteX22" fmla="*/ 649703 w 12191998"/>
              <a:gd name="connsiteY22" fmla="*/ 2033341 h 5149516"/>
              <a:gd name="connsiteX23" fmla="*/ 625640 w 12191998"/>
              <a:gd name="connsiteY23" fmla="*/ 2009277 h 5149516"/>
              <a:gd name="connsiteX24" fmla="*/ 11566356 w 12191998"/>
              <a:gd name="connsiteY24" fmla="*/ 2009273 h 5149516"/>
              <a:gd name="connsiteX25" fmla="*/ 11542292 w 12191998"/>
              <a:gd name="connsiteY25" fmla="*/ 2033337 h 5149516"/>
              <a:gd name="connsiteX26" fmla="*/ 11542292 w 12191998"/>
              <a:gd name="connsiteY26" fmla="*/ 3116178 h 5149516"/>
              <a:gd name="connsiteX27" fmla="*/ 11566356 w 12191998"/>
              <a:gd name="connsiteY27" fmla="*/ 3140242 h 5149516"/>
              <a:gd name="connsiteX28" fmla="*/ 11662607 w 12191998"/>
              <a:gd name="connsiteY28" fmla="*/ 3140242 h 5149516"/>
              <a:gd name="connsiteX29" fmla="*/ 11686671 w 12191998"/>
              <a:gd name="connsiteY29" fmla="*/ 3116178 h 5149516"/>
              <a:gd name="connsiteX30" fmla="*/ 11686671 w 12191998"/>
              <a:gd name="connsiteY30" fmla="*/ 2033337 h 5149516"/>
              <a:gd name="connsiteX31" fmla="*/ 11662607 w 12191998"/>
              <a:gd name="connsiteY31" fmla="*/ 2009273 h 5149516"/>
              <a:gd name="connsiteX32" fmla="*/ 529389 w 12191998"/>
              <a:gd name="connsiteY32" fmla="*/ 439156 h 5149516"/>
              <a:gd name="connsiteX33" fmla="*/ 505325 w 12191998"/>
              <a:gd name="connsiteY33" fmla="*/ 463220 h 5149516"/>
              <a:gd name="connsiteX34" fmla="*/ 505325 w 12191998"/>
              <a:gd name="connsiteY34" fmla="*/ 1546061 h 5149516"/>
              <a:gd name="connsiteX35" fmla="*/ 529389 w 12191998"/>
              <a:gd name="connsiteY35" fmla="*/ 1570125 h 5149516"/>
              <a:gd name="connsiteX36" fmla="*/ 625641 w 12191998"/>
              <a:gd name="connsiteY36" fmla="*/ 1570125 h 5149516"/>
              <a:gd name="connsiteX37" fmla="*/ 649705 w 12191998"/>
              <a:gd name="connsiteY37" fmla="*/ 1546061 h 5149516"/>
              <a:gd name="connsiteX38" fmla="*/ 649705 w 12191998"/>
              <a:gd name="connsiteY38" fmla="*/ 463220 h 5149516"/>
              <a:gd name="connsiteX39" fmla="*/ 625641 w 12191998"/>
              <a:gd name="connsiteY39" fmla="*/ 439156 h 5149516"/>
              <a:gd name="connsiteX40" fmla="*/ 11566356 w 12191998"/>
              <a:gd name="connsiteY40" fmla="*/ 439152 h 5149516"/>
              <a:gd name="connsiteX41" fmla="*/ 11542292 w 12191998"/>
              <a:gd name="connsiteY41" fmla="*/ 463216 h 5149516"/>
              <a:gd name="connsiteX42" fmla="*/ 11542292 w 12191998"/>
              <a:gd name="connsiteY42" fmla="*/ 1546057 h 5149516"/>
              <a:gd name="connsiteX43" fmla="*/ 11566356 w 12191998"/>
              <a:gd name="connsiteY43" fmla="*/ 1570121 h 5149516"/>
              <a:gd name="connsiteX44" fmla="*/ 11662607 w 12191998"/>
              <a:gd name="connsiteY44" fmla="*/ 1570121 h 5149516"/>
              <a:gd name="connsiteX45" fmla="*/ 11686671 w 12191998"/>
              <a:gd name="connsiteY45" fmla="*/ 1546057 h 5149516"/>
              <a:gd name="connsiteX46" fmla="*/ 11686671 w 12191998"/>
              <a:gd name="connsiteY46" fmla="*/ 463216 h 5149516"/>
              <a:gd name="connsiteX47" fmla="*/ 11662607 w 12191998"/>
              <a:gd name="connsiteY47" fmla="*/ 439152 h 5149516"/>
              <a:gd name="connsiteX48" fmla="*/ 0 w 12191998"/>
              <a:gd name="connsiteY48" fmla="*/ 0 h 5149516"/>
              <a:gd name="connsiteX49" fmla="*/ 12191998 w 12191998"/>
              <a:gd name="connsiteY49" fmla="*/ 0 h 5149516"/>
              <a:gd name="connsiteX50" fmla="*/ 12191998 w 12191998"/>
              <a:gd name="connsiteY50" fmla="*/ 5149516 h 5149516"/>
              <a:gd name="connsiteX51" fmla="*/ 0 w 12191998"/>
              <a:gd name="connsiteY51" fmla="*/ 5149516 h 51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1998" h="5149516">
                <a:moveTo>
                  <a:pt x="529389" y="3579398"/>
                </a:moveTo>
                <a:cubicBezTo>
                  <a:pt x="516099" y="3579398"/>
                  <a:pt x="505325" y="3590172"/>
                  <a:pt x="505325" y="3603462"/>
                </a:cubicBezTo>
                <a:lnTo>
                  <a:pt x="505325" y="4686303"/>
                </a:lnTo>
                <a:cubicBezTo>
                  <a:pt x="505325" y="4699593"/>
                  <a:pt x="516099" y="4710367"/>
                  <a:pt x="529389" y="4710367"/>
                </a:cubicBezTo>
                <a:lnTo>
                  <a:pt x="625640" y="4710367"/>
                </a:lnTo>
                <a:cubicBezTo>
                  <a:pt x="638930" y="4710367"/>
                  <a:pt x="649703" y="4699593"/>
                  <a:pt x="649703" y="4686303"/>
                </a:cubicBezTo>
                <a:lnTo>
                  <a:pt x="649703" y="3603462"/>
                </a:lnTo>
                <a:cubicBezTo>
                  <a:pt x="649703" y="3590172"/>
                  <a:pt x="638930" y="3579398"/>
                  <a:pt x="625640" y="3579398"/>
                </a:cubicBezTo>
                <a:close/>
                <a:moveTo>
                  <a:pt x="11566356" y="3579394"/>
                </a:moveTo>
                <a:cubicBezTo>
                  <a:pt x="11553066" y="3579394"/>
                  <a:pt x="11542292" y="3590168"/>
                  <a:pt x="11542292" y="3603458"/>
                </a:cubicBezTo>
                <a:lnTo>
                  <a:pt x="11542292" y="4686299"/>
                </a:lnTo>
                <a:cubicBezTo>
                  <a:pt x="11542292" y="4699589"/>
                  <a:pt x="11553066" y="4710363"/>
                  <a:pt x="11566356" y="4710363"/>
                </a:cubicBezTo>
                <a:lnTo>
                  <a:pt x="11662607" y="4710363"/>
                </a:lnTo>
                <a:cubicBezTo>
                  <a:pt x="11675897" y="4710363"/>
                  <a:pt x="11686671" y="4699589"/>
                  <a:pt x="11686671" y="4686299"/>
                </a:cubicBezTo>
                <a:lnTo>
                  <a:pt x="11686671" y="3603458"/>
                </a:lnTo>
                <a:cubicBezTo>
                  <a:pt x="11686671" y="3590168"/>
                  <a:pt x="11675897" y="3579394"/>
                  <a:pt x="11662607" y="3579394"/>
                </a:cubicBezTo>
                <a:close/>
                <a:moveTo>
                  <a:pt x="529389" y="2009277"/>
                </a:moveTo>
                <a:cubicBezTo>
                  <a:pt x="516099" y="2009277"/>
                  <a:pt x="505325" y="2020051"/>
                  <a:pt x="505325" y="2033341"/>
                </a:cubicBezTo>
                <a:lnTo>
                  <a:pt x="505325" y="3116182"/>
                </a:lnTo>
                <a:cubicBezTo>
                  <a:pt x="505325" y="3129472"/>
                  <a:pt x="516099" y="3140246"/>
                  <a:pt x="529389" y="3140246"/>
                </a:cubicBezTo>
                <a:lnTo>
                  <a:pt x="625640" y="3140246"/>
                </a:lnTo>
                <a:cubicBezTo>
                  <a:pt x="638930" y="3140246"/>
                  <a:pt x="649703" y="3129472"/>
                  <a:pt x="649703" y="3116182"/>
                </a:cubicBezTo>
                <a:lnTo>
                  <a:pt x="649703" y="2033341"/>
                </a:lnTo>
                <a:cubicBezTo>
                  <a:pt x="649703" y="2020051"/>
                  <a:pt x="638930" y="2009277"/>
                  <a:pt x="625640" y="2009277"/>
                </a:cubicBezTo>
                <a:close/>
                <a:moveTo>
                  <a:pt x="11566356" y="2009273"/>
                </a:moveTo>
                <a:cubicBezTo>
                  <a:pt x="11553066" y="2009273"/>
                  <a:pt x="11542292" y="2020047"/>
                  <a:pt x="11542292" y="2033337"/>
                </a:cubicBezTo>
                <a:lnTo>
                  <a:pt x="11542292" y="3116178"/>
                </a:lnTo>
                <a:cubicBezTo>
                  <a:pt x="11542292" y="3129468"/>
                  <a:pt x="11553066" y="3140242"/>
                  <a:pt x="11566356" y="3140242"/>
                </a:cubicBezTo>
                <a:lnTo>
                  <a:pt x="11662607" y="3140242"/>
                </a:lnTo>
                <a:cubicBezTo>
                  <a:pt x="11675897" y="3140242"/>
                  <a:pt x="11686671" y="3129468"/>
                  <a:pt x="11686671" y="3116178"/>
                </a:cubicBezTo>
                <a:lnTo>
                  <a:pt x="11686671" y="2033337"/>
                </a:lnTo>
                <a:cubicBezTo>
                  <a:pt x="11686671" y="2020047"/>
                  <a:pt x="11675897" y="2009273"/>
                  <a:pt x="11662607" y="2009273"/>
                </a:cubicBezTo>
                <a:close/>
                <a:moveTo>
                  <a:pt x="529389" y="439156"/>
                </a:moveTo>
                <a:cubicBezTo>
                  <a:pt x="516100" y="439156"/>
                  <a:pt x="505325" y="449930"/>
                  <a:pt x="505325" y="463220"/>
                </a:cubicBezTo>
                <a:lnTo>
                  <a:pt x="505325" y="1546061"/>
                </a:lnTo>
                <a:cubicBezTo>
                  <a:pt x="505325" y="1559351"/>
                  <a:pt x="516100" y="1570125"/>
                  <a:pt x="529389" y="1570125"/>
                </a:cubicBezTo>
                <a:lnTo>
                  <a:pt x="625641" y="1570125"/>
                </a:lnTo>
                <a:cubicBezTo>
                  <a:pt x="638931" y="1570125"/>
                  <a:pt x="649705" y="1559351"/>
                  <a:pt x="649705" y="1546061"/>
                </a:cubicBezTo>
                <a:lnTo>
                  <a:pt x="649705" y="463220"/>
                </a:lnTo>
                <a:cubicBezTo>
                  <a:pt x="649705" y="449930"/>
                  <a:pt x="638931" y="439156"/>
                  <a:pt x="625641" y="439156"/>
                </a:cubicBezTo>
                <a:close/>
                <a:moveTo>
                  <a:pt x="11566356" y="439152"/>
                </a:moveTo>
                <a:cubicBezTo>
                  <a:pt x="11553066" y="439152"/>
                  <a:pt x="11542292" y="449926"/>
                  <a:pt x="11542292" y="463216"/>
                </a:cubicBezTo>
                <a:lnTo>
                  <a:pt x="11542292" y="1546057"/>
                </a:lnTo>
                <a:cubicBezTo>
                  <a:pt x="11542292" y="1559347"/>
                  <a:pt x="11553066" y="1570121"/>
                  <a:pt x="11566356" y="1570121"/>
                </a:cubicBezTo>
                <a:lnTo>
                  <a:pt x="11662607" y="1570121"/>
                </a:lnTo>
                <a:cubicBezTo>
                  <a:pt x="11675897" y="1570121"/>
                  <a:pt x="11686671" y="1559347"/>
                  <a:pt x="11686671" y="1546057"/>
                </a:cubicBezTo>
                <a:lnTo>
                  <a:pt x="11686671" y="463216"/>
                </a:lnTo>
                <a:cubicBezTo>
                  <a:pt x="11686671" y="449926"/>
                  <a:pt x="11675897" y="439152"/>
                  <a:pt x="11662607" y="439152"/>
                </a:cubicBezTo>
                <a:close/>
                <a:moveTo>
                  <a:pt x="0" y="0"/>
                </a:moveTo>
                <a:lnTo>
                  <a:pt x="12191998" y="0"/>
                </a:lnTo>
                <a:lnTo>
                  <a:pt x="12191998" y="5149516"/>
                </a:lnTo>
                <a:lnTo>
                  <a:pt x="0" y="51495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BB9AB91-B4E3-4EEE-A08B-5C2477962E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" t="14001" r="5267" b="17400"/>
          <a:stretch>
            <a:fillRect/>
          </a:stretch>
        </p:blipFill>
        <p:spPr bwMode="auto">
          <a:xfrm>
            <a:off x="6084888" y="2332038"/>
            <a:ext cx="3098800" cy="237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138D509-1FD9-4497-971E-F7A44C14F5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231" y="0"/>
            <a:ext cx="66076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84381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982295B-0801-41A9-8742-5895575566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D9A8E13-5177-44D6-A7AB-9D44F1FAD5FD}"/>
              </a:ext>
            </a:extLst>
          </p:cNvPr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92D21B1-3E62-017C-95D8-683E27E518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231" y="0"/>
            <a:ext cx="66076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2727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8B60D09-C328-43F5-B6BE-38E4487E77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</p:spPr>
      </p:pic>
      <p:sp>
        <p:nvSpPr>
          <p:cNvPr id="3" name="同侧圆角矩形 2">
            <a:extLst>
              <a:ext uri="{FF2B5EF4-FFF2-40B4-BE49-F238E27FC236}">
                <a16:creationId xmlns:a16="http://schemas.microsoft.com/office/drawing/2014/main" id="{7D2C1758-F03C-4B5D-B1E8-7CA6736E69E4}"/>
              </a:ext>
            </a:extLst>
          </p:cNvPr>
          <p:cNvSpPr/>
          <p:nvPr userDrawn="1"/>
        </p:nvSpPr>
        <p:spPr>
          <a:xfrm>
            <a:off x="179388" y="158750"/>
            <a:ext cx="8785225" cy="4826000"/>
          </a:xfrm>
          <a:prstGeom prst="round2SameRect">
            <a:avLst/>
          </a:prstGeom>
          <a:solidFill>
            <a:schemeClr val="bg1"/>
          </a:solidFill>
          <a:ln w="38100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BCFC969-2C09-429A-B31A-FBD81AF998F0}"/>
              </a:ext>
            </a:extLst>
          </p:cNvPr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898268C-768F-4883-8C7C-A4F7AB12BD4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56" t="72400" r="7721" b="6599"/>
          <a:stretch>
            <a:fillRect/>
          </a:stretch>
        </p:blipFill>
        <p:spPr bwMode="auto">
          <a:xfrm>
            <a:off x="0" y="4435475"/>
            <a:ext cx="755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B44FB05-BCB3-9350-68A8-D776E9DFDAB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231" y="0"/>
            <a:ext cx="66076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00694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8B60D09-C328-43F5-B6BE-38E4487E77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</p:spPr>
      </p:pic>
      <p:sp>
        <p:nvSpPr>
          <p:cNvPr id="3" name="同侧圆角矩形 2">
            <a:extLst>
              <a:ext uri="{FF2B5EF4-FFF2-40B4-BE49-F238E27FC236}">
                <a16:creationId xmlns:a16="http://schemas.microsoft.com/office/drawing/2014/main" id="{7D2C1758-F03C-4B5D-B1E8-7CA6736E69E4}"/>
              </a:ext>
            </a:extLst>
          </p:cNvPr>
          <p:cNvSpPr/>
          <p:nvPr userDrawn="1"/>
        </p:nvSpPr>
        <p:spPr>
          <a:xfrm>
            <a:off x="179388" y="158750"/>
            <a:ext cx="8785225" cy="4826000"/>
          </a:xfrm>
          <a:prstGeom prst="round2SameRect">
            <a:avLst/>
          </a:prstGeom>
          <a:solidFill>
            <a:schemeClr val="bg1"/>
          </a:solidFill>
          <a:ln w="38100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BCFC969-2C09-429A-B31A-FBD81AF998F0}"/>
              </a:ext>
            </a:extLst>
          </p:cNvPr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898268C-768F-4883-8C7C-A4F7AB12BD4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56" t="72400" r="7721" b="6599"/>
          <a:stretch>
            <a:fillRect/>
          </a:stretch>
        </p:blipFill>
        <p:spPr bwMode="auto">
          <a:xfrm>
            <a:off x="0" y="4435475"/>
            <a:ext cx="755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CFE5567-477B-4720-8E53-62C5DCBB743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3" t="2089" r="5139" b="65712"/>
          <a:stretch>
            <a:fillRect/>
          </a:stretch>
        </p:blipFill>
        <p:spPr bwMode="auto">
          <a:xfrm rot="231081">
            <a:off x="3207063" y="61972"/>
            <a:ext cx="2399515" cy="984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7166FCA-AAA9-8777-89BC-8C5A8255484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231" y="0"/>
            <a:ext cx="66076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92801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rgbClr val="F6E5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D6B1153-9FE7-488E-AC3A-7BCEF370E8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DCBEEE2-25B0-4195-A53A-AF0DC15C510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8" t="17801" r="15086" b="2619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B9566EE-C9A7-4AE3-A778-41B25F38E059}"/>
              </a:ext>
            </a:extLst>
          </p:cNvPr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6C26E6F-06C9-442B-8172-50B634C3290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435" y="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89867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bg>
      <p:bgPr>
        <a:solidFill>
          <a:srgbClr val="F6E5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335A24A-362A-4920-86D3-49A5EEFC67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19" t="36337" r="26479" b="47771"/>
          <a:stretch>
            <a:fillRect/>
          </a:stretch>
        </p:blipFill>
        <p:spPr bwMode="auto">
          <a:xfrm>
            <a:off x="0" y="37719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DA79AF57-761C-495E-9F0C-366A63106375}"/>
              </a:ext>
            </a:extLst>
          </p:cNvPr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6E8B58F-1D5E-CF73-BD2F-6899B7BA97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231" y="0"/>
            <a:ext cx="66076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7536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197" r:id="rId1"/>
    <p:sldLayoutId id="2147484198" r:id="rId2"/>
    <p:sldLayoutId id="2147484199" r:id="rId3"/>
    <p:sldLayoutId id="2147484200" r:id="rId4"/>
    <p:sldLayoutId id="2147484201" r:id="rId5"/>
    <p:sldLayoutId id="2147484202" r:id="rId6"/>
    <p:sldLayoutId id="2147484203" r:id="rId7"/>
    <p:sldLayoutId id="2147484204" r:id="rId8"/>
    <p:sldLayoutId id="2147484205" r:id="rId9"/>
    <p:sldLayoutId id="2147484206" r:id="rId10"/>
    <p:sldLayoutId id="2147484216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207" r:id="rId1"/>
    <p:sldLayoutId id="2147484208" r:id="rId2"/>
    <p:sldLayoutId id="2147484209" r:id="rId3"/>
    <p:sldLayoutId id="2147484210" r:id="rId4"/>
    <p:sldLayoutId id="2147484211" r:id="rId5"/>
    <p:sldLayoutId id="2147484212" r:id="rId6"/>
    <p:sldLayoutId id="2147484213" r:id="rId7"/>
    <p:sldLayoutId id="2147484217" r:id="rId8"/>
    <p:sldLayoutId id="2147484214" r:id="rId9"/>
    <p:sldLayoutId id="2147484215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1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0" name="矩形 10">
            <a:extLst>
              <a:ext uri="{FF2B5EF4-FFF2-40B4-BE49-F238E27FC236}">
                <a16:creationId xmlns:a16="http://schemas.microsoft.com/office/drawing/2014/main" id="{05214482-8B9C-45DB-8B03-F1516A8891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1275606"/>
            <a:ext cx="8352928" cy="871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4000" b="1">
                <a:latin typeface="楷体" panose="02010609060101010101" pitchFamily="49" charset="-122"/>
                <a:ea typeface="黑体" panose="02010609060101010101" pitchFamily="49" charset="-122"/>
              </a:rPr>
              <a:t>连续两问的实际问题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79BB523-50F0-5D08-5B75-B73E92F0613B}"/>
              </a:ext>
            </a:extLst>
          </p:cNvPr>
          <p:cNvSpPr txBox="1"/>
          <p:nvPr/>
        </p:nvSpPr>
        <p:spPr>
          <a:xfrm>
            <a:off x="3239852" y="3939902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en-US" altLang="zh-CN" b="1">
                <a:latin typeface="楷体" panose="02010609060101010101" pitchFamily="49" charset="-122"/>
                <a:cs typeface="Times New Roman" panose="02020603050405020304" pitchFamily="18" charset="0"/>
              </a:rPr>
              <a:t>·</a:t>
            </a:r>
            <a:r>
              <a:rPr lang="zh-CN" altLang="en-US" b="1">
                <a:latin typeface="楷体" panose="02010609060101010101" pitchFamily="49" charset="-122"/>
                <a:cs typeface="Times New Roman" panose="02020603050405020304" pitchFamily="18" charset="0"/>
              </a:rPr>
              <a:t>二年级下册</a:t>
            </a:r>
            <a:endParaRPr lang="en-US" b="1" dirty="0">
              <a:latin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4">
            <a:extLst>
              <a:ext uri="{FF2B5EF4-FFF2-40B4-BE49-F238E27FC236}">
                <a16:creationId xmlns:a16="http://schemas.microsoft.com/office/drawing/2014/main" id="{E6F227F5-10E2-266C-3BA6-2D2ABD5735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6800" y="195486"/>
            <a:ext cx="193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375685"/>
                </a:solidFill>
                <a:latin typeface="楷体" panose="02010609060101010101" pitchFamily="49" charset="-122"/>
              </a:rPr>
              <a:t>新课导入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FED3B14-C0B9-B1B1-3572-39D3566D7F40}"/>
              </a:ext>
            </a:extLst>
          </p:cNvPr>
          <p:cNvSpPr txBox="1"/>
          <p:nvPr/>
        </p:nvSpPr>
        <p:spPr>
          <a:xfrm>
            <a:off x="611560" y="987574"/>
            <a:ext cx="7920880" cy="2595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“求一个数的几倍是多少” ，这类问题用什么方法计算？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用乘法计算，一个数的几倍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这个数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几倍数。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07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6B03227-3454-528F-F391-DE84A23C3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6"/>
            <a:ext cx="9144000" cy="514140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636F58D6-25E7-8CB5-A60A-78AAA8C7596C}"/>
              </a:ext>
            </a:extLst>
          </p:cNvPr>
          <p:cNvSpPr txBox="1"/>
          <p:nvPr/>
        </p:nvSpPr>
        <p:spPr>
          <a:xfrm>
            <a:off x="0" y="4643090"/>
            <a:ext cx="9144000" cy="426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学校要举办元宵灯会，同学们一起用灯笼布置教室。</a:t>
            </a:r>
            <a:endParaRPr lang="en-US" sz="2000" b="1">
              <a:solidFill>
                <a:schemeClr val="bg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432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151DE96-9361-C057-DF39-BA0B869D9E55}"/>
              </a:ext>
            </a:extLst>
          </p:cNvPr>
          <p:cNvGrpSpPr/>
          <p:nvPr/>
        </p:nvGrpSpPr>
        <p:grpSpPr>
          <a:xfrm>
            <a:off x="467544" y="1031708"/>
            <a:ext cx="540771" cy="738664"/>
            <a:chOff x="245169" y="833418"/>
            <a:chExt cx="405578" cy="553997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C35A0F02-BC60-9243-87AF-2A97875019B7}"/>
                </a:ext>
              </a:extLst>
            </p:cNvPr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ECCC8CC3-AFF2-AC1E-A3AA-1C0601CAD64B}"/>
                </a:ext>
              </a:extLst>
            </p:cNvPr>
            <p:cNvSpPr/>
            <p:nvPr/>
          </p:nvSpPr>
          <p:spPr>
            <a:xfrm>
              <a:off x="258842" y="833418"/>
              <a:ext cx="378229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EB3898AB-831C-8A13-522A-1936497FBC14}"/>
              </a:ext>
            </a:extLst>
          </p:cNvPr>
          <p:cNvSpPr/>
          <p:nvPr/>
        </p:nvSpPr>
        <p:spPr>
          <a:xfrm>
            <a:off x="683568" y="3885880"/>
            <a:ext cx="8284061" cy="563439"/>
          </a:xfrm>
          <a:prstGeom prst="wedgeRoundRectCallout">
            <a:avLst>
              <a:gd name="adj1" fmla="val 12665"/>
              <a:gd name="adj2" fmla="val -48410"/>
              <a:gd name="adj3" fmla="val 16667"/>
            </a:avLst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从题中你们发现了哪些数学信息？要解决的问题是什么？</a:t>
            </a:r>
            <a:endParaRPr 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24">
            <a:extLst>
              <a:ext uri="{FF2B5EF4-FFF2-40B4-BE49-F238E27FC236}">
                <a16:creationId xmlns:a16="http://schemas.microsoft.com/office/drawing/2014/main" id="{440319DD-4E8F-CC6B-E227-3E0A558C13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6800" y="195486"/>
            <a:ext cx="193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375685"/>
                </a:solidFill>
                <a:latin typeface="楷体" panose="02010609060101010101" pitchFamily="49" charset="-122"/>
              </a:rPr>
              <a:t>探索新知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26301477-95DC-1547-C174-6A5151C5E5FF}"/>
              </a:ext>
            </a:extLst>
          </p:cNvPr>
          <p:cNvGrpSpPr/>
          <p:nvPr/>
        </p:nvGrpSpPr>
        <p:grpSpPr>
          <a:xfrm>
            <a:off x="1115616" y="915566"/>
            <a:ext cx="7619628" cy="1852640"/>
            <a:chOff x="1294224" y="727205"/>
            <a:chExt cx="7619628" cy="1852640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0556FAC4-78E2-3267-0196-8D67E33C2540}"/>
                </a:ext>
              </a:extLst>
            </p:cNvPr>
            <p:cNvSpPr txBox="1"/>
            <p:nvPr/>
          </p:nvSpPr>
          <p:spPr>
            <a:xfrm>
              <a:off x="1294224" y="878545"/>
              <a:ext cx="7619628" cy="1701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老师买了</a:t>
              </a:r>
              <a:r>
                <a:rPr lang="en-US" altLang="zh-CN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</a:t>
              </a:r>
              <a:r>
                <a:rPr lang="zh-CN" altLang="en-US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       ，买的          的数量是        的</a:t>
              </a:r>
              <a:r>
                <a:rPr lang="en-US" altLang="zh-CN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倍。买了多少个          ？        和        一共买了多少个？</a:t>
              </a:r>
              <a:endParaRPr 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57D4C42B-ADAA-FEDF-6374-F805E274A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6360" y="736516"/>
              <a:ext cx="806935" cy="769278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6FE7878B-F019-390D-A85C-BF757CB802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11609">
              <a:off x="5322985" y="953910"/>
              <a:ext cx="888888" cy="470311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0DE672F9-2B65-06B1-1359-DE18F810E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9776" y="727205"/>
              <a:ext cx="806935" cy="769278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F7F518E4-DCF1-E575-3C08-FCF8527E18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11609">
              <a:off x="4677567" y="1511946"/>
              <a:ext cx="888888" cy="470311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99757D1E-1D22-7FDA-DF1E-B8E6C1F2E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11609">
              <a:off x="5856788" y="1522147"/>
              <a:ext cx="888888" cy="470311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69E2EE04-18F7-5E74-3EFE-11B4D1319C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1375277"/>
              <a:ext cx="806935" cy="769278"/>
            </a:xfrm>
            <a:prstGeom prst="rect">
              <a:avLst/>
            </a:prstGeom>
          </p:spPr>
        </p:pic>
      </p:grpSp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857C7E74-7163-5A9A-4D2C-C49C365EAF8E}"/>
              </a:ext>
            </a:extLst>
          </p:cNvPr>
          <p:cNvSpPr/>
          <p:nvPr/>
        </p:nvSpPr>
        <p:spPr>
          <a:xfrm>
            <a:off x="3961759" y="2724878"/>
            <a:ext cx="4321729" cy="1075474"/>
          </a:xfrm>
          <a:prstGeom prst="wedgeRoundRectCallout">
            <a:avLst>
              <a:gd name="adj1" fmla="val -38597"/>
              <a:gd name="adj2" fmla="val -64840"/>
              <a:gd name="adj3" fmla="val 16667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画一画，用线段图表示出它们的数量关系！</a:t>
            </a:r>
            <a:endParaRPr 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88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>
            <a:extLst>
              <a:ext uri="{FF2B5EF4-FFF2-40B4-BE49-F238E27FC236}">
                <a16:creationId xmlns:a16="http://schemas.microsoft.com/office/drawing/2014/main" id="{D3C6D4E5-266A-4487-C911-7E78B80BCB3F}"/>
              </a:ext>
            </a:extLst>
          </p:cNvPr>
          <p:cNvGrpSpPr/>
          <p:nvPr/>
        </p:nvGrpSpPr>
        <p:grpSpPr>
          <a:xfrm>
            <a:off x="1174889" y="158577"/>
            <a:ext cx="7619628" cy="1852640"/>
            <a:chOff x="1294224" y="727205"/>
            <a:chExt cx="7619628" cy="1852640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2E6368B0-E564-5213-AF6A-6DF84E7DAFF2}"/>
                </a:ext>
              </a:extLst>
            </p:cNvPr>
            <p:cNvSpPr txBox="1"/>
            <p:nvPr/>
          </p:nvSpPr>
          <p:spPr>
            <a:xfrm>
              <a:off x="1294224" y="878545"/>
              <a:ext cx="7619628" cy="1701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老师买了</a:t>
              </a:r>
              <a:r>
                <a:rPr lang="en-US" altLang="zh-CN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</a:t>
              </a:r>
              <a:r>
                <a:rPr lang="zh-CN" altLang="en-US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       ，买的          的数量是        的</a:t>
              </a:r>
              <a:r>
                <a:rPr lang="en-US" altLang="zh-CN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倍。买了多少个          ？        和        一共买了多少个？</a:t>
              </a:r>
              <a:endParaRPr 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id="{1C380C8D-0DAD-EF3E-2D8D-4D1773F7F3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6360" y="736516"/>
              <a:ext cx="806935" cy="769278"/>
            </a:xfrm>
            <a:prstGeom prst="rect">
              <a:avLst/>
            </a:prstGeom>
          </p:spPr>
        </p:pic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id="{4B95C0FF-6981-D76E-20E7-FB8FA0D5C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11609">
              <a:off x="5322985" y="953910"/>
              <a:ext cx="888888" cy="470311"/>
            </a:xfrm>
            <a:prstGeom prst="rect">
              <a:avLst/>
            </a:prstGeom>
          </p:spPr>
        </p:pic>
        <p:pic>
          <p:nvPicPr>
            <p:cNvPr id="54" name="图片 53">
              <a:extLst>
                <a:ext uri="{FF2B5EF4-FFF2-40B4-BE49-F238E27FC236}">
                  <a16:creationId xmlns:a16="http://schemas.microsoft.com/office/drawing/2014/main" id="{25CA6578-2C6D-FC10-591E-AA99DA94E8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9776" y="727205"/>
              <a:ext cx="806935" cy="769278"/>
            </a:xfrm>
            <a:prstGeom prst="rect">
              <a:avLst/>
            </a:prstGeom>
          </p:spPr>
        </p:pic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id="{3953FA93-6594-7759-5085-9B9A65B40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11609">
              <a:off x="4677567" y="1511946"/>
              <a:ext cx="888888" cy="470311"/>
            </a:xfrm>
            <a:prstGeom prst="rect">
              <a:avLst/>
            </a:prstGeom>
          </p:spPr>
        </p:pic>
        <p:pic>
          <p:nvPicPr>
            <p:cNvPr id="56" name="图片 55">
              <a:extLst>
                <a:ext uri="{FF2B5EF4-FFF2-40B4-BE49-F238E27FC236}">
                  <a16:creationId xmlns:a16="http://schemas.microsoft.com/office/drawing/2014/main" id="{745CE9B3-DEB5-0498-6A32-C40247B0A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11609">
              <a:off x="5856788" y="1522147"/>
              <a:ext cx="888888" cy="470311"/>
            </a:xfrm>
            <a:prstGeom prst="rect">
              <a:avLst/>
            </a:prstGeom>
          </p:spPr>
        </p:pic>
        <p:pic>
          <p:nvPicPr>
            <p:cNvPr id="57" name="图片 56">
              <a:extLst>
                <a:ext uri="{FF2B5EF4-FFF2-40B4-BE49-F238E27FC236}">
                  <a16:creationId xmlns:a16="http://schemas.microsoft.com/office/drawing/2014/main" id="{0B85F172-405E-5259-EED8-0EE53276AB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1375277"/>
              <a:ext cx="806935" cy="769278"/>
            </a:xfrm>
            <a:prstGeom prst="rect">
              <a:avLst/>
            </a:prstGeom>
          </p:spPr>
        </p:pic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C3284B63-9F99-8CC1-9AF7-B7B18A956FB1}"/>
              </a:ext>
            </a:extLst>
          </p:cNvPr>
          <p:cNvSpPr txBox="1"/>
          <p:nvPr/>
        </p:nvSpPr>
        <p:spPr>
          <a:xfrm>
            <a:off x="1068560" y="2407547"/>
            <a:ext cx="2508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楷体" panose="02010609060101010101" pitchFamily="49" charset="-122"/>
                <a:cs typeface="Times New Roman" panose="02020603050405020304" pitchFamily="18" charset="0"/>
              </a:rPr>
              <a:t>兔子灯笼：</a:t>
            </a:r>
            <a:endParaRPr lang="en-US" sz="3200" b="1">
              <a:latin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C352541-9930-26F5-2515-843F5E010E3F}"/>
              </a:ext>
            </a:extLst>
          </p:cNvPr>
          <p:cNvSpPr txBox="1"/>
          <p:nvPr/>
        </p:nvSpPr>
        <p:spPr>
          <a:xfrm>
            <a:off x="1034872" y="3146867"/>
            <a:ext cx="46643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楷体" panose="02010609060101010101" pitchFamily="49" charset="-122"/>
                <a:cs typeface="Times New Roman" panose="02020603050405020304" pitchFamily="18" charset="0"/>
              </a:rPr>
              <a:t>金鱼灯笼：</a:t>
            </a:r>
            <a:endParaRPr lang="en-US" sz="3200" b="1">
              <a:latin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2ACF6E8C-192B-047D-2666-968CE17913E7}"/>
              </a:ext>
            </a:extLst>
          </p:cNvPr>
          <p:cNvGrpSpPr/>
          <p:nvPr/>
        </p:nvGrpSpPr>
        <p:grpSpPr>
          <a:xfrm>
            <a:off x="3143142" y="2594540"/>
            <a:ext cx="898546" cy="227147"/>
            <a:chOff x="4891596" y="5935198"/>
            <a:chExt cx="3293616" cy="196578"/>
          </a:xfrm>
        </p:grpSpPr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D2213C34-2ABE-D98D-7220-16D79A37AB1D}"/>
                </a:ext>
              </a:extLst>
            </p:cNvPr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35B0E835-B2D9-A9EE-DB3D-9E97017AF55E}"/>
                </a:ext>
              </a:extLst>
            </p:cNvPr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5F20AF96-D3D6-412F-F61C-A19375E74914}"/>
                </a:ext>
              </a:extLst>
            </p:cNvPr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右大括号 35">
            <a:extLst>
              <a:ext uri="{FF2B5EF4-FFF2-40B4-BE49-F238E27FC236}">
                <a16:creationId xmlns:a16="http://schemas.microsoft.com/office/drawing/2014/main" id="{10172C16-CF85-B03C-F4FE-4DA85A5856C3}"/>
              </a:ext>
            </a:extLst>
          </p:cNvPr>
          <p:cNvSpPr/>
          <p:nvPr/>
        </p:nvSpPr>
        <p:spPr>
          <a:xfrm rot="16200000">
            <a:off x="3479593" y="1998619"/>
            <a:ext cx="225681" cy="880206"/>
          </a:xfrm>
          <a:prstGeom prst="rightBrace">
            <a:avLst>
              <a:gd name="adj1" fmla="val 36982"/>
              <a:gd name="adj2" fmla="val 50000"/>
            </a:avLst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C361CAFF-DD5F-9837-DCD6-F748E30A08A4}"/>
              </a:ext>
            </a:extLst>
          </p:cNvPr>
          <p:cNvSpPr txBox="1"/>
          <p:nvPr/>
        </p:nvSpPr>
        <p:spPr>
          <a:xfrm>
            <a:off x="3330014" y="1800556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endParaRPr lang="en-US" sz="28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对话气泡: 圆角矩形 41">
            <a:extLst>
              <a:ext uri="{FF2B5EF4-FFF2-40B4-BE49-F238E27FC236}">
                <a16:creationId xmlns:a16="http://schemas.microsoft.com/office/drawing/2014/main" id="{FD7D64C9-24B9-2F22-2F71-5E8F202E7C3F}"/>
              </a:ext>
            </a:extLst>
          </p:cNvPr>
          <p:cNvSpPr/>
          <p:nvPr/>
        </p:nvSpPr>
        <p:spPr bwMode="auto">
          <a:xfrm>
            <a:off x="4893550" y="1693663"/>
            <a:ext cx="3240358" cy="548955"/>
          </a:xfrm>
          <a:prstGeom prst="wedgeRoundRectCallout">
            <a:avLst>
              <a:gd name="adj1" fmla="val -60516"/>
              <a:gd name="adj2" fmla="val -43614"/>
              <a:gd name="adj3" fmla="val 16667"/>
            </a:avLst>
          </a:prstGeom>
          <a:solidFill>
            <a:srgbClr val="FFFFFF"/>
          </a:solidFill>
          <a:ln w="38100">
            <a:solidFill>
              <a:srgbClr val="3399FF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000000"/>
                </a:solidFill>
                <a:latin typeface="+mn-lt"/>
              </a:rPr>
              <a:t>把什么看作一份？</a:t>
            </a:r>
            <a:endParaRPr lang="en-US" sz="2800" b="1" dirty="0">
              <a:solidFill>
                <a:srgbClr val="000000"/>
              </a:solidFill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6627EFA0-D30D-EDAB-4D66-1C25AEFC1437}"/>
              </a:ext>
            </a:extLst>
          </p:cNvPr>
          <p:cNvGrpSpPr/>
          <p:nvPr/>
        </p:nvGrpSpPr>
        <p:grpSpPr>
          <a:xfrm>
            <a:off x="242084" y="954708"/>
            <a:ext cx="839511" cy="2026863"/>
            <a:chOff x="70386" y="672958"/>
            <a:chExt cx="839511" cy="2026863"/>
          </a:xfrm>
        </p:grpSpPr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EA7D99AD-2F61-675B-A92B-91E6E7BF5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386" y="672958"/>
              <a:ext cx="839511" cy="2026863"/>
            </a:xfrm>
            <a:prstGeom prst="rect">
              <a:avLst/>
            </a:prstGeom>
          </p:spPr>
        </p:pic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335AA811-84CF-4C05-AB46-4CA50B346AC4}"/>
                </a:ext>
              </a:extLst>
            </p:cNvPr>
            <p:cNvSpPr txBox="1"/>
            <p:nvPr/>
          </p:nvSpPr>
          <p:spPr>
            <a:xfrm>
              <a:off x="202637" y="820304"/>
              <a:ext cx="699466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3600" b="1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线段图</a:t>
              </a:r>
              <a:endParaRPr lang="en-US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A0D3880B-CF6A-34B6-C100-7684216C355F}"/>
              </a:ext>
            </a:extLst>
          </p:cNvPr>
          <p:cNvSpPr txBox="1"/>
          <p:nvPr/>
        </p:nvSpPr>
        <p:spPr>
          <a:xfrm>
            <a:off x="5699209" y="3598733"/>
            <a:ext cx="3302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×3=21(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45BDC69D-F2DD-7F50-9D35-86519AD57BB1}"/>
              </a:ext>
            </a:extLst>
          </p:cNvPr>
          <p:cNvGrpSpPr/>
          <p:nvPr/>
        </p:nvGrpSpPr>
        <p:grpSpPr>
          <a:xfrm>
            <a:off x="526817" y="274719"/>
            <a:ext cx="540771" cy="738664"/>
            <a:chOff x="245169" y="833418"/>
            <a:chExt cx="405578" cy="553997"/>
          </a:xfrm>
        </p:grpSpPr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3FD3CE44-3DC2-E168-B7A8-73D320B45D65}"/>
                </a:ext>
              </a:extLst>
            </p:cNvPr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42E7AA7E-13C8-5337-8041-60BDAE1AA7F5}"/>
                </a:ext>
              </a:extLst>
            </p:cNvPr>
            <p:cNvSpPr/>
            <p:nvPr/>
          </p:nvSpPr>
          <p:spPr>
            <a:xfrm>
              <a:off x="258842" y="833418"/>
              <a:ext cx="378229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8" name="文本框 57">
            <a:extLst>
              <a:ext uri="{FF2B5EF4-FFF2-40B4-BE49-F238E27FC236}">
                <a16:creationId xmlns:a16="http://schemas.microsoft.com/office/drawing/2014/main" id="{CE234A1B-AE30-18C9-E75F-B1FCD6903978}"/>
              </a:ext>
            </a:extLst>
          </p:cNvPr>
          <p:cNvSpPr txBox="1"/>
          <p:nvPr/>
        </p:nvSpPr>
        <p:spPr>
          <a:xfrm>
            <a:off x="5690056" y="4121479"/>
            <a:ext cx="3302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21+7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=28(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9" name="左大括号 58">
            <a:extLst>
              <a:ext uri="{FF2B5EF4-FFF2-40B4-BE49-F238E27FC236}">
                <a16:creationId xmlns:a16="http://schemas.microsoft.com/office/drawing/2014/main" id="{85620901-C60A-1028-E45C-0B0052143433}"/>
              </a:ext>
            </a:extLst>
          </p:cNvPr>
          <p:cNvSpPr/>
          <p:nvPr/>
        </p:nvSpPr>
        <p:spPr>
          <a:xfrm flipH="1">
            <a:off x="6066721" y="2618836"/>
            <a:ext cx="237673" cy="857921"/>
          </a:xfrm>
          <a:prstGeom prst="leftBrace">
            <a:avLst>
              <a:gd name="adj1" fmla="val 43308"/>
              <a:gd name="adj2" fmla="val 50000"/>
            </a:avLst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1E18C9D1-F917-65C4-E2C5-40FFEE0EE2AA}"/>
              </a:ext>
            </a:extLst>
          </p:cNvPr>
          <p:cNvSpPr txBox="1"/>
          <p:nvPr/>
        </p:nvSpPr>
        <p:spPr>
          <a:xfrm>
            <a:off x="6293255" y="2820221"/>
            <a:ext cx="2247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一共</a:t>
            </a:r>
            <a:r>
              <a:rPr 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r>
              <a:rPr lang="zh-CN" alt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endParaRPr lang="en-US" sz="28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7222F6C5-7DB4-4761-2661-E4317D8DE156}"/>
              </a:ext>
            </a:extLst>
          </p:cNvPr>
          <p:cNvGrpSpPr/>
          <p:nvPr/>
        </p:nvGrpSpPr>
        <p:grpSpPr>
          <a:xfrm>
            <a:off x="3133702" y="3251078"/>
            <a:ext cx="898546" cy="227147"/>
            <a:chOff x="4891596" y="5935198"/>
            <a:chExt cx="3293616" cy="196578"/>
          </a:xfrm>
        </p:grpSpPr>
        <p:cxnSp>
          <p:nvCxnSpPr>
            <p:cNvPr id="62" name="直接连接符 61">
              <a:extLst>
                <a:ext uri="{FF2B5EF4-FFF2-40B4-BE49-F238E27FC236}">
                  <a16:creationId xmlns:a16="http://schemas.microsoft.com/office/drawing/2014/main" id="{AAB22E66-73A6-DC4E-6790-7A206822229C}"/>
                </a:ext>
              </a:extLst>
            </p:cNvPr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id="{B7E1D3E4-E6AA-AE7C-96A8-2634D38AB645}"/>
                </a:ext>
              </a:extLst>
            </p:cNvPr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8E8557A0-5AEF-5CE1-5332-8F538D6A5D60}"/>
                </a:ext>
              </a:extLst>
            </p:cNvPr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0036356A-142F-D580-5141-E02F9116D7B9}"/>
              </a:ext>
            </a:extLst>
          </p:cNvPr>
          <p:cNvGrpSpPr/>
          <p:nvPr/>
        </p:nvGrpSpPr>
        <p:grpSpPr>
          <a:xfrm>
            <a:off x="4016139" y="3251078"/>
            <a:ext cx="898546" cy="227147"/>
            <a:chOff x="4891596" y="5935198"/>
            <a:chExt cx="3293616" cy="196578"/>
          </a:xfrm>
        </p:grpSpPr>
        <p:cxnSp>
          <p:nvCxnSpPr>
            <p:cNvPr id="66" name="直接连接符 65">
              <a:extLst>
                <a:ext uri="{FF2B5EF4-FFF2-40B4-BE49-F238E27FC236}">
                  <a16:creationId xmlns:a16="http://schemas.microsoft.com/office/drawing/2014/main" id="{95D64CC7-BEED-CB48-DFD9-E2B004CD61A2}"/>
                </a:ext>
              </a:extLst>
            </p:cNvPr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>
              <a:extLst>
                <a:ext uri="{FF2B5EF4-FFF2-40B4-BE49-F238E27FC236}">
                  <a16:creationId xmlns:a16="http://schemas.microsoft.com/office/drawing/2014/main" id="{3714B2F6-DB4A-C3D3-D3BD-9869F96B45DF}"/>
                </a:ext>
              </a:extLst>
            </p:cNvPr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>
              <a:extLst>
                <a:ext uri="{FF2B5EF4-FFF2-40B4-BE49-F238E27FC236}">
                  <a16:creationId xmlns:a16="http://schemas.microsoft.com/office/drawing/2014/main" id="{859D2145-635A-6485-1152-57E3D6FBD2BA}"/>
                </a:ext>
              </a:extLst>
            </p:cNvPr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536A0E12-1826-9915-677A-E5010A605D89}"/>
              </a:ext>
            </a:extLst>
          </p:cNvPr>
          <p:cNvGrpSpPr/>
          <p:nvPr/>
        </p:nvGrpSpPr>
        <p:grpSpPr>
          <a:xfrm>
            <a:off x="4900893" y="3251078"/>
            <a:ext cx="898546" cy="227147"/>
            <a:chOff x="4891596" y="5935198"/>
            <a:chExt cx="3293616" cy="196578"/>
          </a:xfrm>
        </p:grpSpPr>
        <p:cxnSp>
          <p:nvCxnSpPr>
            <p:cNvPr id="70" name="直接连接符 69">
              <a:extLst>
                <a:ext uri="{FF2B5EF4-FFF2-40B4-BE49-F238E27FC236}">
                  <a16:creationId xmlns:a16="http://schemas.microsoft.com/office/drawing/2014/main" id="{922EDA2F-6D09-C31B-EC18-BA3366AA5E47}"/>
                </a:ext>
              </a:extLst>
            </p:cNvPr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>
              <a:extLst>
                <a:ext uri="{FF2B5EF4-FFF2-40B4-BE49-F238E27FC236}">
                  <a16:creationId xmlns:a16="http://schemas.microsoft.com/office/drawing/2014/main" id="{417197E9-AA6B-914E-60AA-97D83FCCD36C}"/>
                </a:ext>
              </a:extLst>
            </p:cNvPr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>
              <a:extLst>
                <a:ext uri="{FF2B5EF4-FFF2-40B4-BE49-F238E27FC236}">
                  <a16:creationId xmlns:a16="http://schemas.microsoft.com/office/drawing/2014/main" id="{B2C3AE30-AEB9-3C29-072B-1749AC3524C0}"/>
                </a:ext>
              </a:extLst>
            </p:cNvPr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右大括号 84">
            <a:extLst>
              <a:ext uri="{FF2B5EF4-FFF2-40B4-BE49-F238E27FC236}">
                <a16:creationId xmlns:a16="http://schemas.microsoft.com/office/drawing/2014/main" id="{B4E1F945-EDF1-5EC8-5659-47470CCC2842}"/>
              </a:ext>
            </a:extLst>
          </p:cNvPr>
          <p:cNvSpPr/>
          <p:nvPr/>
        </p:nvSpPr>
        <p:spPr>
          <a:xfrm rot="5400000">
            <a:off x="4354942" y="2317074"/>
            <a:ext cx="225680" cy="2651029"/>
          </a:xfrm>
          <a:prstGeom prst="rightBrace">
            <a:avLst>
              <a:gd name="adj1" fmla="val 53353"/>
              <a:gd name="adj2" fmla="val 50000"/>
            </a:avLst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7AA2E200-3690-F32E-C154-1E6A2609DAA7}"/>
              </a:ext>
            </a:extLst>
          </p:cNvPr>
          <p:cNvSpPr txBox="1"/>
          <p:nvPr/>
        </p:nvSpPr>
        <p:spPr>
          <a:xfrm>
            <a:off x="4146804" y="3675112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r>
              <a:rPr lang="zh-CN" alt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endParaRPr lang="en-US" sz="28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42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36" grpId="0" animBg="1"/>
      <p:bldP spid="37" grpId="0"/>
      <p:bldP spid="42" grpId="0" animBg="1"/>
      <p:bldP spid="47" grpId="0"/>
      <p:bldP spid="58" grpId="0"/>
      <p:bldP spid="59" grpId="0" animBg="1"/>
      <p:bldP spid="60" grpId="0"/>
      <p:bldP spid="85" grpId="0" animBg="1"/>
      <p:bldP spid="8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B4C0D5A-6E44-002B-FF55-67E31634B402}"/>
              </a:ext>
            </a:extLst>
          </p:cNvPr>
          <p:cNvSpPr txBox="1"/>
          <p:nvPr/>
        </p:nvSpPr>
        <p:spPr>
          <a:xfrm>
            <a:off x="1597930" y="601096"/>
            <a:ext cx="2508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楷体" panose="02010609060101010101" pitchFamily="49" charset="-122"/>
                <a:cs typeface="Times New Roman" panose="02020603050405020304" pitchFamily="18" charset="0"/>
              </a:rPr>
              <a:t>兔子灯笼：</a:t>
            </a:r>
            <a:endParaRPr lang="en-US" sz="3200" b="1">
              <a:latin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5FB4D24-5F4D-EFA2-FE45-27EE232912A1}"/>
              </a:ext>
            </a:extLst>
          </p:cNvPr>
          <p:cNvSpPr txBox="1"/>
          <p:nvPr/>
        </p:nvSpPr>
        <p:spPr>
          <a:xfrm>
            <a:off x="1564242" y="1340416"/>
            <a:ext cx="46643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楷体" panose="02010609060101010101" pitchFamily="49" charset="-122"/>
                <a:cs typeface="Times New Roman" panose="02020603050405020304" pitchFamily="18" charset="0"/>
              </a:rPr>
              <a:t>金鱼灯笼：</a:t>
            </a:r>
            <a:endParaRPr lang="en-US" sz="3200" b="1">
              <a:latin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E58FF88F-62D6-D1B7-F395-C609CF0A1923}"/>
              </a:ext>
            </a:extLst>
          </p:cNvPr>
          <p:cNvGrpSpPr/>
          <p:nvPr/>
        </p:nvGrpSpPr>
        <p:grpSpPr>
          <a:xfrm>
            <a:off x="3672512" y="788089"/>
            <a:ext cx="898546" cy="227147"/>
            <a:chOff x="4891596" y="5935198"/>
            <a:chExt cx="3293616" cy="196578"/>
          </a:xfrm>
        </p:grpSpPr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66B5B13F-727D-F160-7BBA-630ED0B2B250}"/>
                </a:ext>
              </a:extLst>
            </p:cNvPr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65832BD9-3C0F-6E09-AC60-D35BF8370CC1}"/>
                </a:ext>
              </a:extLst>
            </p:cNvPr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40673F61-43E2-B8F6-86D2-23835E4E8FC8}"/>
                </a:ext>
              </a:extLst>
            </p:cNvPr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右大括号 7">
            <a:extLst>
              <a:ext uri="{FF2B5EF4-FFF2-40B4-BE49-F238E27FC236}">
                <a16:creationId xmlns:a16="http://schemas.microsoft.com/office/drawing/2014/main" id="{9C4F2524-468B-3043-0183-F7AE94937E45}"/>
              </a:ext>
            </a:extLst>
          </p:cNvPr>
          <p:cNvSpPr/>
          <p:nvPr/>
        </p:nvSpPr>
        <p:spPr>
          <a:xfrm rot="16200000">
            <a:off x="4008963" y="192168"/>
            <a:ext cx="225681" cy="880206"/>
          </a:xfrm>
          <a:prstGeom prst="rightBrac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C2D05ED-34E7-F009-81EC-AE50D8DE216F}"/>
              </a:ext>
            </a:extLst>
          </p:cNvPr>
          <p:cNvSpPr txBox="1"/>
          <p:nvPr/>
        </p:nvSpPr>
        <p:spPr>
          <a:xfrm>
            <a:off x="3859384" y="104314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endParaRPr lang="en-US" sz="28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913BE7BE-BCAF-D94C-6397-0F82B5FDDD43}"/>
              </a:ext>
            </a:extLst>
          </p:cNvPr>
          <p:cNvSpPr/>
          <p:nvPr/>
        </p:nvSpPr>
        <p:spPr>
          <a:xfrm flipH="1">
            <a:off x="6596091" y="812385"/>
            <a:ext cx="237673" cy="857921"/>
          </a:xfrm>
          <a:prstGeom prst="leftBrac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B39DEF5-1F17-62CC-1E0E-9017A9AD65E8}"/>
              </a:ext>
            </a:extLst>
          </p:cNvPr>
          <p:cNvSpPr txBox="1"/>
          <p:nvPr/>
        </p:nvSpPr>
        <p:spPr>
          <a:xfrm>
            <a:off x="6862364" y="987574"/>
            <a:ext cx="2247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一共</a:t>
            </a:r>
            <a:r>
              <a:rPr 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r>
              <a:rPr lang="zh-CN" alt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endParaRPr lang="en-US" sz="28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4B84EB81-5E68-3CDE-6460-5C06C9D0B8B5}"/>
              </a:ext>
            </a:extLst>
          </p:cNvPr>
          <p:cNvGrpSpPr/>
          <p:nvPr/>
        </p:nvGrpSpPr>
        <p:grpSpPr>
          <a:xfrm>
            <a:off x="3663072" y="1444627"/>
            <a:ext cx="898546" cy="227147"/>
            <a:chOff x="4891596" y="5935198"/>
            <a:chExt cx="3293616" cy="196578"/>
          </a:xfrm>
        </p:grpSpPr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08743643-632D-36E0-F5BB-56D161835A6F}"/>
                </a:ext>
              </a:extLst>
            </p:cNvPr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E4F90F8B-3D5F-9C94-9209-0016818BC305}"/>
                </a:ext>
              </a:extLst>
            </p:cNvPr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73CC8C75-F7E9-D589-481E-7673BABF052D}"/>
                </a:ext>
              </a:extLst>
            </p:cNvPr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CA5109A-2C89-09CE-E307-2D0FC1711708}"/>
              </a:ext>
            </a:extLst>
          </p:cNvPr>
          <p:cNvGrpSpPr/>
          <p:nvPr/>
        </p:nvGrpSpPr>
        <p:grpSpPr>
          <a:xfrm>
            <a:off x="4545509" y="1444627"/>
            <a:ext cx="898546" cy="227147"/>
            <a:chOff x="4891596" y="5935198"/>
            <a:chExt cx="3293616" cy="196578"/>
          </a:xfrm>
        </p:grpSpPr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9410930C-FD84-54D1-B5ED-02EE9122470E}"/>
                </a:ext>
              </a:extLst>
            </p:cNvPr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CCF0A033-9C94-EF3F-88B5-BAD6D082B602}"/>
                </a:ext>
              </a:extLst>
            </p:cNvPr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B0C4FD15-7DA3-9432-0BB8-DBDEE1EE8BA9}"/>
                </a:ext>
              </a:extLst>
            </p:cNvPr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8B13C999-84CC-D215-D617-185ED248D6B4}"/>
              </a:ext>
            </a:extLst>
          </p:cNvPr>
          <p:cNvGrpSpPr/>
          <p:nvPr/>
        </p:nvGrpSpPr>
        <p:grpSpPr>
          <a:xfrm>
            <a:off x="5430263" y="1444627"/>
            <a:ext cx="898546" cy="227147"/>
            <a:chOff x="4891596" y="5935198"/>
            <a:chExt cx="3293616" cy="196578"/>
          </a:xfrm>
        </p:grpSpPr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5693E83C-4629-3DFB-FF1D-33EC62787554}"/>
                </a:ext>
              </a:extLst>
            </p:cNvPr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D9FC8669-5E69-29CB-AC2D-AA50209F1D65}"/>
                </a:ext>
              </a:extLst>
            </p:cNvPr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FD1142C5-2928-B786-9A97-063B0238AC24}"/>
                </a:ext>
              </a:extLst>
            </p:cNvPr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右大括号 23">
            <a:extLst>
              <a:ext uri="{FF2B5EF4-FFF2-40B4-BE49-F238E27FC236}">
                <a16:creationId xmlns:a16="http://schemas.microsoft.com/office/drawing/2014/main" id="{E268B1D6-DDB1-0542-1B3E-F72A2FFEF6B8}"/>
              </a:ext>
            </a:extLst>
          </p:cNvPr>
          <p:cNvSpPr/>
          <p:nvPr/>
        </p:nvSpPr>
        <p:spPr>
          <a:xfrm rot="5400000">
            <a:off x="4884312" y="510623"/>
            <a:ext cx="225680" cy="2651029"/>
          </a:xfrm>
          <a:prstGeom prst="rightBrac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25D1F84-B49A-737E-594D-0696FB4D8A5D}"/>
              </a:ext>
            </a:extLst>
          </p:cNvPr>
          <p:cNvSpPr txBox="1"/>
          <p:nvPr/>
        </p:nvSpPr>
        <p:spPr>
          <a:xfrm>
            <a:off x="4676174" y="1868661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r>
              <a:rPr lang="zh-CN" alt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endParaRPr lang="en-US" sz="28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EC9B8AB-1245-945C-0269-17FC96A1C1E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1382" y="2346776"/>
            <a:ext cx="1800200" cy="5584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33A5D4A7-97DD-7EA6-8E2A-7528E3E1E8DD}"/>
              </a:ext>
            </a:extLst>
          </p:cNvPr>
          <p:cNvSpPr txBox="1"/>
          <p:nvPr/>
        </p:nvSpPr>
        <p:spPr>
          <a:xfrm>
            <a:off x="2411760" y="2346776"/>
            <a:ext cx="4824535" cy="597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ea typeface="黑体" panose="02010609060101010101" pitchFamily="49" charset="-122"/>
                <a:cs typeface="Times New Roman" panose="02020603050405020304" pitchFamily="18" charset="0"/>
              </a:rPr>
              <a:t>解决这道题要注意什么？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EADC54C2-11C5-A402-5D30-3BAAC124FAB6}"/>
              </a:ext>
            </a:extLst>
          </p:cNvPr>
          <p:cNvGrpSpPr/>
          <p:nvPr/>
        </p:nvGrpSpPr>
        <p:grpSpPr>
          <a:xfrm>
            <a:off x="4958171" y="3046126"/>
            <a:ext cx="4573183" cy="2751008"/>
            <a:chOff x="4958171" y="3046126"/>
            <a:chExt cx="4573183" cy="2751008"/>
          </a:xfrm>
        </p:grpSpPr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41CD7353-36DF-1E29-2C2B-86A82C364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6208" y="3581134"/>
              <a:ext cx="1545146" cy="2216000"/>
            </a:xfrm>
            <a:prstGeom prst="rect">
              <a:avLst/>
            </a:prstGeom>
          </p:spPr>
        </p:pic>
        <p:sp>
          <p:nvSpPr>
            <p:cNvPr id="29" name="对话气泡: 圆角矩形 28">
              <a:extLst>
                <a:ext uri="{FF2B5EF4-FFF2-40B4-BE49-F238E27FC236}">
                  <a16:creationId xmlns:a16="http://schemas.microsoft.com/office/drawing/2014/main" id="{0FB1A344-5EF9-4BA3-F1EC-86AC43FFA90E}"/>
                </a:ext>
              </a:extLst>
            </p:cNvPr>
            <p:cNvSpPr/>
            <p:nvPr/>
          </p:nvSpPr>
          <p:spPr>
            <a:xfrm>
              <a:off x="4958171" y="3046126"/>
              <a:ext cx="3229978" cy="1715835"/>
            </a:xfrm>
            <a:prstGeom prst="wedgeRoundRectCallout">
              <a:avLst>
                <a:gd name="adj1" fmla="val 54656"/>
                <a:gd name="adj2" fmla="val 36611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>
                <a:lnSpc>
                  <a:spcPct val="120000"/>
                </a:lnSpc>
              </a:pPr>
              <a:r>
                <a:rPr lang="zh-CN" altLang="en-US" sz="28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理解清楚数量之间的关系，才能正确列式。</a:t>
              </a:r>
              <a:endParaRPr 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22B107BB-24D1-BDAC-8425-F4882BA48411}"/>
              </a:ext>
            </a:extLst>
          </p:cNvPr>
          <p:cNvGrpSpPr/>
          <p:nvPr/>
        </p:nvGrpSpPr>
        <p:grpSpPr>
          <a:xfrm>
            <a:off x="-42163" y="3027372"/>
            <a:ext cx="4830187" cy="2718272"/>
            <a:chOff x="-42163" y="3027372"/>
            <a:chExt cx="4830187" cy="2718272"/>
          </a:xfrm>
        </p:grpSpPr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94094EA0-56A7-0139-0060-5134F51FA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2163" y="3305847"/>
              <a:ext cx="1373803" cy="2439797"/>
            </a:xfrm>
            <a:prstGeom prst="rect">
              <a:avLst/>
            </a:prstGeom>
          </p:spPr>
        </p:pic>
        <p:sp>
          <p:nvSpPr>
            <p:cNvPr id="28" name="对话气泡: 圆角矩形 27">
              <a:extLst>
                <a:ext uri="{FF2B5EF4-FFF2-40B4-BE49-F238E27FC236}">
                  <a16:creationId xmlns:a16="http://schemas.microsoft.com/office/drawing/2014/main" id="{06E7C841-DBB0-D2D4-E2B0-BE1767C50210}"/>
                </a:ext>
              </a:extLst>
            </p:cNvPr>
            <p:cNvSpPr/>
            <p:nvPr/>
          </p:nvSpPr>
          <p:spPr>
            <a:xfrm>
              <a:off x="1331640" y="3027372"/>
              <a:ext cx="3456384" cy="1715835"/>
            </a:xfrm>
            <a:prstGeom prst="wedgeRoundRectCallout">
              <a:avLst>
                <a:gd name="adj1" fmla="val -57115"/>
                <a:gd name="adj2" fmla="val 17322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>
                <a:lnSpc>
                  <a:spcPct val="120000"/>
                </a:lnSpc>
              </a:pPr>
              <a:r>
                <a:rPr lang="zh-CN" altLang="en-US" sz="28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求出的     的数量要作为求两种灯笼总数的一个条件。</a:t>
              </a:r>
              <a:endParaRPr 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55F83524-6194-D824-2D0F-18A4FF8F0B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11609">
              <a:off x="2609657" y="3139146"/>
              <a:ext cx="888888" cy="4703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309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B4C0D5A-6E44-002B-FF55-67E31634B402}"/>
              </a:ext>
            </a:extLst>
          </p:cNvPr>
          <p:cNvSpPr txBox="1"/>
          <p:nvPr/>
        </p:nvSpPr>
        <p:spPr>
          <a:xfrm>
            <a:off x="1597930" y="601096"/>
            <a:ext cx="2508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楷体" panose="02010609060101010101" pitchFamily="49" charset="-122"/>
                <a:cs typeface="Times New Roman" panose="02020603050405020304" pitchFamily="18" charset="0"/>
              </a:rPr>
              <a:t>兔子灯笼：</a:t>
            </a:r>
            <a:endParaRPr lang="en-US" sz="3200" b="1">
              <a:latin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5FB4D24-5F4D-EFA2-FE45-27EE232912A1}"/>
              </a:ext>
            </a:extLst>
          </p:cNvPr>
          <p:cNvSpPr txBox="1"/>
          <p:nvPr/>
        </p:nvSpPr>
        <p:spPr>
          <a:xfrm>
            <a:off x="1564242" y="1340416"/>
            <a:ext cx="46643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楷体" panose="02010609060101010101" pitchFamily="49" charset="-122"/>
                <a:cs typeface="Times New Roman" panose="02020603050405020304" pitchFamily="18" charset="0"/>
              </a:rPr>
              <a:t>金鱼灯笼：</a:t>
            </a:r>
            <a:endParaRPr lang="en-US" sz="3200" b="1">
              <a:latin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E58FF88F-62D6-D1B7-F395-C609CF0A1923}"/>
              </a:ext>
            </a:extLst>
          </p:cNvPr>
          <p:cNvGrpSpPr/>
          <p:nvPr/>
        </p:nvGrpSpPr>
        <p:grpSpPr>
          <a:xfrm>
            <a:off x="3672512" y="788089"/>
            <a:ext cx="898546" cy="227147"/>
            <a:chOff x="4891596" y="5935198"/>
            <a:chExt cx="3293616" cy="196578"/>
          </a:xfrm>
        </p:grpSpPr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66B5B13F-727D-F160-7BBA-630ED0B2B250}"/>
                </a:ext>
              </a:extLst>
            </p:cNvPr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65832BD9-3C0F-6E09-AC60-D35BF8370CC1}"/>
                </a:ext>
              </a:extLst>
            </p:cNvPr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40673F61-43E2-B8F6-86D2-23835E4E8FC8}"/>
                </a:ext>
              </a:extLst>
            </p:cNvPr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右大括号 7">
            <a:extLst>
              <a:ext uri="{FF2B5EF4-FFF2-40B4-BE49-F238E27FC236}">
                <a16:creationId xmlns:a16="http://schemas.microsoft.com/office/drawing/2014/main" id="{9C4F2524-468B-3043-0183-F7AE94937E45}"/>
              </a:ext>
            </a:extLst>
          </p:cNvPr>
          <p:cNvSpPr/>
          <p:nvPr/>
        </p:nvSpPr>
        <p:spPr>
          <a:xfrm rot="16200000">
            <a:off x="4008963" y="192168"/>
            <a:ext cx="225681" cy="880206"/>
          </a:xfrm>
          <a:prstGeom prst="rightBrac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C2D05ED-34E7-F009-81EC-AE50D8DE216F}"/>
              </a:ext>
            </a:extLst>
          </p:cNvPr>
          <p:cNvSpPr txBox="1"/>
          <p:nvPr/>
        </p:nvSpPr>
        <p:spPr>
          <a:xfrm>
            <a:off x="3859384" y="140726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endParaRPr lang="en-US" sz="28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913BE7BE-BCAF-D94C-6397-0F82B5FDDD43}"/>
              </a:ext>
            </a:extLst>
          </p:cNvPr>
          <p:cNvSpPr/>
          <p:nvPr/>
        </p:nvSpPr>
        <p:spPr>
          <a:xfrm flipH="1">
            <a:off x="6596091" y="812385"/>
            <a:ext cx="237673" cy="857921"/>
          </a:xfrm>
          <a:prstGeom prst="leftBrac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B39DEF5-1F17-62CC-1E0E-9017A9AD65E8}"/>
              </a:ext>
            </a:extLst>
          </p:cNvPr>
          <p:cNvSpPr txBox="1"/>
          <p:nvPr/>
        </p:nvSpPr>
        <p:spPr>
          <a:xfrm>
            <a:off x="6862364" y="987574"/>
            <a:ext cx="2247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一共</a:t>
            </a:r>
            <a:r>
              <a:rPr 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r>
              <a:rPr lang="zh-CN" alt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endParaRPr lang="en-US" sz="28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4B84EB81-5E68-3CDE-6460-5C06C9D0B8B5}"/>
              </a:ext>
            </a:extLst>
          </p:cNvPr>
          <p:cNvGrpSpPr/>
          <p:nvPr/>
        </p:nvGrpSpPr>
        <p:grpSpPr>
          <a:xfrm>
            <a:off x="3663072" y="1444627"/>
            <a:ext cx="898546" cy="227147"/>
            <a:chOff x="4891596" y="5935198"/>
            <a:chExt cx="3293616" cy="196578"/>
          </a:xfrm>
        </p:grpSpPr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08743643-632D-36E0-F5BB-56D161835A6F}"/>
                </a:ext>
              </a:extLst>
            </p:cNvPr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E4F90F8B-3D5F-9C94-9209-0016818BC305}"/>
                </a:ext>
              </a:extLst>
            </p:cNvPr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73CC8C75-F7E9-D589-481E-7673BABF052D}"/>
                </a:ext>
              </a:extLst>
            </p:cNvPr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CA5109A-2C89-09CE-E307-2D0FC1711708}"/>
              </a:ext>
            </a:extLst>
          </p:cNvPr>
          <p:cNvGrpSpPr/>
          <p:nvPr/>
        </p:nvGrpSpPr>
        <p:grpSpPr>
          <a:xfrm>
            <a:off x="4545509" y="1444627"/>
            <a:ext cx="898546" cy="227147"/>
            <a:chOff x="4891596" y="5935198"/>
            <a:chExt cx="3293616" cy="196578"/>
          </a:xfrm>
        </p:grpSpPr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9410930C-FD84-54D1-B5ED-02EE9122470E}"/>
                </a:ext>
              </a:extLst>
            </p:cNvPr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CCF0A033-9C94-EF3F-88B5-BAD6D082B602}"/>
                </a:ext>
              </a:extLst>
            </p:cNvPr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B0C4FD15-7DA3-9432-0BB8-DBDEE1EE8BA9}"/>
                </a:ext>
              </a:extLst>
            </p:cNvPr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8B13C999-84CC-D215-D617-185ED248D6B4}"/>
              </a:ext>
            </a:extLst>
          </p:cNvPr>
          <p:cNvGrpSpPr/>
          <p:nvPr/>
        </p:nvGrpSpPr>
        <p:grpSpPr>
          <a:xfrm>
            <a:off x="5430263" y="1444627"/>
            <a:ext cx="898546" cy="227147"/>
            <a:chOff x="4891596" y="5935198"/>
            <a:chExt cx="3293616" cy="196578"/>
          </a:xfrm>
        </p:grpSpPr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5693E83C-4629-3DFB-FF1D-33EC62787554}"/>
                </a:ext>
              </a:extLst>
            </p:cNvPr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D9FC8669-5E69-29CB-AC2D-AA50209F1D65}"/>
                </a:ext>
              </a:extLst>
            </p:cNvPr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FD1142C5-2928-B786-9A97-063B0238AC24}"/>
                </a:ext>
              </a:extLst>
            </p:cNvPr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右大括号 23">
            <a:extLst>
              <a:ext uri="{FF2B5EF4-FFF2-40B4-BE49-F238E27FC236}">
                <a16:creationId xmlns:a16="http://schemas.microsoft.com/office/drawing/2014/main" id="{E268B1D6-DDB1-0542-1B3E-F72A2FFEF6B8}"/>
              </a:ext>
            </a:extLst>
          </p:cNvPr>
          <p:cNvSpPr/>
          <p:nvPr/>
        </p:nvSpPr>
        <p:spPr>
          <a:xfrm rot="5400000">
            <a:off x="4884312" y="510623"/>
            <a:ext cx="225680" cy="2651029"/>
          </a:xfrm>
          <a:prstGeom prst="rightBrac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25D1F84-B49A-737E-594D-0696FB4D8A5D}"/>
              </a:ext>
            </a:extLst>
          </p:cNvPr>
          <p:cNvSpPr txBox="1"/>
          <p:nvPr/>
        </p:nvSpPr>
        <p:spPr>
          <a:xfrm>
            <a:off x="4676174" y="1868661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r>
              <a:rPr lang="zh-CN" alt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endParaRPr lang="en-US" sz="28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81F80402-EF86-4488-9A7D-5007208827B3}"/>
              </a:ext>
            </a:extLst>
          </p:cNvPr>
          <p:cNvGrpSpPr/>
          <p:nvPr/>
        </p:nvGrpSpPr>
        <p:grpSpPr>
          <a:xfrm>
            <a:off x="107504" y="2702560"/>
            <a:ext cx="9361037" cy="769278"/>
            <a:chOff x="1294223" y="798771"/>
            <a:chExt cx="9361037" cy="769278"/>
          </a:xfrm>
        </p:grpSpPr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E28E07F0-128E-499A-BAF5-087EA6C87A28}"/>
                </a:ext>
              </a:extLst>
            </p:cNvPr>
            <p:cNvSpPr txBox="1"/>
            <p:nvPr/>
          </p:nvSpPr>
          <p:spPr>
            <a:xfrm>
              <a:off x="1294223" y="878545"/>
              <a:ext cx="9361037" cy="5933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3000" b="1">
                  <a:solidFill>
                    <a:srgbClr val="FF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口答：</a:t>
              </a:r>
              <a:r>
                <a:rPr lang="zh-CN" altLang="en-US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买了 </a:t>
              </a: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21 </a:t>
              </a:r>
              <a:r>
                <a:rPr lang="zh-CN" altLang="en-US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         。        和        一共买了 </a:t>
              </a: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28 </a:t>
              </a:r>
              <a:r>
                <a:rPr lang="zh-CN" altLang="en-US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个。</a:t>
              </a:r>
              <a:endPara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40378B00-B594-4039-8107-80C8590B50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11609">
              <a:off x="4208102" y="945035"/>
              <a:ext cx="888888" cy="470311"/>
            </a:xfrm>
            <a:prstGeom prst="rect">
              <a:avLst/>
            </a:prstGeom>
          </p:spPr>
        </p:pic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69BCB629-27EC-43D2-A070-AD4077B5F5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11609">
              <a:off x="5314321" y="945035"/>
              <a:ext cx="888888" cy="470311"/>
            </a:xfrm>
            <a:prstGeom prst="rect">
              <a:avLst/>
            </a:prstGeom>
          </p:spPr>
        </p:pic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id="{04CA8D02-9EBB-48DF-A8A4-B28F359829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1356" y="798771"/>
              <a:ext cx="806935" cy="7692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05528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1">
            <a:extLst>
              <a:ext uri="{FF2B5EF4-FFF2-40B4-BE49-F238E27FC236}">
                <a16:creationId xmlns:a16="http://schemas.microsoft.com/office/drawing/2014/main" id="{CAC3B4FE-03CD-AC61-1CD0-AC1F05911A67}"/>
              </a:ext>
            </a:extLst>
          </p:cNvPr>
          <p:cNvSpPr/>
          <p:nvPr/>
        </p:nvSpPr>
        <p:spPr bwMode="auto">
          <a:xfrm>
            <a:off x="591122" y="1707654"/>
            <a:ext cx="8064896" cy="2592288"/>
          </a:xfrm>
          <a:prstGeom prst="roundRect">
            <a:avLst/>
          </a:prstGeom>
          <a:solidFill>
            <a:srgbClr val="4CC7AA">
              <a:alpha val="37647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BF847366-35EF-9376-59CA-248B7A372C1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9552" y="555526"/>
            <a:ext cx="2950824" cy="9154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083E04CC-A8C9-298A-6C7F-2ADE75086079}"/>
              </a:ext>
            </a:extLst>
          </p:cNvPr>
          <p:cNvSpPr txBox="1"/>
          <p:nvPr/>
        </p:nvSpPr>
        <p:spPr>
          <a:xfrm>
            <a:off x="755576" y="1876912"/>
            <a:ext cx="7704856" cy="2082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000" b="1">
                <a:ea typeface="黑体" panose="02010609060101010101" pitchFamily="49" charset="-122"/>
                <a:cs typeface="Times New Roman" panose="02020603050405020304" pitchFamily="18" charset="0"/>
              </a:rPr>
              <a:t>       画线段图时，要先确定谁表示</a:t>
            </a:r>
            <a:r>
              <a:rPr lang="en-US" altLang="zh-CN" sz="3000" b="1"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000" b="1">
                <a:ea typeface="黑体" panose="02010609060101010101" pitchFamily="49" charset="-122"/>
                <a:cs typeface="Times New Roman" panose="02020603050405020304" pitchFamily="18" charset="0"/>
              </a:rPr>
              <a:t>份，谁表示几份；求一共是多少，要在线段图上用大括号括起来。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004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4">
            <a:extLst>
              <a:ext uri="{FF2B5EF4-FFF2-40B4-BE49-F238E27FC236}">
                <a16:creationId xmlns:a16="http://schemas.microsoft.com/office/drawing/2014/main" id="{50E7A0C8-85B7-D7EA-3EA9-D0DDE1DCA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6800" y="178234"/>
            <a:ext cx="193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375685"/>
                </a:solidFill>
                <a:latin typeface="楷体" panose="02010609060101010101" pitchFamily="49" charset="-122"/>
              </a:rPr>
              <a:t>随堂练习</a:t>
            </a:r>
          </a:p>
        </p:txBody>
      </p:sp>
      <p:sp>
        <p:nvSpPr>
          <p:cNvPr id="5" name="矩形 5">
            <a:extLst>
              <a:ext uri="{FF2B5EF4-FFF2-40B4-BE49-F238E27FC236}">
                <a16:creationId xmlns:a16="http://schemas.microsoft.com/office/drawing/2014/main" id="{396182D8-1C20-902F-6582-8DAE0EC033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6216" y="4400433"/>
            <a:ext cx="210025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P35 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做一做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dirty="0">
              <a:solidFill>
                <a:srgbClr val="4368AA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2865941-8AFD-4CF7-B983-BD3A6DA7CA6D}"/>
              </a:ext>
            </a:extLst>
          </p:cNvPr>
          <p:cNvSpPr txBox="1"/>
          <p:nvPr/>
        </p:nvSpPr>
        <p:spPr>
          <a:xfrm>
            <a:off x="5871235" y="2742860"/>
            <a:ext cx="4110538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×4=28(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3C129EC-5C9E-4DAE-2F3E-96AB4CA9C9BE}"/>
              </a:ext>
            </a:extLst>
          </p:cNvPr>
          <p:cNvSpPr txBox="1"/>
          <p:nvPr/>
        </p:nvSpPr>
        <p:spPr>
          <a:xfrm>
            <a:off x="611560" y="966338"/>
            <a:ext cx="108012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093F358-862E-19FF-662A-2A57B5CE7579}"/>
              </a:ext>
            </a:extLst>
          </p:cNvPr>
          <p:cNvSpPr txBox="1"/>
          <p:nvPr/>
        </p:nvSpPr>
        <p:spPr>
          <a:xfrm>
            <a:off x="1156804" y="872041"/>
            <a:ext cx="6912768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买了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       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是       的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倍。买了多少个      ？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         多多少个？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F478A93-1A45-9C69-9066-A558AE38AA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372" y="897554"/>
            <a:ext cx="806935" cy="76927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401DE74-375B-1606-0485-81756EE7804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92187" y="984513"/>
            <a:ext cx="721001" cy="79170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BF5D87E-14EC-4A80-54C6-114404AD8F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475" y="843558"/>
            <a:ext cx="806935" cy="76927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7D853BA-C579-D056-8C81-C473CD72EE5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42639" y="1736517"/>
            <a:ext cx="721001" cy="79170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D1FC7516-FCBC-8D58-881B-FA45DB20E49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50999" y="1736517"/>
            <a:ext cx="721001" cy="79170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28EBC77D-3031-78F1-0DB1-388F2B5991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287" y="1578936"/>
            <a:ext cx="806935" cy="769278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714F1E26-203C-8E58-A374-05C7318FA6E1}"/>
              </a:ext>
            </a:extLst>
          </p:cNvPr>
          <p:cNvSpPr txBox="1"/>
          <p:nvPr/>
        </p:nvSpPr>
        <p:spPr>
          <a:xfrm>
            <a:off x="5686984" y="3390181"/>
            <a:ext cx="5428882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7=21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0B2E1727-32F2-3F95-2F35-63193F5086A4}"/>
              </a:ext>
            </a:extLst>
          </p:cNvPr>
          <p:cNvGrpSpPr/>
          <p:nvPr/>
        </p:nvGrpSpPr>
        <p:grpSpPr>
          <a:xfrm>
            <a:off x="1690701" y="3094042"/>
            <a:ext cx="898546" cy="227147"/>
            <a:chOff x="4891596" y="5935198"/>
            <a:chExt cx="3293616" cy="196578"/>
          </a:xfrm>
        </p:grpSpPr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4D3B6190-17B6-12F3-FEEA-4BFFC9CD2519}"/>
                </a:ext>
              </a:extLst>
            </p:cNvPr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29015BFE-0F40-330C-ACA3-92B3B5847606}"/>
                </a:ext>
              </a:extLst>
            </p:cNvPr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0C748591-1A50-D452-BD51-991220EAAAA3}"/>
                </a:ext>
              </a:extLst>
            </p:cNvPr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右大括号 22">
            <a:extLst>
              <a:ext uri="{FF2B5EF4-FFF2-40B4-BE49-F238E27FC236}">
                <a16:creationId xmlns:a16="http://schemas.microsoft.com/office/drawing/2014/main" id="{4B6468B7-1779-A32E-AEAC-64DD7EB3B1E4}"/>
              </a:ext>
            </a:extLst>
          </p:cNvPr>
          <p:cNvSpPr/>
          <p:nvPr/>
        </p:nvSpPr>
        <p:spPr>
          <a:xfrm rot="16200000">
            <a:off x="2027152" y="2498121"/>
            <a:ext cx="225681" cy="880206"/>
          </a:xfrm>
          <a:prstGeom prst="rightBrac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599FB6A-C6D5-2E2C-F2E0-0B805F8F342B}"/>
              </a:ext>
            </a:extLst>
          </p:cNvPr>
          <p:cNvSpPr txBox="1"/>
          <p:nvPr/>
        </p:nvSpPr>
        <p:spPr>
          <a:xfrm>
            <a:off x="1877573" y="2446679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endParaRPr lang="en-US" sz="28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3D33FE71-ED95-32CF-2711-16A8B2D22863}"/>
              </a:ext>
            </a:extLst>
          </p:cNvPr>
          <p:cNvGrpSpPr/>
          <p:nvPr/>
        </p:nvGrpSpPr>
        <p:grpSpPr>
          <a:xfrm>
            <a:off x="1681261" y="3750580"/>
            <a:ext cx="898546" cy="227147"/>
            <a:chOff x="4891596" y="5935198"/>
            <a:chExt cx="3293616" cy="196578"/>
          </a:xfrm>
        </p:grpSpPr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AC95CB73-033C-E6B0-C670-E183BC465665}"/>
                </a:ext>
              </a:extLst>
            </p:cNvPr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98302331-B268-72BF-39E7-A88AD832863F}"/>
                </a:ext>
              </a:extLst>
            </p:cNvPr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71911600-B813-B6CB-067D-A83B1670D2CC}"/>
                </a:ext>
              </a:extLst>
            </p:cNvPr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A4FF2AB7-FB16-1FBC-AB70-F8E5E66F5108}"/>
              </a:ext>
            </a:extLst>
          </p:cNvPr>
          <p:cNvGrpSpPr/>
          <p:nvPr/>
        </p:nvGrpSpPr>
        <p:grpSpPr>
          <a:xfrm>
            <a:off x="2563698" y="3750580"/>
            <a:ext cx="898546" cy="227147"/>
            <a:chOff x="4891596" y="5935198"/>
            <a:chExt cx="3293616" cy="196578"/>
          </a:xfrm>
        </p:grpSpPr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375946D0-41A9-0AC4-CA23-DFA3D12D95D9}"/>
                </a:ext>
              </a:extLst>
            </p:cNvPr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F526BF55-F375-FB03-4678-5FCC8987833F}"/>
                </a:ext>
              </a:extLst>
            </p:cNvPr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AC28A17B-AA45-392E-3582-702554A6D280}"/>
                </a:ext>
              </a:extLst>
            </p:cNvPr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B2EC21B1-DC08-08E3-1DD7-821212C33959}"/>
              </a:ext>
            </a:extLst>
          </p:cNvPr>
          <p:cNvGrpSpPr/>
          <p:nvPr/>
        </p:nvGrpSpPr>
        <p:grpSpPr>
          <a:xfrm>
            <a:off x="3448452" y="3750580"/>
            <a:ext cx="898546" cy="227147"/>
            <a:chOff x="4891596" y="5935198"/>
            <a:chExt cx="3293616" cy="196578"/>
          </a:xfrm>
        </p:grpSpPr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612C03BF-480A-81B1-3DA5-43EA80975904}"/>
                </a:ext>
              </a:extLst>
            </p:cNvPr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537899BB-3B65-31DD-525F-092A48870E3E}"/>
                </a:ext>
              </a:extLst>
            </p:cNvPr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FF84F1B6-DE2B-1D18-E325-CCD34E4F2A88}"/>
                </a:ext>
              </a:extLst>
            </p:cNvPr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右大括号 38">
            <a:extLst>
              <a:ext uri="{FF2B5EF4-FFF2-40B4-BE49-F238E27FC236}">
                <a16:creationId xmlns:a16="http://schemas.microsoft.com/office/drawing/2014/main" id="{141C24F4-2551-B2A8-7EF0-DC9DB3C3FBBE}"/>
              </a:ext>
            </a:extLst>
          </p:cNvPr>
          <p:cNvSpPr/>
          <p:nvPr/>
        </p:nvSpPr>
        <p:spPr>
          <a:xfrm rot="5400000">
            <a:off x="3344638" y="2374439"/>
            <a:ext cx="225680" cy="3535303"/>
          </a:xfrm>
          <a:prstGeom prst="rightBrac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0938E202-E1A7-91AE-1A80-DB33FA848715}"/>
              </a:ext>
            </a:extLst>
          </p:cNvPr>
          <p:cNvSpPr txBox="1"/>
          <p:nvPr/>
        </p:nvSpPr>
        <p:spPr>
          <a:xfrm>
            <a:off x="3131839" y="4192254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? </a:t>
            </a:r>
            <a:r>
              <a:rPr lang="zh-CN" alt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endParaRPr lang="en-US" sz="28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90A5F075-E9B5-FA52-FF07-04B34ED7C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57" y="2733699"/>
            <a:ext cx="806935" cy="769278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D9BCD7D3-885D-7C42-A363-A6A7C4E4910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5085" y="3651923"/>
            <a:ext cx="721001" cy="791708"/>
          </a:xfrm>
          <a:prstGeom prst="rect">
            <a:avLst/>
          </a:prstGeom>
        </p:spPr>
      </p:pic>
      <p:grpSp>
        <p:nvGrpSpPr>
          <p:cNvPr id="43" name="组合 42">
            <a:extLst>
              <a:ext uri="{FF2B5EF4-FFF2-40B4-BE49-F238E27FC236}">
                <a16:creationId xmlns:a16="http://schemas.microsoft.com/office/drawing/2014/main" id="{C49C4F26-BB5F-57F9-3920-2FE4009A0C7C}"/>
              </a:ext>
            </a:extLst>
          </p:cNvPr>
          <p:cNvGrpSpPr/>
          <p:nvPr/>
        </p:nvGrpSpPr>
        <p:grpSpPr>
          <a:xfrm>
            <a:off x="4332727" y="3755719"/>
            <a:ext cx="898546" cy="227147"/>
            <a:chOff x="4891596" y="5935198"/>
            <a:chExt cx="3293616" cy="196578"/>
          </a:xfrm>
        </p:grpSpPr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3141EA4B-5A97-DC31-CFDD-218860B889B8}"/>
                </a:ext>
              </a:extLst>
            </p:cNvPr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BAF79F9F-9145-7EE0-E5E2-94ACF2E3A252}"/>
                </a:ext>
              </a:extLst>
            </p:cNvPr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3DF7772E-69F1-E38E-4A20-AE4F20A394F8}"/>
                </a:ext>
              </a:extLst>
            </p:cNvPr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2277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23" grpId="0" animBg="1"/>
      <p:bldP spid="24" grpId="0"/>
      <p:bldP spid="39" grpId="0" animBg="1"/>
      <p:bldP spid="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>
            <a:extLst>
              <a:ext uri="{FF2B5EF4-FFF2-40B4-BE49-F238E27FC236}">
                <a16:creationId xmlns:a16="http://schemas.microsoft.com/office/drawing/2014/main" id="{07F07FC3-FA6D-59CB-BCB7-F68964FA4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4168" y="4515966"/>
            <a:ext cx="28055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P36 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dirty="0">
              <a:solidFill>
                <a:srgbClr val="4368AA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802E7C4-D5FC-0287-941A-081E2120ABA7}"/>
              </a:ext>
            </a:extLst>
          </p:cNvPr>
          <p:cNvSpPr txBox="1"/>
          <p:nvPr/>
        </p:nvSpPr>
        <p:spPr>
          <a:xfrm>
            <a:off x="611560" y="240129"/>
            <a:ext cx="108012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9199BEA-0554-C03F-F79D-2C831C1494FE}"/>
              </a:ext>
            </a:extLst>
          </p:cNvPr>
          <p:cNvSpPr txBox="1"/>
          <p:nvPr/>
        </p:nvSpPr>
        <p:spPr>
          <a:xfrm>
            <a:off x="2771800" y="3113779"/>
            <a:ext cx="3816424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鲜肉包：</a:t>
            </a:r>
            <a:r>
              <a:rPr lang="en-US" altLang="zh-CN" sz="3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7×4</a:t>
            </a: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=28(</a:t>
            </a:r>
            <a:r>
              <a:rPr lang="zh-CN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9B140CD-6289-8CD6-5FAB-A048C208561F}"/>
              </a:ext>
            </a:extLst>
          </p:cNvPr>
          <p:cNvSpPr txBox="1"/>
          <p:nvPr/>
        </p:nvSpPr>
        <p:spPr>
          <a:xfrm>
            <a:off x="1151620" y="278536"/>
            <a:ext cx="3240360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看图列式。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D7D9D33-ED29-C996-F927-8788EBFB8BE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7544" y="910000"/>
            <a:ext cx="7048573" cy="2131919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EC04A402-A050-FD6C-C52C-FB4DA91E8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3251" y="1762516"/>
            <a:ext cx="1246620" cy="326183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CA9C7175-CD7A-33FC-0458-6DC2508A5077}"/>
              </a:ext>
            </a:extLst>
          </p:cNvPr>
          <p:cNvSpPr txBox="1"/>
          <p:nvPr/>
        </p:nvSpPr>
        <p:spPr>
          <a:xfrm>
            <a:off x="2771800" y="3707083"/>
            <a:ext cx="3816424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一共有：</a:t>
            </a:r>
            <a:r>
              <a:rPr lang="en-US" altLang="zh-CN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7+28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=35(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373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2">
            <a:extLst>
              <a:ext uri="{FF2B5EF4-FFF2-40B4-BE49-F238E27FC236}">
                <a16:creationId xmlns:a16="http://schemas.microsoft.com/office/drawing/2014/main" id="{D03E2922-977B-46C9-BA3D-B928F06ED8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2355850"/>
            <a:ext cx="59547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楷体" panose="02010609060101010101" pitchFamily="49" charset="-122"/>
              </a:rPr>
              <a:t>通过本节课的学习，你有什么收获？</a:t>
            </a:r>
          </a:p>
        </p:txBody>
      </p:sp>
      <p:sp>
        <p:nvSpPr>
          <p:cNvPr id="35843" name="文本框 24">
            <a:extLst>
              <a:ext uri="{FF2B5EF4-FFF2-40B4-BE49-F238E27FC236}">
                <a16:creationId xmlns:a16="http://schemas.microsoft.com/office/drawing/2014/main" id="{275BA6DC-CF31-44B0-8A23-5268FC8211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250" y="339725"/>
            <a:ext cx="193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375685"/>
                </a:solidFill>
                <a:latin typeface="楷体" panose="02010609060101010101" pitchFamily="49" charset="-122"/>
              </a:rPr>
              <a:t>课堂小结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0154C92-B8EB-4B8E-BB10-2A13CBFC7974}"/>
              </a:ext>
            </a:extLst>
          </p:cNvPr>
          <p:cNvSpPr txBox="1"/>
          <p:nvPr/>
        </p:nvSpPr>
        <p:spPr>
          <a:xfrm>
            <a:off x="1320800" y="2190750"/>
            <a:ext cx="706755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400" b="1">
                <a:latin typeface="+mn-ea"/>
                <a:ea typeface="+mn-ea"/>
              </a:rPr>
              <a:t>    见</a:t>
            </a:r>
            <a:r>
              <a:rPr lang="zh-CN" altLang="en-US" sz="2400" b="1" dirty="0">
                <a:latin typeface="+mn-ea"/>
                <a:ea typeface="+mn-ea"/>
              </a:rPr>
              <a:t>“状元成才路”系列丛书</a:t>
            </a:r>
            <a:r>
              <a:rPr lang="en-US" altLang="zh-CN" sz="2400" b="1" dirty="0">
                <a:latin typeface="+mn-ea"/>
                <a:ea typeface="+mn-ea"/>
              </a:rPr>
              <a:t>《</a:t>
            </a:r>
            <a:r>
              <a:rPr lang="zh-CN" altLang="en-US" sz="2400" b="1" dirty="0">
                <a:latin typeface="+mn-ea"/>
                <a:ea typeface="+mn-ea"/>
              </a:rPr>
              <a:t>创优作业</a:t>
            </a:r>
            <a:r>
              <a:rPr lang="en-US" altLang="zh-CN" sz="2400" b="1" dirty="0">
                <a:latin typeface="+mn-ea"/>
                <a:ea typeface="+mn-ea"/>
              </a:rPr>
              <a:t>100</a:t>
            </a:r>
            <a:r>
              <a:rPr lang="zh-CN" altLang="en-US" sz="2400" b="1" dirty="0">
                <a:latin typeface="+mn-ea"/>
                <a:ea typeface="+mn-ea"/>
              </a:rPr>
              <a:t>分</a:t>
            </a:r>
            <a:r>
              <a:rPr lang="en-US" altLang="zh-CN" sz="2400" b="1" dirty="0">
                <a:latin typeface="+mn-ea"/>
                <a:ea typeface="+mn-ea"/>
              </a:rPr>
              <a:t>》</a:t>
            </a:r>
            <a:r>
              <a:rPr lang="zh-CN" altLang="en-US" sz="2400" b="1" dirty="0">
                <a:latin typeface="+mn-ea"/>
                <a:ea typeface="+mn-ea"/>
              </a:rPr>
              <a:t>和</a:t>
            </a:r>
            <a:r>
              <a:rPr lang="en-US" altLang="zh-CN" sz="2400" b="1" dirty="0">
                <a:latin typeface="+mn-ea"/>
                <a:ea typeface="+mn-ea"/>
              </a:rPr>
              <a:t>《</a:t>
            </a:r>
            <a:r>
              <a:rPr lang="zh-CN" altLang="en-US" sz="2400" b="1" dirty="0">
                <a:latin typeface="+mn-ea"/>
                <a:ea typeface="+mn-ea"/>
              </a:rPr>
              <a:t>状元作业本</a:t>
            </a:r>
            <a:r>
              <a:rPr lang="en-US" altLang="zh-CN" sz="2400" b="1" dirty="0">
                <a:latin typeface="+mn-ea"/>
                <a:ea typeface="+mn-ea"/>
              </a:rPr>
              <a:t>》</a:t>
            </a:r>
            <a:r>
              <a:rPr lang="zh-CN" altLang="en-US" sz="2400" b="1" dirty="0">
                <a:latin typeface="+mn-ea"/>
                <a:ea typeface="+mn-ea"/>
              </a:rPr>
              <a:t>对应课时作业。</a:t>
            </a:r>
          </a:p>
        </p:txBody>
      </p:sp>
      <p:sp>
        <p:nvSpPr>
          <p:cNvPr id="36867" name="文本框 24">
            <a:extLst>
              <a:ext uri="{FF2B5EF4-FFF2-40B4-BE49-F238E27FC236}">
                <a16:creationId xmlns:a16="http://schemas.microsoft.com/office/drawing/2014/main" id="{7FB5CE5C-9FDE-4091-A496-532F5742F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250" y="339725"/>
            <a:ext cx="193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375685"/>
                </a:solidFill>
                <a:latin typeface="楷体" panose="02010609060101010101" pitchFamily="49" charset="-122"/>
              </a:rPr>
              <a:t>巩固练习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riw32un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28575">
          <a:solidFill>
            <a:srgbClr val="00B0F0"/>
          </a:solidFill>
        </a:ln>
      </a:spPr>
      <a:bodyPr rtlCol="0" anchor="ctr"/>
      <a:lstStyle>
        <a:defPPr algn="l">
          <a:lnSpc>
            <a:spcPct val="120000"/>
          </a:lnSpc>
          <a:defRPr b="1" smtClean="0">
            <a:solidFill>
              <a:schemeClr val="tx1"/>
            </a:solidFill>
            <a:latin typeface="楷体" panose="02010609060101010101" pitchFamily="49" charset="-122"/>
            <a:ea typeface="楷体" panose="02010609060101010101" pitchFamily="49" charset="-122"/>
            <a:cs typeface="Times New Roman" panose="02020603050405020304" pitchFamily="18" charset="0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lnSpc>
            <a:spcPct val="120000"/>
          </a:lnSpc>
          <a:defRPr sz="3000" b="1" smtClean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3814</TotalTime>
  <Words>398</Words>
  <Application>Microsoft Office PowerPoint</Application>
  <PresentationFormat>全屏显示(16:9)</PresentationFormat>
  <Paragraphs>56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inpin heiti</vt:lpstr>
      <vt:lpstr>等线</vt:lpstr>
      <vt:lpstr>方正粗黑繁体</vt:lpstr>
      <vt:lpstr>黑体</vt:lpstr>
      <vt:lpstr>楷体</vt:lpstr>
      <vt:lpstr>微软雅黑</vt:lpstr>
      <vt:lpstr>Arial</vt:lpstr>
      <vt:lpstr>Times New Roman</vt:lpstr>
      <vt:lpstr>自定义设计方案</vt:lpstr>
      <vt:lpstr>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zyccl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Q</cp:lastModifiedBy>
  <cp:revision>513</cp:revision>
  <dcterms:created xsi:type="dcterms:W3CDTF">2015-08-27T07:30:00Z</dcterms:created>
  <dcterms:modified xsi:type="dcterms:W3CDTF">2025-12-25T05:26:28Z</dcterms:modified>
  <cp:category>状元成才路</cp:category>
  <cp:contentStatus>状元成才路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2052-11.1.0.8696</vt:lpwstr>
  </property>
</Properties>
</file>