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</p:sldMasterIdLst>
  <p:notesMasterIdLst>
    <p:notesMasterId r:id="rId16"/>
  </p:notesMasterIdLst>
  <p:sldIdLst>
    <p:sldId id="263" r:id="rId3"/>
    <p:sldId id="374" r:id="rId4"/>
    <p:sldId id="382" r:id="rId5"/>
    <p:sldId id="375" r:id="rId6"/>
    <p:sldId id="383" r:id="rId7"/>
    <p:sldId id="384" r:id="rId8"/>
    <p:sldId id="379" r:id="rId9"/>
    <p:sldId id="380" r:id="rId10"/>
    <p:sldId id="381" r:id="rId11"/>
    <p:sldId id="277" r:id="rId12"/>
    <p:sldId id="363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1A1F"/>
    <a:srgbClr val="4368AA"/>
    <a:srgbClr val="BCEADF"/>
    <a:srgbClr val="FFFFF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2" autoAdjust="0"/>
    <p:restoredTop sz="95238" autoAdjust="0"/>
  </p:normalViewPr>
  <p:slideViewPr>
    <p:cSldViewPr>
      <p:cViewPr varScale="1">
        <p:scale>
          <a:sx n="93" d="100"/>
          <a:sy n="93" d="100"/>
        </p:scale>
        <p:origin x="-306" y="186"/>
      </p:cViewPr>
      <p:guideLst>
        <p:guide orient="horz" pos="1632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F2C87B-AD9D-4648-BC22-E8FCD92F9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B1F59D-090C-455A-9E03-F7A4C1C151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3038205-CFE7-48FB-B22A-E27A2CDB7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764669B-9A1F-4466-A93A-002C0DB3A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4264DF-F7A6-4961-BE18-1C5537EE3E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F46F8D-7000-4B0A-BDBF-356007DD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D26643-83BF-451E-8DA9-DD2E9E44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EB005BA-29E5-4A89-BAD8-B1F2FADE3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AB5E0C62-3784-4594-8362-2937AB631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/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30AEE6-FE3B-454B-A81B-60A67E9C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8B00E3-A28D-43D5-89BB-77F3AAB0B0A1}"/>
              </a:ext>
            </a:extLst>
          </p:cNvPr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98B9AE-A0D3-48FA-A4E4-B6092195A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>
            <a:extLst>
              <a:ext uri="{FF2B5EF4-FFF2-40B4-BE49-F238E27FC236}">
                <a16:creationId xmlns:a16="http://schemas.microsoft.com/office/drawing/2014/main" id="{E7F555CF-F1C9-4802-9F09-2C035F2E6B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F9CD2CAE-BA15-4381-88FA-892CA1DA61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5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9FEBC-9F6D-49DB-B8D0-29BAEC3245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260EDEE-B7F0-4867-ACA4-E19AE28012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33FF5459-08A3-4584-8C0A-3BF5A9026B43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EA22F8-793D-4CE9-B31B-C50681F3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19F404-8C73-403C-9B12-24CC281CF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4FAEC-6F6E-4F10-B9AF-2F6CF08829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F3698DE4-943B-4CFC-B1BE-037058EEAE6E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3B3347-8383-4E96-B024-828A47BE0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CC15A5-4759-4CC9-BFB3-07DC9C650D8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>
            <a:extLst>
              <a:ext uri="{FF2B5EF4-FFF2-40B4-BE49-F238E27FC236}">
                <a16:creationId xmlns:a16="http://schemas.microsoft.com/office/drawing/2014/main" id="{5737D929-61CE-45FF-A458-24CE9A523C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04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B508C-9D14-4E34-8839-537535FE3C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E951FF-755F-4B46-85A9-0C5B69C2108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8E4BBECE-B7E3-494A-AB05-0701ECC05CD0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1FBF-FF5C-4826-BD30-C7E43B297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6A1279-9561-4600-8548-DD59A377877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5FE51ABC-2FF4-4E21-8B22-1E0CE9A42AD7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A16E4723-C419-4200-9FA8-0E340052D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4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280A2C-4D31-4637-A9E1-8E1D0AACF0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512EAE-14BE-490E-9C78-972FF0A1C8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A4F5345B-7283-4FA2-A66C-CA130E6E7041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66F911-5214-4EC5-BFA7-BEBE05712D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5B31FE-27C9-4770-870A-1B20D24C732B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807CDB6-734F-47A2-9C19-497CAA6BC8E1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4207937-41C3-4156-9FCD-B7A768740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4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04A2E-98DB-43AC-BF84-24578E08D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72960E-8676-4F79-9D68-315E10D4F9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DAB3C032-30FB-4B3E-B244-A2AC68D192CF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C9557-E4E5-41EB-8095-98909D5F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DF6FA2B-3F06-4649-9CFF-24CCBEE14DBD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B6DD8E55-A4A6-4815-A15D-3448168FCFEA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D5BF7710-5911-459B-9F17-C910B57D7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81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D6B56-72C3-4694-AB8A-BB09EDCFF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5E405-60D5-4D65-AEAA-BBF29F3AA6B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6F10C1C5-7D33-4EC8-B10A-188816DE6FCB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4E1CD4-A99C-44E1-9B5F-E7A36FF16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9C95F9F-D2F3-477F-9373-7F5327B71FD3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B54BB5B-992E-4AC4-AAA9-08265F69191B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14AAC80A-97D7-463E-BA29-3444C2AACA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6723CC-95EA-46C9-BC85-FFB206969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A26019-EAD8-444D-9F1F-076DF3A816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BFE56CD5-259D-46BD-AAE9-F36708E97425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DFF9D9-A518-4D41-9CB7-C08C66BD0E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AE2C84C-2F54-4B19-BF49-CD58DD1C6567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A63478A3-BD19-47AB-A34F-C563BDAB7FF5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839F3715-2E2E-4216-BD36-0FD49BA4D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2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C33CA7-8AC1-4C52-85E8-FCE7DC6CC6EA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2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4D1E74-9595-4019-99FD-0DD581AFCC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FF23E4-0980-4FA2-8603-ADAA9D937534}"/>
                </a:ext>
              </a:extLst>
            </p:cNvPr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C916A76-8841-419A-A266-07292D28B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>
                <a:extLst>
                  <a:ext uri="{FF2B5EF4-FFF2-40B4-BE49-F238E27FC236}">
                    <a16:creationId xmlns:a16="http://schemas.microsoft.com/office/drawing/2014/main" id="{A0726418-AC32-466A-BEB0-321E36B1A5EC}"/>
                  </a:ext>
                </a:extLst>
              </p:cNvPr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80CF73F1-07A5-4F56-A20A-D965DBC7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625CD43-916B-4795-8B8C-E8A81F889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>
                    <a:extLst>
                      <a:ext uri="{FF2B5EF4-FFF2-40B4-BE49-F238E27FC236}">
                        <a16:creationId xmlns:a16="http://schemas.microsoft.com/office/drawing/2014/main" id="{0B92692D-46E0-4EBC-A3FF-A2A1832E41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>
                    <a:extLst>
                      <a:ext uri="{FF2B5EF4-FFF2-40B4-BE49-F238E27FC236}">
                        <a16:creationId xmlns:a16="http://schemas.microsoft.com/office/drawing/2014/main" id="{DCA857F6-3422-47C5-929E-506FDD21BB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>
                    <a:extLst>
                      <a:ext uri="{FF2B5EF4-FFF2-40B4-BE49-F238E27FC236}">
                        <a16:creationId xmlns:a16="http://schemas.microsoft.com/office/drawing/2014/main" id="{335EC126-BE64-4448-8443-2253356053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>
                    <a:extLst>
                      <a:ext uri="{FF2B5EF4-FFF2-40B4-BE49-F238E27FC236}">
                        <a16:creationId xmlns:a16="http://schemas.microsoft.com/office/drawing/2014/main" id="{6BEF7697-450E-4DE0-8A57-D6012C32B3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>
                    <a:extLst>
                      <a:ext uri="{FF2B5EF4-FFF2-40B4-BE49-F238E27FC236}">
                        <a16:creationId xmlns:a16="http://schemas.microsoft.com/office/drawing/2014/main" id="{1FA96166-C0A2-4709-BE96-85B3B9D94E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>
                    <a:extLst>
                      <a:ext uri="{FF2B5EF4-FFF2-40B4-BE49-F238E27FC236}">
                        <a16:creationId xmlns:a16="http://schemas.microsoft.com/office/drawing/2014/main" id="{4F9A2D5F-4666-4B61-BCDA-126F5DDD01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>
                  <a:extLst>
                    <a:ext uri="{FF2B5EF4-FFF2-40B4-BE49-F238E27FC236}">
                      <a16:creationId xmlns:a16="http://schemas.microsoft.com/office/drawing/2014/main" id="{1EEE13C0-3EC3-4F50-9B5D-45CE9AA146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A5F9D1E-7373-4C5B-8745-86359FA9C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679B939F-90CC-458A-9EE6-CF48AEFF530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>
                  <a:extLst>
                    <a:ext uri="{FF2B5EF4-FFF2-40B4-BE49-F238E27FC236}">
                      <a16:creationId xmlns:a16="http://schemas.microsoft.com/office/drawing/2014/main" id="{1D292147-3156-4810-A121-3B80DE47F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3152177-DACF-4B54-A930-C9EAE50C8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>
                    <a:extLst>
                      <a:ext uri="{FF2B5EF4-FFF2-40B4-BE49-F238E27FC236}">
                        <a16:creationId xmlns:a16="http://schemas.microsoft.com/office/drawing/2014/main" id="{91F4F4FD-2A2C-4BD2-A45D-C859529D70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>
                    <a:extLst>
                      <a:ext uri="{FF2B5EF4-FFF2-40B4-BE49-F238E27FC236}">
                        <a16:creationId xmlns:a16="http://schemas.microsoft.com/office/drawing/2014/main" id="{D534B3A3-2EC2-4F3D-B296-222CF6E35B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>
                    <a:extLst>
                      <a:ext uri="{FF2B5EF4-FFF2-40B4-BE49-F238E27FC236}">
                        <a16:creationId xmlns:a16="http://schemas.microsoft.com/office/drawing/2014/main" id="{634BE344-1F13-4E03-AB72-E80FE51C3F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>
                    <a:extLst>
                      <a:ext uri="{FF2B5EF4-FFF2-40B4-BE49-F238E27FC236}">
                        <a16:creationId xmlns:a16="http://schemas.microsoft.com/office/drawing/2014/main" id="{D6D7DD40-AF17-4304-8C66-D06ED873E6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>
                    <a:extLst>
                      <a:ext uri="{FF2B5EF4-FFF2-40B4-BE49-F238E27FC236}">
                        <a16:creationId xmlns:a16="http://schemas.microsoft.com/office/drawing/2014/main" id="{4DCEF43D-27B1-48B1-A598-9F51F87A85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>
                    <a:extLst>
                      <a:ext uri="{FF2B5EF4-FFF2-40B4-BE49-F238E27FC236}">
                        <a16:creationId xmlns:a16="http://schemas.microsoft.com/office/drawing/2014/main" id="{0A76BDE6-9353-4F61-B03E-7C52C7AF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>
                    <a:extLst>
                      <a:ext uri="{FF2B5EF4-FFF2-40B4-BE49-F238E27FC236}">
                        <a16:creationId xmlns:a16="http://schemas.microsoft.com/office/drawing/2014/main" id="{512FF5A7-B5E3-4B60-8DF9-A60F1C95D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>
                    <a:extLst>
                      <a:ext uri="{FF2B5EF4-FFF2-40B4-BE49-F238E27FC236}">
                        <a16:creationId xmlns:a16="http://schemas.microsoft.com/office/drawing/2014/main" id="{77BB5D5E-8E78-4A0A-9EA9-C6136C64D6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>
                    <a:extLst>
                      <a:ext uri="{FF2B5EF4-FFF2-40B4-BE49-F238E27FC236}">
                        <a16:creationId xmlns:a16="http://schemas.microsoft.com/office/drawing/2014/main" id="{12066EFB-60B2-4935-A835-957200A80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>
                    <a:extLst>
                      <a:ext uri="{FF2B5EF4-FFF2-40B4-BE49-F238E27FC236}">
                        <a16:creationId xmlns:a16="http://schemas.microsoft.com/office/drawing/2014/main" id="{08030CF2-BDB1-48F4-BB8B-5252B46D55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>
                    <a:extLst>
                      <a:ext uri="{FF2B5EF4-FFF2-40B4-BE49-F238E27FC236}">
                        <a16:creationId xmlns:a16="http://schemas.microsoft.com/office/drawing/2014/main" id="{A6E7A47F-CDB4-429B-AB50-19C6F485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>
                    <a:extLst>
                      <a:ext uri="{FF2B5EF4-FFF2-40B4-BE49-F238E27FC236}">
                        <a16:creationId xmlns:a16="http://schemas.microsoft.com/office/drawing/2014/main" id="{3FD8DFF2-BF33-4767-9714-B0A026ADB1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>
                    <a:extLst>
                      <a:ext uri="{FF2B5EF4-FFF2-40B4-BE49-F238E27FC236}">
                        <a16:creationId xmlns:a16="http://schemas.microsoft.com/office/drawing/2014/main" id="{37458F76-2697-4ED3-9245-9B50A46891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>
                    <a:extLst>
                      <a:ext uri="{FF2B5EF4-FFF2-40B4-BE49-F238E27FC236}">
                        <a16:creationId xmlns:a16="http://schemas.microsoft.com/office/drawing/2014/main" id="{16660BE0-21B4-4E5F-839C-B6D004CEF7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>
                    <a:extLst>
                      <a:ext uri="{FF2B5EF4-FFF2-40B4-BE49-F238E27FC236}">
                        <a16:creationId xmlns:a16="http://schemas.microsoft.com/office/drawing/2014/main" id="{F10B25FA-4DCF-4D53-985E-8ACFEF75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>
                    <a:extLst>
                      <a:ext uri="{FF2B5EF4-FFF2-40B4-BE49-F238E27FC236}">
                        <a16:creationId xmlns:a16="http://schemas.microsoft.com/office/drawing/2014/main" id="{FA0A3D75-D62C-446E-9610-74DE7F77F0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0DCDCC2B-9C4B-48C1-BE03-A0C0847860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>
                    <a:extLst>
                      <a:ext uri="{FF2B5EF4-FFF2-40B4-BE49-F238E27FC236}">
                        <a16:creationId xmlns:a16="http://schemas.microsoft.com/office/drawing/2014/main" id="{6E0A20D5-C382-4706-BE28-FD20569A6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>
                    <a:extLst>
                      <a:ext uri="{FF2B5EF4-FFF2-40B4-BE49-F238E27FC236}">
                        <a16:creationId xmlns:a16="http://schemas.microsoft.com/office/drawing/2014/main" id="{301269C2-027C-4723-B597-1008ADD496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>
                    <a:extLst>
                      <a:ext uri="{FF2B5EF4-FFF2-40B4-BE49-F238E27FC236}">
                        <a16:creationId xmlns:a16="http://schemas.microsoft.com/office/drawing/2014/main" id="{A9220746-F4E3-4266-9740-0115BE8431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>
                    <a:extLst>
                      <a:ext uri="{FF2B5EF4-FFF2-40B4-BE49-F238E27FC236}">
                        <a16:creationId xmlns:a16="http://schemas.microsoft.com/office/drawing/2014/main" id="{2F93C5C6-1AB9-4DC3-9955-C3ACC1D8E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>
                    <a:extLst>
                      <a:ext uri="{FF2B5EF4-FFF2-40B4-BE49-F238E27FC236}">
                        <a16:creationId xmlns:a16="http://schemas.microsoft.com/office/drawing/2014/main" id="{BEF92AB7-FF98-4F0E-AC9F-4F384631A4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>
                    <a:extLst>
                      <a:ext uri="{FF2B5EF4-FFF2-40B4-BE49-F238E27FC236}">
                        <a16:creationId xmlns:a16="http://schemas.microsoft.com/office/drawing/2014/main" id="{E0AFC9B6-4EB8-4E5A-BEDE-0F5027C0D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>
                    <a:extLst>
                      <a:ext uri="{FF2B5EF4-FFF2-40B4-BE49-F238E27FC236}">
                        <a16:creationId xmlns:a16="http://schemas.microsoft.com/office/drawing/2014/main" id="{92F17E86-FF1B-441A-B190-A8009C138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>
                    <a:extLst>
                      <a:ext uri="{FF2B5EF4-FFF2-40B4-BE49-F238E27FC236}">
                        <a16:creationId xmlns:a16="http://schemas.microsoft.com/office/drawing/2014/main" id="{E3A367BF-01FB-4087-9B5B-BAC76F5A75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0F77B0-B175-4D66-ACD3-9E2F938F8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/>
                    <a:ea typeface="方正粗黑繁体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/>
                  <a:ea typeface="方正粗黑繁体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6CC026-747F-45EA-BFF7-EDBDC44A8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9640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5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22F2E3-26AD-436B-A226-C72CF2698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869D0-2102-474D-99D1-690C0C972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1BB992-C3A1-4923-B307-D30F9FA00D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7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9BA95-BC8A-45A0-A78E-E20714A3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BE73C-3901-459B-B969-D4B30E4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B7D7BC-438F-467C-A48E-6BB2D286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4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6642DE-9D9D-4D70-BE21-A9CD2FA85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BA8BC-9880-4C93-9CDC-026DC4360D4A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任意多边形: 形状 11">
            <a:extLst>
              <a:ext uri="{FF2B5EF4-FFF2-40B4-BE49-F238E27FC236}">
                <a16:creationId xmlns:a16="http://schemas.microsoft.com/office/drawing/2014/main" id="{1B9107F7-5AD6-407F-86B5-AEEC3449E72C}"/>
              </a:ext>
            </a:extLst>
          </p:cNvPr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9AB91-B4E3-4EEE-A08B-5C2477962E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8D509-1FD9-4497-971E-F7A44C14F5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43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82295B-0801-41A9-8742-589557556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9A8E13-5177-44D6-A7AB-9D44F1FAD5FD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2D21B1-3E62-017C-95D8-683E27E51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44FB05-BCB3-9350-68A8-D776E9DFDA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06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FE5567-477B-4720-8E53-62C5DCBB74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66FCA-AAA9-8777-89BC-8C5A82554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B1153-9FE7-488E-AC3A-7BCEF370E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CBEEE2-25B0-4195-A53A-AF0DC15C51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9566EE-C9A7-4AE3-A778-41B25F38E059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C26E6F-06C9-442B-8172-50B634C329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86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5A24A-362A-4920-86D3-49A5EEFC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79AF57-761C-495E-9F0C-366A63106375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8B58F-1D5E-CF73-BD2F-6899B7BA9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5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7" r:id="rId8"/>
    <p:sldLayoutId id="2147484214" r:id="rId9"/>
    <p:sldLayoutId id="2147484215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>
            <a:extLst>
              <a:ext uri="{FF2B5EF4-FFF2-40B4-BE49-F238E27FC236}">
                <a16:creationId xmlns:a16="http://schemas.microsoft.com/office/drawing/2014/main" id="{05214482-8B9C-45DB-8B03-F1516A88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75606"/>
            <a:ext cx="6696744" cy="12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6000" b="1">
                <a:latin typeface="楷体" panose="02010609060101010101" pitchFamily="49" charset="-122"/>
                <a:ea typeface="黑体" panose="02010609060101010101" pitchFamily="49" charset="-122"/>
              </a:rPr>
              <a:t>提问题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9BB523-50F0-5D08-5B75-B73E92F0613B}"/>
              </a:ext>
            </a:extLst>
          </p:cNvPr>
          <p:cNvSpPr txBox="1"/>
          <p:nvPr/>
        </p:nvSpPr>
        <p:spPr>
          <a:xfrm>
            <a:off x="2483768" y="393990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E6F227F5-10E2-266C-3BA6-2D2ABD573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复习导入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ED3B14-C0B9-B1B1-3572-39D3566D7F40}"/>
              </a:ext>
            </a:extLst>
          </p:cNvPr>
          <p:cNvSpPr txBox="1"/>
          <p:nvPr/>
        </p:nvSpPr>
        <p:spPr>
          <a:xfrm>
            <a:off x="161510" y="987574"/>
            <a:ext cx="8820980" cy="301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一般情况下，如果提问：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“求两部分一共是多少”用什么方法计算？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“求一个数比另一个数多</a:t>
            </a:r>
            <a:r>
              <a:rPr lang="en-US" altLang="zh-CN" sz="2600" b="1"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少</a:t>
            </a:r>
            <a:r>
              <a:rPr lang="en-US" altLang="zh-CN" sz="2600" b="1"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多少”用什么方法计算？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“求一个数是另一个数的几倍”用什么方法计算？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“求一个数的几倍是多少”用什么方法计算？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D2000BC-1383-1978-DC15-6502E5192115}"/>
              </a:ext>
            </a:extLst>
          </p:cNvPr>
          <p:cNvSpPr txBox="1"/>
          <p:nvPr/>
        </p:nvSpPr>
        <p:spPr>
          <a:xfrm>
            <a:off x="6444208" y="1563638"/>
            <a:ext cx="122413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加法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C7639C-CB85-DE78-F89A-6BE6022CE088}"/>
              </a:ext>
            </a:extLst>
          </p:cNvPr>
          <p:cNvSpPr txBox="1"/>
          <p:nvPr/>
        </p:nvSpPr>
        <p:spPr>
          <a:xfrm>
            <a:off x="7858726" y="2185153"/>
            <a:ext cx="122413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减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A38BFE3-D02E-D13D-C21A-21CF0E85BDB0}"/>
              </a:ext>
            </a:extLst>
          </p:cNvPr>
          <p:cNvSpPr txBox="1"/>
          <p:nvPr/>
        </p:nvSpPr>
        <p:spPr>
          <a:xfrm>
            <a:off x="7380312" y="2737165"/>
            <a:ext cx="122413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除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68B415-B6B2-1881-00A6-ED8EF9280D53}"/>
              </a:ext>
            </a:extLst>
          </p:cNvPr>
          <p:cNvSpPr txBox="1"/>
          <p:nvPr/>
        </p:nvSpPr>
        <p:spPr>
          <a:xfrm>
            <a:off x="6768244" y="3358680"/>
            <a:ext cx="122413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乘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6B03227-3454-528F-F391-DE84A23C3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"/>
            <a:ext cx="9144000" cy="51414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36F58D6-25E7-8CB5-A60A-78AAA8C7596C}"/>
              </a:ext>
            </a:extLst>
          </p:cNvPr>
          <p:cNvSpPr txBox="1"/>
          <p:nvPr/>
        </p:nvSpPr>
        <p:spPr>
          <a:xfrm>
            <a:off x="0" y="4643090"/>
            <a:ext cx="9144000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学校要举办元宵灯会，同学们一起用灯笼布置教室。</a:t>
            </a:r>
            <a:endParaRPr lang="en-US" sz="2000" b="1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3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151DE96-9361-C057-DF39-BA0B869D9E55}"/>
              </a:ext>
            </a:extLst>
          </p:cNvPr>
          <p:cNvGrpSpPr/>
          <p:nvPr/>
        </p:nvGrpSpPr>
        <p:grpSpPr>
          <a:xfrm>
            <a:off x="471760" y="795412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35A0F02-BC60-9243-87AF-2A97875019B7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CCC8CC3-AFF2-AC1E-A3AA-1C0601CAD64B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B3898AB-831C-8A13-522A-1936497FBC14}"/>
              </a:ext>
            </a:extLst>
          </p:cNvPr>
          <p:cNvSpPr/>
          <p:nvPr/>
        </p:nvSpPr>
        <p:spPr>
          <a:xfrm>
            <a:off x="755576" y="3970745"/>
            <a:ext cx="7272808" cy="774278"/>
          </a:xfrm>
          <a:prstGeom prst="wedgeRoundRectCallout">
            <a:avLst>
              <a:gd name="adj1" fmla="val 12665"/>
              <a:gd name="adj2" fmla="val -48410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通过读题，你获得了哪些数学信息？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4">
            <a:extLst>
              <a:ext uri="{FF2B5EF4-FFF2-40B4-BE49-F238E27FC236}">
                <a16:creationId xmlns:a16="http://schemas.microsoft.com/office/drawing/2014/main" id="{440319DD-4E8F-CC6B-E227-3E0A558C1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探索新知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56FAC4-78E2-3267-0196-8D67E33C2540}"/>
              </a:ext>
            </a:extLst>
          </p:cNvPr>
          <p:cNvSpPr txBox="1"/>
          <p:nvPr/>
        </p:nvSpPr>
        <p:spPr>
          <a:xfrm>
            <a:off x="1119832" y="830610"/>
            <a:ext cx="7619628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布置教室的同学中，男生有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人。请你提出数学问题并解答。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CDFFECB-FC31-8253-CE73-480CD340A95A}"/>
              </a:ext>
            </a:extLst>
          </p:cNvPr>
          <p:cNvGrpSpPr/>
          <p:nvPr/>
        </p:nvGrpSpPr>
        <p:grpSpPr>
          <a:xfrm>
            <a:off x="5004048" y="1977912"/>
            <a:ext cx="3842713" cy="2013726"/>
            <a:chOff x="4999832" y="2214208"/>
            <a:chExt cx="3842713" cy="2013726"/>
          </a:xfrm>
        </p:grpSpPr>
        <p:pic>
          <p:nvPicPr>
            <p:cNvPr id="12" name="图片 8" descr="画一画，算一算框_副本">
              <a:extLst>
                <a:ext uri="{FF2B5EF4-FFF2-40B4-BE49-F238E27FC236}">
                  <a16:creationId xmlns:a16="http://schemas.microsoft.com/office/drawing/2014/main" id="{FAF4D23C-FC46-8422-4AC3-FFA1969C6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9832" y="2214208"/>
              <a:ext cx="3842713" cy="2013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F6DFE9B-F46B-BA12-2112-B53D80223ABB}"/>
                </a:ext>
              </a:extLst>
            </p:cNvPr>
            <p:cNvSpPr txBox="1"/>
            <p:nvPr/>
          </p:nvSpPr>
          <p:spPr>
            <a:xfrm>
              <a:off x="5076056" y="2369934"/>
              <a:ext cx="3659188" cy="1806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hangingPunct="1">
                <a:lnSpc>
                  <a:spcPct val="120000"/>
                </a:lnSpc>
              </a:pPr>
              <a:r>
                <a:rPr lang="zh-CN" altLang="en-US" sz="2400" b="1">
                  <a:latin typeface="楷体" panose="02010609060101010101" pitchFamily="49" charset="-122"/>
                  <a:cs typeface="Times New Roman" panose="02020603050405020304" pitchFamily="18" charset="0"/>
                </a:rPr>
                <a:t>  首先明确：要求的是这两个数量之间的什么关系，再根据需求提问。</a:t>
              </a:r>
              <a:endParaRPr lang="en-US" altLang="zh-CN" sz="24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hangingPunct="1">
                <a:lnSpc>
                  <a:spcPct val="120000"/>
                </a:lnSpc>
              </a:pPr>
              <a:r>
                <a:rPr lang="en-US" altLang="zh-CN" sz="2400" b="1">
                  <a:latin typeface="楷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zh-CN" altLang="en-US" sz="2400" b="1">
                  <a:latin typeface="楷体" panose="02010609060101010101" pitchFamily="49" charset="-122"/>
                  <a:cs typeface="Times New Roman" panose="02020603050405020304" pitchFamily="18" charset="0"/>
                </a:rPr>
                <a:t>小组讨论并提出问题。</a:t>
              </a:r>
              <a:endParaRPr lang="en-US" sz="24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AB429DC-FD93-6466-D5A2-CB04C9FA2192}"/>
              </a:ext>
            </a:extLst>
          </p:cNvPr>
          <p:cNvSpPr/>
          <p:nvPr/>
        </p:nvSpPr>
        <p:spPr>
          <a:xfrm>
            <a:off x="463328" y="2333792"/>
            <a:ext cx="4429012" cy="1107589"/>
          </a:xfrm>
          <a:prstGeom prst="wedgeRoundRectCallout">
            <a:avLst>
              <a:gd name="adj1" fmla="val 36703"/>
              <a:gd name="adj2" fmla="val -84381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1"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你能分别提出用加、减、乘、除解答的数学问题吗？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8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857C7E74-7163-5A9A-4D2C-C49C365EAF8E}"/>
              </a:ext>
            </a:extLst>
          </p:cNvPr>
          <p:cNvSpPr/>
          <p:nvPr/>
        </p:nvSpPr>
        <p:spPr>
          <a:xfrm>
            <a:off x="1276248" y="1459994"/>
            <a:ext cx="3258844" cy="1583996"/>
          </a:xfrm>
          <a:prstGeom prst="wedgeRoundRectCallout">
            <a:avLst>
              <a:gd name="adj1" fmla="val 30411"/>
              <a:gd name="adj2" fmla="val -48936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布置教室的一共有多少人？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6B34BA09-3A8C-DE72-67DA-815EC8F5689A}"/>
              </a:ext>
            </a:extLst>
          </p:cNvPr>
          <p:cNvSpPr/>
          <p:nvPr/>
        </p:nvSpPr>
        <p:spPr>
          <a:xfrm>
            <a:off x="4860032" y="1459994"/>
            <a:ext cx="3430362" cy="1583996"/>
          </a:xfrm>
          <a:prstGeom prst="wedgeRoundRectCallout">
            <a:avLst>
              <a:gd name="adj1" fmla="val -29517"/>
              <a:gd name="adj2" fmla="val -49803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男生比女生少多少人？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B6D9645-44D4-1783-2AB2-337B1CC3B596}"/>
              </a:ext>
            </a:extLst>
          </p:cNvPr>
          <p:cNvGrpSpPr/>
          <p:nvPr/>
        </p:nvGrpSpPr>
        <p:grpSpPr>
          <a:xfrm>
            <a:off x="646187" y="232296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6D922AE-42BC-7DDE-8E74-1674210B0A95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1E16132-E2C4-4E43-9520-26CFBF57ADEB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17EC875-B2F5-1B31-C906-3E057C68199E}"/>
              </a:ext>
            </a:extLst>
          </p:cNvPr>
          <p:cNvSpPr txBox="1"/>
          <p:nvPr/>
        </p:nvSpPr>
        <p:spPr>
          <a:xfrm>
            <a:off x="1294259" y="267494"/>
            <a:ext cx="7619628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布置教室的同学中，男生有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人。请你提出数学问题并解答。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FF3B25C-1471-10A8-4574-86D009043835}"/>
              </a:ext>
            </a:extLst>
          </p:cNvPr>
          <p:cNvSpPr/>
          <p:nvPr/>
        </p:nvSpPr>
        <p:spPr>
          <a:xfrm>
            <a:off x="1276248" y="3216473"/>
            <a:ext cx="3258844" cy="1583996"/>
          </a:xfrm>
          <a:prstGeom prst="wedgeRoundRectCallout">
            <a:avLst>
              <a:gd name="adj1" fmla="val 30411"/>
              <a:gd name="adj2" fmla="val -48936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女生比男生多多少人？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7ED901C-B621-25D1-DF94-E1492BC472E9}"/>
              </a:ext>
            </a:extLst>
          </p:cNvPr>
          <p:cNvSpPr/>
          <p:nvPr/>
        </p:nvSpPr>
        <p:spPr>
          <a:xfrm>
            <a:off x="4860032" y="3216473"/>
            <a:ext cx="3430362" cy="1583996"/>
          </a:xfrm>
          <a:prstGeom prst="wedgeRoundRectCallout">
            <a:avLst>
              <a:gd name="adj1" fmla="val -29378"/>
              <a:gd name="adj2" fmla="val -49360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女生人数是男生的几倍？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5C1739B-851B-F0CC-02D3-278DF72C45F0}"/>
              </a:ext>
            </a:extLst>
          </p:cNvPr>
          <p:cNvSpPr/>
          <p:nvPr/>
        </p:nvSpPr>
        <p:spPr>
          <a:xfrm>
            <a:off x="619882" y="1459994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总人数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1" name="圆角矩形 9">
            <a:extLst>
              <a:ext uri="{FF2B5EF4-FFF2-40B4-BE49-F238E27FC236}">
                <a16:creationId xmlns:a16="http://schemas.microsoft.com/office/drawing/2014/main" id="{1BD40DC7-D93A-BAEF-A7DC-4A8AFE9FE7C2}"/>
              </a:ext>
            </a:extLst>
          </p:cNvPr>
          <p:cNvSpPr/>
          <p:nvPr/>
        </p:nvSpPr>
        <p:spPr>
          <a:xfrm>
            <a:off x="8028384" y="1486986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比较多少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3" name="圆角矩形 9">
            <a:extLst>
              <a:ext uri="{FF2B5EF4-FFF2-40B4-BE49-F238E27FC236}">
                <a16:creationId xmlns:a16="http://schemas.microsoft.com/office/drawing/2014/main" id="{21DB2711-8C8D-2668-2B26-199ADBAD9B8F}"/>
              </a:ext>
            </a:extLst>
          </p:cNvPr>
          <p:cNvSpPr/>
          <p:nvPr/>
        </p:nvSpPr>
        <p:spPr>
          <a:xfrm>
            <a:off x="8021489" y="3285978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倍数关系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4" name="圆角矩形 9">
            <a:extLst>
              <a:ext uri="{FF2B5EF4-FFF2-40B4-BE49-F238E27FC236}">
                <a16:creationId xmlns:a16="http://schemas.microsoft.com/office/drawing/2014/main" id="{A19E45A0-C79B-8C06-62F2-DFC952F2EDEC}"/>
              </a:ext>
            </a:extLst>
          </p:cNvPr>
          <p:cNvSpPr/>
          <p:nvPr/>
        </p:nvSpPr>
        <p:spPr>
          <a:xfrm>
            <a:off x="619882" y="3285978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比较多少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18885A-ED7B-8713-454F-2B200FB831FE}"/>
              </a:ext>
            </a:extLst>
          </p:cNvPr>
          <p:cNvSpPr txBox="1"/>
          <p:nvPr/>
        </p:nvSpPr>
        <p:spPr>
          <a:xfrm>
            <a:off x="1691680" y="2439256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9+18=27(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CDA2E00-C5FC-3864-4735-BDEAE0A5BBE5}"/>
              </a:ext>
            </a:extLst>
          </p:cNvPr>
          <p:cNvSpPr txBox="1"/>
          <p:nvPr/>
        </p:nvSpPr>
        <p:spPr>
          <a:xfrm>
            <a:off x="5436096" y="2424910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4B88ED-2783-4520-CF4F-D08F09C53D2F}"/>
              </a:ext>
            </a:extLst>
          </p:cNvPr>
          <p:cNvSpPr txBox="1"/>
          <p:nvPr/>
        </p:nvSpPr>
        <p:spPr>
          <a:xfrm>
            <a:off x="1686704" y="4137660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FC3460-D927-2DE2-B7DA-CE2E9543A217}"/>
              </a:ext>
            </a:extLst>
          </p:cNvPr>
          <p:cNvSpPr txBox="1"/>
          <p:nvPr/>
        </p:nvSpPr>
        <p:spPr>
          <a:xfrm>
            <a:off x="5429201" y="4137660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÷9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DFEBB4-4EFA-A214-570E-AAA948160450}"/>
              </a:ext>
            </a:extLst>
          </p:cNvPr>
          <p:cNvGrpSpPr/>
          <p:nvPr/>
        </p:nvGrpSpPr>
        <p:grpSpPr>
          <a:xfrm>
            <a:off x="2971879" y="1693419"/>
            <a:ext cx="3056226" cy="2896401"/>
            <a:chOff x="2971879" y="1693419"/>
            <a:chExt cx="3056226" cy="2896401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44D5D11-2894-2BF0-1D9C-6D619D5E3A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79" y="1693419"/>
              <a:ext cx="3056226" cy="2896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C39A20F-BC1B-F643-8688-250D86F7F2BE}"/>
                </a:ext>
              </a:extLst>
            </p:cNvPr>
            <p:cNvSpPr txBox="1"/>
            <p:nvPr/>
          </p:nvSpPr>
          <p:spPr>
            <a:xfrm>
              <a:off x="3450030" y="2308174"/>
              <a:ext cx="2114137" cy="112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latin typeface="楷体" panose="02010609060101010101" pitchFamily="49" charset="-122"/>
                  <a:cs typeface="Times New Roman" panose="02020603050405020304" pitchFamily="18" charset="0"/>
                </a:rPr>
                <a:t>怎么没有用乘法的？</a:t>
              </a:r>
              <a:endParaRPr lang="en-US" sz="30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87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7FC3F-1C48-086E-60DC-6C5A1D4F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A49F351-416D-CDE4-FF68-C01866E24651}"/>
              </a:ext>
            </a:extLst>
          </p:cNvPr>
          <p:cNvGrpSpPr/>
          <p:nvPr/>
        </p:nvGrpSpPr>
        <p:grpSpPr>
          <a:xfrm>
            <a:off x="646187" y="232296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29AFC80-E4D2-728B-5E08-9135F5656330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13C63AA-6E7B-5757-12EC-8CAEEBE1AFC7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71F4DC2A-D83C-A2AA-259E-3558E6B5014E}"/>
              </a:ext>
            </a:extLst>
          </p:cNvPr>
          <p:cNvSpPr txBox="1"/>
          <p:nvPr/>
        </p:nvSpPr>
        <p:spPr>
          <a:xfrm>
            <a:off x="1294259" y="267494"/>
            <a:ext cx="7619628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布置教室的同学中，男生有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人。请你提出数学问题并解答。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EFAA5BA-4447-6354-2597-EE85EE5B691B}"/>
              </a:ext>
            </a:extLst>
          </p:cNvPr>
          <p:cNvGrpSpPr/>
          <p:nvPr/>
        </p:nvGrpSpPr>
        <p:grpSpPr>
          <a:xfrm>
            <a:off x="6218871" y="766453"/>
            <a:ext cx="2778387" cy="2633092"/>
            <a:chOff x="3110799" y="1825073"/>
            <a:chExt cx="2778387" cy="263309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B792AF6-5979-0314-BEC1-C2B76FE83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799" y="1825073"/>
              <a:ext cx="2778387" cy="2633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1514628-2403-D221-7AAC-86DC32BC0179}"/>
                </a:ext>
              </a:extLst>
            </p:cNvPr>
            <p:cNvSpPr txBox="1"/>
            <p:nvPr/>
          </p:nvSpPr>
          <p:spPr>
            <a:xfrm>
              <a:off x="3488909" y="2369314"/>
              <a:ext cx="2114137" cy="112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latin typeface="楷体" panose="02010609060101010101" pitchFamily="49" charset="-122"/>
                  <a:cs typeface="Times New Roman" panose="02020603050405020304" pitchFamily="18" charset="0"/>
                </a:rPr>
                <a:t>怎么没有用乘法的？</a:t>
              </a:r>
              <a:endParaRPr lang="en-US" sz="30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F28963AD-80EA-8C28-25DB-23B2B579EBA2}"/>
              </a:ext>
            </a:extLst>
          </p:cNvPr>
          <p:cNvSpPr txBox="1"/>
          <p:nvPr/>
        </p:nvSpPr>
        <p:spPr>
          <a:xfrm>
            <a:off x="941104" y="2513818"/>
            <a:ext cx="4969721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楷体" panose="02010609060101010101" pitchFamily="49" charset="-122"/>
                <a:cs typeface="Times New Roman" panose="02020603050405020304" pitchFamily="18" charset="0"/>
              </a:rPr>
              <a:t>乘法通常求几个几是多少。</a:t>
            </a:r>
            <a:endParaRPr lang="en-US" sz="30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FF6A783-8FBC-7144-9003-7C75450FC762}"/>
              </a:ext>
            </a:extLst>
          </p:cNvPr>
          <p:cNvSpPr txBox="1"/>
          <p:nvPr/>
        </p:nvSpPr>
        <p:spPr>
          <a:xfrm>
            <a:off x="952936" y="3176764"/>
            <a:ext cx="7536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latin typeface="楷体" panose="02010609060101010101" pitchFamily="49" charset="-122"/>
                <a:cs typeface="Times New Roman" panose="02020603050405020304" pitchFamily="18" charset="0"/>
              </a:rPr>
              <a:t>乘法还可以是求一个数的几倍是多少。</a:t>
            </a:r>
            <a:endParaRPr lang="en-US" sz="30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4BBEE0F-29B6-628F-1690-59FD552F378B}"/>
              </a:ext>
            </a:extLst>
          </p:cNvPr>
          <p:cNvSpPr txBox="1"/>
          <p:nvPr/>
        </p:nvSpPr>
        <p:spPr>
          <a:xfrm>
            <a:off x="414218" y="1908707"/>
            <a:ext cx="6667119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与已知数量关系不符合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33BA5A38-4129-E9BE-2DDC-03A94F6F7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418" y="4023185"/>
            <a:ext cx="7806732" cy="559897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根据题目的已知信息去分析，不能盲目提问。</a:t>
            </a:r>
            <a:endParaRPr lang="en-US" altLang="zh-CN" sz="2800" b="1">
              <a:solidFill>
                <a:srgbClr val="0000F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766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3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847366-35EF-9376-59CA-248B7A372C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76" y="255661"/>
            <a:ext cx="2160240" cy="670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A5C924A-ACA7-7783-EA2D-72BB9DED4161}"/>
              </a:ext>
            </a:extLst>
          </p:cNvPr>
          <p:cNvSpPr txBox="1"/>
          <p:nvPr/>
        </p:nvSpPr>
        <p:spPr>
          <a:xfrm>
            <a:off x="1115616" y="1059582"/>
            <a:ext cx="8208912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你知道怎样提出并解决数学问题吗？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5085551-59BB-3F3D-45F1-763D96806DD6}"/>
              </a:ext>
            </a:extLst>
          </p:cNvPr>
          <p:cNvGrpSpPr/>
          <p:nvPr/>
        </p:nvGrpSpPr>
        <p:grpSpPr>
          <a:xfrm>
            <a:off x="-248340" y="1873161"/>
            <a:ext cx="5214308" cy="3270339"/>
            <a:chOff x="-248340" y="1873161"/>
            <a:chExt cx="5214308" cy="327033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CA53079-96B6-6342-925B-A77F68264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48340" y="2767236"/>
              <a:ext cx="1363956" cy="2376264"/>
            </a:xfrm>
            <a:prstGeom prst="rect">
              <a:avLst/>
            </a:prstGeom>
          </p:spPr>
        </p:pic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5570B743-7BE2-4969-8823-80CC40FBF24A}"/>
                </a:ext>
              </a:extLst>
            </p:cNvPr>
            <p:cNvSpPr/>
            <p:nvPr/>
          </p:nvSpPr>
          <p:spPr>
            <a:xfrm>
              <a:off x="1080465" y="1873161"/>
              <a:ext cx="3885503" cy="2376264"/>
            </a:xfrm>
            <a:prstGeom prst="wedgeRoundRectCallout">
              <a:avLst>
                <a:gd name="adj1" fmla="val -53719"/>
                <a:gd name="adj2" fmla="val -936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已知两个数量</a:t>
              </a:r>
              <a:r>
                <a:rPr lang="en-US" altLang="zh-CN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可以根据需要求它们的和、差，以及它们之间的倍数关系。</a:t>
              </a:r>
              <a:endParaRPr 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37945C8-A93C-0C46-CE4D-13D8E6A35F2E}"/>
              </a:ext>
            </a:extLst>
          </p:cNvPr>
          <p:cNvGrpSpPr/>
          <p:nvPr/>
        </p:nvGrpSpPr>
        <p:grpSpPr>
          <a:xfrm>
            <a:off x="5076056" y="2067694"/>
            <a:ext cx="4054785" cy="3528392"/>
            <a:chOff x="5076056" y="2067694"/>
            <a:chExt cx="4054785" cy="3528392"/>
          </a:xfrm>
        </p:grpSpPr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74216F00-6CFD-A345-9210-D6133847D7F1}"/>
                </a:ext>
              </a:extLst>
            </p:cNvPr>
            <p:cNvSpPr/>
            <p:nvPr/>
          </p:nvSpPr>
          <p:spPr>
            <a:xfrm>
              <a:off x="5076056" y="2067694"/>
              <a:ext cx="2952328" cy="1605667"/>
            </a:xfrm>
            <a:prstGeom prst="wedgeRoundRectCallout">
              <a:avLst>
                <a:gd name="adj1" fmla="val 54394"/>
                <a:gd name="adj2" fmla="val 37544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条件相同，问题不同，解答时用的运算也不同。</a:t>
              </a:r>
              <a:endParaRPr 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23825A7-A9E3-CA67-1047-F50AEA3D1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384" y="3219822"/>
              <a:ext cx="1102457" cy="237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600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50E7A0C8-85B7-D7EA-3EA9-D0DDE1DC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78234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随堂练习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396182D8-1C20-902F-6582-8DAE0EC0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631" y="4555298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C129EC-5C9E-4DAE-2F3E-96AB4CA9C9BE}"/>
              </a:ext>
            </a:extLst>
          </p:cNvPr>
          <p:cNvSpPr txBox="1"/>
          <p:nvPr/>
        </p:nvSpPr>
        <p:spPr>
          <a:xfrm>
            <a:off x="601141" y="84438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93F358-862E-19FF-662A-2A57B5CE7579}"/>
              </a:ext>
            </a:extLst>
          </p:cNvPr>
          <p:cNvSpPr txBox="1"/>
          <p:nvPr/>
        </p:nvSpPr>
        <p:spPr>
          <a:xfrm>
            <a:off x="1156804" y="872041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李老师为演讲比赛买奖品。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买了多少支铅笔？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看图提出一个问题并解答。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B99393C-D27A-4AA8-AF6C-06C1266D24F8}"/>
              </a:ext>
            </a:extLst>
          </p:cNvPr>
          <p:cNvSpPr txBox="1"/>
          <p:nvPr/>
        </p:nvSpPr>
        <p:spPr>
          <a:xfrm>
            <a:off x="4836099" y="1315480"/>
            <a:ext cx="3292501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×3=15(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030D1F9-B444-48C8-9FD2-5131C0B2BEBE}"/>
              </a:ext>
            </a:extLst>
          </p:cNvPr>
          <p:cNvSpPr txBox="1"/>
          <p:nvPr/>
        </p:nvSpPr>
        <p:spPr>
          <a:xfrm>
            <a:off x="6423477" y="1842652"/>
            <a:ext cx="335121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5+15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5AEC4A8-BC1D-404F-BDD3-A510CF9D6BE4}"/>
              </a:ext>
            </a:extLst>
          </p:cNvPr>
          <p:cNvSpPr txBox="1"/>
          <p:nvPr/>
        </p:nvSpPr>
        <p:spPr>
          <a:xfrm>
            <a:off x="6746199" y="2343756"/>
            <a:ext cx="6062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endParaRPr lang="en-US" altLang="zh-CN" sz="28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endParaRPr lang="en-US" sz="28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B7425155-EC61-474A-92CD-2F4D5E7030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664" y="2462829"/>
            <a:ext cx="4692318" cy="2082055"/>
          </a:xfrm>
          <a:prstGeom prst="rect">
            <a:avLst/>
          </a:prstGeom>
        </p:spPr>
      </p:pic>
      <p:sp>
        <p:nvSpPr>
          <p:cNvPr id="45" name="左大括号 44">
            <a:extLst>
              <a:ext uri="{FF2B5EF4-FFF2-40B4-BE49-F238E27FC236}">
                <a16:creationId xmlns:a16="http://schemas.microsoft.com/office/drawing/2014/main" id="{946A0BEA-4632-43CB-8283-FF173AE32100}"/>
              </a:ext>
            </a:extLst>
          </p:cNvPr>
          <p:cNvSpPr/>
          <p:nvPr/>
        </p:nvSpPr>
        <p:spPr>
          <a:xfrm flipH="1">
            <a:off x="6443067" y="2667924"/>
            <a:ext cx="237673" cy="1330977"/>
          </a:xfrm>
          <a:prstGeom prst="leftBrace">
            <a:avLst>
              <a:gd name="adj1" fmla="val 37188"/>
              <a:gd name="adj2" fmla="val 50000"/>
            </a:avLst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618E5E-1C87-96CC-F994-6158BDF48A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1313634"/>
            <a:ext cx="7917191" cy="2530237"/>
          </a:xfrm>
          <a:prstGeom prst="rect">
            <a:avLst/>
          </a:prstGeom>
        </p:spPr>
      </p:pic>
      <p:sp>
        <p:nvSpPr>
          <p:cNvPr id="2" name="矩形 5">
            <a:extLst>
              <a:ext uri="{FF2B5EF4-FFF2-40B4-BE49-F238E27FC236}">
                <a16:creationId xmlns:a16="http://schemas.microsoft.com/office/drawing/2014/main" id="{07F07FC3-FA6D-59CB-BCB7-F68964FA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4515966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611560" y="24012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199BEA-0554-C03F-F79D-2C831C1494FE}"/>
              </a:ext>
            </a:extLst>
          </p:cNvPr>
          <p:cNvSpPr txBox="1"/>
          <p:nvPr/>
        </p:nvSpPr>
        <p:spPr>
          <a:xfrm>
            <a:off x="814705" y="3651870"/>
            <a:ext cx="5310590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科普书有</a:t>
            </a: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本，是漫画书数量的</a:t>
            </a: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倍，漫画书有多少本？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9B140CD-6289-8CD6-5FAB-A048C208561F}"/>
              </a:ext>
            </a:extLst>
          </p:cNvPr>
          <p:cNvSpPr txBox="1"/>
          <p:nvPr/>
        </p:nvSpPr>
        <p:spPr>
          <a:xfrm>
            <a:off x="1151620" y="278536"/>
            <a:ext cx="7020780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看图选择合适的条件，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提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出一个数学问题并解答。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9C7175-CD7A-33FC-0458-6DC2508A5077}"/>
              </a:ext>
            </a:extLst>
          </p:cNvPr>
          <p:cNvSpPr txBox="1"/>
          <p:nvPr/>
        </p:nvSpPr>
        <p:spPr>
          <a:xfrm>
            <a:off x="6066224" y="3787675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27÷3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>
            <a:extLst>
              <a:ext uri="{FF2B5EF4-FFF2-40B4-BE49-F238E27FC236}">
                <a16:creationId xmlns:a16="http://schemas.microsoft.com/office/drawing/2014/main" id="{D03E2922-977B-46C9-BA3D-B928F06ED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sp>
        <p:nvSpPr>
          <p:cNvPr id="35843" name="文本框 24">
            <a:extLst>
              <a:ext uri="{FF2B5EF4-FFF2-40B4-BE49-F238E27FC236}">
                <a16:creationId xmlns:a16="http://schemas.microsoft.com/office/drawing/2014/main" id="{275BA6DC-CF31-44B0-8A23-5268FC82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154C92-B8EB-4B8E-BB10-2A13CBFC7974}"/>
              </a:ext>
            </a:extLst>
          </p:cNvPr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</a:p>
        </p:txBody>
      </p:sp>
      <p:sp>
        <p:nvSpPr>
          <p:cNvPr id="36867" name="文本框 24">
            <a:extLst>
              <a:ext uri="{FF2B5EF4-FFF2-40B4-BE49-F238E27FC236}">
                <a16:creationId xmlns:a16="http://schemas.microsoft.com/office/drawing/2014/main" id="{7FB5CE5C-9FDE-4091-A496-532F5742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4352</TotalTime>
  <Words>527</Words>
  <Application>Microsoft Office PowerPoint</Application>
  <PresentationFormat>全屏显示(16:9)</PresentationFormat>
  <Paragraphs>66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inpin heiti</vt:lpstr>
      <vt:lpstr>等线</vt:lpstr>
      <vt:lpstr>方正粗黑繁体</vt:lpstr>
      <vt:lpstr>黑体</vt:lpstr>
      <vt:lpstr>华文新魏</vt:lpstr>
      <vt:lpstr>楷体</vt:lpstr>
      <vt:lpstr>微软雅黑</vt:lpstr>
      <vt:lpstr>Arial</vt:lpstr>
      <vt:lpstr>Times New Roman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541</cp:revision>
  <dcterms:created xsi:type="dcterms:W3CDTF">2015-08-27T07:30:00Z</dcterms:created>
  <dcterms:modified xsi:type="dcterms:W3CDTF">2025-12-24T00:53:46Z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