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</p:sldMasterIdLst>
  <p:notesMasterIdLst>
    <p:notesMasterId r:id="rId17"/>
  </p:notesMasterIdLst>
  <p:sldIdLst>
    <p:sldId id="263" r:id="rId3"/>
    <p:sldId id="381" r:id="rId4"/>
    <p:sldId id="384" r:id="rId5"/>
    <p:sldId id="380" r:id="rId6"/>
    <p:sldId id="385" r:id="rId7"/>
    <p:sldId id="388" r:id="rId8"/>
    <p:sldId id="383" r:id="rId9"/>
    <p:sldId id="386" r:id="rId10"/>
    <p:sldId id="382" r:id="rId11"/>
    <p:sldId id="387" r:id="rId12"/>
    <p:sldId id="277" r:id="rId13"/>
    <p:sldId id="363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1A1F"/>
    <a:srgbClr val="4368AA"/>
    <a:srgbClr val="BCEADF"/>
    <a:srgbClr val="FFFFF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5" autoAdjust="0"/>
    <p:restoredTop sz="95238" autoAdjust="0"/>
  </p:normalViewPr>
  <p:slideViewPr>
    <p:cSldViewPr>
      <p:cViewPr varScale="1">
        <p:scale>
          <a:sx n="93" d="100"/>
          <a:sy n="93" d="100"/>
        </p:scale>
        <p:origin x="96" y="966"/>
      </p:cViewPr>
      <p:guideLst>
        <p:guide orient="horz" pos="1632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F2C87B-AD9D-4648-BC22-E8FCD92F9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B1F59D-090C-455A-9E03-F7A4C1C151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3038205-CFE7-48FB-B22A-E27A2CDB7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764669B-9A1F-4466-A93A-002C0DB3A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4264DF-F7A6-4961-BE18-1C5537EE3E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F46F8D-7000-4B0A-BDBF-356007DD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D26643-83BF-451E-8DA9-DD2E9E44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EB005BA-29E5-4A89-BAD8-B1F2FADE3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AB5E0C62-3784-4594-8362-2937AB631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/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30AEE6-FE3B-454B-A81B-60A67E9C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8B00E3-A28D-43D5-89BB-77F3AAB0B0A1}"/>
              </a:ext>
            </a:extLst>
          </p:cNvPr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98B9AE-A0D3-48FA-A4E4-B6092195A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>
            <a:extLst>
              <a:ext uri="{FF2B5EF4-FFF2-40B4-BE49-F238E27FC236}">
                <a16:creationId xmlns:a16="http://schemas.microsoft.com/office/drawing/2014/main" id="{E7F555CF-F1C9-4802-9F09-2C035F2E6B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F9CD2CAE-BA15-4381-88FA-892CA1DA61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5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9FEBC-9F6D-49DB-B8D0-29BAEC3245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260EDEE-B7F0-4867-ACA4-E19AE28012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33FF5459-08A3-4584-8C0A-3BF5A9026B43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EA22F8-793D-4CE9-B31B-C50681F3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19F404-8C73-403C-9B12-24CC281CF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4FAEC-6F6E-4F10-B9AF-2F6CF08829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F3698DE4-943B-4CFC-B1BE-037058EEAE6E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3B3347-8383-4E96-B024-828A47BE0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CC15A5-4759-4CC9-BFB3-07DC9C650D8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>
            <a:extLst>
              <a:ext uri="{FF2B5EF4-FFF2-40B4-BE49-F238E27FC236}">
                <a16:creationId xmlns:a16="http://schemas.microsoft.com/office/drawing/2014/main" id="{5737D929-61CE-45FF-A458-24CE9A523C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04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B508C-9D14-4E34-8839-537535FE3C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E951FF-755F-4B46-85A9-0C5B69C2108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8E4BBECE-B7E3-494A-AB05-0701ECC05CD0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1FBF-FF5C-4826-BD30-C7E43B297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6A1279-9561-4600-8548-DD59A377877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5FE51ABC-2FF4-4E21-8B22-1E0CE9A42AD7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A16E4723-C419-4200-9FA8-0E340052D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4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280A2C-4D31-4637-A9E1-8E1D0AACF0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512EAE-14BE-490E-9C78-972FF0A1C8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A4F5345B-7283-4FA2-A66C-CA130E6E7041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66F911-5214-4EC5-BFA7-BEBE05712D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5B31FE-27C9-4770-870A-1B20D24C732B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807CDB6-734F-47A2-9C19-497CAA6BC8E1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4207937-41C3-4156-9FCD-B7A768740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4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04A2E-98DB-43AC-BF84-24578E08D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72960E-8676-4F79-9D68-315E10D4F9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DAB3C032-30FB-4B3E-B244-A2AC68D192CF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C9557-E4E5-41EB-8095-98909D5F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DF6FA2B-3F06-4649-9CFF-24CCBEE14DBD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B6DD8E55-A4A6-4815-A15D-3448168FCFEA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D5BF7710-5911-459B-9F17-C910B57D7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81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D6B56-72C3-4694-AB8A-BB09EDCFF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5E405-60D5-4D65-AEAA-BBF29F3AA6B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6F10C1C5-7D33-4EC8-B10A-188816DE6FCB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4E1CD4-A99C-44E1-9B5F-E7A36FF16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9C95F9F-D2F3-477F-9373-7F5327B71FD3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B54BB5B-992E-4AC4-AAA9-08265F69191B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14AAC80A-97D7-463E-BA29-3444C2AACA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6723CC-95EA-46C9-BC85-FFB206969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A26019-EAD8-444D-9F1F-076DF3A816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BFE56CD5-259D-46BD-AAE9-F36708E97425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DFF9D9-A518-4D41-9CB7-C08C66BD0E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AE2C84C-2F54-4B19-BF49-CD58DD1C6567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A63478A3-BD19-47AB-A34F-C563BDAB7FF5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839F3715-2E2E-4216-BD36-0FD49BA4D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2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C33CA7-8AC1-4C52-85E8-FCE7DC6CC6EA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2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4D1E74-9595-4019-99FD-0DD581AFCC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FF23E4-0980-4FA2-8603-ADAA9D937534}"/>
                </a:ext>
              </a:extLst>
            </p:cNvPr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C916A76-8841-419A-A266-07292D28B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>
                <a:extLst>
                  <a:ext uri="{FF2B5EF4-FFF2-40B4-BE49-F238E27FC236}">
                    <a16:creationId xmlns:a16="http://schemas.microsoft.com/office/drawing/2014/main" id="{A0726418-AC32-466A-BEB0-321E36B1A5EC}"/>
                  </a:ext>
                </a:extLst>
              </p:cNvPr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80CF73F1-07A5-4F56-A20A-D965DBC7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625CD43-916B-4795-8B8C-E8A81F889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>
                    <a:extLst>
                      <a:ext uri="{FF2B5EF4-FFF2-40B4-BE49-F238E27FC236}">
                        <a16:creationId xmlns:a16="http://schemas.microsoft.com/office/drawing/2014/main" id="{0B92692D-46E0-4EBC-A3FF-A2A1832E41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>
                    <a:extLst>
                      <a:ext uri="{FF2B5EF4-FFF2-40B4-BE49-F238E27FC236}">
                        <a16:creationId xmlns:a16="http://schemas.microsoft.com/office/drawing/2014/main" id="{DCA857F6-3422-47C5-929E-506FDD21BB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>
                    <a:extLst>
                      <a:ext uri="{FF2B5EF4-FFF2-40B4-BE49-F238E27FC236}">
                        <a16:creationId xmlns:a16="http://schemas.microsoft.com/office/drawing/2014/main" id="{335EC126-BE64-4448-8443-2253356053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>
                    <a:extLst>
                      <a:ext uri="{FF2B5EF4-FFF2-40B4-BE49-F238E27FC236}">
                        <a16:creationId xmlns:a16="http://schemas.microsoft.com/office/drawing/2014/main" id="{6BEF7697-450E-4DE0-8A57-D6012C32B3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>
                    <a:extLst>
                      <a:ext uri="{FF2B5EF4-FFF2-40B4-BE49-F238E27FC236}">
                        <a16:creationId xmlns:a16="http://schemas.microsoft.com/office/drawing/2014/main" id="{1FA96166-C0A2-4709-BE96-85B3B9D94E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>
                    <a:extLst>
                      <a:ext uri="{FF2B5EF4-FFF2-40B4-BE49-F238E27FC236}">
                        <a16:creationId xmlns:a16="http://schemas.microsoft.com/office/drawing/2014/main" id="{4F9A2D5F-4666-4B61-BCDA-126F5DDD01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>
                  <a:extLst>
                    <a:ext uri="{FF2B5EF4-FFF2-40B4-BE49-F238E27FC236}">
                      <a16:creationId xmlns:a16="http://schemas.microsoft.com/office/drawing/2014/main" id="{1EEE13C0-3EC3-4F50-9B5D-45CE9AA146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A5F9D1E-7373-4C5B-8745-86359FA9C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679B939F-90CC-458A-9EE6-CF48AEFF530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>
                  <a:extLst>
                    <a:ext uri="{FF2B5EF4-FFF2-40B4-BE49-F238E27FC236}">
                      <a16:creationId xmlns:a16="http://schemas.microsoft.com/office/drawing/2014/main" id="{1D292147-3156-4810-A121-3B80DE47F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3152177-DACF-4B54-A930-C9EAE50C8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>
                    <a:extLst>
                      <a:ext uri="{FF2B5EF4-FFF2-40B4-BE49-F238E27FC236}">
                        <a16:creationId xmlns:a16="http://schemas.microsoft.com/office/drawing/2014/main" id="{91F4F4FD-2A2C-4BD2-A45D-C859529D70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>
                    <a:extLst>
                      <a:ext uri="{FF2B5EF4-FFF2-40B4-BE49-F238E27FC236}">
                        <a16:creationId xmlns:a16="http://schemas.microsoft.com/office/drawing/2014/main" id="{D534B3A3-2EC2-4F3D-B296-222CF6E35B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>
                    <a:extLst>
                      <a:ext uri="{FF2B5EF4-FFF2-40B4-BE49-F238E27FC236}">
                        <a16:creationId xmlns:a16="http://schemas.microsoft.com/office/drawing/2014/main" id="{634BE344-1F13-4E03-AB72-E80FE51C3F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>
                    <a:extLst>
                      <a:ext uri="{FF2B5EF4-FFF2-40B4-BE49-F238E27FC236}">
                        <a16:creationId xmlns:a16="http://schemas.microsoft.com/office/drawing/2014/main" id="{D6D7DD40-AF17-4304-8C66-D06ED873E6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>
                    <a:extLst>
                      <a:ext uri="{FF2B5EF4-FFF2-40B4-BE49-F238E27FC236}">
                        <a16:creationId xmlns:a16="http://schemas.microsoft.com/office/drawing/2014/main" id="{4DCEF43D-27B1-48B1-A598-9F51F87A85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>
                    <a:extLst>
                      <a:ext uri="{FF2B5EF4-FFF2-40B4-BE49-F238E27FC236}">
                        <a16:creationId xmlns:a16="http://schemas.microsoft.com/office/drawing/2014/main" id="{0A76BDE6-9353-4F61-B03E-7C52C7AF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>
                    <a:extLst>
                      <a:ext uri="{FF2B5EF4-FFF2-40B4-BE49-F238E27FC236}">
                        <a16:creationId xmlns:a16="http://schemas.microsoft.com/office/drawing/2014/main" id="{512FF5A7-B5E3-4B60-8DF9-A60F1C95D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>
                    <a:extLst>
                      <a:ext uri="{FF2B5EF4-FFF2-40B4-BE49-F238E27FC236}">
                        <a16:creationId xmlns:a16="http://schemas.microsoft.com/office/drawing/2014/main" id="{77BB5D5E-8E78-4A0A-9EA9-C6136C64D6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>
                    <a:extLst>
                      <a:ext uri="{FF2B5EF4-FFF2-40B4-BE49-F238E27FC236}">
                        <a16:creationId xmlns:a16="http://schemas.microsoft.com/office/drawing/2014/main" id="{12066EFB-60B2-4935-A835-957200A80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>
                    <a:extLst>
                      <a:ext uri="{FF2B5EF4-FFF2-40B4-BE49-F238E27FC236}">
                        <a16:creationId xmlns:a16="http://schemas.microsoft.com/office/drawing/2014/main" id="{08030CF2-BDB1-48F4-BB8B-5252B46D55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>
                    <a:extLst>
                      <a:ext uri="{FF2B5EF4-FFF2-40B4-BE49-F238E27FC236}">
                        <a16:creationId xmlns:a16="http://schemas.microsoft.com/office/drawing/2014/main" id="{A6E7A47F-CDB4-429B-AB50-19C6F485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>
                    <a:extLst>
                      <a:ext uri="{FF2B5EF4-FFF2-40B4-BE49-F238E27FC236}">
                        <a16:creationId xmlns:a16="http://schemas.microsoft.com/office/drawing/2014/main" id="{3FD8DFF2-BF33-4767-9714-B0A026ADB1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>
                    <a:extLst>
                      <a:ext uri="{FF2B5EF4-FFF2-40B4-BE49-F238E27FC236}">
                        <a16:creationId xmlns:a16="http://schemas.microsoft.com/office/drawing/2014/main" id="{37458F76-2697-4ED3-9245-9B50A46891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>
                    <a:extLst>
                      <a:ext uri="{FF2B5EF4-FFF2-40B4-BE49-F238E27FC236}">
                        <a16:creationId xmlns:a16="http://schemas.microsoft.com/office/drawing/2014/main" id="{16660BE0-21B4-4E5F-839C-B6D004CEF7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>
                    <a:extLst>
                      <a:ext uri="{FF2B5EF4-FFF2-40B4-BE49-F238E27FC236}">
                        <a16:creationId xmlns:a16="http://schemas.microsoft.com/office/drawing/2014/main" id="{F10B25FA-4DCF-4D53-985E-8ACFEF75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>
                    <a:extLst>
                      <a:ext uri="{FF2B5EF4-FFF2-40B4-BE49-F238E27FC236}">
                        <a16:creationId xmlns:a16="http://schemas.microsoft.com/office/drawing/2014/main" id="{FA0A3D75-D62C-446E-9610-74DE7F77F0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0DCDCC2B-9C4B-48C1-BE03-A0C0847860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>
                    <a:extLst>
                      <a:ext uri="{FF2B5EF4-FFF2-40B4-BE49-F238E27FC236}">
                        <a16:creationId xmlns:a16="http://schemas.microsoft.com/office/drawing/2014/main" id="{6E0A20D5-C382-4706-BE28-FD20569A6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>
                    <a:extLst>
                      <a:ext uri="{FF2B5EF4-FFF2-40B4-BE49-F238E27FC236}">
                        <a16:creationId xmlns:a16="http://schemas.microsoft.com/office/drawing/2014/main" id="{301269C2-027C-4723-B597-1008ADD496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>
                    <a:extLst>
                      <a:ext uri="{FF2B5EF4-FFF2-40B4-BE49-F238E27FC236}">
                        <a16:creationId xmlns:a16="http://schemas.microsoft.com/office/drawing/2014/main" id="{A9220746-F4E3-4266-9740-0115BE8431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>
                    <a:extLst>
                      <a:ext uri="{FF2B5EF4-FFF2-40B4-BE49-F238E27FC236}">
                        <a16:creationId xmlns:a16="http://schemas.microsoft.com/office/drawing/2014/main" id="{2F93C5C6-1AB9-4DC3-9955-C3ACC1D8E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>
                    <a:extLst>
                      <a:ext uri="{FF2B5EF4-FFF2-40B4-BE49-F238E27FC236}">
                        <a16:creationId xmlns:a16="http://schemas.microsoft.com/office/drawing/2014/main" id="{BEF92AB7-FF98-4F0E-AC9F-4F384631A4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>
                    <a:extLst>
                      <a:ext uri="{FF2B5EF4-FFF2-40B4-BE49-F238E27FC236}">
                        <a16:creationId xmlns:a16="http://schemas.microsoft.com/office/drawing/2014/main" id="{E0AFC9B6-4EB8-4E5A-BEDE-0F5027C0D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>
                    <a:extLst>
                      <a:ext uri="{FF2B5EF4-FFF2-40B4-BE49-F238E27FC236}">
                        <a16:creationId xmlns:a16="http://schemas.microsoft.com/office/drawing/2014/main" id="{92F17E86-FF1B-441A-B190-A8009C138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>
                    <a:extLst>
                      <a:ext uri="{FF2B5EF4-FFF2-40B4-BE49-F238E27FC236}">
                        <a16:creationId xmlns:a16="http://schemas.microsoft.com/office/drawing/2014/main" id="{E3A367BF-01FB-4087-9B5B-BAC76F5A75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0F77B0-B175-4D66-ACD3-9E2F938F8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/>
                    <a:ea typeface="方正粗黑繁体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/>
                  <a:ea typeface="方正粗黑繁体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6CC026-747F-45EA-BFF7-EDBDC44A8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9640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5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22F2E3-26AD-436B-A226-C72CF2698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869D0-2102-474D-99D1-690C0C972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1BB992-C3A1-4923-B307-D30F9FA00D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7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9BA95-BC8A-45A0-A78E-E20714A3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BE73C-3901-459B-B969-D4B30E4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B7D7BC-438F-467C-A48E-6BB2D286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4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6642DE-9D9D-4D70-BE21-A9CD2FA85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BA8BC-9880-4C93-9CDC-026DC4360D4A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任意多边形: 形状 11">
            <a:extLst>
              <a:ext uri="{FF2B5EF4-FFF2-40B4-BE49-F238E27FC236}">
                <a16:creationId xmlns:a16="http://schemas.microsoft.com/office/drawing/2014/main" id="{1B9107F7-5AD6-407F-86B5-AEEC3449E72C}"/>
              </a:ext>
            </a:extLst>
          </p:cNvPr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9AB91-B4E3-4EEE-A08B-5C2477962E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8D509-1FD9-4497-971E-F7A44C14F5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43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82295B-0801-41A9-8742-589557556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9A8E13-5177-44D6-A7AB-9D44F1FAD5FD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2D21B1-3E62-017C-95D8-683E27E51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44FB05-BCB3-9350-68A8-D776E9DFDA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06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FE5567-477B-4720-8E53-62C5DCBB74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66FCA-AAA9-8777-89BC-8C5A82554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B1153-9FE7-488E-AC3A-7BCEF370E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CBEEE2-25B0-4195-A53A-AF0DC15C51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9566EE-C9A7-4AE3-A778-41B25F38E059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C26E6F-06C9-442B-8172-50B634C329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86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5A24A-362A-4920-86D3-49A5EEFC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79AF57-761C-495E-9F0C-366A63106375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8B58F-1D5E-CF73-BD2F-6899B7BA9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5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7" r:id="rId8"/>
    <p:sldLayoutId id="2147484214" r:id="rId9"/>
    <p:sldLayoutId id="2147484215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>
            <a:extLst>
              <a:ext uri="{FF2B5EF4-FFF2-40B4-BE49-F238E27FC236}">
                <a16:creationId xmlns:a16="http://schemas.microsoft.com/office/drawing/2014/main" id="{05214482-8B9C-45DB-8B03-F1516A88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75" y="1275606"/>
            <a:ext cx="2927650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800" b="1">
                <a:latin typeface="楷体" panose="02010609060101010101" pitchFamily="49" charset="-122"/>
                <a:ea typeface="黑体" panose="02010609060101010101" pitchFamily="49" charset="-122"/>
              </a:rPr>
              <a:t>练一练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9BB523-50F0-5D08-5B75-B73E92F0613B}"/>
              </a:ext>
            </a:extLst>
          </p:cNvPr>
          <p:cNvSpPr txBox="1"/>
          <p:nvPr/>
        </p:nvSpPr>
        <p:spPr>
          <a:xfrm>
            <a:off x="3239852" y="393990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>
            <a:extLst>
              <a:ext uri="{FF2B5EF4-FFF2-40B4-BE49-F238E27FC236}">
                <a16:creationId xmlns:a16="http://schemas.microsoft.com/office/drawing/2014/main" id="{07F07FC3-FA6D-59CB-BCB7-F68964FA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611560" y="24012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199BEA-0554-C03F-F79D-2C831C1494FE}"/>
              </a:ext>
            </a:extLst>
          </p:cNvPr>
          <p:cNvSpPr txBox="1"/>
          <p:nvPr/>
        </p:nvSpPr>
        <p:spPr>
          <a:xfrm>
            <a:off x="2771800" y="3113779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7×4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=28(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9B140CD-6289-8CD6-5FAB-A048C208561F}"/>
              </a:ext>
            </a:extLst>
          </p:cNvPr>
          <p:cNvSpPr txBox="1"/>
          <p:nvPr/>
        </p:nvSpPr>
        <p:spPr>
          <a:xfrm>
            <a:off x="1151620" y="278536"/>
            <a:ext cx="324036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D7D9D33-ED29-C996-F927-8788EBFB8B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910000"/>
            <a:ext cx="7048573" cy="213191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C04A402-A050-FD6C-C52C-FB4DA91E8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251" y="1762516"/>
            <a:ext cx="1246620" cy="32618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A9C7175-CD7A-33FC-0458-6DC2508A5077}"/>
              </a:ext>
            </a:extLst>
          </p:cNvPr>
          <p:cNvSpPr txBox="1"/>
          <p:nvPr/>
        </p:nvSpPr>
        <p:spPr>
          <a:xfrm>
            <a:off x="2771800" y="3707083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7+28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5F5FB27-D701-41CC-B079-49914400087A}"/>
              </a:ext>
            </a:extLst>
          </p:cNvPr>
          <p:cNvSpPr txBox="1"/>
          <p:nvPr/>
        </p:nvSpPr>
        <p:spPr>
          <a:xfrm>
            <a:off x="535928" y="518474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BFF096-9483-52A5-510B-52708D442177}"/>
              </a:ext>
            </a:extLst>
          </p:cNvPr>
          <p:cNvSpPr txBox="1"/>
          <p:nvPr/>
        </p:nvSpPr>
        <p:spPr>
          <a:xfrm>
            <a:off x="1043608" y="518474"/>
            <a:ext cx="7632848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超市周一卖出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袋面粉，卖出大米的袋数是面粉的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倍。卖出多少袋大米？卖出的大米比面粉多多少袋？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13CC64-A873-45EF-93F3-861D0D035DFE}"/>
              </a:ext>
            </a:extLst>
          </p:cNvPr>
          <p:cNvSpPr txBox="1"/>
          <p:nvPr/>
        </p:nvSpPr>
        <p:spPr>
          <a:xfrm>
            <a:off x="3059832" y="2402558"/>
            <a:ext cx="4032448" cy="1151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×4=20(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5=15(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2F8166D-6A3E-07D1-F2A4-C25132BC5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3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>
            <a:extLst>
              <a:ext uri="{FF2B5EF4-FFF2-40B4-BE49-F238E27FC236}">
                <a16:creationId xmlns:a16="http://schemas.microsoft.com/office/drawing/2014/main" id="{396182D8-1C20-902F-6582-8DAE0EC0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4659982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865941-8AFD-4CF7-B983-BD3A6DA7CA6D}"/>
              </a:ext>
            </a:extLst>
          </p:cNvPr>
          <p:cNvSpPr txBox="1"/>
          <p:nvPr/>
        </p:nvSpPr>
        <p:spPr>
          <a:xfrm>
            <a:off x="4860032" y="839729"/>
            <a:ext cx="3292501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×3=15(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C129EC-5C9E-4DAE-2F3E-96AB4CA9C9BE}"/>
              </a:ext>
            </a:extLst>
          </p:cNvPr>
          <p:cNvSpPr txBox="1"/>
          <p:nvPr/>
        </p:nvSpPr>
        <p:spPr>
          <a:xfrm>
            <a:off x="591051" y="388682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93F358-862E-19FF-662A-2A57B5CE7579}"/>
              </a:ext>
            </a:extLst>
          </p:cNvPr>
          <p:cNvSpPr txBox="1"/>
          <p:nvPr/>
        </p:nvSpPr>
        <p:spPr>
          <a:xfrm>
            <a:off x="1146714" y="416343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李老师为演讲比赛买奖品。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买了多少支铅笔？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看图提出一个问题并解答。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4F1E26-203C-8E58-A374-05C7318FA6E1}"/>
              </a:ext>
            </a:extLst>
          </p:cNvPr>
          <p:cNvSpPr txBox="1"/>
          <p:nvPr/>
        </p:nvSpPr>
        <p:spPr>
          <a:xfrm>
            <a:off x="4211960" y="3975699"/>
            <a:ext cx="335121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5+15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C8C2094-D998-63C8-0AE1-27081244A159}"/>
              </a:ext>
            </a:extLst>
          </p:cNvPr>
          <p:cNvSpPr txBox="1"/>
          <p:nvPr/>
        </p:nvSpPr>
        <p:spPr>
          <a:xfrm>
            <a:off x="5789586" y="2031558"/>
            <a:ext cx="6062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endParaRPr lang="en-US" altLang="zh-CN" sz="28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支</a:t>
            </a:r>
            <a:endParaRPr lang="en-US" sz="28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08B03B0-F451-4BBC-A7C5-CF18760816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051" y="2150631"/>
            <a:ext cx="4692318" cy="2082055"/>
          </a:xfrm>
          <a:prstGeom prst="rect">
            <a:avLst/>
          </a:prstGeom>
        </p:spPr>
      </p:pic>
      <p:sp>
        <p:nvSpPr>
          <p:cNvPr id="25" name="左大括号 24">
            <a:extLst>
              <a:ext uri="{FF2B5EF4-FFF2-40B4-BE49-F238E27FC236}">
                <a16:creationId xmlns:a16="http://schemas.microsoft.com/office/drawing/2014/main" id="{08299DEC-9F4F-6522-5FD8-4E1E86BBB065}"/>
              </a:ext>
            </a:extLst>
          </p:cNvPr>
          <p:cNvSpPr/>
          <p:nvPr/>
        </p:nvSpPr>
        <p:spPr>
          <a:xfrm flipH="1">
            <a:off x="5486454" y="2355726"/>
            <a:ext cx="237673" cy="1330977"/>
          </a:xfrm>
          <a:prstGeom prst="leftBrace">
            <a:avLst>
              <a:gd name="adj1" fmla="val 37188"/>
              <a:gd name="adj2" fmla="val 50000"/>
            </a:avLst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6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FA2D974-75D8-7B3D-C971-33376881A587}"/>
              </a:ext>
            </a:extLst>
          </p:cNvPr>
          <p:cNvSpPr txBox="1"/>
          <p:nvPr/>
        </p:nvSpPr>
        <p:spPr>
          <a:xfrm>
            <a:off x="539552" y="661725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B2F51F-DD6F-A97F-1F9F-A3911BCDF6A0}"/>
              </a:ext>
            </a:extLst>
          </p:cNvPr>
          <p:cNvSpPr txBox="1"/>
          <p:nvPr/>
        </p:nvSpPr>
        <p:spPr>
          <a:xfrm>
            <a:off x="965441" y="661725"/>
            <a:ext cx="8064895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选择问题或条件，将题目补充完整并解答。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）王师傅修理了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台空调，张师傅修理了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台空调。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①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两人修的空调相差多少台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②一共修理了多少台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EB5930B-0FF9-6FC6-F0B5-582085D1EE2B}"/>
              </a:ext>
            </a:extLst>
          </p:cNvPr>
          <p:cNvSpPr txBox="1"/>
          <p:nvPr/>
        </p:nvSpPr>
        <p:spPr>
          <a:xfrm>
            <a:off x="6148006" y="2427734"/>
            <a:ext cx="2995994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15=11(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F6DD82-C3D2-829B-4CDD-A6E320869DA2}"/>
              </a:ext>
            </a:extLst>
          </p:cNvPr>
          <p:cNvSpPr txBox="1"/>
          <p:nvPr/>
        </p:nvSpPr>
        <p:spPr>
          <a:xfrm>
            <a:off x="4997888" y="3010952"/>
            <a:ext cx="302089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15=41(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5">
            <a:extLst>
              <a:ext uri="{FF2B5EF4-FFF2-40B4-BE49-F238E27FC236}">
                <a16:creationId xmlns:a16="http://schemas.microsoft.com/office/drawing/2014/main" id="{55E28982-B7B4-4F4A-950B-029EAF846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4659982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4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FA2D974-75D8-7B3D-C971-33376881A587}"/>
              </a:ext>
            </a:extLst>
          </p:cNvPr>
          <p:cNvSpPr txBox="1"/>
          <p:nvPr/>
        </p:nvSpPr>
        <p:spPr>
          <a:xfrm>
            <a:off x="472264" y="42165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B2F51F-DD6F-A97F-1F9F-A3911BCDF6A0}"/>
              </a:ext>
            </a:extLst>
          </p:cNvPr>
          <p:cNvSpPr txBox="1"/>
          <p:nvPr/>
        </p:nvSpPr>
        <p:spPr>
          <a:xfrm>
            <a:off x="832304" y="421659"/>
            <a:ext cx="8064895" cy="3470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选择问题或条件，将题目补充完整并解答。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）黑兔有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，白兔有多少只？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①黑兔比白兔多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     ②白兔比黑兔多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③黑兔是白兔的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     ④白兔是黑兔的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A92B8E-5EEF-BEED-AEFC-F4CC4576F8CA}"/>
              </a:ext>
            </a:extLst>
          </p:cNvPr>
          <p:cNvSpPr txBox="1"/>
          <p:nvPr/>
        </p:nvSpPr>
        <p:spPr>
          <a:xfrm>
            <a:off x="1624392" y="2679886"/>
            <a:ext cx="23437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3=3(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06E40F-1CF9-19E9-A0DB-2702D7421970}"/>
              </a:ext>
            </a:extLst>
          </p:cNvPr>
          <p:cNvSpPr txBox="1"/>
          <p:nvPr/>
        </p:nvSpPr>
        <p:spPr>
          <a:xfrm>
            <a:off x="5080776" y="2694795"/>
            <a:ext cx="23437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3=9(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5A7D705-BF5F-5A03-0613-406069F4FD53}"/>
              </a:ext>
            </a:extLst>
          </p:cNvPr>
          <p:cNvSpPr txBox="1"/>
          <p:nvPr/>
        </p:nvSpPr>
        <p:spPr>
          <a:xfrm>
            <a:off x="1552384" y="3782848"/>
            <a:ext cx="23437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÷3=2(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F777CC-111F-F7E4-C853-40E336D9AEF7}"/>
              </a:ext>
            </a:extLst>
          </p:cNvPr>
          <p:cNvSpPr txBox="1"/>
          <p:nvPr/>
        </p:nvSpPr>
        <p:spPr>
          <a:xfrm>
            <a:off x="5070516" y="3775908"/>
            <a:ext cx="2569486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×3=18(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5">
            <a:extLst>
              <a:ext uri="{FF2B5EF4-FFF2-40B4-BE49-F238E27FC236}">
                <a16:creationId xmlns:a16="http://schemas.microsoft.com/office/drawing/2014/main" id="{68AD3C4F-AD48-400E-B07E-21A05A632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4659982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66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755576" y="43866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3" name="矩形 5">
            <a:extLst>
              <a:ext uri="{FF2B5EF4-FFF2-40B4-BE49-F238E27FC236}">
                <a16:creationId xmlns:a16="http://schemas.microsoft.com/office/drawing/2014/main" id="{06ADC533-C671-4597-7ADE-B8F43A09F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3D8526-344E-4CD3-851F-9A0082100549}"/>
              </a:ext>
            </a:extLst>
          </p:cNvPr>
          <p:cNvSpPr txBox="1"/>
          <p:nvPr/>
        </p:nvSpPr>
        <p:spPr>
          <a:xfrm>
            <a:off x="323528" y="621375"/>
            <a:ext cx="8566216" cy="293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要使下面的问题用加法解决，可以补充怎样的条件？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）一盆月季花原价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。现在一盆月季花多少钱？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）李爷爷买了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棵桃树苗，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。李爷爷买了多少棵杏树苗？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9F2569-104C-462C-B528-858189563A7B}"/>
              </a:ext>
            </a:extLst>
          </p:cNvPr>
          <p:cNvSpPr txBox="1"/>
          <p:nvPr/>
        </p:nvSpPr>
        <p:spPr>
          <a:xfrm>
            <a:off x="4689211" y="1219765"/>
            <a:ext cx="3627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现价比原价多</a:t>
            </a:r>
            <a:r>
              <a:rPr lang="en-US" altLang="zh-CN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sz="28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903636-E1CF-4214-9788-ACD4CB15DAB7}"/>
              </a:ext>
            </a:extLst>
          </p:cNvPr>
          <p:cNvSpPr txBox="1"/>
          <p:nvPr/>
        </p:nvSpPr>
        <p:spPr>
          <a:xfrm>
            <a:off x="4760735" y="3044183"/>
            <a:ext cx="2805576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18 + 6 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24(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A9F00F-BCA0-4656-BA0D-0B96B534071E}"/>
              </a:ext>
            </a:extLst>
          </p:cNvPr>
          <p:cNvSpPr txBox="1"/>
          <p:nvPr/>
        </p:nvSpPr>
        <p:spPr>
          <a:xfrm>
            <a:off x="5004048" y="2426453"/>
            <a:ext cx="3600400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桃树苗比杏树苗少</a:t>
            </a:r>
            <a:r>
              <a:rPr lang="en-US" altLang="zh-CN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endParaRPr lang="en-US" sz="28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DEB581-D1B3-4CF9-B072-79EAA3D66EB1}"/>
              </a:ext>
            </a:extLst>
          </p:cNvPr>
          <p:cNvSpPr txBox="1"/>
          <p:nvPr/>
        </p:nvSpPr>
        <p:spPr>
          <a:xfrm>
            <a:off x="4355976" y="1788872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 + 2 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11(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34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9E58FB-9799-88FE-EB36-49BC8C7D4182}"/>
              </a:ext>
            </a:extLst>
          </p:cNvPr>
          <p:cNvSpPr txBox="1"/>
          <p:nvPr/>
        </p:nvSpPr>
        <p:spPr>
          <a:xfrm>
            <a:off x="251520" y="448954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FE9CAD4-A8DD-C2FA-EEFC-E484712FBBBD}"/>
              </a:ext>
            </a:extLst>
          </p:cNvPr>
          <p:cNvSpPr txBox="1"/>
          <p:nvPr/>
        </p:nvSpPr>
        <p:spPr>
          <a:xfrm>
            <a:off x="683567" y="471511"/>
            <a:ext cx="8208913" cy="336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根据算式补充合适的条件或提出问题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王叔叔买了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，其中橙汁有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箱。他买了多少箱苹果汁？ 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（箱）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王叔叔买了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箱橙汁，买的苹果汁是橙汁的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0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4×2=8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（箱）           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8+4=12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（箱）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5">
            <a:extLst>
              <a:ext uri="{FF2B5EF4-FFF2-40B4-BE49-F238E27FC236}">
                <a16:creationId xmlns:a16="http://schemas.microsoft.com/office/drawing/2014/main" id="{EBB61B85-3E1A-504C-CC93-8B34791ED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637EA4-A19F-1A52-C05D-9F1EF4BECE92}"/>
              </a:ext>
            </a:extLst>
          </p:cNvPr>
          <p:cNvSpPr txBox="1"/>
          <p:nvPr/>
        </p:nvSpPr>
        <p:spPr>
          <a:xfrm>
            <a:off x="3095836" y="1037084"/>
            <a:ext cx="3960440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橙汁和苹果汁一共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1812D6-5463-30CB-4191-44E0B40BA487}"/>
              </a:ext>
            </a:extLst>
          </p:cNvPr>
          <p:cNvSpPr txBox="1"/>
          <p:nvPr/>
        </p:nvSpPr>
        <p:spPr>
          <a:xfrm>
            <a:off x="1367644" y="2643758"/>
            <a:ext cx="3312368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苹果汁买了多少箱</a:t>
            </a:r>
            <a:endParaRPr lang="en-US" sz="28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3C747D-E575-1A59-12D3-83523B00A3B2}"/>
              </a:ext>
            </a:extLst>
          </p:cNvPr>
          <p:cNvSpPr txBox="1"/>
          <p:nvPr/>
        </p:nvSpPr>
        <p:spPr>
          <a:xfrm>
            <a:off x="4644008" y="2643758"/>
            <a:ext cx="3960440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一共买了多少箱果汁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0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618E5E-1C87-96CC-F994-6158BDF48A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1313634"/>
            <a:ext cx="7917191" cy="253023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611560" y="24012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199BEA-0554-C03F-F79D-2C831C1494FE}"/>
              </a:ext>
            </a:extLst>
          </p:cNvPr>
          <p:cNvSpPr txBox="1"/>
          <p:nvPr/>
        </p:nvSpPr>
        <p:spPr>
          <a:xfrm>
            <a:off x="814705" y="3651870"/>
            <a:ext cx="5310590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科普书有</a:t>
            </a: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本，是漫画书数量的</a:t>
            </a: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倍，漫画书有多少本？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9B140CD-6289-8CD6-5FAB-A048C208561F}"/>
              </a:ext>
            </a:extLst>
          </p:cNvPr>
          <p:cNvSpPr txBox="1"/>
          <p:nvPr/>
        </p:nvSpPr>
        <p:spPr>
          <a:xfrm>
            <a:off x="1151620" y="278536"/>
            <a:ext cx="7020780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看图选择合适的条件，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提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出一个数学问题并解答。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9C7175-CD7A-33FC-0458-6DC2508A5077}"/>
              </a:ext>
            </a:extLst>
          </p:cNvPr>
          <p:cNvSpPr txBox="1"/>
          <p:nvPr/>
        </p:nvSpPr>
        <p:spPr>
          <a:xfrm>
            <a:off x="6066224" y="3787675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27÷3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67A425F4-9C51-B508-F4FE-1C98951A6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06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AB0B04-DA4F-E576-4698-3FC92D002152}"/>
              </a:ext>
            </a:extLst>
          </p:cNvPr>
          <p:cNvSpPr txBox="1"/>
          <p:nvPr/>
        </p:nvSpPr>
        <p:spPr>
          <a:xfrm>
            <a:off x="395536" y="314677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586B90-3D33-6459-2B0F-B4F0EC2E282B}"/>
              </a:ext>
            </a:extLst>
          </p:cNvPr>
          <p:cNvSpPr txBox="1"/>
          <p:nvPr/>
        </p:nvSpPr>
        <p:spPr>
          <a:xfrm>
            <a:off x="827584" y="339502"/>
            <a:ext cx="7848872" cy="336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佳佳要制作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串项链。她有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    和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     ，要使     的数量是    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    的数量不变，需要增加或减少多少颗     ？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    的数量不变，需要多少颗    ？制作这串项链一共需要多少颗珠子？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C475AD-E7E1-4E51-1C3C-CC2CBE04AB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7058" y="463970"/>
            <a:ext cx="367020" cy="3795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F4AB46F-ABAD-CE3E-A593-FFD2483439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8344" y="463970"/>
            <a:ext cx="386951" cy="3935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648CDD-CDAD-27C0-7551-0318D006E8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6777" y="1026090"/>
            <a:ext cx="386951" cy="3935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ED98F0D-1AA9-2612-B6F7-82A1F1B9E8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974627"/>
            <a:ext cx="367020" cy="37958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D2AC82F-8E7D-D8B6-234D-BA439EA458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784" y="1563638"/>
            <a:ext cx="367020" cy="3795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1D34DB5-D1DD-872A-C614-A8F9264FC8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6777" y="2067694"/>
            <a:ext cx="386951" cy="3935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03D623C-BD6C-037E-07B9-713422732AC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784" y="2630105"/>
            <a:ext cx="386951" cy="3935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8D88B3-B9F3-C2D6-E84C-66707EB027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2644048"/>
            <a:ext cx="367020" cy="379589"/>
          </a:xfrm>
          <a:prstGeom prst="rect">
            <a:avLst/>
          </a:prstGeom>
        </p:spPr>
      </p:pic>
      <p:sp>
        <p:nvSpPr>
          <p:cNvPr id="12" name="矩形 5">
            <a:extLst>
              <a:ext uri="{FF2B5EF4-FFF2-40B4-BE49-F238E27FC236}">
                <a16:creationId xmlns:a16="http://schemas.microsoft.com/office/drawing/2014/main" id="{1B345CEC-A22A-EB3C-1C54-B95E87555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87974"/>
            <a:ext cx="22829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1C77800-207A-6E35-4B6C-AA8F9F756033}"/>
              </a:ext>
            </a:extLst>
          </p:cNvPr>
          <p:cNvSpPr txBox="1"/>
          <p:nvPr/>
        </p:nvSpPr>
        <p:spPr>
          <a:xfrm>
            <a:off x="2811294" y="1968052"/>
            <a:ext cx="288032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×6=42(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124F6F6-5FA3-6836-751A-11974457CFEA}"/>
              </a:ext>
            </a:extLst>
          </p:cNvPr>
          <p:cNvSpPr txBox="1"/>
          <p:nvPr/>
        </p:nvSpPr>
        <p:spPr>
          <a:xfrm>
            <a:off x="5174975" y="1976525"/>
            <a:ext cx="288032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42=6(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1F3C6DC-8716-8E7C-E1A5-A44E1CC56CFE}"/>
              </a:ext>
            </a:extLst>
          </p:cNvPr>
          <p:cNvSpPr txBox="1"/>
          <p:nvPr/>
        </p:nvSpPr>
        <p:spPr>
          <a:xfrm>
            <a:off x="2294655" y="3733345"/>
            <a:ext cx="288032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÷6=8(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C31593-061F-DCA3-9D27-AA8A09F543DB}"/>
              </a:ext>
            </a:extLst>
          </p:cNvPr>
          <p:cNvSpPr txBox="1"/>
          <p:nvPr/>
        </p:nvSpPr>
        <p:spPr>
          <a:xfrm>
            <a:off x="4722996" y="3745068"/>
            <a:ext cx="288032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+8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=56(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87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>
            <a:extLst>
              <a:ext uri="{FF2B5EF4-FFF2-40B4-BE49-F238E27FC236}">
                <a16:creationId xmlns:a16="http://schemas.microsoft.com/office/drawing/2014/main" id="{D03E2922-977B-46C9-BA3D-B928F06ED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sp>
        <p:nvSpPr>
          <p:cNvPr id="35843" name="文本框 24">
            <a:extLst>
              <a:ext uri="{FF2B5EF4-FFF2-40B4-BE49-F238E27FC236}">
                <a16:creationId xmlns:a16="http://schemas.microsoft.com/office/drawing/2014/main" id="{275BA6DC-CF31-44B0-8A23-5268FC82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154C92-B8EB-4B8E-BB10-2A13CBFC7974}"/>
              </a:ext>
            </a:extLst>
          </p:cNvPr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</a:p>
        </p:txBody>
      </p:sp>
      <p:sp>
        <p:nvSpPr>
          <p:cNvPr id="36867" name="文本框 24">
            <a:extLst>
              <a:ext uri="{FF2B5EF4-FFF2-40B4-BE49-F238E27FC236}">
                <a16:creationId xmlns:a16="http://schemas.microsoft.com/office/drawing/2014/main" id="{7FB5CE5C-9FDE-4091-A496-532F5742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665</Words>
  <Application>Microsoft Office PowerPoint</Application>
  <PresentationFormat>全屏显示(16:9)</PresentationFormat>
  <Paragraphs>77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inpin heiti</vt:lpstr>
      <vt:lpstr>等线</vt:lpstr>
      <vt:lpstr>方正粗黑繁体</vt:lpstr>
      <vt:lpstr>黑体</vt:lpstr>
      <vt:lpstr>楷体</vt:lpstr>
      <vt:lpstr>微软雅黑</vt:lpstr>
      <vt:lpstr>Arial</vt:lpstr>
      <vt:lpstr>Times New Roman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532</cp:revision>
  <dcterms:created xsi:type="dcterms:W3CDTF">2015-08-27T07:30:00Z</dcterms:created>
  <dcterms:modified xsi:type="dcterms:W3CDTF">2025-12-24T01:02:26Z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