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13"/>
  </p:notesMasterIdLst>
  <p:handoutMasterIdLst>
    <p:handoutMasterId r:id="rId14"/>
  </p:handoutMasterIdLst>
  <p:sldIdLst>
    <p:sldId id="263" r:id="rId2"/>
    <p:sldId id="372" r:id="rId3"/>
    <p:sldId id="384" r:id="rId4"/>
    <p:sldId id="391" r:id="rId5"/>
    <p:sldId id="373" r:id="rId6"/>
    <p:sldId id="386" r:id="rId7"/>
    <p:sldId id="382" r:id="rId8"/>
    <p:sldId id="383" r:id="rId9"/>
    <p:sldId id="374" r:id="rId10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60958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121917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828754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2438339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3047924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3657509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4267093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4876678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6" userDrawn="1">
          <p15:clr>
            <a:srgbClr val="A4A3A4"/>
          </p15:clr>
        </p15:guide>
        <p15:guide id="2" orient="horz" pos="951" userDrawn="1">
          <p15:clr>
            <a:srgbClr val="A4A3A4"/>
          </p15:clr>
        </p15:guide>
        <p15:guide id="3" orient="horz" pos="3960" userDrawn="1">
          <p15:clr>
            <a:srgbClr val="A4A3A4"/>
          </p15:clr>
        </p15:guide>
        <p15:guide id="4" pos="211" userDrawn="1">
          <p15:clr>
            <a:srgbClr val="A4A3A4"/>
          </p15:clr>
        </p15:guide>
        <p15:guide id="5" pos="47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00C08"/>
    <a:srgbClr val="3333CC"/>
    <a:srgbClr val="F9B6AE"/>
    <a:srgbClr val="118A8D"/>
    <a:srgbClr val="22C0C4"/>
    <a:srgbClr val="FFFFFF"/>
    <a:srgbClr val="CAD7D7"/>
    <a:srgbClr val="1CA1A4"/>
    <a:srgbClr val="FF6699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26" autoAdjust="0"/>
    <p:restoredTop sz="96391" autoAdjust="0"/>
  </p:normalViewPr>
  <p:slideViewPr>
    <p:cSldViewPr>
      <p:cViewPr varScale="1">
        <p:scale>
          <a:sx n="68" d="100"/>
          <a:sy n="68" d="100"/>
        </p:scale>
        <p:origin x="48" y="1068"/>
      </p:cViewPr>
      <p:guideLst>
        <p:guide orient="horz" pos="2176"/>
        <p:guide orient="horz" pos="951"/>
        <p:guide orient="horz" pos="3960"/>
        <p:guide pos="211"/>
        <p:guide pos="474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6454B9FD-DD2B-4AD5-8E15-9AD58BB3BBC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BD8A99B3-ED87-4AB5-A67C-D3C49FBB460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2F0A4EBF-4035-4209-9D48-2CC843AEFB8F}" type="datetimeFigureOut">
              <a:rPr lang="zh-CN" altLang="en-US"/>
              <a:pPr>
                <a:defRPr/>
              </a:pPr>
              <a:t>2026/1/19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003CAF9-E973-4DB1-9A4D-60624B98D73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6BED2B2-1A2F-4BAE-8C0D-BD07CFCB7E9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0AAF7BCC-D6D3-4748-BCBC-7004F99D5B7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85D92909-8122-4533-BC58-2B626EE9DD5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46574B9-ABCF-4BE2-9B48-06C912D2373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236C8733-8C9B-4C0C-9B5B-24940581C8E6}" type="datetimeFigureOut">
              <a:rPr lang="zh-CN" altLang="en-US"/>
              <a:pPr>
                <a:defRPr/>
              </a:pPr>
              <a:t>2026/1/19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4856F5C1-A8E8-4890-B89A-5729FE69A66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3B7B01ED-67A2-401C-9417-D900D76234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89CA397-AB0D-4E0F-A33D-9EB9B164A31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5F27875-6B8C-46DC-A87F-98872EE392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CD35FB4A-6E19-4F88-B39F-5061E54895A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>
            <a:extLst>
              <a:ext uri="{FF2B5EF4-FFF2-40B4-BE49-F238E27FC236}">
                <a16:creationId xmlns:a16="http://schemas.microsoft.com/office/drawing/2014/main" id="{80549F81-2203-4BBA-84DE-BE69C0CB7862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备注占位符 2">
            <a:extLst>
              <a:ext uri="{FF2B5EF4-FFF2-40B4-BE49-F238E27FC236}">
                <a16:creationId xmlns:a16="http://schemas.microsoft.com/office/drawing/2014/main" id="{B61DB14E-2FA7-420D-9563-9D40DD4336F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>
            <a:extLst>
              <a:ext uri="{FF2B5EF4-FFF2-40B4-BE49-F238E27FC236}">
                <a16:creationId xmlns:a16="http://schemas.microsoft.com/office/drawing/2014/main" id="{52F1BE6F-D368-46C6-A110-55FD8247CA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E782B2BA-9D42-4B66-BDC3-26BC85D6776E}" type="slidenum">
              <a:rPr lang="zh-CN" altLang="en-US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BF341FC0-0508-4C13-9C3F-FF35218AE406}"/>
              </a:ext>
            </a:extLst>
          </p:cNvPr>
          <p:cNvSpPr/>
          <p:nvPr userDrawn="1"/>
        </p:nvSpPr>
        <p:spPr>
          <a:xfrm>
            <a:off x="0" y="-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4" name="图片 4">
            <a:extLst>
              <a:ext uri="{FF2B5EF4-FFF2-40B4-BE49-F238E27FC236}">
                <a16:creationId xmlns:a16="http://schemas.microsoft.com/office/drawing/2014/main" id="{D9A26ED0-7A3B-41A6-A6DD-985DEE5EF5B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19336" y="4234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1EFE4FC-7712-49FA-44CE-98A0893A083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31" y="209550"/>
            <a:ext cx="11545973" cy="62103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6A9E8FD-6F02-4921-3BCE-5D48A168D8C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1240" y="2729132"/>
            <a:ext cx="3220760" cy="412886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B0A79351-AED0-EDD6-1834-DA22222BB06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473543"/>
            <a:ext cx="3074796" cy="3587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091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AFBA289F-EDDA-411C-92CD-811840FA1917}"/>
              </a:ext>
            </a:extLst>
          </p:cNvPr>
          <p:cNvSpPr/>
          <p:nvPr/>
        </p:nvSpPr>
        <p:spPr>
          <a:xfrm>
            <a:off x="0" y="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3B62B863-EBF1-0BC6-7921-4026B057041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2" y="-162984"/>
            <a:ext cx="12323233" cy="721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4">
            <a:extLst>
              <a:ext uri="{FF2B5EF4-FFF2-40B4-BE49-F238E27FC236}">
                <a16:creationId xmlns:a16="http://schemas.microsoft.com/office/drawing/2014/main" id="{DDC3B597-85CF-F26C-C0AA-A5B75FF737D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4903" y="260351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组合 19">
            <a:extLst>
              <a:ext uri="{FF2B5EF4-FFF2-40B4-BE49-F238E27FC236}">
                <a16:creationId xmlns:a16="http://schemas.microsoft.com/office/drawing/2014/main" id="{2A66873B-CEEF-83A7-D315-ED5C424963B0}"/>
              </a:ext>
            </a:extLst>
          </p:cNvPr>
          <p:cNvGrpSpPr/>
          <p:nvPr userDrawn="1"/>
        </p:nvGrpSpPr>
        <p:grpSpPr>
          <a:xfrm>
            <a:off x="4578574" y="165857"/>
            <a:ext cx="3034853" cy="814871"/>
            <a:chOff x="5015479" y="484442"/>
            <a:chExt cx="2061221" cy="553447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4FC2D7C1-A3A7-0893-B896-F06CE99354FD}"/>
                </a:ext>
              </a:extLst>
            </p:cNvPr>
            <p:cNvSpPr/>
            <p:nvPr/>
          </p:nvSpPr>
          <p:spPr>
            <a:xfrm>
              <a:off x="5047875" y="484442"/>
              <a:ext cx="2028825" cy="519925"/>
            </a:xfrm>
            <a:prstGeom prst="rect">
              <a:avLst/>
            </a:prstGeom>
            <a:solidFill>
              <a:srgbClr val="118A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6BE9EB73-6A6E-99D5-D27F-8F3F45EA7C65}"/>
                </a:ext>
              </a:extLst>
            </p:cNvPr>
            <p:cNvSpPr/>
            <p:nvPr/>
          </p:nvSpPr>
          <p:spPr>
            <a:xfrm>
              <a:off x="5015479" y="517964"/>
              <a:ext cx="2028825" cy="51992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118A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5" name="图片 24">
            <a:extLst>
              <a:ext uri="{FF2B5EF4-FFF2-40B4-BE49-F238E27FC236}">
                <a16:creationId xmlns:a16="http://schemas.microsoft.com/office/drawing/2014/main" id="{BE1C542A-9782-BD8A-53DA-95BF854E848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8928">
            <a:off x="6842525" y="-97654"/>
            <a:ext cx="1056178" cy="1069464"/>
          </a:xfrm>
          <a:prstGeom prst="rect">
            <a:avLst/>
          </a:prstGeom>
        </p:spPr>
      </p:pic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C6A0AFDF-F72E-9109-63E9-96BB9331169F}"/>
              </a:ext>
            </a:extLst>
          </p:cNvPr>
          <p:cNvCxnSpPr>
            <a:cxnSpLocks/>
          </p:cNvCxnSpPr>
          <p:nvPr userDrawn="1"/>
        </p:nvCxnSpPr>
        <p:spPr>
          <a:xfrm>
            <a:off x="4937691" y="918568"/>
            <a:ext cx="2316619" cy="0"/>
          </a:xfrm>
          <a:prstGeom prst="line">
            <a:avLst/>
          </a:prstGeom>
          <a:ln w="19050">
            <a:solidFill>
              <a:srgbClr val="CAD7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1611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BE456707-D2F4-4B50-BCA6-552EB6D52427}"/>
              </a:ext>
            </a:extLst>
          </p:cNvPr>
          <p:cNvSpPr/>
          <p:nvPr/>
        </p:nvSpPr>
        <p:spPr>
          <a:xfrm>
            <a:off x="0" y="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F67A9C6-000B-4410-BE48-97EB21A1CD1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2" y="-162984"/>
            <a:ext cx="12323233" cy="721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>
            <a:extLst>
              <a:ext uri="{FF2B5EF4-FFF2-40B4-BE49-F238E27FC236}">
                <a16:creationId xmlns:a16="http://schemas.microsoft.com/office/drawing/2014/main" id="{1114AB34-4975-41B1-B094-83172716300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4903" y="260351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732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609585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1219170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828754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2438339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304792" indent="-304792" algn="l" rtl="0" eaLnBrk="0" fontAlgn="base" hangingPunct="0">
        <a:lnSpc>
          <a:spcPct val="90000"/>
        </a:lnSpc>
        <a:spcBef>
          <a:spcPts val="1333"/>
        </a:spcBef>
        <a:spcAft>
          <a:spcPct val="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文本框 6">
            <a:extLst>
              <a:ext uri="{FF2B5EF4-FFF2-40B4-BE49-F238E27FC236}">
                <a16:creationId xmlns:a16="http://schemas.microsoft.com/office/drawing/2014/main" id="{1E79D380-3E95-4BDA-A762-6AF2DC36333D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39700" y="6639985"/>
            <a:ext cx="10604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1200">
                <a:solidFill>
                  <a:srgbClr val="21B8B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>
              <a:solidFill>
                <a:srgbClr val="21B8B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200" name="图片 7">
            <a:extLst>
              <a:ext uri="{FF2B5EF4-FFF2-40B4-BE49-F238E27FC236}">
                <a16:creationId xmlns:a16="http://schemas.microsoft.com/office/drawing/2014/main" id="{5C931340-9BDD-4F49-97FB-7A8A0D1CA7E7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1401" y="6633634"/>
            <a:ext cx="1064684" cy="351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482F4106-873A-3FD6-CA99-C8A20B2071C9}"/>
              </a:ext>
            </a:extLst>
          </p:cNvPr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lang="zh-CN" altLang="en-US" sz="2000" dirty="0"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二年级数学下册</a:t>
            </a:r>
            <a:endParaRPr lang="zh-CN" altLang="en-US" sz="2000" dirty="0">
              <a:solidFill>
                <a:prstClr val="black"/>
              </a:solidFill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TextBox 48">
            <a:extLst>
              <a:ext uri="{FF2B5EF4-FFF2-40B4-BE49-F238E27FC236}">
                <a16:creationId xmlns:a16="http://schemas.microsoft.com/office/drawing/2014/main" id="{D1AA868F-6602-360A-B7C0-622E34C2A52E}"/>
              </a:ext>
            </a:extLst>
          </p:cNvPr>
          <p:cNvSpPr txBox="1"/>
          <p:nvPr/>
        </p:nvSpPr>
        <p:spPr>
          <a:xfrm>
            <a:off x="2783632" y="2997745"/>
            <a:ext cx="6624736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377"/>
            <a:r>
              <a:rPr lang="zh-CN" altLang="en-US" sz="8000" b="1" dirty="0">
                <a:solidFill>
                  <a:srgbClr val="22C0C4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练一练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9D7E564C-EB42-AFF1-E6D5-781417532EAA}"/>
              </a:ext>
            </a:extLst>
          </p:cNvPr>
          <p:cNvGrpSpPr/>
          <p:nvPr/>
        </p:nvGrpSpPr>
        <p:grpSpPr>
          <a:xfrm>
            <a:off x="2135560" y="1700808"/>
            <a:ext cx="7920880" cy="1080000"/>
            <a:chOff x="950552" y="1314629"/>
            <a:chExt cx="7920880" cy="1080000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28DAF80D-3AA6-3BA2-DEEA-D82B5ED5C3C0}"/>
                </a:ext>
              </a:extLst>
            </p:cNvPr>
            <p:cNvSpPr txBox="1"/>
            <p:nvPr/>
          </p:nvSpPr>
          <p:spPr>
            <a:xfrm>
              <a:off x="1953234" y="1392964"/>
              <a:ext cx="6918198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54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万以内的加法和减法</a:t>
              </a:r>
              <a:endParaRPr lang="zh-CN" altLang="en-US" sz="44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BAFE4CB9-A423-EA99-4388-B49405EE15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50552" y="1314629"/>
              <a:ext cx="1080000" cy="1080000"/>
            </a:xfrm>
            <a:prstGeom prst="ellipse">
              <a:avLst/>
            </a:prstGeom>
            <a:solidFill>
              <a:srgbClr val="0079AD"/>
            </a:solidFill>
            <a:ln>
              <a:noFill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6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四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8D47E49E-CE07-5640-241A-EB346D350CA7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巩固练习</a:t>
            </a:r>
          </a:p>
        </p:txBody>
      </p:sp>
      <p:sp>
        <p:nvSpPr>
          <p:cNvPr id="78" name="文本框 77">
            <a:extLst>
              <a:ext uri="{FF2B5EF4-FFF2-40B4-BE49-F238E27FC236}">
                <a16:creationId xmlns:a16="http://schemas.microsoft.com/office/drawing/2014/main" id="{06ED4889-8444-7C2E-6257-7C97FE66C674}"/>
              </a:ext>
            </a:extLst>
          </p:cNvPr>
          <p:cNvSpPr txBox="1"/>
          <p:nvPr/>
        </p:nvSpPr>
        <p:spPr>
          <a:xfrm>
            <a:off x="1157199" y="952544"/>
            <a:ext cx="1053405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列竖式计算并验算。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79" name="椭圆 78">
            <a:extLst>
              <a:ext uri="{FF2B5EF4-FFF2-40B4-BE49-F238E27FC236}">
                <a16:creationId xmlns:a16="http://schemas.microsoft.com/office/drawing/2014/main" id="{A79C44C3-B3AA-B419-FF09-D17E54BA1660}"/>
              </a:ext>
            </a:extLst>
          </p:cNvPr>
          <p:cNvSpPr/>
          <p:nvPr/>
        </p:nvSpPr>
        <p:spPr>
          <a:xfrm>
            <a:off x="500743" y="1005391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TextBox 11">
            <a:extLst>
              <a:ext uri="{FF2B5EF4-FFF2-40B4-BE49-F238E27FC236}">
                <a16:creationId xmlns:a16="http://schemas.microsoft.com/office/drawing/2014/main" id="{648923DE-2357-25C3-10D4-9FF8170A07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7888" y="1193110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81" name="文本框 80">
            <a:extLst>
              <a:ext uri="{FF2B5EF4-FFF2-40B4-BE49-F238E27FC236}">
                <a16:creationId xmlns:a16="http://schemas.microsoft.com/office/drawing/2014/main" id="{6BAB9655-8B8E-7F39-51D1-63DE6E0926A8}"/>
              </a:ext>
            </a:extLst>
          </p:cNvPr>
          <p:cNvSpPr txBox="1"/>
          <p:nvPr/>
        </p:nvSpPr>
        <p:spPr>
          <a:xfrm>
            <a:off x="1271464" y="1655703"/>
            <a:ext cx="22322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470+556=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82" name="文本框 81">
            <a:extLst>
              <a:ext uri="{FF2B5EF4-FFF2-40B4-BE49-F238E27FC236}">
                <a16:creationId xmlns:a16="http://schemas.microsoft.com/office/drawing/2014/main" id="{B7622A6A-D35D-A123-0419-521E9E7754A3}"/>
              </a:ext>
            </a:extLst>
          </p:cNvPr>
          <p:cNvSpPr txBox="1"/>
          <p:nvPr/>
        </p:nvSpPr>
        <p:spPr>
          <a:xfrm>
            <a:off x="4871864" y="1655703"/>
            <a:ext cx="25202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837−564=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83" name="文本框 82">
            <a:extLst>
              <a:ext uri="{FF2B5EF4-FFF2-40B4-BE49-F238E27FC236}">
                <a16:creationId xmlns:a16="http://schemas.microsoft.com/office/drawing/2014/main" id="{87C4E39D-33A7-FB2F-84B8-755F88F6B8D2}"/>
              </a:ext>
            </a:extLst>
          </p:cNvPr>
          <p:cNvSpPr txBox="1"/>
          <p:nvPr/>
        </p:nvSpPr>
        <p:spPr>
          <a:xfrm>
            <a:off x="8400256" y="1655703"/>
            <a:ext cx="25202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538+62=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84" name="组合 83">
            <a:extLst>
              <a:ext uri="{FF2B5EF4-FFF2-40B4-BE49-F238E27FC236}">
                <a16:creationId xmlns:a16="http://schemas.microsoft.com/office/drawing/2014/main" id="{0388B418-66ED-2739-39E4-FB7368B0E559}"/>
              </a:ext>
            </a:extLst>
          </p:cNvPr>
          <p:cNvGrpSpPr/>
          <p:nvPr/>
        </p:nvGrpSpPr>
        <p:grpSpPr>
          <a:xfrm>
            <a:off x="432882" y="2273142"/>
            <a:ext cx="2710790" cy="1823977"/>
            <a:chOff x="1055440" y="2348880"/>
            <a:chExt cx="2710790" cy="1823977"/>
          </a:xfrm>
        </p:grpSpPr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18E14259-9062-718C-6BAC-6DFE726AE29E}"/>
                </a:ext>
              </a:extLst>
            </p:cNvPr>
            <p:cNvGrpSpPr/>
            <p:nvPr/>
          </p:nvGrpSpPr>
          <p:grpSpPr>
            <a:xfrm>
              <a:off x="1055440" y="2348880"/>
              <a:ext cx="2570922" cy="1232950"/>
              <a:chOff x="2495600" y="2519215"/>
              <a:chExt cx="2570922" cy="1232950"/>
            </a:xfrm>
          </p:grpSpPr>
          <p:sp>
            <p:nvSpPr>
              <p:cNvPr id="91" name="文本框 90">
                <a:extLst>
                  <a:ext uri="{FF2B5EF4-FFF2-40B4-BE49-F238E27FC236}">
                    <a16:creationId xmlns:a16="http://schemas.microsoft.com/office/drawing/2014/main" id="{1397B8DF-3F02-A202-9727-6C8A8F48A4CA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4  7  0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92" name="文本框 91">
                <a:extLst>
                  <a:ext uri="{FF2B5EF4-FFF2-40B4-BE49-F238E27FC236}">
                    <a16:creationId xmlns:a16="http://schemas.microsoft.com/office/drawing/2014/main" id="{E68DF45D-5A17-9E51-BD8C-1FD72838971C}"/>
                  </a:ext>
                </a:extLst>
              </p:cNvPr>
              <p:cNvSpPr txBox="1"/>
              <p:nvPr/>
            </p:nvSpPr>
            <p:spPr>
              <a:xfrm>
                <a:off x="2495600" y="3105834"/>
                <a:ext cx="252028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+   5  5  6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93" name="直接连接符 92">
                <a:extLst>
                  <a:ext uri="{FF2B5EF4-FFF2-40B4-BE49-F238E27FC236}">
                    <a16:creationId xmlns:a16="http://schemas.microsoft.com/office/drawing/2014/main" id="{F798F926-409E-A162-60BC-44A64DAA966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5025" y="3752165"/>
                <a:ext cx="2021497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6" name="文本框 85">
              <a:extLst>
                <a:ext uri="{FF2B5EF4-FFF2-40B4-BE49-F238E27FC236}">
                  <a16:creationId xmlns:a16="http://schemas.microsoft.com/office/drawing/2014/main" id="{4FA127E1-ECB8-82A7-CF74-DBD1F96EDA19}"/>
                </a:ext>
              </a:extLst>
            </p:cNvPr>
            <p:cNvSpPr txBox="1"/>
            <p:nvPr/>
          </p:nvSpPr>
          <p:spPr>
            <a:xfrm>
              <a:off x="316906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6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87" name="文本框 86">
              <a:extLst>
                <a:ext uri="{FF2B5EF4-FFF2-40B4-BE49-F238E27FC236}">
                  <a16:creationId xmlns:a16="http://schemas.microsoft.com/office/drawing/2014/main" id="{D7CF11B8-A87E-0D38-38C8-2377D9CC0CBB}"/>
                </a:ext>
              </a:extLst>
            </p:cNvPr>
            <p:cNvSpPr txBox="1"/>
            <p:nvPr/>
          </p:nvSpPr>
          <p:spPr>
            <a:xfrm>
              <a:off x="271253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2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88" name="文本框 87">
              <a:extLst>
                <a:ext uri="{FF2B5EF4-FFF2-40B4-BE49-F238E27FC236}">
                  <a16:creationId xmlns:a16="http://schemas.microsoft.com/office/drawing/2014/main" id="{08D4E1A5-7B4A-02FB-5AA6-2D79FDF3FD3B}"/>
                </a:ext>
              </a:extLst>
            </p:cNvPr>
            <p:cNvSpPr txBox="1"/>
            <p:nvPr/>
          </p:nvSpPr>
          <p:spPr>
            <a:xfrm>
              <a:off x="2573704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89" name="文本框 88">
              <a:extLst>
                <a:ext uri="{FF2B5EF4-FFF2-40B4-BE49-F238E27FC236}">
                  <a16:creationId xmlns:a16="http://schemas.microsoft.com/office/drawing/2014/main" id="{4EE90F79-4D8B-AD6D-8C5F-DA19584DA53D}"/>
                </a:ext>
              </a:extLst>
            </p:cNvPr>
            <p:cNvSpPr txBox="1"/>
            <p:nvPr/>
          </p:nvSpPr>
          <p:spPr>
            <a:xfrm>
              <a:off x="224107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0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90" name="文本框 89">
              <a:extLst>
                <a:ext uri="{FF2B5EF4-FFF2-40B4-BE49-F238E27FC236}">
                  <a16:creationId xmlns:a16="http://schemas.microsoft.com/office/drawing/2014/main" id="{31EA6829-9AB8-37F5-EE5F-6F260593EE5F}"/>
                </a:ext>
              </a:extLst>
            </p:cNvPr>
            <p:cNvSpPr txBox="1"/>
            <p:nvPr/>
          </p:nvSpPr>
          <p:spPr>
            <a:xfrm>
              <a:off x="178454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sp>
        <p:nvSpPr>
          <p:cNvPr id="94" name="文本框 93">
            <a:extLst>
              <a:ext uri="{FF2B5EF4-FFF2-40B4-BE49-F238E27FC236}">
                <a16:creationId xmlns:a16="http://schemas.microsoft.com/office/drawing/2014/main" id="{91729897-C5DA-26E5-1F66-29758B59EE40}"/>
              </a:ext>
            </a:extLst>
          </p:cNvPr>
          <p:cNvSpPr txBox="1"/>
          <p:nvPr/>
        </p:nvSpPr>
        <p:spPr>
          <a:xfrm>
            <a:off x="676459" y="3968169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F00C08"/>
                </a:solidFill>
                <a:latin typeface="+mj-ea"/>
                <a:ea typeface="+mj-ea"/>
              </a:rPr>
              <a:t>验算：</a:t>
            </a:r>
          </a:p>
        </p:txBody>
      </p:sp>
      <p:sp>
        <p:nvSpPr>
          <p:cNvPr id="95" name="文本框 94">
            <a:extLst>
              <a:ext uri="{FF2B5EF4-FFF2-40B4-BE49-F238E27FC236}">
                <a16:creationId xmlns:a16="http://schemas.microsoft.com/office/drawing/2014/main" id="{11EC8EE2-24A2-85C2-7FDB-87EA601AF4F3}"/>
              </a:ext>
            </a:extLst>
          </p:cNvPr>
          <p:cNvSpPr txBox="1"/>
          <p:nvPr/>
        </p:nvSpPr>
        <p:spPr>
          <a:xfrm>
            <a:off x="3205990" y="1655703"/>
            <a:ext cx="16590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1026</a:t>
            </a:r>
            <a:endParaRPr lang="zh-CN" altLang="en-US" dirty="0">
              <a:solidFill>
                <a:srgbClr val="F00C08"/>
              </a:solidFill>
            </a:endParaRPr>
          </a:p>
        </p:txBody>
      </p:sp>
      <p:grpSp>
        <p:nvGrpSpPr>
          <p:cNvPr id="96" name="组合 95">
            <a:extLst>
              <a:ext uri="{FF2B5EF4-FFF2-40B4-BE49-F238E27FC236}">
                <a16:creationId xmlns:a16="http://schemas.microsoft.com/office/drawing/2014/main" id="{27366266-39D6-60A4-7416-D01DBE9D9070}"/>
              </a:ext>
            </a:extLst>
          </p:cNvPr>
          <p:cNvGrpSpPr/>
          <p:nvPr/>
        </p:nvGrpSpPr>
        <p:grpSpPr>
          <a:xfrm>
            <a:off x="4411793" y="2268735"/>
            <a:ext cx="2301234" cy="1828384"/>
            <a:chOff x="3049172" y="3309598"/>
            <a:chExt cx="2301234" cy="1828384"/>
          </a:xfrm>
        </p:grpSpPr>
        <p:grpSp>
          <p:nvGrpSpPr>
            <p:cNvPr id="97" name="组合 96">
              <a:extLst>
                <a:ext uri="{FF2B5EF4-FFF2-40B4-BE49-F238E27FC236}">
                  <a16:creationId xmlns:a16="http://schemas.microsoft.com/office/drawing/2014/main" id="{A6434110-317A-B385-4EFF-1D81F6625F39}"/>
                </a:ext>
              </a:extLst>
            </p:cNvPr>
            <p:cNvGrpSpPr/>
            <p:nvPr/>
          </p:nvGrpSpPr>
          <p:grpSpPr>
            <a:xfrm>
              <a:off x="3049172" y="3314005"/>
              <a:ext cx="2161366" cy="1232950"/>
              <a:chOff x="2905156" y="2519215"/>
              <a:chExt cx="2161366" cy="1232950"/>
            </a:xfrm>
          </p:grpSpPr>
          <p:sp>
            <p:nvSpPr>
              <p:cNvPr id="102" name="文本框 101">
                <a:extLst>
                  <a:ext uri="{FF2B5EF4-FFF2-40B4-BE49-F238E27FC236}">
                    <a16:creationId xmlns:a16="http://schemas.microsoft.com/office/drawing/2014/main" id="{F0C3E1E0-D28A-6EAA-3E2B-FA319BA4547A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8  3  7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103" name="文本框 102">
                <a:extLst>
                  <a:ext uri="{FF2B5EF4-FFF2-40B4-BE49-F238E27FC236}">
                    <a16:creationId xmlns:a16="http://schemas.microsoft.com/office/drawing/2014/main" id="{64AF4BAC-91DF-8254-1E86-FC22890B7574}"/>
                  </a:ext>
                </a:extLst>
              </p:cNvPr>
              <p:cNvSpPr txBox="1"/>
              <p:nvPr/>
            </p:nvSpPr>
            <p:spPr>
              <a:xfrm>
                <a:off x="2905156" y="3105834"/>
                <a:ext cx="211072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−   5  6  4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104" name="直接连接符 103">
                <a:extLst>
                  <a:ext uri="{FF2B5EF4-FFF2-40B4-BE49-F238E27FC236}">
                    <a16:creationId xmlns:a16="http://schemas.microsoft.com/office/drawing/2014/main" id="{706DEFF1-2C2C-97F4-D106-F21F34A3502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5025" y="3752165"/>
                <a:ext cx="2021497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8" name="文本框 97">
              <a:extLst>
                <a:ext uri="{FF2B5EF4-FFF2-40B4-BE49-F238E27FC236}">
                  <a16:creationId xmlns:a16="http://schemas.microsoft.com/office/drawing/2014/main" id="{DE1D3EBF-66A4-252B-D51E-85BCEED248C3}"/>
                </a:ext>
              </a:extLst>
            </p:cNvPr>
            <p:cNvSpPr txBox="1"/>
            <p:nvPr/>
          </p:nvSpPr>
          <p:spPr>
            <a:xfrm>
              <a:off x="4753239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3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99" name="文本框 98">
              <a:extLst>
                <a:ext uri="{FF2B5EF4-FFF2-40B4-BE49-F238E27FC236}">
                  <a16:creationId xmlns:a16="http://schemas.microsoft.com/office/drawing/2014/main" id="{D474DC73-FA65-B410-DFA5-461DB1014520}"/>
                </a:ext>
              </a:extLst>
            </p:cNvPr>
            <p:cNvSpPr txBox="1"/>
            <p:nvPr/>
          </p:nvSpPr>
          <p:spPr>
            <a:xfrm>
              <a:off x="4296713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7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00" name="椭圆 99">
              <a:extLst>
                <a:ext uri="{FF2B5EF4-FFF2-40B4-BE49-F238E27FC236}">
                  <a16:creationId xmlns:a16="http://schemas.microsoft.com/office/drawing/2014/main" id="{A067AD1C-F526-5191-2D86-D6F50B6DE19A}"/>
                </a:ext>
              </a:extLst>
            </p:cNvPr>
            <p:cNvSpPr/>
            <p:nvPr/>
          </p:nvSpPr>
          <p:spPr>
            <a:xfrm>
              <a:off x="4013792" y="3309598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" name="文本框 100">
              <a:extLst>
                <a:ext uri="{FF2B5EF4-FFF2-40B4-BE49-F238E27FC236}">
                  <a16:creationId xmlns:a16="http://schemas.microsoft.com/office/drawing/2014/main" id="{3704EE99-0CBA-399A-36A7-7D359B17DCB7}"/>
                </a:ext>
              </a:extLst>
            </p:cNvPr>
            <p:cNvSpPr txBox="1"/>
            <p:nvPr/>
          </p:nvSpPr>
          <p:spPr>
            <a:xfrm>
              <a:off x="3829843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2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sp>
        <p:nvSpPr>
          <p:cNvPr id="105" name="文本框 104">
            <a:extLst>
              <a:ext uri="{FF2B5EF4-FFF2-40B4-BE49-F238E27FC236}">
                <a16:creationId xmlns:a16="http://schemas.microsoft.com/office/drawing/2014/main" id="{188A2E72-AE89-E129-06EC-4ADC5573C92B}"/>
              </a:ext>
            </a:extLst>
          </p:cNvPr>
          <p:cNvSpPr txBox="1"/>
          <p:nvPr/>
        </p:nvSpPr>
        <p:spPr>
          <a:xfrm>
            <a:off x="3752231" y="3968169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F00C08"/>
                </a:solidFill>
                <a:latin typeface="+mj-ea"/>
                <a:ea typeface="+mj-ea"/>
              </a:rPr>
              <a:t>验算：</a:t>
            </a:r>
          </a:p>
        </p:txBody>
      </p:sp>
      <p:grpSp>
        <p:nvGrpSpPr>
          <p:cNvPr id="106" name="组合 105">
            <a:extLst>
              <a:ext uri="{FF2B5EF4-FFF2-40B4-BE49-F238E27FC236}">
                <a16:creationId xmlns:a16="http://schemas.microsoft.com/office/drawing/2014/main" id="{6686C68E-86F5-DB9F-5823-CB5DF985D301}"/>
              </a:ext>
            </a:extLst>
          </p:cNvPr>
          <p:cNvGrpSpPr/>
          <p:nvPr/>
        </p:nvGrpSpPr>
        <p:grpSpPr>
          <a:xfrm>
            <a:off x="4255774" y="4624952"/>
            <a:ext cx="2422760" cy="1823977"/>
            <a:chOff x="1343470" y="2348880"/>
            <a:chExt cx="2422760" cy="1823977"/>
          </a:xfrm>
        </p:grpSpPr>
        <p:grpSp>
          <p:nvGrpSpPr>
            <p:cNvPr id="107" name="组合 106">
              <a:extLst>
                <a:ext uri="{FF2B5EF4-FFF2-40B4-BE49-F238E27FC236}">
                  <a16:creationId xmlns:a16="http://schemas.microsoft.com/office/drawing/2014/main" id="{E0894761-26F9-A580-B31C-5AD7519DC07D}"/>
                </a:ext>
              </a:extLst>
            </p:cNvPr>
            <p:cNvGrpSpPr/>
            <p:nvPr/>
          </p:nvGrpSpPr>
          <p:grpSpPr>
            <a:xfrm>
              <a:off x="1343470" y="2348880"/>
              <a:ext cx="2282892" cy="1232950"/>
              <a:chOff x="2783630" y="2519215"/>
              <a:chExt cx="2282892" cy="1232950"/>
            </a:xfrm>
          </p:grpSpPr>
          <p:sp>
            <p:nvSpPr>
              <p:cNvPr id="112" name="文本框 111">
                <a:extLst>
                  <a:ext uri="{FF2B5EF4-FFF2-40B4-BE49-F238E27FC236}">
                    <a16:creationId xmlns:a16="http://schemas.microsoft.com/office/drawing/2014/main" id="{C1D2DB29-0E3C-EBC8-C2C9-C77E9D8D0A6B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2  7  3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113" name="文本框 112">
                <a:extLst>
                  <a:ext uri="{FF2B5EF4-FFF2-40B4-BE49-F238E27FC236}">
                    <a16:creationId xmlns:a16="http://schemas.microsoft.com/office/drawing/2014/main" id="{A1C8C646-049C-1EB6-BD2D-4EE2971FF16D}"/>
                  </a:ext>
                </a:extLst>
              </p:cNvPr>
              <p:cNvSpPr txBox="1"/>
              <p:nvPr/>
            </p:nvSpPr>
            <p:spPr>
              <a:xfrm>
                <a:off x="2783630" y="3105834"/>
                <a:ext cx="223224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+  5  6  4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114" name="直接连接符 113">
                <a:extLst>
                  <a:ext uri="{FF2B5EF4-FFF2-40B4-BE49-F238E27FC236}">
                    <a16:creationId xmlns:a16="http://schemas.microsoft.com/office/drawing/2014/main" id="{62499EA5-30E3-144C-A9D9-76A3095EDB6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82189" y="3752165"/>
                <a:ext cx="1884333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8" name="文本框 107">
              <a:extLst>
                <a:ext uri="{FF2B5EF4-FFF2-40B4-BE49-F238E27FC236}">
                  <a16:creationId xmlns:a16="http://schemas.microsoft.com/office/drawing/2014/main" id="{C02BA0CC-9895-0D9F-3DA1-23C2659318F5}"/>
                </a:ext>
              </a:extLst>
            </p:cNvPr>
            <p:cNvSpPr txBox="1"/>
            <p:nvPr/>
          </p:nvSpPr>
          <p:spPr>
            <a:xfrm>
              <a:off x="316906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7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09" name="文本框 108">
              <a:extLst>
                <a:ext uri="{FF2B5EF4-FFF2-40B4-BE49-F238E27FC236}">
                  <a16:creationId xmlns:a16="http://schemas.microsoft.com/office/drawing/2014/main" id="{6F29256F-7B58-D522-A81F-8BF688680F35}"/>
                </a:ext>
              </a:extLst>
            </p:cNvPr>
            <p:cNvSpPr txBox="1"/>
            <p:nvPr/>
          </p:nvSpPr>
          <p:spPr>
            <a:xfrm>
              <a:off x="271253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3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10" name="文本框 109">
              <a:extLst>
                <a:ext uri="{FF2B5EF4-FFF2-40B4-BE49-F238E27FC236}">
                  <a16:creationId xmlns:a16="http://schemas.microsoft.com/office/drawing/2014/main" id="{F0FCE390-E0D1-1DE0-06D8-9CA09D31EE41}"/>
                </a:ext>
              </a:extLst>
            </p:cNvPr>
            <p:cNvSpPr txBox="1"/>
            <p:nvPr/>
          </p:nvSpPr>
          <p:spPr>
            <a:xfrm>
              <a:off x="224107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8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11" name="文本框 110">
              <a:extLst>
                <a:ext uri="{FF2B5EF4-FFF2-40B4-BE49-F238E27FC236}">
                  <a16:creationId xmlns:a16="http://schemas.microsoft.com/office/drawing/2014/main" id="{1FAB003E-D253-1CCC-8A96-024612FF69AD}"/>
                </a:ext>
              </a:extLst>
            </p:cNvPr>
            <p:cNvSpPr txBox="1"/>
            <p:nvPr/>
          </p:nvSpPr>
          <p:spPr>
            <a:xfrm>
              <a:off x="2540863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sp>
        <p:nvSpPr>
          <p:cNvPr id="115" name="文本框 114">
            <a:extLst>
              <a:ext uri="{FF2B5EF4-FFF2-40B4-BE49-F238E27FC236}">
                <a16:creationId xmlns:a16="http://schemas.microsoft.com/office/drawing/2014/main" id="{5F03C5E3-308C-A4D0-A08A-1DF5487D3D96}"/>
              </a:ext>
            </a:extLst>
          </p:cNvPr>
          <p:cNvSpPr txBox="1"/>
          <p:nvPr/>
        </p:nvSpPr>
        <p:spPr>
          <a:xfrm>
            <a:off x="6824103" y="1655703"/>
            <a:ext cx="16590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273</a:t>
            </a:r>
            <a:endParaRPr lang="zh-CN" altLang="en-US" dirty="0">
              <a:solidFill>
                <a:srgbClr val="F00C08"/>
              </a:solidFill>
            </a:endParaRPr>
          </a:p>
        </p:txBody>
      </p:sp>
      <p:grpSp>
        <p:nvGrpSpPr>
          <p:cNvPr id="116" name="组合 115">
            <a:extLst>
              <a:ext uri="{FF2B5EF4-FFF2-40B4-BE49-F238E27FC236}">
                <a16:creationId xmlns:a16="http://schemas.microsoft.com/office/drawing/2014/main" id="{AECAB5C7-4FB3-C85E-6CB1-36B8B6CF12BF}"/>
              </a:ext>
            </a:extLst>
          </p:cNvPr>
          <p:cNvGrpSpPr/>
          <p:nvPr/>
        </p:nvGrpSpPr>
        <p:grpSpPr>
          <a:xfrm>
            <a:off x="7741121" y="2273142"/>
            <a:ext cx="2422760" cy="1823977"/>
            <a:chOff x="1343470" y="2348880"/>
            <a:chExt cx="2422760" cy="1823977"/>
          </a:xfrm>
        </p:grpSpPr>
        <p:grpSp>
          <p:nvGrpSpPr>
            <p:cNvPr id="117" name="组合 116">
              <a:extLst>
                <a:ext uri="{FF2B5EF4-FFF2-40B4-BE49-F238E27FC236}">
                  <a16:creationId xmlns:a16="http://schemas.microsoft.com/office/drawing/2014/main" id="{96C869E1-4A1A-D81C-4486-CC120BBCF5DE}"/>
                </a:ext>
              </a:extLst>
            </p:cNvPr>
            <p:cNvGrpSpPr/>
            <p:nvPr/>
          </p:nvGrpSpPr>
          <p:grpSpPr>
            <a:xfrm>
              <a:off x="1343470" y="2348880"/>
              <a:ext cx="2282892" cy="1232950"/>
              <a:chOff x="2783630" y="2519215"/>
              <a:chExt cx="2282892" cy="1232950"/>
            </a:xfrm>
          </p:grpSpPr>
          <p:sp>
            <p:nvSpPr>
              <p:cNvPr id="123" name="文本框 122">
                <a:extLst>
                  <a:ext uri="{FF2B5EF4-FFF2-40B4-BE49-F238E27FC236}">
                    <a16:creationId xmlns:a16="http://schemas.microsoft.com/office/drawing/2014/main" id="{89A90F72-CA5D-90E5-D981-785EAC28C953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5  3  8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124" name="文本框 123">
                <a:extLst>
                  <a:ext uri="{FF2B5EF4-FFF2-40B4-BE49-F238E27FC236}">
                    <a16:creationId xmlns:a16="http://schemas.microsoft.com/office/drawing/2014/main" id="{0B7E2B9D-86A4-3EB1-6B59-9DAD08EDE8B6}"/>
                  </a:ext>
                </a:extLst>
              </p:cNvPr>
              <p:cNvSpPr txBox="1"/>
              <p:nvPr/>
            </p:nvSpPr>
            <p:spPr>
              <a:xfrm>
                <a:off x="2783630" y="3105834"/>
                <a:ext cx="223224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+      6  2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125" name="直接连接符 124">
                <a:extLst>
                  <a:ext uri="{FF2B5EF4-FFF2-40B4-BE49-F238E27FC236}">
                    <a16:creationId xmlns:a16="http://schemas.microsoft.com/office/drawing/2014/main" id="{A223B1A8-1469-AD1F-8872-DB571C85204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82189" y="3752165"/>
                <a:ext cx="1884333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8" name="文本框 117">
              <a:extLst>
                <a:ext uri="{FF2B5EF4-FFF2-40B4-BE49-F238E27FC236}">
                  <a16:creationId xmlns:a16="http://schemas.microsoft.com/office/drawing/2014/main" id="{35C6BB99-3ACC-6F69-FCF0-A1EB0BFB1931}"/>
                </a:ext>
              </a:extLst>
            </p:cNvPr>
            <p:cNvSpPr txBox="1"/>
            <p:nvPr/>
          </p:nvSpPr>
          <p:spPr>
            <a:xfrm>
              <a:off x="316906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0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19" name="文本框 118">
              <a:extLst>
                <a:ext uri="{FF2B5EF4-FFF2-40B4-BE49-F238E27FC236}">
                  <a16:creationId xmlns:a16="http://schemas.microsoft.com/office/drawing/2014/main" id="{E817BB56-70F2-4630-F4CA-79C8A33C80CA}"/>
                </a:ext>
              </a:extLst>
            </p:cNvPr>
            <p:cNvSpPr txBox="1"/>
            <p:nvPr/>
          </p:nvSpPr>
          <p:spPr>
            <a:xfrm>
              <a:off x="271253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0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20" name="文本框 119">
              <a:extLst>
                <a:ext uri="{FF2B5EF4-FFF2-40B4-BE49-F238E27FC236}">
                  <a16:creationId xmlns:a16="http://schemas.microsoft.com/office/drawing/2014/main" id="{50D6CA1F-B475-88A1-31A7-F25E68ECB79F}"/>
                </a:ext>
              </a:extLst>
            </p:cNvPr>
            <p:cNvSpPr txBox="1"/>
            <p:nvPr/>
          </p:nvSpPr>
          <p:spPr>
            <a:xfrm>
              <a:off x="224107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6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21" name="文本框 120">
              <a:extLst>
                <a:ext uri="{FF2B5EF4-FFF2-40B4-BE49-F238E27FC236}">
                  <a16:creationId xmlns:a16="http://schemas.microsoft.com/office/drawing/2014/main" id="{980C6C19-8928-7080-3FAA-23223A67DED2}"/>
                </a:ext>
              </a:extLst>
            </p:cNvPr>
            <p:cNvSpPr txBox="1"/>
            <p:nvPr/>
          </p:nvSpPr>
          <p:spPr>
            <a:xfrm>
              <a:off x="2540863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22" name="文本框 121">
              <a:extLst>
                <a:ext uri="{FF2B5EF4-FFF2-40B4-BE49-F238E27FC236}">
                  <a16:creationId xmlns:a16="http://schemas.microsoft.com/office/drawing/2014/main" id="{EEE7FB62-13E3-FED6-93B2-2B9FE6E57DA3}"/>
                </a:ext>
              </a:extLst>
            </p:cNvPr>
            <p:cNvSpPr txBox="1"/>
            <p:nvPr/>
          </p:nvSpPr>
          <p:spPr>
            <a:xfrm>
              <a:off x="3001352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grpSp>
        <p:nvGrpSpPr>
          <p:cNvPr id="126" name="组合 125">
            <a:extLst>
              <a:ext uri="{FF2B5EF4-FFF2-40B4-BE49-F238E27FC236}">
                <a16:creationId xmlns:a16="http://schemas.microsoft.com/office/drawing/2014/main" id="{8A0146AF-50A1-A482-8BED-16BC5EDA9649}"/>
              </a:ext>
            </a:extLst>
          </p:cNvPr>
          <p:cNvGrpSpPr/>
          <p:nvPr/>
        </p:nvGrpSpPr>
        <p:grpSpPr>
          <a:xfrm>
            <a:off x="886748" y="4624952"/>
            <a:ext cx="2332628" cy="1828384"/>
            <a:chOff x="3017778" y="3309598"/>
            <a:chExt cx="2332628" cy="1828384"/>
          </a:xfrm>
        </p:grpSpPr>
        <p:grpSp>
          <p:nvGrpSpPr>
            <p:cNvPr id="127" name="组合 126">
              <a:extLst>
                <a:ext uri="{FF2B5EF4-FFF2-40B4-BE49-F238E27FC236}">
                  <a16:creationId xmlns:a16="http://schemas.microsoft.com/office/drawing/2014/main" id="{80E0E639-6C11-7882-A07B-F93A6519D98C}"/>
                </a:ext>
              </a:extLst>
            </p:cNvPr>
            <p:cNvGrpSpPr/>
            <p:nvPr/>
          </p:nvGrpSpPr>
          <p:grpSpPr>
            <a:xfrm>
              <a:off x="3017778" y="3314005"/>
              <a:ext cx="2192760" cy="1232950"/>
              <a:chOff x="2873762" y="2519215"/>
              <a:chExt cx="2192760" cy="1232950"/>
            </a:xfrm>
          </p:grpSpPr>
          <p:sp>
            <p:nvSpPr>
              <p:cNvPr id="134" name="文本框 133">
                <a:extLst>
                  <a:ext uri="{FF2B5EF4-FFF2-40B4-BE49-F238E27FC236}">
                    <a16:creationId xmlns:a16="http://schemas.microsoft.com/office/drawing/2014/main" id="{0E0E0FC7-7702-4587-B7F4-63A070328A6F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1  0  2  6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135" name="文本框 134">
                <a:extLst>
                  <a:ext uri="{FF2B5EF4-FFF2-40B4-BE49-F238E27FC236}">
                    <a16:creationId xmlns:a16="http://schemas.microsoft.com/office/drawing/2014/main" id="{B0E08726-9522-36BB-9E1A-E17B55DC6F0F}"/>
                  </a:ext>
                </a:extLst>
              </p:cNvPr>
              <p:cNvSpPr txBox="1"/>
              <p:nvPr/>
            </p:nvSpPr>
            <p:spPr>
              <a:xfrm>
                <a:off x="2905156" y="3105834"/>
                <a:ext cx="211072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−    5  5  6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136" name="直接连接符 135">
                <a:extLst>
                  <a:ext uri="{FF2B5EF4-FFF2-40B4-BE49-F238E27FC236}">
                    <a16:creationId xmlns:a16="http://schemas.microsoft.com/office/drawing/2014/main" id="{61938B9B-4DE9-9BDC-E9B9-7C6ACCD1AD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73762" y="3752165"/>
                <a:ext cx="2192760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8" name="文本框 127">
              <a:extLst>
                <a:ext uri="{FF2B5EF4-FFF2-40B4-BE49-F238E27FC236}">
                  <a16:creationId xmlns:a16="http://schemas.microsoft.com/office/drawing/2014/main" id="{EC87195E-98EE-EC5E-7962-B222C693EE98}"/>
                </a:ext>
              </a:extLst>
            </p:cNvPr>
            <p:cNvSpPr txBox="1"/>
            <p:nvPr/>
          </p:nvSpPr>
          <p:spPr>
            <a:xfrm>
              <a:off x="4753239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0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29" name="文本框 128">
              <a:extLst>
                <a:ext uri="{FF2B5EF4-FFF2-40B4-BE49-F238E27FC236}">
                  <a16:creationId xmlns:a16="http://schemas.microsoft.com/office/drawing/2014/main" id="{E61370D7-8764-F2D2-B6D3-8DCF9BD9A096}"/>
                </a:ext>
              </a:extLst>
            </p:cNvPr>
            <p:cNvSpPr txBox="1"/>
            <p:nvPr/>
          </p:nvSpPr>
          <p:spPr>
            <a:xfrm>
              <a:off x="4296713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7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30" name="椭圆 129">
              <a:extLst>
                <a:ext uri="{FF2B5EF4-FFF2-40B4-BE49-F238E27FC236}">
                  <a16:creationId xmlns:a16="http://schemas.microsoft.com/office/drawing/2014/main" id="{FA3CFD7E-2839-E28F-7718-888E093D5B97}"/>
                </a:ext>
              </a:extLst>
            </p:cNvPr>
            <p:cNvSpPr/>
            <p:nvPr/>
          </p:nvSpPr>
          <p:spPr>
            <a:xfrm>
              <a:off x="4008136" y="3309598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2" name="文本框 131">
              <a:extLst>
                <a:ext uri="{FF2B5EF4-FFF2-40B4-BE49-F238E27FC236}">
                  <a16:creationId xmlns:a16="http://schemas.microsoft.com/office/drawing/2014/main" id="{7340B138-5D9F-CF54-80D5-23B07B6283AC}"/>
                </a:ext>
              </a:extLst>
            </p:cNvPr>
            <p:cNvSpPr txBox="1"/>
            <p:nvPr/>
          </p:nvSpPr>
          <p:spPr>
            <a:xfrm>
              <a:off x="3841260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4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33" name="椭圆 132">
              <a:extLst>
                <a:ext uri="{FF2B5EF4-FFF2-40B4-BE49-F238E27FC236}">
                  <a16:creationId xmlns:a16="http://schemas.microsoft.com/office/drawing/2014/main" id="{D68C5C3C-A9D4-5C2A-28FB-33E2125F024B}"/>
                </a:ext>
              </a:extLst>
            </p:cNvPr>
            <p:cNvSpPr/>
            <p:nvPr/>
          </p:nvSpPr>
          <p:spPr>
            <a:xfrm>
              <a:off x="3547521" y="3309598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7" name="文本框 136">
            <a:extLst>
              <a:ext uri="{FF2B5EF4-FFF2-40B4-BE49-F238E27FC236}">
                <a16:creationId xmlns:a16="http://schemas.microsoft.com/office/drawing/2014/main" id="{F06F7358-B890-DA74-8DAB-A6B3F37268CE}"/>
              </a:ext>
            </a:extLst>
          </p:cNvPr>
          <p:cNvSpPr txBox="1"/>
          <p:nvPr/>
        </p:nvSpPr>
        <p:spPr>
          <a:xfrm>
            <a:off x="7613354" y="3968169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F00C08"/>
                </a:solidFill>
                <a:latin typeface="+mj-ea"/>
                <a:ea typeface="+mj-ea"/>
              </a:rPr>
              <a:t>验算：</a:t>
            </a:r>
          </a:p>
        </p:txBody>
      </p:sp>
      <p:grpSp>
        <p:nvGrpSpPr>
          <p:cNvPr id="138" name="组合 137">
            <a:extLst>
              <a:ext uri="{FF2B5EF4-FFF2-40B4-BE49-F238E27FC236}">
                <a16:creationId xmlns:a16="http://schemas.microsoft.com/office/drawing/2014/main" id="{AEE67E32-9D4A-7F76-E437-C68CEE63FEFA}"/>
              </a:ext>
            </a:extLst>
          </p:cNvPr>
          <p:cNvGrpSpPr/>
          <p:nvPr/>
        </p:nvGrpSpPr>
        <p:grpSpPr>
          <a:xfrm>
            <a:off x="7862647" y="4620545"/>
            <a:ext cx="2301234" cy="1828384"/>
            <a:chOff x="3049172" y="3309598"/>
            <a:chExt cx="2301234" cy="1828384"/>
          </a:xfrm>
        </p:grpSpPr>
        <p:grpSp>
          <p:nvGrpSpPr>
            <p:cNvPr id="139" name="组合 138">
              <a:extLst>
                <a:ext uri="{FF2B5EF4-FFF2-40B4-BE49-F238E27FC236}">
                  <a16:creationId xmlns:a16="http://schemas.microsoft.com/office/drawing/2014/main" id="{9B06A7C6-A373-DFDB-972E-95570939961B}"/>
                </a:ext>
              </a:extLst>
            </p:cNvPr>
            <p:cNvGrpSpPr/>
            <p:nvPr/>
          </p:nvGrpSpPr>
          <p:grpSpPr>
            <a:xfrm>
              <a:off x="3049172" y="3314005"/>
              <a:ext cx="2161366" cy="1232950"/>
              <a:chOff x="2905156" y="2519215"/>
              <a:chExt cx="2161366" cy="1232950"/>
            </a:xfrm>
          </p:grpSpPr>
          <p:sp>
            <p:nvSpPr>
              <p:cNvPr id="144" name="文本框 143">
                <a:extLst>
                  <a:ext uri="{FF2B5EF4-FFF2-40B4-BE49-F238E27FC236}">
                    <a16:creationId xmlns:a16="http://schemas.microsoft.com/office/drawing/2014/main" id="{51609205-82D6-91D4-28BF-F2DF9D74834C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6  0  0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145" name="文本框 144">
                <a:extLst>
                  <a:ext uri="{FF2B5EF4-FFF2-40B4-BE49-F238E27FC236}">
                    <a16:creationId xmlns:a16="http://schemas.microsoft.com/office/drawing/2014/main" id="{9C3EDA75-7253-2496-C793-BA858F965B21}"/>
                  </a:ext>
                </a:extLst>
              </p:cNvPr>
              <p:cNvSpPr txBox="1"/>
              <p:nvPr/>
            </p:nvSpPr>
            <p:spPr>
              <a:xfrm>
                <a:off x="2905156" y="3105834"/>
                <a:ext cx="211072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−   5  3  8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146" name="直接连接符 145">
                <a:extLst>
                  <a:ext uri="{FF2B5EF4-FFF2-40B4-BE49-F238E27FC236}">
                    <a16:creationId xmlns:a16="http://schemas.microsoft.com/office/drawing/2014/main" id="{E16AADC9-D2DB-6A53-B6FA-13B735F6DDC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5025" y="3752165"/>
                <a:ext cx="2021497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0" name="文本框 139">
              <a:extLst>
                <a:ext uri="{FF2B5EF4-FFF2-40B4-BE49-F238E27FC236}">
                  <a16:creationId xmlns:a16="http://schemas.microsoft.com/office/drawing/2014/main" id="{85E571BB-648B-947C-59A3-D87F2604C864}"/>
                </a:ext>
              </a:extLst>
            </p:cNvPr>
            <p:cNvSpPr txBox="1"/>
            <p:nvPr/>
          </p:nvSpPr>
          <p:spPr>
            <a:xfrm>
              <a:off x="4753239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2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41" name="文本框 140">
              <a:extLst>
                <a:ext uri="{FF2B5EF4-FFF2-40B4-BE49-F238E27FC236}">
                  <a16:creationId xmlns:a16="http://schemas.microsoft.com/office/drawing/2014/main" id="{A95928D4-E686-56C0-607A-EF11A49EC87C}"/>
                </a:ext>
              </a:extLst>
            </p:cNvPr>
            <p:cNvSpPr txBox="1"/>
            <p:nvPr/>
          </p:nvSpPr>
          <p:spPr>
            <a:xfrm>
              <a:off x="4296713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6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42" name="椭圆 141">
              <a:extLst>
                <a:ext uri="{FF2B5EF4-FFF2-40B4-BE49-F238E27FC236}">
                  <a16:creationId xmlns:a16="http://schemas.microsoft.com/office/drawing/2014/main" id="{0B1F3D17-6CD5-5793-CA25-372C7870227A}"/>
                </a:ext>
              </a:extLst>
            </p:cNvPr>
            <p:cNvSpPr/>
            <p:nvPr/>
          </p:nvSpPr>
          <p:spPr>
            <a:xfrm>
              <a:off x="4008136" y="3309598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3" name="椭圆 142">
              <a:extLst>
                <a:ext uri="{FF2B5EF4-FFF2-40B4-BE49-F238E27FC236}">
                  <a16:creationId xmlns:a16="http://schemas.microsoft.com/office/drawing/2014/main" id="{5E5B3891-C777-4F55-C5C3-C2BFD952ABDA}"/>
                </a:ext>
              </a:extLst>
            </p:cNvPr>
            <p:cNvSpPr/>
            <p:nvPr/>
          </p:nvSpPr>
          <p:spPr>
            <a:xfrm>
              <a:off x="4470282" y="3309598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7" name="文本框 146">
            <a:extLst>
              <a:ext uri="{FF2B5EF4-FFF2-40B4-BE49-F238E27FC236}">
                <a16:creationId xmlns:a16="http://schemas.microsoft.com/office/drawing/2014/main" id="{F82CEA1A-8BD6-1A29-1AEF-4B2498E70E9C}"/>
              </a:ext>
            </a:extLst>
          </p:cNvPr>
          <p:cNvSpPr txBox="1"/>
          <p:nvPr/>
        </p:nvSpPr>
        <p:spPr>
          <a:xfrm>
            <a:off x="10133813" y="1655703"/>
            <a:ext cx="16590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600</a:t>
            </a:r>
            <a:endParaRPr lang="zh-CN" altLang="en-US" dirty="0">
              <a:solidFill>
                <a:srgbClr val="F00C0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7109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/>
      <p:bldP spid="95" grpId="0"/>
      <p:bldP spid="105" grpId="0"/>
      <p:bldP spid="115" grpId="0"/>
      <p:bldP spid="137" grpId="0"/>
      <p:bldP spid="14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ED74BEC-6405-920D-8EEF-E99BC5A28390}"/>
              </a:ext>
            </a:extLst>
          </p:cNvPr>
          <p:cNvSpPr txBox="1"/>
          <p:nvPr/>
        </p:nvSpPr>
        <p:spPr>
          <a:xfrm>
            <a:off x="1271464" y="879872"/>
            <a:ext cx="26642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/>
              <a:t>502−269=</a:t>
            </a:r>
            <a:endParaRPr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F878453-1B2A-03A7-91BB-6370C0C27B67}"/>
              </a:ext>
            </a:extLst>
          </p:cNvPr>
          <p:cNvSpPr txBox="1"/>
          <p:nvPr/>
        </p:nvSpPr>
        <p:spPr>
          <a:xfrm>
            <a:off x="4763852" y="879872"/>
            <a:ext cx="23402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/>
              <a:t>710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−94=</a:t>
            </a:r>
            <a:endParaRPr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22D3B1E-1DC0-D76A-BF2D-DB85EEB6DC1D}"/>
              </a:ext>
            </a:extLst>
          </p:cNvPr>
          <p:cNvSpPr txBox="1"/>
          <p:nvPr/>
        </p:nvSpPr>
        <p:spPr>
          <a:xfrm>
            <a:off x="8256240" y="879872"/>
            <a:ext cx="22322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/>
              <a:t>739+96=</a:t>
            </a:r>
            <a:endParaRPr lang="zh-CN" altLang="en-US" dirty="0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C1BB767E-662C-4A01-9D05-158A940785F2}"/>
              </a:ext>
            </a:extLst>
          </p:cNvPr>
          <p:cNvGrpSpPr/>
          <p:nvPr/>
        </p:nvGrpSpPr>
        <p:grpSpPr>
          <a:xfrm>
            <a:off x="842438" y="1684468"/>
            <a:ext cx="2301234" cy="1828384"/>
            <a:chOff x="3049172" y="3309598"/>
            <a:chExt cx="2301234" cy="1828384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D9745CE0-A221-F59B-C499-3C36DF6B84FE}"/>
                </a:ext>
              </a:extLst>
            </p:cNvPr>
            <p:cNvGrpSpPr/>
            <p:nvPr/>
          </p:nvGrpSpPr>
          <p:grpSpPr>
            <a:xfrm>
              <a:off x="3049172" y="3314005"/>
              <a:ext cx="2161366" cy="1232950"/>
              <a:chOff x="2905156" y="2519215"/>
              <a:chExt cx="2161366" cy="1232950"/>
            </a:xfrm>
          </p:grpSpPr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05AC4A78-66B1-5CF7-27D6-ED28B9DF173D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5  0  2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D4162E8F-CA2A-85FC-EAA2-9B79C98D9150}"/>
                  </a:ext>
                </a:extLst>
              </p:cNvPr>
              <p:cNvSpPr txBox="1"/>
              <p:nvPr/>
            </p:nvSpPr>
            <p:spPr>
              <a:xfrm>
                <a:off x="2905156" y="3105834"/>
                <a:ext cx="211072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−   2  6  9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19" name="直接连接符 18">
                <a:extLst>
                  <a:ext uri="{FF2B5EF4-FFF2-40B4-BE49-F238E27FC236}">
                    <a16:creationId xmlns:a16="http://schemas.microsoft.com/office/drawing/2014/main" id="{64B64BEC-4441-7924-4AAC-79B6CE237B2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5025" y="3752165"/>
                <a:ext cx="2021497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3EF89723-39E0-A863-C556-BADB2F580590}"/>
                </a:ext>
              </a:extLst>
            </p:cNvPr>
            <p:cNvSpPr txBox="1"/>
            <p:nvPr/>
          </p:nvSpPr>
          <p:spPr>
            <a:xfrm>
              <a:off x="4753239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3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9B163F25-C36F-8D80-1D35-7E1054C229E5}"/>
                </a:ext>
              </a:extLst>
            </p:cNvPr>
            <p:cNvSpPr txBox="1"/>
            <p:nvPr/>
          </p:nvSpPr>
          <p:spPr>
            <a:xfrm>
              <a:off x="4296713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3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B7C1CF6C-7E96-1331-D5A1-B74408F2E037}"/>
                </a:ext>
              </a:extLst>
            </p:cNvPr>
            <p:cNvSpPr/>
            <p:nvPr/>
          </p:nvSpPr>
          <p:spPr>
            <a:xfrm>
              <a:off x="4458852" y="3309598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52ABE45E-55C7-4B92-69AE-28DF9818E4EC}"/>
                </a:ext>
              </a:extLst>
            </p:cNvPr>
            <p:cNvSpPr txBox="1"/>
            <p:nvPr/>
          </p:nvSpPr>
          <p:spPr>
            <a:xfrm>
              <a:off x="3829843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2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8D789554-46DA-217E-F093-2510F3FF800E}"/>
                </a:ext>
              </a:extLst>
            </p:cNvPr>
            <p:cNvSpPr/>
            <p:nvPr/>
          </p:nvSpPr>
          <p:spPr>
            <a:xfrm>
              <a:off x="4024689" y="3309598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E985342C-2A49-4815-4CEE-C8CD1993B958}"/>
              </a:ext>
            </a:extLst>
          </p:cNvPr>
          <p:cNvGrpSpPr/>
          <p:nvPr/>
        </p:nvGrpSpPr>
        <p:grpSpPr>
          <a:xfrm>
            <a:off x="720912" y="4087823"/>
            <a:ext cx="2422760" cy="1823977"/>
            <a:chOff x="1343470" y="2348880"/>
            <a:chExt cx="2422760" cy="1823977"/>
          </a:xfrm>
        </p:grpSpPr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id="{89951265-FC00-1FD8-002B-9DC88162BD8F}"/>
                </a:ext>
              </a:extLst>
            </p:cNvPr>
            <p:cNvGrpSpPr/>
            <p:nvPr/>
          </p:nvGrpSpPr>
          <p:grpSpPr>
            <a:xfrm>
              <a:off x="1343470" y="2348880"/>
              <a:ext cx="2282892" cy="1232950"/>
              <a:chOff x="2783630" y="2519215"/>
              <a:chExt cx="2282892" cy="1232950"/>
            </a:xfrm>
          </p:grpSpPr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015AA67B-D528-B4A1-66D8-59802F122DDC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2  3  3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A5A86071-06F9-5415-766E-F0B42998FF15}"/>
                  </a:ext>
                </a:extLst>
              </p:cNvPr>
              <p:cNvSpPr txBox="1"/>
              <p:nvPr/>
            </p:nvSpPr>
            <p:spPr>
              <a:xfrm>
                <a:off x="2783630" y="3105834"/>
                <a:ext cx="223224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+  2  6  9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29" name="直接连接符 28">
                <a:extLst>
                  <a:ext uri="{FF2B5EF4-FFF2-40B4-BE49-F238E27FC236}">
                    <a16:creationId xmlns:a16="http://schemas.microsoft.com/office/drawing/2014/main" id="{E72F3FD2-3A91-3F27-CB66-8E7F9402D7D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82189" y="3752165"/>
                <a:ext cx="1884333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7AC00456-1DB0-CB65-421A-4232147BA6AB}"/>
                </a:ext>
              </a:extLst>
            </p:cNvPr>
            <p:cNvSpPr txBox="1"/>
            <p:nvPr/>
          </p:nvSpPr>
          <p:spPr>
            <a:xfrm>
              <a:off x="316906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2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86CBE2D5-6424-772D-6A24-233784243396}"/>
                </a:ext>
              </a:extLst>
            </p:cNvPr>
            <p:cNvSpPr txBox="1"/>
            <p:nvPr/>
          </p:nvSpPr>
          <p:spPr>
            <a:xfrm>
              <a:off x="271253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0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ADE91B74-9D4D-4F4D-F773-9CF02BB1E20A}"/>
                </a:ext>
              </a:extLst>
            </p:cNvPr>
            <p:cNvSpPr txBox="1"/>
            <p:nvPr/>
          </p:nvSpPr>
          <p:spPr>
            <a:xfrm>
              <a:off x="224107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5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126CD08E-2820-18CB-23AA-2E9E83F53B88}"/>
                </a:ext>
              </a:extLst>
            </p:cNvPr>
            <p:cNvSpPr txBox="1"/>
            <p:nvPr/>
          </p:nvSpPr>
          <p:spPr>
            <a:xfrm>
              <a:off x="2540863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9066F528-F4F9-D4AB-2B5E-767B4336D703}"/>
                </a:ext>
              </a:extLst>
            </p:cNvPr>
            <p:cNvSpPr txBox="1"/>
            <p:nvPr/>
          </p:nvSpPr>
          <p:spPr>
            <a:xfrm>
              <a:off x="3003520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sp>
        <p:nvSpPr>
          <p:cNvPr id="30" name="文本框 29">
            <a:extLst>
              <a:ext uri="{FF2B5EF4-FFF2-40B4-BE49-F238E27FC236}">
                <a16:creationId xmlns:a16="http://schemas.microsoft.com/office/drawing/2014/main" id="{DC3D78DA-D214-153E-4E62-B763B5A6F257}"/>
              </a:ext>
            </a:extLst>
          </p:cNvPr>
          <p:cNvSpPr txBox="1"/>
          <p:nvPr/>
        </p:nvSpPr>
        <p:spPr>
          <a:xfrm>
            <a:off x="676459" y="3468520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F00C08"/>
                </a:solidFill>
                <a:latin typeface="+mj-ea"/>
                <a:ea typeface="+mj-ea"/>
              </a:rPr>
              <a:t>验算：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CB085BBA-07B5-5DF7-C46B-11549E97D3CC}"/>
              </a:ext>
            </a:extLst>
          </p:cNvPr>
          <p:cNvSpPr txBox="1"/>
          <p:nvPr/>
        </p:nvSpPr>
        <p:spPr>
          <a:xfrm>
            <a:off x="3215679" y="879871"/>
            <a:ext cx="13571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233</a:t>
            </a:r>
            <a:endParaRPr lang="zh-CN" altLang="en-US" dirty="0">
              <a:solidFill>
                <a:srgbClr val="F00C08"/>
              </a:solidFill>
            </a:endParaRPr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F1FE7233-3503-8392-E651-35B599D42215}"/>
              </a:ext>
            </a:extLst>
          </p:cNvPr>
          <p:cNvGrpSpPr/>
          <p:nvPr/>
        </p:nvGrpSpPr>
        <p:grpSpPr>
          <a:xfrm>
            <a:off x="4295800" y="1684468"/>
            <a:ext cx="2301234" cy="1828384"/>
            <a:chOff x="3049172" y="3309598"/>
            <a:chExt cx="2301234" cy="18283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E93C0C46-5AB7-30B8-78BD-C9328DC6D154}"/>
                </a:ext>
              </a:extLst>
            </p:cNvPr>
            <p:cNvGrpSpPr/>
            <p:nvPr/>
          </p:nvGrpSpPr>
          <p:grpSpPr>
            <a:xfrm>
              <a:off x="3049172" y="3314005"/>
              <a:ext cx="2161366" cy="1232950"/>
              <a:chOff x="2905156" y="2519215"/>
              <a:chExt cx="2161366" cy="1232950"/>
            </a:xfrm>
          </p:grpSpPr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E788DF67-2548-D205-078A-B3AAF50713CF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7  1  0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40" name="文本框 39">
                <a:extLst>
                  <a:ext uri="{FF2B5EF4-FFF2-40B4-BE49-F238E27FC236}">
                    <a16:creationId xmlns:a16="http://schemas.microsoft.com/office/drawing/2014/main" id="{C267C902-2782-7E77-B1F0-C1854B5D605F}"/>
                  </a:ext>
                </a:extLst>
              </p:cNvPr>
              <p:cNvSpPr txBox="1"/>
              <p:nvPr/>
            </p:nvSpPr>
            <p:spPr>
              <a:xfrm>
                <a:off x="2905156" y="3105834"/>
                <a:ext cx="211072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−       9  4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41" name="直接连接符 40">
                <a:extLst>
                  <a:ext uri="{FF2B5EF4-FFF2-40B4-BE49-F238E27FC236}">
                    <a16:creationId xmlns:a16="http://schemas.microsoft.com/office/drawing/2014/main" id="{DEF71EE1-60D4-34CB-06AD-75451D9F428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5025" y="3752165"/>
                <a:ext cx="2021497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9E90BD0D-871E-C045-18BA-6B6E67EC59C1}"/>
                </a:ext>
              </a:extLst>
            </p:cNvPr>
            <p:cNvSpPr txBox="1"/>
            <p:nvPr/>
          </p:nvSpPr>
          <p:spPr>
            <a:xfrm>
              <a:off x="4753239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6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848BAAAB-1D9F-C1FD-BF70-C121EBE9B3DA}"/>
                </a:ext>
              </a:extLst>
            </p:cNvPr>
            <p:cNvSpPr txBox="1"/>
            <p:nvPr/>
          </p:nvSpPr>
          <p:spPr>
            <a:xfrm>
              <a:off x="4296713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36" name="椭圆 35">
              <a:extLst>
                <a:ext uri="{FF2B5EF4-FFF2-40B4-BE49-F238E27FC236}">
                  <a16:creationId xmlns:a16="http://schemas.microsoft.com/office/drawing/2014/main" id="{366E8C33-C5E2-18AB-1297-771B948CE9EE}"/>
                </a:ext>
              </a:extLst>
            </p:cNvPr>
            <p:cNvSpPr/>
            <p:nvPr/>
          </p:nvSpPr>
          <p:spPr>
            <a:xfrm>
              <a:off x="4458852" y="3309598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A30641D3-CE2A-952E-286C-0F263ACEDD37}"/>
                </a:ext>
              </a:extLst>
            </p:cNvPr>
            <p:cNvSpPr txBox="1"/>
            <p:nvPr/>
          </p:nvSpPr>
          <p:spPr>
            <a:xfrm>
              <a:off x="3829843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6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38" name="椭圆 37">
              <a:extLst>
                <a:ext uri="{FF2B5EF4-FFF2-40B4-BE49-F238E27FC236}">
                  <a16:creationId xmlns:a16="http://schemas.microsoft.com/office/drawing/2014/main" id="{B6427FAD-2D71-B23A-36DF-9748C9EAC9A5}"/>
                </a:ext>
              </a:extLst>
            </p:cNvPr>
            <p:cNvSpPr/>
            <p:nvPr/>
          </p:nvSpPr>
          <p:spPr>
            <a:xfrm>
              <a:off x="4024689" y="3309598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014B337B-594E-DDCA-F817-9EC087078F57}"/>
              </a:ext>
            </a:extLst>
          </p:cNvPr>
          <p:cNvGrpSpPr/>
          <p:nvPr/>
        </p:nvGrpSpPr>
        <p:grpSpPr>
          <a:xfrm>
            <a:off x="4174274" y="4087823"/>
            <a:ext cx="2422760" cy="1823977"/>
            <a:chOff x="1343470" y="2348880"/>
            <a:chExt cx="2422760" cy="1823977"/>
          </a:xfrm>
        </p:grpSpPr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id="{23C36B18-21DC-2357-F9BB-C0891AA6DEC4}"/>
                </a:ext>
              </a:extLst>
            </p:cNvPr>
            <p:cNvGrpSpPr/>
            <p:nvPr/>
          </p:nvGrpSpPr>
          <p:grpSpPr>
            <a:xfrm>
              <a:off x="1343470" y="2348880"/>
              <a:ext cx="2282892" cy="1232950"/>
              <a:chOff x="2783630" y="2519215"/>
              <a:chExt cx="2282892" cy="1232950"/>
            </a:xfrm>
          </p:grpSpPr>
          <p:sp>
            <p:nvSpPr>
              <p:cNvPr id="49" name="文本框 48">
                <a:extLst>
                  <a:ext uri="{FF2B5EF4-FFF2-40B4-BE49-F238E27FC236}">
                    <a16:creationId xmlns:a16="http://schemas.microsoft.com/office/drawing/2014/main" id="{F2FC9324-BD8B-5D12-8976-00A5F2FC6FB4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6  1  6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50" name="文本框 49">
                <a:extLst>
                  <a:ext uri="{FF2B5EF4-FFF2-40B4-BE49-F238E27FC236}">
                    <a16:creationId xmlns:a16="http://schemas.microsoft.com/office/drawing/2014/main" id="{710FF83F-1C70-3A7E-7DDB-AE875AC362D9}"/>
                  </a:ext>
                </a:extLst>
              </p:cNvPr>
              <p:cNvSpPr txBox="1"/>
              <p:nvPr/>
            </p:nvSpPr>
            <p:spPr>
              <a:xfrm>
                <a:off x="2783630" y="3105834"/>
                <a:ext cx="223224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+      9  4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51" name="直接连接符 50">
                <a:extLst>
                  <a:ext uri="{FF2B5EF4-FFF2-40B4-BE49-F238E27FC236}">
                    <a16:creationId xmlns:a16="http://schemas.microsoft.com/office/drawing/2014/main" id="{79D60AF3-01E6-B6DD-1B61-3C42059BDDD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82189" y="3752165"/>
                <a:ext cx="1884333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F81371EA-D22E-07DD-352D-21A0F7A7582C}"/>
                </a:ext>
              </a:extLst>
            </p:cNvPr>
            <p:cNvSpPr txBox="1"/>
            <p:nvPr/>
          </p:nvSpPr>
          <p:spPr>
            <a:xfrm>
              <a:off x="316906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0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BAF6C572-D0BE-F0EA-3A73-D796C77D3700}"/>
                </a:ext>
              </a:extLst>
            </p:cNvPr>
            <p:cNvSpPr txBox="1"/>
            <p:nvPr/>
          </p:nvSpPr>
          <p:spPr>
            <a:xfrm>
              <a:off x="271253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A662804E-8E80-8DFA-5762-64A2B2C81E5C}"/>
                </a:ext>
              </a:extLst>
            </p:cNvPr>
            <p:cNvSpPr txBox="1"/>
            <p:nvPr/>
          </p:nvSpPr>
          <p:spPr>
            <a:xfrm>
              <a:off x="224107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7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A35E0C5F-5DCF-9A4D-96D7-79C79B9505C8}"/>
                </a:ext>
              </a:extLst>
            </p:cNvPr>
            <p:cNvSpPr txBox="1"/>
            <p:nvPr/>
          </p:nvSpPr>
          <p:spPr>
            <a:xfrm>
              <a:off x="2540863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751B43C8-695E-864A-61CE-F4C4EB2A08C5}"/>
                </a:ext>
              </a:extLst>
            </p:cNvPr>
            <p:cNvSpPr txBox="1"/>
            <p:nvPr/>
          </p:nvSpPr>
          <p:spPr>
            <a:xfrm>
              <a:off x="3003520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sp>
        <p:nvSpPr>
          <p:cNvPr id="52" name="文本框 51">
            <a:extLst>
              <a:ext uri="{FF2B5EF4-FFF2-40B4-BE49-F238E27FC236}">
                <a16:creationId xmlns:a16="http://schemas.microsoft.com/office/drawing/2014/main" id="{92BDEFEB-4DE6-8FC2-143F-BEA8DB63C37D}"/>
              </a:ext>
            </a:extLst>
          </p:cNvPr>
          <p:cNvSpPr txBox="1"/>
          <p:nvPr/>
        </p:nvSpPr>
        <p:spPr>
          <a:xfrm>
            <a:off x="4129821" y="3468520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F00C08"/>
                </a:solidFill>
                <a:latin typeface="+mj-ea"/>
                <a:ea typeface="+mj-ea"/>
              </a:rPr>
              <a:t>验算：</a:t>
            </a: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51D76344-FF35-D5CB-0F3E-DA882549F4FA}"/>
              </a:ext>
            </a:extLst>
          </p:cNvPr>
          <p:cNvSpPr txBox="1"/>
          <p:nvPr/>
        </p:nvSpPr>
        <p:spPr>
          <a:xfrm>
            <a:off x="6457166" y="879871"/>
            <a:ext cx="13670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616</a:t>
            </a:r>
            <a:endParaRPr lang="zh-CN" altLang="en-US" dirty="0">
              <a:solidFill>
                <a:srgbClr val="F00C08"/>
              </a:solidFill>
            </a:endParaRPr>
          </a:p>
        </p:txBody>
      </p: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AE7CAFEA-178A-672D-1082-EDD5FBCE28D2}"/>
              </a:ext>
            </a:extLst>
          </p:cNvPr>
          <p:cNvGrpSpPr/>
          <p:nvPr/>
        </p:nvGrpSpPr>
        <p:grpSpPr>
          <a:xfrm>
            <a:off x="7741121" y="1689191"/>
            <a:ext cx="2422760" cy="1823977"/>
            <a:chOff x="1343470" y="2348880"/>
            <a:chExt cx="2422760" cy="1823977"/>
          </a:xfrm>
        </p:grpSpPr>
        <p:grpSp>
          <p:nvGrpSpPr>
            <p:cNvPr id="55" name="组合 54">
              <a:extLst>
                <a:ext uri="{FF2B5EF4-FFF2-40B4-BE49-F238E27FC236}">
                  <a16:creationId xmlns:a16="http://schemas.microsoft.com/office/drawing/2014/main" id="{2D6C848B-20B7-9A1A-4057-ABD8AEC179EB}"/>
                </a:ext>
              </a:extLst>
            </p:cNvPr>
            <p:cNvGrpSpPr/>
            <p:nvPr/>
          </p:nvGrpSpPr>
          <p:grpSpPr>
            <a:xfrm>
              <a:off x="1343470" y="2348880"/>
              <a:ext cx="2282892" cy="1232950"/>
              <a:chOff x="2783630" y="2519215"/>
              <a:chExt cx="2282892" cy="1232950"/>
            </a:xfrm>
          </p:grpSpPr>
          <p:sp>
            <p:nvSpPr>
              <p:cNvPr id="61" name="文本框 60">
                <a:extLst>
                  <a:ext uri="{FF2B5EF4-FFF2-40B4-BE49-F238E27FC236}">
                    <a16:creationId xmlns:a16="http://schemas.microsoft.com/office/drawing/2014/main" id="{1B3F65B4-B179-4171-E346-C4A4908534CD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7  3  9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62" name="文本框 61">
                <a:extLst>
                  <a:ext uri="{FF2B5EF4-FFF2-40B4-BE49-F238E27FC236}">
                    <a16:creationId xmlns:a16="http://schemas.microsoft.com/office/drawing/2014/main" id="{51552031-6C4E-2F6F-A231-8C0399E9F2C3}"/>
                  </a:ext>
                </a:extLst>
              </p:cNvPr>
              <p:cNvSpPr txBox="1"/>
              <p:nvPr/>
            </p:nvSpPr>
            <p:spPr>
              <a:xfrm>
                <a:off x="2783630" y="3105834"/>
                <a:ext cx="223224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+      9  6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63" name="直接连接符 62">
                <a:extLst>
                  <a:ext uri="{FF2B5EF4-FFF2-40B4-BE49-F238E27FC236}">
                    <a16:creationId xmlns:a16="http://schemas.microsoft.com/office/drawing/2014/main" id="{6E369EE1-13CC-82BD-4E97-DE217B3CB1F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82189" y="3752165"/>
                <a:ext cx="1884333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E694CD18-CFC6-D34A-F496-E4CC98994F42}"/>
                </a:ext>
              </a:extLst>
            </p:cNvPr>
            <p:cNvSpPr txBox="1"/>
            <p:nvPr/>
          </p:nvSpPr>
          <p:spPr>
            <a:xfrm>
              <a:off x="316906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5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EB1266C0-0C54-44C8-C2A7-ED395EBC636E}"/>
                </a:ext>
              </a:extLst>
            </p:cNvPr>
            <p:cNvSpPr txBox="1"/>
            <p:nvPr/>
          </p:nvSpPr>
          <p:spPr>
            <a:xfrm>
              <a:off x="271253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3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70B2C818-FB63-93C7-6779-B42CC01FE852}"/>
                </a:ext>
              </a:extLst>
            </p:cNvPr>
            <p:cNvSpPr txBox="1"/>
            <p:nvPr/>
          </p:nvSpPr>
          <p:spPr>
            <a:xfrm>
              <a:off x="224107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8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id="{23E546E1-8E2F-DB5F-7FE2-4F8CDD8B57AB}"/>
                </a:ext>
              </a:extLst>
            </p:cNvPr>
            <p:cNvSpPr txBox="1"/>
            <p:nvPr/>
          </p:nvSpPr>
          <p:spPr>
            <a:xfrm>
              <a:off x="2540863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B478AA54-74D5-851E-C135-AB07D6D58E45}"/>
                </a:ext>
              </a:extLst>
            </p:cNvPr>
            <p:cNvSpPr txBox="1"/>
            <p:nvPr/>
          </p:nvSpPr>
          <p:spPr>
            <a:xfrm>
              <a:off x="3001352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sp>
        <p:nvSpPr>
          <p:cNvPr id="64" name="文本框 63">
            <a:extLst>
              <a:ext uri="{FF2B5EF4-FFF2-40B4-BE49-F238E27FC236}">
                <a16:creationId xmlns:a16="http://schemas.microsoft.com/office/drawing/2014/main" id="{9C0E7AEE-D00D-7BE9-02FA-39D24E3531AA}"/>
              </a:ext>
            </a:extLst>
          </p:cNvPr>
          <p:cNvSpPr txBox="1"/>
          <p:nvPr/>
        </p:nvSpPr>
        <p:spPr>
          <a:xfrm>
            <a:off x="7613354" y="3508760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F00C08"/>
                </a:solidFill>
                <a:latin typeface="+mj-ea"/>
                <a:ea typeface="+mj-ea"/>
              </a:rPr>
              <a:t>验算：</a:t>
            </a:r>
          </a:p>
        </p:txBody>
      </p:sp>
      <p:grpSp>
        <p:nvGrpSpPr>
          <p:cNvPr id="65" name="组合 64">
            <a:extLst>
              <a:ext uri="{FF2B5EF4-FFF2-40B4-BE49-F238E27FC236}">
                <a16:creationId xmlns:a16="http://schemas.microsoft.com/office/drawing/2014/main" id="{EFCA12CC-0D55-9AEC-4F9F-D4CAE400634C}"/>
              </a:ext>
            </a:extLst>
          </p:cNvPr>
          <p:cNvGrpSpPr/>
          <p:nvPr/>
        </p:nvGrpSpPr>
        <p:grpSpPr>
          <a:xfrm>
            <a:off x="7862647" y="4161136"/>
            <a:ext cx="2301234" cy="1828384"/>
            <a:chOff x="3049172" y="3309598"/>
            <a:chExt cx="2301234" cy="1828384"/>
          </a:xfrm>
        </p:grpSpPr>
        <p:grpSp>
          <p:nvGrpSpPr>
            <p:cNvPr id="66" name="组合 65">
              <a:extLst>
                <a:ext uri="{FF2B5EF4-FFF2-40B4-BE49-F238E27FC236}">
                  <a16:creationId xmlns:a16="http://schemas.microsoft.com/office/drawing/2014/main" id="{5DE9AC17-02A8-6744-27BF-5D85C831FF0D}"/>
                </a:ext>
              </a:extLst>
            </p:cNvPr>
            <p:cNvGrpSpPr/>
            <p:nvPr/>
          </p:nvGrpSpPr>
          <p:grpSpPr>
            <a:xfrm>
              <a:off x="3049172" y="3314005"/>
              <a:ext cx="2161366" cy="1232950"/>
              <a:chOff x="2905156" y="2519215"/>
              <a:chExt cx="2161366" cy="1232950"/>
            </a:xfrm>
          </p:grpSpPr>
          <p:sp>
            <p:nvSpPr>
              <p:cNvPr id="71" name="文本框 70">
                <a:extLst>
                  <a:ext uri="{FF2B5EF4-FFF2-40B4-BE49-F238E27FC236}">
                    <a16:creationId xmlns:a16="http://schemas.microsoft.com/office/drawing/2014/main" id="{B6386902-BA15-8FBD-6FC6-FAA738A80DAB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8  3  5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72" name="文本框 71">
                <a:extLst>
                  <a:ext uri="{FF2B5EF4-FFF2-40B4-BE49-F238E27FC236}">
                    <a16:creationId xmlns:a16="http://schemas.microsoft.com/office/drawing/2014/main" id="{4564EA99-3CD0-A1F5-8C3A-8DA5AEAC5A16}"/>
                  </a:ext>
                </a:extLst>
              </p:cNvPr>
              <p:cNvSpPr txBox="1"/>
              <p:nvPr/>
            </p:nvSpPr>
            <p:spPr>
              <a:xfrm>
                <a:off x="2905156" y="3105834"/>
                <a:ext cx="211072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−   7  3  9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73" name="直接连接符 72">
                <a:extLst>
                  <a:ext uri="{FF2B5EF4-FFF2-40B4-BE49-F238E27FC236}">
                    <a16:creationId xmlns:a16="http://schemas.microsoft.com/office/drawing/2014/main" id="{5F473A14-94CC-4D01-4875-7CEE5EA9B76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5025" y="3752165"/>
                <a:ext cx="2021497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7" name="文本框 66">
              <a:extLst>
                <a:ext uri="{FF2B5EF4-FFF2-40B4-BE49-F238E27FC236}">
                  <a16:creationId xmlns:a16="http://schemas.microsoft.com/office/drawing/2014/main" id="{B619F897-68DC-1635-955F-3633BC69365F}"/>
                </a:ext>
              </a:extLst>
            </p:cNvPr>
            <p:cNvSpPr txBox="1"/>
            <p:nvPr/>
          </p:nvSpPr>
          <p:spPr>
            <a:xfrm>
              <a:off x="4753239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6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68" name="文本框 67">
              <a:extLst>
                <a:ext uri="{FF2B5EF4-FFF2-40B4-BE49-F238E27FC236}">
                  <a16:creationId xmlns:a16="http://schemas.microsoft.com/office/drawing/2014/main" id="{EED7FB3E-ADC4-B80C-526B-7735F3D8342C}"/>
                </a:ext>
              </a:extLst>
            </p:cNvPr>
            <p:cNvSpPr txBox="1"/>
            <p:nvPr/>
          </p:nvSpPr>
          <p:spPr>
            <a:xfrm>
              <a:off x="4296713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9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69" name="椭圆 68">
              <a:extLst>
                <a:ext uri="{FF2B5EF4-FFF2-40B4-BE49-F238E27FC236}">
                  <a16:creationId xmlns:a16="http://schemas.microsoft.com/office/drawing/2014/main" id="{0D939825-9F91-2FD1-B1FA-E0D7D804D3B4}"/>
                </a:ext>
              </a:extLst>
            </p:cNvPr>
            <p:cNvSpPr/>
            <p:nvPr/>
          </p:nvSpPr>
          <p:spPr>
            <a:xfrm>
              <a:off x="4008136" y="3309598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椭圆 69">
              <a:extLst>
                <a:ext uri="{FF2B5EF4-FFF2-40B4-BE49-F238E27FC236}">
                  <a16:creationId xmlns:a16="http://schemas.microsoft.com/office/drawing/2014/main" id="{E7BEC805-A4D7-BEB8-8F3B-C1B09F143133}"/>
                </a:ext>
              </a:extLst>
            </p:cNvPr>
            <p:cNvSpPr/>
            <p:nvPr/>
          </p:nvSpPr>
          <p:spPr>
            <a:xfrm>
              <a:off x="4470282" y="3309598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4" name="文本框 73">
            <a:extLst>
              <a:ext uri="{FF2B5EF4-FFF2-40B4-BE49-F238E27FC236}">
                <a16:creationId xmlns:a16="http://schemas.microsoft.com/office/drawing/2014/main" id="{47E7613F-BB64-C6E1-BF9C-F976099692AF}"/>
              </a:ext>
            </a:extLst>
          </p:cNvPr>
          <p:cNvSpPr txBox="1"/>
          <p:nvPr/>
        </p:nvSpPr>
        <p:spPr>
          <a:xfrm>
            <a:off x="9962633" y="879871"/>
            <a:ext cx="13670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835</a:t>
            </a:r>
            <a:endParaRPr lang="zh-CN" altLang="en-US" dirty="0">
              <a:solidFill>
                <a:srgbClr val="F00C0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6858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52" grpId="0"/>
      <p:bldP spid="53" grpId="0"/>
      <p:bldP spid="64" grpId="0"/>
      <p:bldP spid="7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5">
            <a:extLst>
              <a:ext uri="{FF2B5EF4-FFF2-40B4-BE49-F238E27FC236}">
                <a16:creationId xmlns:a16="http://schemas.microsoft.com/office/drawing/2014/main" id="{BB370DB8-A7E8-20E0-48E5-D2FA26796DAA}"/>
              </a:ext>
            </a:extLst>
          </p:cNvPr>
          <p:cNvSpPr/>
          <p:nvPr/>
        </p:nvSpPr>
        <p:spPr>
          <a:xfrm>
            <a:off x="500743" y="1132140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EF51953-04B3-E3CE-DC79-CCDAEA876CF1}"/>
              </a:ext>
            </a:extLst>
          </p:cNvPr>
          <p:cNvSpPr txBox="1"/>
          <p:nvPr/>
        </p:nvSpPr>
        <p:spPr>
          <a:xfrm>
            <a:off x="1157199" y="1079293"/>
            <a:ext cx="9691329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把冷饮店销售记录表补充完整。</a:t>
            </a:r>
          </a:p>
        </p:txBody>
      </p:sp>
      <p:sp>
        <p:nvSpPr>
          <p:cNvPr id="8" name="TextBox 11">
            <a:extLst>
              <a:ext uri="{FF2B5EF4-FFF2-40B4-BE49-F238E27FC236}">
                <a16:creationId xmlns:a16="http://schemas.microsoft.com/office/drawing/2014/main" id="{82CAAE48-CABF-78E4-957D-E6D6FEEFCC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4152" y="1323634"/>
            <a:ext cx="367240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aphicFrame>
        <p:nvGraphicFramePr>
          <p:cNvPr id="9" name="表格 8">
            <a:extLst>
              <a:ext uri="{FF2B5EF4-FFF2-40B4-BE49-F238E27FC236}">
                <a16:creationId xmlns:a16="http://schemas.microsoft.com/office/drawing/2014/main" id="{8750CF6A-E3CE-8171-867F-A36389D754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6450380"/>
              </p:ext>
            </p:extLst>
          </p:nvPr>
        </p:nvGraphicFramePr>
        <p:xfrm>
          <a:off x="1250336" y="2026080"/>
          <a:ext cx="9691328" cy="2843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22832">
                  <a:extLst>
                    <a:ext uri="{9D8B030D-6E8A-4147-A177-3AD203B41FA5}">
                      <a16:colId xmlns:a16="http://schemas.microsoft.com/office/drawing/2014/main" val="1073871731"/>
                    </a:ext>
                  </a:extLst>
                </a:gridCol>
                <a:gridCol w="2422832">
                  <a:extLst>
                    <a:ext uri="{9D8B030D-6E8A-4147-A177-3AD203B41FA5}">
                      <a16:colId xmlns:a16="http://schemas.microsoft.com/office/drawing/2014/main" val="3349820878"/>
                    </a:ext>
                  </a:extLst>
                </a:gridCol>
                <a:gridCol w="2422832">
                  <a:extLst>
                    <a:ext uri="{9D8B030D-6E8A-4147-A177-3AD203B41FA5}">
                      <a16:colId xmlns:a16="http://schemas.microsoft.com/office/drawing/2014/main" val="3118864179"/>
                    </a:ext>
                  </a:extLst>
                </a:gridCol>
                <a:gridCol w="2422832">
                  <a:extLst>
                    <a:ext uri="{9D8B030D-6E8A-4147-A177-3AD203B41FA5}">
                      <a16:colId xmlns:a16="http://schemas.microsoft.com/office/drawing/2014/main" val="1330330496"/>
                    </a:ext>
                  </a:extLst>
                </a:gridCol>
              </a:tblGrid>
              <a:tr h="71077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种类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原有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卖出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剩下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5316283"/>
                  </a:ext>
                </a:extLst>
              </a:tr>
              <a:tr h="71077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雪糕</a:t>
                      </a:r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/</a:t>
                      </a:r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根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420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284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  <a:latin typeface="+mn-lt"/>
                          <a:ea typeface="+mn-ea"/>
                        </a:rPr>
                        <a:t>136</a:t>
                      </a:r>
                      <a:endParaRPr lang="zh-CN" altLang="en-US" sz="3200" b="1" dirty="0">
                        <a:solidFill>
                          <a:srgbClr val="FF0000"/>
                        </a:solidFill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7304622"/>
                  </a:ext>
                </a:extLst>
              </a:tr>
              <a:tr h="71077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矿泉水</a:t>
                      </a:r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/</a:t>
                      </a:r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瓶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840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  <a:latin typeface="+mn-lt"/>
                          <a:ea typeface="+mn-ea"/>
                        </a:rPr>
                        <a:t>221</a:t>
                      </a:r>
                      <a:endParaRPr lang="zh-CN" altLang="en-US" sz="3200" b="1" dirty="0">
                        <a:solidFill>
                          <a:srgbClr val="FF0000"/>
                        </a:solidFill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619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3768397"/>
                  </a:ext>
                </a:extLst>
              </a:tr>
              <a:tr h="71077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牛奶</a:t>
                      </a:r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/</a:t>
                      </a:r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盒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  <a:latin typeface="+mn-lt"/>
                          <a:ea typeface="+mn-ea"/>
                        </a:rPr>
                        <a:t>720</a:t>
                      </a:r>
                      <a:endParaRPr lang="zh-CN" altLang="en-US" sz="3200" b="1" dirty="0">
                        <a:solidFill>
                          <a:srgbClr val="FF0000"/>
                        </a:solidFill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468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252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0036676"/>
                  </a:ext>
                </a:extLst>
              </a:tr>
            </a:tbl>
          </a:graphicData>
        </a:graphic>
      </p:graphicFrame>
      <p:pic>
        <p:nvPicPr>
          <p:cNvPr id="10" name="图片 9">
            <a:extLst>
              <a:ext uri="{FF2B5EF4-FFF2-40B4-BE49-F238E27FC236}">
                <a16:creationId xmlns:a16="http://schemas.microsoft.com/office/drawing/2014/main" id="{1738E63A-A888-A504-8EE5-C4D6B01B33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92344" y="2799216"/>
            <a:ext cx="1152128" cy="57606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0DA60076-164A-D113-E440-268292344F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4072" y="3511168"/>
            <a:ext cx="1152128" cy="576064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FD32C47B-DC83-4EE8-7F95-02814772F2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7808" y="4226168"/>
            <a:ext cx="1152128" cy="57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367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9DBE3CD1-EF08-817F-30ED-6064E8C80132}"/>
              </a:ext>
            </a:extLst>
          </p:cNvPr>
          <p:cNvSpPr txBox="1"/>
          <p:nvPr/>
        </p:nvSpPr>
        <p:spPr>
          <a:xfrm>
            <a:off x="1157199" y="846543"/>
            <a:ext cx="10534058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星期天上午，小玲从家里出发，要去书店和超市，然后回家。她可以怎样走？走哪条路最近？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B41F0E59-846F-1A9C-0CE6-397753CB2651}"/>
              </a:ext>
            </a:extLst>
          </p:cNvPr>
          <p:cNvSpPr/>
          <p:nvPr/>
        </p:nvSpPr>
        <p:spPr>
          <a:xfrm>
            <a:off x="500743" y="899390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142E74E0-3099-7E19-25C3-A922CF9FA9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446433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31C3F04B-F4AE-1A19-01BC-2FD0A021A2A5}"/>
              </a:ext>
            </a:extLst>
          </p:cNvPr>
          <p:cNvGrpSpPr/>
          <p:nvPr/>
        </p:nvGrpSpPr>
        <p:grpSpPr>
          <a:xfrm>
            <a:off x="1991544" y="2236802"/>
            <a:ext cx="7965393" cy="4072518"/>
            <a:chOff x="1991544" y="2236802"/>
            <a:chExt cx="7965393" cy="4072518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C5A3BA5D-F4A6-E940-7A63-1909E360280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34229" y="2562035"/>
              <a:ext cx="6323543" cy="3747285"/>
            </a:xfrm>
            <a:prstGeom prst="rect">
              <a:avLst/>
            </a:prstGeom>
          </p:spPr>
        </p:pic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31295E32-1306-B9C8-8594-CB0A93F6A69A}"/>
                </a:ext>
              </a:extLst>
            </p:cNvPr>
            <p:cNvSpPr txBox="1"/>
            <p:nvPr/>
          </p:nvSpPr>
          <p:spPr>
            <a:xfrm>
              <a:off x="1991544" y="5878785"/>
              <a:ext cx="11255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latin typeface="+mn-ea"/>
                  <a:ea typeface="+mn-ea"/>
                </a:rPr>
                <a:t>小玲家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F9CAB90D-54E6-289B-9858-E0F1A67708D1}"/>
                </a:ext>
              </a:extLst>
            </p:cNvPr>
            <p:cNvSpPr txBox="1"/>
            <p:nvPr/>
          </p:nvSpPr>
          <p:spPr>
            <a:xfrm>
              <a:off x="8040216" y="5504872"/>
              <a:ext cx="172819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latin typeface="+mn-ea"/>
                  <a:ea typeface="+mn-ea"/>
                </a:rPr>
                <a:t>街心花园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8E12C5C7-444E-7B30-B0DF-E29C1D2388A3}"/>
                </a:ext>
              </a:extLst>
            </p:cNvPr>
            <p:cNvSpPr txBox="1"/>
            <p:nvPr/>
          </p:nvSpPr>
          <p:spPr>
            <a:xfrm>
              <a:off x="9069244" y="4060789"/>
              <a:ext cx="88769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latin typeface="+mn-ea"/>
                  <a:ea typeface="+mn-ea"/>
                </a:rPr>
                <a:t>超市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6AEE605C-EA66-C648-64DA-46A519CCC405}"/>
                </a:ext>
              </a:extLst>
            </p:cNvPr>
            <p:cNvSpPr txBox="1"/>
            <p:nvPr/>
          </p:nvSpPr>
          <p:spPr>
            <a:xfrm>
              <a:off x="3647728" y="4089566"/>
              <a:ext cx="88769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latin typeface="+mn-ea"/>
                  <a:ea typeface="+mn-ea"/>
                </a:rPr>
                <a:t>餐馆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53D98943-9805-0595-C454-718FB2B10004}"/>
                </a:ext>
              </a:extLst>
            </p:cNvPr>
            <p:cNvSpPr txBox="1"/>
            <p:nvPr/>
          </p:nvSpPr>
          <p:spPr>
            <a:xfrm>
              <a:off x="4633488" y="2925691"/>
              <a:ext cx="88769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latin typeface="+mn-ea"/>
                  <a:ea typeface="+mn-ea"/>
                </a:rPr>
                <a:t>书店</a:t>
              </a: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EC419BCA-F7C5-4974-A63F-4820B5263A8C}"/>
                </a:ext>
              </a:extLst>
            </p:cNvPr>
            <p:cNvSpPr txBox="1"/>
            <p:nvPr/>
          </p:nvSpPr>
          <p:spPr>
            <a:xfrm>
              <a:off x="7604409" y="2236802"/>
              <a:ext cx="88769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latin typeface="+mn-lt"/>
                  <a:ea typeface="+mn-ea"/>
                </a:rPr>
                <a:t>440</a:t>
              </a:r>
              <a:r>
                <a:rPr lang="zh-CN" altLang="en-US" sz="2000" b="1" dirty="0">
                  <a:latin typeface="+mn-lt"/>
                  <a:ea typeface="+mn-ea"/>
                </a:rPr>
                <a:t>米</a:t>
              </a: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8598406F-A31F-A1B7-DCBF-DDC82AE7D781}"/>
                </a:ext>
              </a:extLst>
            </p:cNvPr>
            <p:cNvSpPr txBox="1"/>
            <p:nvPr/>
          </p:nvSpPr>
          <p:spPr>
            <a:xfrm>
              <a:off x="6424228" y="3689456"/>
              <a:ext cx="88769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latin typeface="+mn-lt"/>
                  <a:ea typeface="+mn-ea"/>
                </a:rPr>
                <a:t>329</a:t>
              </a:r>
              <a:r>
                <a:rPr lang="zh-CN" altLang="en-US" sz="2000" b="1" dirty="0">
                  <a:latin typeface="+mn-lt"/>
                  <a:ea typeface="+mn-ea"/>
                </a:rPr>
                <a:t>米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BC6511E9-26AA-2F5F-FD45-9163FAEEDE9E}"/>
                </a:ext>
              </a:extLst>
            </p:cNvPr>
            <p:cNvSpPr txBox="1"/>
            <p:nvPr/>
          </p:nvSpPr>
          <p:spPr>
            <a:xfrm>
              <a:off x="8400256" y="4613066"/>
              <a:ext cx="88769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latin typeface="+mn-lt"/>
                  <a:ea typeface="+mn-ea"/>
                </a:rPr>
                <a:t>125</a:t>
              </a:r>
              <a:r>
                <a:rPr lang="zh-CN" altLang="en-US" sz="2000" b="1" dirty="0">
                  <a:latin typeface="+mn-lt"/>
                  <a:ea typeface="+mn-ea"/>
                </a:rPr>
                <a:t>米</a:t>
              </a: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D31478FC-EE3E-96AB-78BF-CDD7E278E176}"/>
                </a:ext>
              </a:extLst>
            </p:cNvPr>
            <p:cNvSpPr txBox="1"/>
            <p:nvPr/>
          </p:nvSpPr>
          <p:spPr>
            <a:xfrm>
              <a:off x="5202552" y="4725144"/>
              <a:ext cx="88769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latin typeface="+mn-lt"/>
                  <a:ea typeface="+mn-ea"/>
                </a:rPr>
                <a:t>510</a:t>
              </a:r>
              <a:r>
                <a:rPr lang="zh-CN" altLang="en-US" sz="2000" b="1" dirty="0">
                  <a:latin typeface="+mn-lt"/>
                  <a:ea typeface="+mn-ea"/>
                </a:rPr>
                <a:t>米</a:t>
              </a: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BDF981F1-7BDC-6D43-3FD9-E4F8CFE3177D}"/>
                </a:ext>
              </a:extLst>
            </p:cNvPr>
            <p:cNvSpPr txBox="1"/>
            <p:nvPr/>
          </p:nvSpPr>
          <p:spPr>
            <a:xfrm>
              <a:off x="5518899" y="5739394"/>
              <a:ext cx="88769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latin typeface="+mn-lt"/>
                  <a:ea typeface="+mn-ea"/>
                </a:rPr>
                <a:t>410</a:t>
              </a:r>
              <a:r>
                <a:rPr lang="zh-CN" altLang="en-US" sz="2000" b="1" dirty="0">
                  <a:latin typeface="+mn-lt"/>
                  <a:ea typeface="+mn-ea"/>
                </a:rPr>
                <a:t>米</a:t>
              </a: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AB07AB47-4DE3-CF7E-513F-F8222F83A437}"/>
                </a:ext>
              </a:extLst>
            </p:cNvPr>
            <p:cNvSpPr txBox="1"/>
            <p:nvPr/>
          </p:nvSpPr>
          <p:spPr>
            <a:xfrm>
              <a:off x="3365340" y="4718800"/>
              <a:ext cx="88769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latin typeface="+mn-lt"/>
                  <a:ea typeface="+mn-ea"/>
                </a:rPr>
                <a:t>218</a:t>
              </a:r>
              <a:r>
                <a:rPr lang="zh-CN" altLang="en-US" sz="2000" b="1" dirty="0">
                  <a:latin typeface="+mn-lt"/>
                  <a:ea typeface="+mn-ea"/>
                </a:rPr>
                <a:t>米</a:t>
              </a: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3CF27029-481C-419A-7DED-DEDB074D3EC8}"/>
                </a:ext>
              </a:extLst>
            </p:cNvPr>
            <p:cNvSpPr txBox="1"/>
            <p:nvPr/>
          </p:nvSpPr>
          <p:spPr>
            <a:xfrm>
              <a:off x="4631206" y="3442892"/>
              <a:ext cx="88769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latin typeface="+mn-lt"/>
                  <a:ea typeface="+mn-ea"/>
                </a:rPr>
                <a:t>75</a:t>
              </a:r>
              <a:r>
                <a:rPr lang="zh-CN" altLang="en-US" sz="2000" b="1" dirty="0">
                  <a:latin typeface="+mn-lt"/>
                  <a:ea typeface="+mn-ea"/>
                </a:rPr>
                <a:t>米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602255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>
            <a:extLst>
              <a:ext uri="{FF2B5EF4-FFF2-40B4-BE49-F238E27FC236}">
                <a16:creationId xmlns:a16="http://schemas.microsoft.com/office/drawing/2014/main" id="{C30AC69A-F32A-C659-5A7A-29C7B4A74B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648" y="644760"/>
            <a:ext cx="5927158" cy="3096344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BC958FB2-2230-19DD-B6DC-D47B5659B09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87194" y="644760"/>
            <a:ext cx="5927158" cy="3096344"/>
          </a:xfrm>
          <a:prstGeom prst="rect">
            <a:avLst/>
          </a:prstGeom>
        </p:spPr>
      </p:pic>
      <p:cxnSp>
        <p:nvCxnSpPr>
          <p:cNvPr id="26" name="直接箭头连接符 25">
            <a:extLst>
              <a:ext uri="{FF2B5EF4-FFF2-40B4-BE49-F238E27FC236}">
                <a16:creationId xmlns:a16="http://schemas.microsoft.com/office/drawing/2014/main" id="{900D8855-CC43-FE51-800A-3E92D63687ED}"/>
              </a:ext>
            </a:extLst>
          </p:cNvPr>
          <p:cNvCxnSpPr>
            <a:cxnSpLocks/>
          </p:cNvCxnSpPr>
          <p:nvPr/>
        </p:nvCxnSpPr>
        <p:spPr>
          <a:xfrm flipV="1">
            <a:off x="1703512" y="2372952"/>
            <a:ext cx="648072" cy="72008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箭头连接符 26">
            <a:extLst>
              <a:ext uri="{FF2B5EF4-FFF2-40B4-BE49-F238E27FC236}">
                <a16:creationId xmlns:a16="http://schemas.microsoft.com/office/drawing/2014/main" id="{A9AFB66A-CA58-286E-15EA-8B1ECF50CC84}"/>
              </a:ext>
            </a:extLst>
          </p:cNvPr>
          <p:cNvCxnSpPr>
            <a:cxnSpLocks/>
          </p:cNvCxnSpPr>
          <p:nvPr/>
        </p:nvCxnSpPr>
        <p:spPr>
          <a:xfrm flipV="1">
            <a:off x="2728899" y="1659584"/>
            <a:ext cx="317995" cy="35332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任意多边形: 形状 27">
            <a:extLst>
              <a:ext uri="{FF2B5EF4-FFF2-40B4-BE49-F238E27FC236}">
                <a16:creationId xmlns:a16="http://schemas.microsoft.com/office/drawing/2014/main" id="{E24884BD-5D67-7A84-57DC-F99D734ED7F3}"/>
              </a:ext>
            </a:extLst>
          </p:cNvPr>
          <p:cNvSpPr/>
          <p:nvPr/>
        </p:nvSpPr>
        <p:spPr>
          <a:xfrm>
            <a:off x="3530600" y="995789"/>
            <a:ext cx="1841297" cy="719675"/>
          </a:xfrm>
          <a:custGeom>
            <a:avLst/>
            <a:gdLst>
              <a:gd name="connsiteX0" fmla="*/ 0 w 1841297"/>
              <a:gd name="connsiteY0" fmla="*/ 323435 h 719675"/>
              <a:gd name="connsiteX1" fmla="*/ 223520 w 1841297"/>
              <a:gd name="connsiteY1" fmla="*/ 201515 h 719675"/>
              <a:gd name="connsiteX2" fmla="*/ 711200 w 1841297"/>
              <a:gd name="connsiteY2" fmla="*/ 33875 h 719675"/>
              <a:gd name="connsiteX3" fmla="*/ 1198880 w 1841297"/>
              <a:gd name="connsiteY3" fmla="*/ 8475 h 719675"/>
              <a:gd name="connsiteX4" fmla="*/ 1554480 w 1841297"/>
              <a:gd name="connsiteY4" fmla="*/ 140555 h 719675"/>
              <a:gd name="connsiteX5" fmla="*/ 1742440 w 1841297"/>
              <a:gd name="connsiteY5" fmla="*/ 379315 h 719675"/>
              <a:gd name="connsiteX6" fmla="*/ 1828800 w 1841297"/>
              <a:gd name="connsiteY6" fmla="*/ 633315 h 719675"/>
              <a:gd name="connsiteX7" fmla="*/ 1838960 w 1841297"/>
              <a:gd name="connsiteY7" fmla="*/ 719675 h 719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1297" h="719675">
                <a:moveTo>
                  <a:pt x="0" y="323435"/>
                </a:moveTo>
                <a:cubicBezTo>
                  <a:pt x="52493" y="286605"/>
                  <a:pt x="104987" y="249775"/>
                  <a:pt x="223520" y="201515"/>
                </a:cubicBezTo>
                <a:cubicBezTo>
                  <a:pt x="342053" y="153255"/>
                  <a:pt x="548640" y="66048"/>
                  <a:pt x="711200" y="33875"/>
                </a:cubicBezTo>
                <a:cubicBezTo>
                  <a:pt x="873760" y="1702"/>
                  <a:pt x="1058333" y="-9305"/>
                  <a:pt x="1198880" y="8475"/>
                </a:cubicBezTo>
                <a:cubicBezTo>
                  <a:pt x="1339427" y="26255"/>
                  <a:pt x="1463887" y="78748"/>
                  <a:pt x="1554480" y="140555"/>
                </a:cubicBezTo>
                <a:cubicBezTo>
                  <a:pt x="1645073" y="202362"/>
                  <a:pt x="1696720" y="297188"/>
                  <a:pt x="1742440" y="379315"/>
                </a:cubicBezTo>
                <a:cubicBezTo>
                  <a:pt x="1788160" y="461442"/>
                  <a:pt x="1812713" y="576588"/>
                  <a:pt x="1828800" y="633315"/>
                </a:cubicBezTo>
                <a:cubicBezTo>
                  <a:pt x="1844887" y="690042"/>
                  <a:pt x="1841923" y="704858"/>
                  <a:pt x="1838960" y="719675"/>
                </a:cubicBezTo>
              </a:path>
            </a:pathLst>
          </a:cu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9" name="直接箭头连接符 28">
            <a:extLst>
              <a:ext uri="{FF2B5EF4-FFF2-40B4-BE49-F238E27FC236}">
                <a16:creationId xmlns:a16="http://schemas.microsoft.com/office/drawing/2014/main" id="{702B5A29-92E4-2DBB-9DB8-578799E42766}"/>
              </a:ext>
            </a:extLst>
          </p:cNvPr>
          <p:cNvCxnSpPr>
            <a:cxnSpLocks/>
          </p:cNvCxnSpPr>
          <p:nvPr/>
        </p:nvCxnSpPr>
        <p:spPr>
          <a:xfrm flipH="1">
            <a:off x="1813560" y="2163774"/>
            <a:ext cx="3265170" cy="118491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>
            <a:extLst>
              <a:ext uri="{FF2B5EF4-FFF2-40B4-BE49-F238E27FC236}">
                <a16:creationId xmlns:a16="http://schemas.microsoft.com/office/drawing/2014/main" id="{5FC68BC7-A55E-D1A1-8762-FD7115149E97}"/>
              </a:ext>
            </a:extLst>
          </p:cNvPr>
          <p:cNvSpPr txBox="1"/>
          <p:nvPr/>
        </p:nvSpPr>
        <p:spPr>
          <a:xfrm>
            <a:off x="2991537" y="3644927"/>
            <a:ext cx="909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srgbClr val="FF0000"/>
                </a:solidFill>
                <a:latin typeface="+mj-ea"/>
                <a:ea typeface="+mj-ea"/>
              </a:rPr>
              <a:t>①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9DE99372-B087-1261-6E5C-989B6C5C3E89}"/>
              </a:ext>
            </a:extLst>
          </p:cNvPr>
          <p:cNvSpPr txBox="1"/>
          <p:nvPr/>
        </p:nvSpPr>
        <p:spPr>
          <a:xfrm>
            <a:off x="8396165" y="3644927"/>
            <a:ext cx="909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srgbClr val="FF0000"/>
                </a:solidFill>
                <a:latin typeface="+mj-ea"/>
                <a:ea typeface="+mj-ea"/>
              </a:rPr>
              <a:t>②</a:t>
            </a:r>
          </a:p>
        </p:txBody>
      </p:sp>
      <p:cxnSp>
        <p:nvCxnSpPr>
          <p:cNvPr id="32" name="直接箭头连接符 31">
            <a:extLst>
              <a:ext uri="{FF2B5EF4-FFF2-40B4-BE49-F238E27FC236}">
                <a16:creationId xmlns:a16="http://schemas.microsoft.com/office/drawing/2014/main" id="{F329F0B4-C028-6290-523C-F43489DE2631}"/>
              </a:ext>
            </a:extLst>
          </p:cNvPr>
          <p:cNvCxnSpPr>
            <a:cxnSpLocks/>
          </p:cNvCxnSpPr>
          <p:nvPr/>
        </p:nvCxnSpPr>
        <p:spPr>
          <a:xfrm flipV="1">
            <a:off x="7213058" y="2372952"/>
            <a:ext cx="648072" cy="720080"/>
          </a:xfrm>
          <a:prstGeom prst="straightConnector1">
            <a:avLst/>
          </a:prstGeom>
          <a:ln w="38100">
            <a:solidFill>
              <a:srgbClr val="EC783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箭头连接符 32">
            <a:extLst>
              <a:ext uri="{FF2B5EF4-FFF2-40B4-BE49-F238E27FC236}">
                <a16:creationId xmlns:a16="http://schemas.microsoft.com/office/drawing/2014/main" id="{272C1BB4-8BC2-2EE8-1BB8-C6B6FC8C304F}"/>
              </a:ext>
            </a:extLst>
          </p:cNvPr>
          <p:cNvCxnSpPr>
            <a:cxnSpLocks/>
          </p:cNvCxnSpPr>
          <p:nvPr/>
        </p:nvCxnSpPr>
        <p:spPr>
          <a:xfrm flipV="1">
            <a:off x="8206854" y="1614852"/>
            <a:ext cx="317995" cy="353328"/>
          </a:xfrm>
          <a:prstGeom prst="straightConnector1">
            <a:avLst/>
          </a:prstGeom>
          <a:ln w="38100">
            <a:solidFill>
              <a:srgbClr val="EC783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箭头连接符 33">
            <a:extLst>
              <a:ext uri="{FF2B5EF4-FFF2-40B4-BE49-F238E27FC236}">
                <a16:creationId xmlns:a16="http://schemas.microsoft.com/office/drawing/2014/main" id="{126B0854-8000-9DB8-41AC-636F5744FAF8}"/>
              </a:ext>
            </a:extLst>
          </p:cNvPr>
          <p:cNvCxnSpPr>
            <a:cxnSpLocks/>
          </p:cNvCxnSpPr>
          <p:nvPr/>
        </p:nvCxnSpPr>
        <p:spPr>
          <a:xfrm flipH="1">
            <a:off x="8291247" y="1659584"/>
            <a:ext cx="317995" cy="353328"/>
          </a:xfrm>
          <a:prstGeom prst="straightConnector1">
            <a:avLst/>
          </a:prstGeom>
          <a:ln w="38100">
            <a:solidFill>
              <a:srgbClr val="EC783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箭头连接符 34">
            <a:extLst>
              <a:ext uri="{FF2B5EF4-FFF2-40B4-BE49-F238E27FC236}">
                <a16:creationId xmlns:a16="http://schemas.microsoft.com/office/drawing/2014/main" id="{0E7409C4-9CFC-1AE5-150A-5D40A6E1C76D}"/>
              </a:ext>
            </a:extLst>
          </p:cNvPr>
          <p:cNvCxnSpPr>
            <a:cxnSpLocks/>
          </p:cNvCxnSpPr>
          <p:nvPr/>
        </p:nvCxnSpPr>
        <p:spPr>
          <a:xfrm flipV="1">
            <a:off x="8290560" y="2063568"/>
            <a:ext cx="2139696" cy="67056"/>
          </a:xfrm>
          <a:prstGeom prst="straightConnector1">
            <a:avLst/>
          </a:prstGeom>
          <a:ln w="38100">
            <a:solidFill>
              <a:srgbClr val="EC783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箭头连接符 35">
            <a:extLst>
              <a:ext uri="{FF2B5EF4-FFF2-40B4-BE49-F238E27FC236}">
                <a16:creationId xmlns:a16="http://schemas.microsoft.com/office/drawing/2014/main" id="{F7F718EC-E3F3-6B31-C1A3-FC0E033AE9C7}"/>
              </a:ext>
            </a:extLst>
          </p:cNvPr>
          <p:cNvCxnSpPr>
            <a:cxnSpLocks/>
          </p:cNvCxnSpPr>
          <p:nvPr/>
        </p:nvCxnSpPr>
        <p:spPr>
          <a:xfrm flipH="1">
            <a:off x="7324293" y="2163774"/>
            <a:ext cx="3265170" cy="1184910"/>
          </a:xfrm>
          <a:prstGeom prst="straightConnector1">
            <a:avLst/>
          </a:prstGeom>
          <a:ln w="38100">
            <a:solidFill>
              <a:srgbClr val="EC783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36">
            <a:extLst>
              <a:ext uri="{FF2B5EF4-FFF2-40B4-BE49-F238E27FC236}">
                <a16:creationId xmlns:a16="http://schemas.microsoft.com/office/drawing/2014/main" id="{C8526FB9-BD8C-51D8-E377-5CD8759515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3512" y="4282923"/>
            <a:ext cx="796275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r>
              <a:rPr lang="zh-CN" altLang="en-US" sz="3200" dirty="0">
                <a:solidFill>
                  <a:srgbClr val="FF0000"/>
                </a:solidFill>
                <a:latin typeface="+mn-lt"/>
                <a:ea typeface="+mj-ea"/>
              </a:rPr>
              <a:t>方案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1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：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218+75+440+510=1243</a:t>
            </a:r>
            <a:r>
              <a:rPr lang="zh-CN" altLang="en-US" sz="3200" dirty="0">
                <a:solidFill>
                  <a:srgbClr val="FF0000"/>
                </a:solidFill>
                <a:latin typeface="+mn-lt"/>
                <a:ea typeface="+mj-ea"/>
              </a:rPr>
              <a:t>（米）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10263A3E-E566-B2D0-E82F-CB36578C0A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3512" y="4967730"/>
            <a:ext cx="752000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r>
              <a:rPr lang="zh-CN" altLang="en-US" sz="3200" dirty="0">
                <a:solidFill>
                  <a:srgbClr val="FF0000"/>
                </a:solidFill>
                <a:latin typeface="+mn-lt"/>
                <a:ea typeface="+mj-ea"/>
              </a:rPr>
              <a:t>方案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：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218+75+75+329+510=1207</a:t>
            </a:r>
            <a:r>
              <a:rPr lang="zh-CN" altLang="en-US" sz="3200" dirty="0">
                <a:solidFill>
                  <a:srgbClr val="FF0000"/>
                </a:solidFill>
                <a:latin typeface="+mn-lt"/>
                <a:ea typeface="+mj-ea"/>
              </a:rPr>
              <a:t>（米）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C7213FDA-C526-CDA4-C928-C6C34FEE85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3512" y="5652537"/>
            <a:ext cx="712879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>
                <a:solidFill>
                  <a:srgbClr val="FF0000"/>
                </a:solidFill>
                <a:latin typeface="+mn-lt"/>
                <a:ea typeface="+mj-ea"/>
              </a:defRPr>
            </a:lvl1pPr>
            <a:lvl2pPr marL="742950" indent="-285750">
              <a:defRPr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r>
              <a:rPr lang="zh-CN" altLang="en-US" dirty="0"/>
              <a:t>因为</a:t>
            </a:r>
            <a:r>
              <a:rPr lang="en-US" altLang="zh-CN" b="1" dirty="0"/>
              <a:t>1207</a:t>
            </a:r>
            <a:r>
              <a:rPr lang="zh-CN" altLang="en-US" dirty="0"/>
              <a:t>＜</a:t>
            </a:r>
            <a:r>
              <a:rPr lang="en-US" altLang="zh-CN" b="1" dirty="0"/>
              <a:t>1243</a:t>
            </a:r>
            <a:r>
              <a:rPr lang="zh-CN" altLang="en-US" dirty="0"/>
              <a:t>，所以方案</a:t>
            </a:r>
            <a:r>
              <a:rPr lang="en-US" altLang="zh-CN" b="1" dirty="0"/>
              <a:t>2</a:t>
            </a:r>
            <a:r>
              <a:rPr lang="zh-CN" altLang="en-US" dirty="0"/>
              <a:t>最近。</a:t>
            </a:r>
          </a:p>
        </p:txBody>
      </p:sp>
    </p:spTree>
    <p:extLst>
      <p:ext uri="{BB962C8B-B14F-4D97-AF65-F5344CB8AC3E}">
        <p14:creationId xmlns:p14="http://schemas.microsoft.com/office/powerpoint/2010/main" val="525225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0" grpId="0"/>
      <p:bldP spid="31" grpId="0"/>
      <p:bldP spid="37" grpId="0"/>
      <p:bldP spid="38" grpId="0"/>
      <p:bldP spid="3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A031B164-05CF-B6BF-048E-6251272FB8B4}"/>
              </a:ext>
            </a:extLst>
          </p:cNvPr>
          <p:cNvSpPr txBox="1"/>
          <p:nvPr/>
        </p:nvSpPr>
        <p:spPr>
          <a:xfrm>
            <a:off x="1157199" y="1007285"/>
            <a:ext cx="10534058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一个订单需要一个快递盒。准备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600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个快递盒够吗？如果不够，还差多少个快递盒？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291BF269-BBC3-D4A8-D76A-C3D69B6AD406}"/>
              </a:ext>
            </a:extLst>
          </p:cNvPr>
          <p:cNvSpPr/>
          <p:nvPr/>
        </p:nvSpPr>
        <p:spPr>
          <a:xfrm>
            <a:off x="500743" y="1060132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AAF59548-5D4F-02F6-E63E-80C721DD1B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548680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F848D393-35DB-2D2F-BFE0-C79C655FE0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7155" y="2440937"/>
            <a:ext cx="6157558" cy="2822214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2B28EB20-0CAC-3AA3-7391-3887AF10D067}"/>
              </a:ext>
            </a:extLst>
          </p:cNvPr>
          <p:cNvSpPr txBox="1"/>
          <p:nvPr/>
        </p:nvSpPr>
        <p:spPr>
          <a:xfrm>
            <a:off x="983432" y="2476948"/>
            <a:ext cx="4680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+mn-lt"/>
              </a:defRPr>
            </a:lvl1pPr>
          </a:lstStyle>
          <a:p>
            <a:r>
              <a:rPr lang="en-US" altLang="zh-CN" dirty="0">
                <a:ea typeface="+mj-ea"/>
              </a:rPr>
              <a:t>279+405=684</a:t>
            </a:r>
            <a:r>
              <a:rPr lang="zh-CN" altLang="en-US" b="0" dirty="0">
                <a:ea typeface="+mj-ea"/>
              </a:rPr>
              <a:t>（个）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5421802-5F98-0A62-5BB5-A52734DA8985}"/>
              </a:ext>
            </a:extLst>
          </p:cNvPr>
          <p:cNvSpPr txBox="1"/>
          <p:nvPr/>
        </p:nvSpPr>
        <p:spPr>
          <a:xfrm>
            <a:off x="983432" y="3236499"/>
            <a:ext cx="46805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+mn-lt"/>
              </a:defRPr>
            </a:lvl1pPr>
          </a:lstStyle>
          <a:p>
            <a:r>
              <a:rPr lang="en-US" altLang="zh-CN" dirty="0">
                <a:ea typeface="+mj-ea"/>
              </a:rPr>
              <a:t>684&gt;600</a:t>
            </a:r>
            <a:r>
              <a:rPr lang="zh-CN" altLang="en-US" dirty="0">
                <a:ea typeface="+mj-ea"/>
              </a:rPr>
              <a:t>，</a:t>
            </a:r>
            <a:r>
              <a:rPr lang="zh-CN" altLang="en-US" b="0" dirty="0">
                <a:ea typeface="+mj-ea"/>
              </a:rPr>
              <a:t>准备</a:t>
            </a:r>
            <a:r>
              <a:rPr lang="en-US" altLang="zh-CN" dirty="0">
                <a:ea typeface="+mj-ea"/>
              </a:rPr>
              <a:t>600</a:t>
            </a:r>
            <a:r>
              <a:rPr lang="zh-CN" altLang="en-US" b="0" dirty="0">
                <a:ea typeface="+mj-ea"/>
              </a:rPr>
              <a:t>个快递盒不够。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4030E5A-8358-CBE9-E711-93A835C296A0}"/>
              </a:ext>
            </a:extLst>
          </p:cNvPr>
          <p:cNvSpPr txBox="1"/>
          <p:nvPr/>
        </p:nvSpPr>
        <p:spPr>
          <a:xfrm>
            <a:off x="983432" y="4550048"/>
            <a:ext cx="4680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+mn-lt"/>
              </a:defRPr>
            </a:lvl1pPr>
          </a:lstStyle>
          <a:p>
            <a:r>
              <a:rPr lang="en-US" altLang="zh-CN" dirty="0">
                <a:ea typeface="+mj-ea"/>
              </a:rPr>
              <a:t>684−600=84</a:t>
            </a:r>
            <a:r>
              <a:rPr lang="zh-CN" altLang="en-US" b="0" dirty="0">
                <a:ea typeface="+mj-ea"/>
              </a:rPr>
              <a:t>（个）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E75A759A-8444-BD11-5F5B-529DE829DFB7}"/>
              </a:ext>
            </a:extLst>
          </p:cNvPr>
          <p:cNvSpPr txBox="1"/>
          <p:nvPr/>
        </p:nvSpPr>
        <p:spPr>
          <a:xfrm>
            <a:off x="983432" y="5445807"/>
            <a:ext cx="103105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dirty="0">
                <a:solidFill>
                  <a:srgbClr val="FF0000"/>
                </a:solidFill>
                <a:effectLst/>
                <a:latin typeface="+mj-ea"/>
                <a:ea typeface="+mj-ea"/>
              </a:rPr>
              <a:t>口</a:t>
            </a:r>
            <a:r>
              <a:rPr lang="zh-CN" altLang="en-US" sz="3600" dirty="0">
                <a:solidFill>
                  <a:srgbClr val="FF0000"/>
                </a:solidFill>
                <a:latin typeface="+mj-ea"/>
                <a:ea typeface="+mj-ea"/>
              </a:rPr>
              <a:t>答：准备</a:t>
            </a: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600</a:t>
            </a:r>
            <a:r>
              <a:rPr lang="zh-CN" altLang="en-US" sz="3600" dirty="0">
                <a:solidFill>
                  <a:srgbClr val="FF0000"/>
                </a:solidFill>
                <a:latin typeface="+mj-ea"/>
                <a:ea typeface="+mj-ea"/>
              </a:rPr>
              <a:t>个快递盒不够，还差</a:t>
            </a: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84</a:t>
            </a:r>
            <a:r>
              <a:rPr lang="zh-CN" altLang="en-US" sz="3600" dirty="0">
                <a:solidFill>
                  <a:srgbClr val="FF0000"/>
                </a:solidFill>
                <a:latin typeface="+mj-ea"/>
                <a:ea typeface="+mj-ea"/>
              </a:rPr>
              <a:t>个快递盒。</a:t>
            </a:r>
            <a:endParaRPr lang="zh-CN" altLang="en-US" sz="48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301367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13E63AD1-6218-C96F-6734-72EA89F97A4B}"/>
              </a:ext>
            </a:extLst>
          </p:cNvPr>
          <p:cNvSpPr txBox="1"/>
          <p:nvPr/>
        </p:nvSpPr>
        <p:spPr>
          <a:xfrm>
            <a:off x="1157199" y="1268760"/>
            <a:ext cx="1053405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把下面的竖式填写完整。</a:t>
            </a: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A9B03803-09EB-D8A7-DC55-14608F419F59}"/>
              </a:ext>
            </a:extLst>
          </p:cNvPr>
          <p:cNvSpPr/>
          <p:nvPr/>
        </p:nvSpPr>
        <p:spPr>
          <a:xfrm>
            <a:off x="500743" y="1321607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7642E0D8-787E-0AEF-1ADA-3110BEB848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1509326"/>
            <a:ext cx="388843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195957A9-89B0-7F1C-23F6-C71794D3623E}"/>
              </a:ext>
            </a:extLst>
          </p:cNvPr>
          <p:cNvGrpSpPr/>
          <p:nvPr/>
        </p:nvGrpSpPr>
        <p:grpSpPr>
          <a:xfrm>
            <a:off x="767408" y="2414415"/>
            <a:ext cx="3168352" cy="2184516"/>
            <a:chOff x="767408" y="2211801"/>
            <a:chExt cx="3168352" cy="2184516"/>
          </a:xfrm>
        </p:grpSpPr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8FCDF190-4DA1-F768-5D87-0CF236710C3B}"/>
                </a:ext>
              </a:extLst>
            </p:cNvPr>
            <p:cNvSpPr txBox="1"/>
            <p:nvPr/>
          </p:nvSpPr>
          <p:spPr>
            <a:xfrm>
              <a:off x="1415480" y="2212636"/>
              <a:ext cx="216024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marR="0" lvl="0" indent="0" defTabSz="914400" latinLnBrk="0">
                <a:lnSpc>
                  <a:spcPct val="120000"/>
                </a:lnSpc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defRPr>
              </a:lvl1pPr>
            </a:lstStyle>
            <a:p>
              <a:pPr algn="r">
                <a:lnSpc>
                  <a:spcPct val="100000"/>
                </a:lnSpc>
              </a:pPr>
              <a:r>
                <a:rPr lang="en-US" altLang="zh-CN" dirty="0"/>
                <a:t>3    </a:t>
              </a:r>
              <a:r>
                <a:rPr lang="en-US" altLang="zh-CN" dirty="0">
                  <a:solidFill>
                    <a:schemeClr val="bg1"/>
                  </a:solidFill>
                </a:rPr>
                <a:t>3</a:t>
              </a:r>
              <a:r>
                <a:rPr lang="en-US" altLang="zh-CN" dirty="0"/>
                <a:t>    6</a:t>
              </a:r>
              <a:endParaRPr lang="zh-CN" altLang="en-US" dirty="0"/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B2298C31-C4C8-AAC8-CA8E-2E1D0036B9B7}"/>
                </a:ext>
              </a:extLst>
            </p:cNvPr>
            <p:cNvSpPr txBox="1"/>
            <p:nvPr/>
          </p:nvSpPr>
          <p:spPr>
            <a:xfrm>
              <a:off x="767408" y="2976907"/>
              <a:ext cx="280831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marR="0" lvl="0" indent="0" defTabSz="914400" latinLnBrk="0">
                <a:lnSpc>
                  <a:spcPct val="120000"/>
                </a:lnSpc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defRPr>
              </a:lvl1pPr>
            </a:lstStyle>
            <a:p>
              <a:pPr algn="r">
                <a:lnSpc>
                  <a:spcPct val="100000"/>
                </a:lnSpc>
              </a:pPr>
              <a:r>
                <a:rPr lang="en-US" altLang="zh-CN" dirty="0"/>
                <a:t>+   4    </a:t>
              </a:r>
              <a:r>
                <a:rPr lang="en-US" altLang="zh-CN" dirty="0">
                  <a:solidFill>
                    <a:schemeClr val="tx1"/>
                  </a:solidFill>
                </a:rPr>
                <a:t>6    </a:t>
              </a:r>
              <a:r>
                <a:rPr lang="en-US" altLang="zh-CN" dirty="0">
                  <a:solidFill>
                    <a:schemeClr val="bg1"/>
                  </a:solidFill>
                </a:rPr>
                <a:t>6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CF54F387-0471-BDB7-9BB7-AA0AF2CC5A21}"/>
                </a:ext>
              </a:extLst>
            </p:cNvPr>
            <p:cNvSpPr/>
            <p:nvPr/>
          </p:nvSpPr>
          <p:spPr>
            <a:xfrm>
              <a:off x="2350403" y="2211801"/>
              <a:ext cx="648000" cy="648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D20BCD8A-3E15-93E4-6F61-AEB07022A02F}"/>
                </a:ext>
              </a:extLst>
            </p:cNvPr>
            <p:cNvSpPr txBox="1"/>
            <p:nvPr/>
          </p:nvSpPr>
          <p:spPr>
            <a:xfrm>
              <a:off x="767408" y="3749986"/>
              <a:ext cx="280831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marR="0" lvl="0" indent="0" defTabSz="914400" latinLnBrk="0">
                <a:lnSpc>
                  <a:spcPct val="120000"/>
                </a:lnSpc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defRPr>
              </a:lvl1pPr>
            </a:lstStyle>
            <a:p>
              <a:pPr algn="r">
                <a:lnSpc>
                  <a:spcPct val="100000"/>
                </a:lnSpc>
              </a:pPr>
              <a:r>
                <a:rPr lang="en-US" altLang="zh-CN" dirty="0"/>
                <a:t>8    0    9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48D4D20C-72A9-176E-25D6-A8ED02172880}"/>
                </a:ext>
              </a:extLst>
            </p:cNvPr>
            <p:cNvSpPr/>
            <p:nvPr/>
          </p:nvSpPr>
          <p:spPr>
            <a:xfrm>
              <a:off x="3033832" y="2976072"/>
              <a:ext cx="648000" cy="648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FB80BFD0-D927-A114-5FDC-938610DE9D43}"/>
                </a:ext>
              </a:extLst>
            </p:cNvPr>
            <p:cNvCxnSpPr/>
            <p:nvPr/>
          </p:nvCxnSpPr>
          <p:spPr>
            <a:xfrm>
              <a:off x="1088572" y="3749986"/>
              <a:ext cx="284718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CF7D0154-FF29-D46E-0E35-910080098491}"/>
              </a:ext>
            </a:extLst>
          </p:cNvPr>
          <p:cNvGrpSpPr/>
          <p:nvPr/>
        </p:nvGrpSpPr>
        <p:grpSpPr>
          <a:xfrm>
            <a:off x="4295800" y="2414415"/>
            <a:ext cx="3384376" cy="2184516"/>
            <a:chOff x="4403812" y="2211801"/>
            <a:chExt cx="3384376" cy="2184516"/>
          </a:xfrm>
        </p:grpSpPr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549222AE-3716-D87E-4183-318FE30084B3}"/>
                </a:ext>
              </a:extLst>
            </p:cNvPr>
            <p:cNvSpPr txBox="1"/>
            <p:nvPr/>
          </p:nvSpPr>
          <p:spPr>
            <a:xfrm>
              <a:off x="4763852" y="2212636"/>
              <a:ext cx="2664296" cy="64633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marR="0" lvl="0" indent="0" defTabSz="914400" latinLnBrk="0">
                <a:lnSpc>
                  <a:spcPct val="120000"/>
                </a:lnSpc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defRPr>
              </a:lvl1pPr>
            </a:lstStyle>
            <a:p>
              <a:pPr algn="r">
                <a:lnSpc>
                  <a:spcPct val="100000"/>
                </a:lnSpc>
              </a:pPr>
              <a:r>
                <a:rPr lang="en-US" altLang="zh-CN" dirty="0">
                  <a:solidFill>
                    <a:schemeClr val="bg1"/>
                  </a:solidFill>
                </a:rPr>
                <a:t>3</a:t>
              </a:r>
              <a:r>
                <a:rPr lang="en-US" altLang="zh-CN" dirty="0"/>
                <a:t>    3          </a:t>
              </a:r>
              <a:r>
                <a:rPr lang="en-US" altLang="zh-CN" dirty="0">
                  <a:solidFill>
                    <a:schemeClr val="bg1"/>
                  </a:solidFill>
                </a:rPr>
                <a:t>6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ED38FEA5-2762-D497-A527-D55FA8F3EE87}"/>
                </a:ext>
              </a:extLst>
            </p:cNvPr>
            <p:cNvSpPr txBox="1"/>
            <p:nvPr/>
          </p:nvSpPr>
          <p:spPr>
            <a:xfrm>
              <a:off x="4403812" y="2976907"/>
              <a:ext cx="3024336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marR="0" lvl="0" indent="0" defTabSz="914400" latinLnBrk="0">
                <a:lnSpc>
                  <a:spcPct val="120000"/>
                </a:lnSpc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defRPr>
              </a:lvl1pPr>
            </a:lstStyle>
            <a:p>
              <a:pPr algn="r">
                <a:lnSpc>
                  <a:spcPct val="100000"/>
                </a:lnSpc>
              </a:pPr>
              <a:r>
                <a:rPr lang="en-US" altLang="zh-CN" dirty="0"/>
                <a:t>−        5    </a:t>
              </a:r>
              <a:r>
                <a:rPr lang="en-US" altLang="zh-CN" dirty="0">
                  <a:solidFill>
                    <a:schemeClr val="tx1"/>
                  </a:solidFill>
                </a:rPr>
                <a:t>7    </a:t>
              </a:r>
              <a:r>
                <a:rPr lang="en-US" altLang="zh-CN" dirty="0">
                  <a:solidFill>
                    <a:schemeClr val="bg1"/>
                  </a:solidFill>
                </a:rPr>
                <a:t>6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094F080E-61BE-FE9E-7CA0-D8DB4ECEAA16}"/>
                </a:ext>
              </a:extLst>
            </p:cNvPr>
            <p:cNvSpPr txBox="1"/>
            <p:nvPr/>
          </p:nvSpPr>
          <p:spPr>
            <a:xfrm>
              <a:off x="4619836" y="3749986"/>
              <a:ext cx="280831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marR="0" lvl="0" indent="0" defTabSz="914400" latinLnBrk="0">
                <a:lnSpc>
                  <a:spcPct val="120000"/>
                </a:lnSpc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defRPr>
              </a:lvl1pPr>
            </a:lstStyle>
            <a:p>
              <a:pPr algn="r">
                <a:lnSpc>
                  <a:spcPct val="100000"/>
                </a:lnSpc>
              </a:pPr>
              <a:r>
                <a:rPr lang="en-US" altLang="zh-CN" dirty="0"/>
                <a:t>7    4    6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958559D1-875E-8556-B9DA-395C8DBB1074}"/>
                </a:ext>
              </a:extLst>
            </p:cNvPr>
            <p:cNvSpPr/>
            <p:nvPr/>
          </p:nvSpPr>
          <p:spPr>
            <a:xfrm>
              <a:off x="6886260" y="2976072"/>
              <a:ext cx="648000" cy="648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1791BD28-E7D2-63F0-62B0-433F74BFF41F}"/>
                </a:ext>
              </a:extLst>
            </p:cNvPr>
            <p:cNvCxnSpPr>
              <a:cxnSpLocks/>
            </p:cNvCxnSpPr>
            <p:nvPr/>
          </p:nvCxnSpPr>
          <p:spPr>
            <a:xfrm>
              <a:off x="4509068" y="3749986"/>
              <a:ext cx="327912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20A45647-4274-DC3C-7934-24AE31FF9D6B}"/>
                </a:ext>
              </a:extLst>
            </p:cNvPr>
            <p:cNvSpPr/>
            <p:nvPr/>
          </p:nvSpPr>
          <p:spPr>
            <a:xfrm>
              <a:off x="6204012" y="2211801"/>
              <a:ext cx="648000" cy="648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6B145A8A-8AF7-39F8-9BF0-11C9CAD67DB4}"/>
                </a:ext>
              </a:extLst>
            </p:cNvPr>
            <p:cNvSpPr/>
            <p:nvPr/>
          </p:nvSpPr>
          <p:spPr>
            <a:xfrm>
              <a:off x="4835932" y="2212561"/>
              <a:ext cx="648000" cy="648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E27EDDC2-2A42-70B3-9388-E9D05DE9CA60}"/>
                </a:ext>
              </a:extLst>
            </p:cNvPr>
            <p:cNvSpPr/>
            <p:nvPr/>
          </p:nvSpPr>
          <p:spPr>
            <a:xfrm>
              <a:off x="6886260" y="2211801"/>
              <a:ext cx="648000" cy="648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D948DC45-AA6A-B73C-F2A8-7F63EC1E583D}"/>
              </a:ext>
            </a:extLst>
          </p:cNvPr>
          <p:cNvGrpSpPr/>
          <p:nvPr/>
        </p:nvGrpSpPr>
        <p:grpSpPr>
          <a:xfrm>
            <a:off x="8040216" y="2386767"/>
            <a:ext cx="3384376" cy="2239812"/>
            <a:chOff x="8040216" y="2210968"/>
            <a:chExt cx="3384376" cy="2239812"/>
          </a:xfrm>
        </p:grpSpPr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E82E59E1-C2CC-508B-4234-8F2895D929DE}"/>
                </a:ext>
              </a:extLst>
            </p:cNvPr>
            <p:cNvSpPr txBox="1"/>
            <p:nvPr/>
          </p:nvSpPr>
          <p:spPr>
            <a:xfrm>
              <a:off x="8400256" y="2212636"/>
              <a:ext cx="2664296" cy="64633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marR="0" lvl="0" indent="0" defTabSz="914400" latinLnBrk="0">
                <a:lnSpc>
                  <a:spcPct val="120000"/>
                </a:lnSpc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defRPr>
              </a:lvl1pPr>
            </a:lstStyle>
            <a:p>
              <a:pPr algn="r">
                <a:lnSpc>
                  <a:spcPct val="100000"/>
                </a:lnSpc>
              </a:pPr>
              <a:r>
                <a:rPr lang="en-US" altLang="zh-CN" dirty="0">
                  <a:solidFill>
                    <a:schemeClr val="tx1"/>
                  </a:solidFill>
                </a:rPr>
                <a:t>9    5    </a:t>
              </a:r>
              <a:r>
                <a:rPr lang="en-US" altLang="zh-CN" dirty="0">
                  <a:solidFill>
                    <a:schemeClr val="bg1"/>
                  </a:solidFill>
                </a:rPr>
                <a:t>6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701BCD1E-715E-B80D-E23A-CF60E5D77206}"/>
                </a:ext>
              </a:extLst>
            </p:cNvPr>
            <p:cNvSpPr txBox="1"/>
            <p:nvPr/>
          </p:nvSpPr>
          <p:spPr>
            <a:xfrm>
              <a:off x="8040216" y="2976907"/>
              <a:ext cx="3024336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marR="0" lvl="0" indent="0" defTabSz="914400" latinLnBrk="0">
                <a:lnSpc>
                  <a:spcPct val="120000"/>
                </a:lnSpc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defRPr>
              </a:lvl1pPr>
            </a:lstStyle>
            <a:p>
              <a:pPr algn="r">
                <a:lnSpc>
                  <a:spcPct val="100000"/>
                </a:lnSpc>
              </a:pPr>
              <a:r>
                <a:rPr lang="en-US" altLang="zh-CN" dirty="0"/>
                <a:t>+        3    </a:t>
              </a:r>
              <a:r>
                <a:rPr lang="en-US" altLang="zh-CN" dirty="0">
                  <a:solidFill>
                    <a:schemeClr val="bg1"/>
                  </a:solidFill>
                </a:rPr>
                <a:t>7</a:t>
              </a:r>
              <a:r>
                <a:rPr lang="en-US" altLang="zh-CN" dirty="0">
                  <a:solidFill>
                    <a:schemeClr val="tx1"/>
                  </a:solidFill>
                </a:rPr>
                <a:t>    6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57133826-6B0D-1A04-93E1-D7D3C5348E35}"/>
                </a:ext>
              </a:extLst>
            </p:cNvPr>
            <p:cNvSpPr txBox="1"/>
            <p:nvPr/>
          </p:nvSpPr>
          <p:spPr>
            <a:xfrm>
              <a:off x="8145472" y="3749986"/>
              <a:ext cx="291908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marR="0" lvl="0" indent="0" defTabSz="914400" latinLnBrk="0">
                <a:lnSpc>
                  <a:spcPct val="120000"/>
                </a:lnSpc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defRPr>
              </a:lvl1pPr>
            </a:lstStyle>
            <a:p>
              <a:pPr algn="r">
                <a:lnSpc>
                  <a:spcPct val="100000"/>
                </a:lnSpc>
              </a:pPr>
              <a:r>
                <a:rPr lang="en-US" altLang="zh-CN" dirty="0"/>
                <a:t>7    7    3    4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75E767EA-C18B-C1B9-B916-66D7350676F1}"/>
                </a:ext>
              </a:extLst>
            </p:cNvPr>
            <p:cNvSpPr/>
            <p:nvPr/>
          </p:nvSpPr>
          <p:spPr>
            <a:xfrm>
              <a:off x="9842616" y="2976072"/>
              <a:ext cx="648000" cy="648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0" name="直接连接符 29">
              <a:extLst>
                <a:ext uri="{FF2B5EF4-FFF2-40B4-BE49-F238E27FC236}">
                  <a16:creationId xmlns:a16="http://schemas.microsoft.com/office/drawing/2014/main" id="{89CEC8B0-2F4A-011E-64CD-8F38AAC10304}"/>
                </a:ext>
              </a:extLst>
            </p:cNvPr>
            <p:cNvCxnSpPr>
              <a:cxnSpLocks/>
            </p:cNvCxnSpPr>
            <p:nvPr/>
          </p:nvCxnSpPr>
          <p:spPr>
            <a:xfrm>
              <a:off x="8145472" y="3749986"/>
              <a:ext cx="327912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5E336ABA-B52E-6969-CB73-C6C7A02965A4}"/>
                </a:ext>
              </a:extLst>
            </p:cNvPr>
            <p:cNvSpPr/>
            <p:nvPr/>
          </p:nvSpPr>
          <p:spPr>
            <a:xfrm>
              <a:off x="10522664" y="2210968"/>
              <a:ext cx="648000" cy="648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B2F6A6B9-38F4-288B-4BA8-876DEA0FFEAB}"/>
                </a:ext>
              </a:extLst>
            </p:cNvPr>
            <p:cNvSpPr/>
            <p:nvPr/>
          </p:nvSpPr>
          <p:spPr>
            <a:xfrm>
              <a:off x="8472336" y="3802780"/>
              <a:ext cx="648000" cy="648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11F372DD-42A5-4358-7B62-3AD9FB6DD588}"/>
                </a:ext>
              </a:extLst>
            </p:cNvPr>
            <p:cNvSpPr/>
            <p:nvPr/>
          </p:nvSpPr>
          <p:spPr>
            <a:xfrm>
              <a:off x="9157476" y="3802780"/>
              <a:ext cx="648000" cy="648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4" name="文本框 33">
            <a:extLst>
              <a:ext uri="{FF2B5EF4-FFF2-40B4-BE49-F238E27FC236}">
                <a16:creationId xmlns:a16="http://schemas.microsoft.com/office/drawing/2014/main" id="{489B3FF8-2907-CC44-AF8F-F2F234466206}"/>
              </a:ext>
            </a:extLst>
          </p:cNvPr>
          <p:cNvSpPr txBox="1"/>
          <p:nvPr/>
        </p:nvSpPr>
        <p:spPr>
          <a:xfrm>
            <a:off x="3180330" y="3177852"/>
            <a:ext cx="5901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3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7959BC03-6B83-A9D3-0487-F1F5FD445DE0}"/>
              </a:ext>
            </a:extLst>
          </p:cNvPr>
          <p:cNvSpPr txBox="1"/>
          <p:nvPr/>
        </p:nvSpPr>
        <p:spPr>
          <a:xfrm>
            <a:off x="2467333" y="2415250"/>
            <a:ext cx="5901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4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69843332-8613-8103-9D2B-A1A32C00076E}"/>
              </a:ext>
            </a:extLst>
          </p:cNvPr>
          <p:cNvSpPr txBox="1"/>
          <p:nvPr/>
        </p:nvSpPr>
        <p:spPr>
          <a:xfrm>
            <a:off x="2162673" y="3516914"/>
            <a:ext cx="5901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1</a:t>
            </a:r>
            <a:endParaRPr lang="zh-CN" altLang="en-US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B8B47177-EB58-0754-4A52-C321714BD1D8}"/>
              </a:ext>
            </a:extLst>
          </p:cNvPr>
          <p:cNvSpPr txBox="1"/>
          <p:nvPr/>
        </p:nvSpPr>
        <p:spPr>
          <a:xfrm>
            <a:off x="4857882" y="2415250"/>
            <a:ext cx="5901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1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8" name="椭圆 37">
            <a:extLst>
              <a:ext uri="{FF2B5EF4-FFF2-40B4-BE49-F238E27FC236}">
                <a16:creationId xmlns:a16="http://schemas.microsoft.com/office/drawing/2014/main" id="{9298A5A2-41AF-0AA2-AE8A-4065D53233F6}"/>
              </a:ext>
            </a:extLst>
          </p:cNvPr>
          <p:cNvSpPr/>
          <p:nvPr/>
        </p:nvSpPr>
        <p:spPr>
          <a:xfrm>
            <a:off x="5707320" y="2234384"/>
            <a:ext cx="71515" cy="7151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>
            <a:extLst>
              <a:ext uri="{FF2B5EF4-FFF2-40B4-BE49-F238E27FC236}">
                <a16:creationId xmlns:a16="http://schemas.microsoft.com/office/drawing/2014/main" id="{A29931AF-2A2E-DC06-5061-10A89A395C49}"/>
              </a:ext>
            </a:extLst>
          </p:cNvPr>
          <p:cNvSpPr/>
          <p:nvPr/>
        </p:nvSpPr>
        <p:spPr>
          <a:xfrm>
            <a:off x="5051920" y="2234384"/>
            <a:ext cx="71515" cy="7151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0057F7CF-9D69-5EC0-A5FD-B5D4FEC47075}"/>
              </a:ext>
            </a:extLst>
          </p:cNvPr>
          <p:cNvSpPr txBox="1"/>
          <p:nvPr/>
        </p:nvSpPr>
        <p:spPr>
          <a:xfrm>
            <a:off x="6223135" y="2415250"/>
            <a:ext cx="5901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1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8FED77F4-A478-17BA-B26A-B54D321CDE54}"/>
              </a:ext>
            </a:extLst>
          </p:cNvPr>
          <p:cNvSpPr txBox="1"/>
          <p:nvPr/>
        </p:nvSpPr>
        <p:spPr>
          <a:xfrm>
            <a:off x="6896018" y="2413919"/>
            <a:ext cx="5901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8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3229480D-4F48-2377-99E4-E18CC7F10F41}"/>
              </a:ext>
            </a:extLst>
          </p:cNvPr>
          <p:cNvSpPr txBox="1"/>
          <p:nvPr/>
        </p:nvSpPr>
        <p:spPr>
          <a:xfrm>
            <a:off x="6896018" y="3193748"/>
            <a:ext cx="5901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2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0641E0F0-40A8-C9AF-921B-9861F9EA7963}"/>
              </a:ext>
            </a:extLst>
          </p:cNvPr>
          <p:cNvSpPr txBox="1"/>
          <p:nvPr/>
        </p:nvSpPr>
        <p:spPr>
          <a:xfrm>
            <a:off x="4673496" y="4656724"/>
            <a:ext cx="323293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dirty="0">
                <a:solidFill>
                  <a:srgbClr val="FF0000"/>
                </a:solidFill>
                <a:effectLst/>
                <a:latin typeface="+mj-ea"/>
                <a:ea typeface="+mj-ea"/>
              </a:rPr>
              <a:t>答案不唯一。</a:t>
            </a:r>
            <a:endParaRPr lang="zh-CN" altLang="en-US" sz="48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06BC5000-A1CA-40F4-4607-CA9588788A78}"/>
              </a:ext>
            </a:extLst>
          </p:cNvPr>
          <p:cNvSpPr txBox="1"/>
          <p:nvPr/>
        </p:nvSpPr>
        <p:spPr>
          <a:xfrm>
            <a:off x="10632504" y="2413919"/>
            <a:ext cx="5901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8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808B6B7E-9411-CF72-50FE-E45C08A1A6F5}"/>
              </a:ext>
            </a:extLst>
          </p:cNvPr>
          <p:cNvSpPr txBox="1"/>
          <p:nvPr/>
        </p:nvSpPr>
        <p:spPr>
          <a:xfrm>
            <a:off x="10482525" y="3516914"/>
            <a:ext cx="5901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1</a:t>
            </a:r>
            <a:endParaRPr lang="zh-CN" altLang="en-US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E1F7765C-D29E-9CAC-C028-85D48FED4FA8}"/>
              </a:ext>
            </a:extLst>
          </p:cNvPr>
          <p:cNvSpPr txBox="1"/>
          <p:nvPr/>
        </p:nvSpPr>
        <p:spPr>
          <a:xfrm>
            <a:off x="9961700" y="3160680"/>
            <a:ext cx="5901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7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7EF2B7EF-4D25-1609-5928-398D68207F50}"/>
              </a:ext>
            </a:extLst>
          </p:cNvPr>
          <p:cNvSpPr txBox="1"/>
          <p:nvPr/>
        </p:nvSpPr>
        <p:spPr>
          <a:xfrm>
            <a:off x="9537806" y="3516914"/>
            <a:ext cx="5901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1</a:t>
            </a:r>
            <a:endParaRPr lang="zh-CN" altLang="en-US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BEB22C4A-D0FB-5504-A33B-AA49235CA6CF}"/>
              </a:ext>
            </a:extLst>
          </p:cNvPr>
          <p:cNvSpPr txBox="1"/>
          <p:nvPr/>
        </p:nvSpPr>
        <p:spPr>
          <a:xfrm>
            <a:off x="9282233" y="3969774"/>
            <a:ext cx="5901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3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BB3041BC-BDAC-F1B6-B3B0-9DBD40A5F71E}"/>
              </a:ext>
            </a:extLst>
          </p:cNvPr>
          <p:cNvSpPr txBox="1"/>
          <p:nvPr/>
        </p:nvSpPr>
        <p:spPr>
          <a:xfrm>
            <a:off x="8596897" y="3969774"/>
            <a:ext cx="5901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1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37165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6" grpId="0"/>
      <p:bldP spid="37" grpId="0"/>
      <p:bldP spid="38" grpId="0" animBg="1"/>
      <p:bldP spid="39" grpId="0" animBg="1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EF1C4BA-3179-40DF-5839-D5E41DDAD7FE}"/>
              </a:ext>
            </a:extLst>
          </p:cNvPr>
          <p:cNvSpPr txBox="1"/>
          <p:nvPr/>
        </p:nvSpPr>
        <p:spPr>
          <a:xfrm>
            <a:off x="1157199" y="1034074"/>
            <a:ext cx="10534058" cy="20231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小宇计算两个三位数相加时，把一个加数十位上的</a:t>
            </a: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6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错看成了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8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，把另一个加数百位上的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5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错看成了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，算得的结果是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569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。这道题正确的计算结果是多少？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507C20F3-976D-E4C1-FE17-31299FC69650}"/>
              </a:ext>
            </a:extLst>
          </p:cNvPr>
          <p:cNvSpPr/>
          <p:nvPr/>
        </p:nvSpPr>
        <p:spPr>
          <a:xfrm>
            <a:off x="500743" y="1086921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979AC668-9549-61D9-2E56-3459414060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1464" y="602026"/>
            <a:ext cx="367240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74133294-2703-0FC4-4CD7-6878C11E3596}"/>
              </a:ext>
            </a:extLst>
          </p:cNvPr>
          <p:cNvGrpSpPr/>
          <p:nvPr/>
        </p:nvGrpSpPr>
        <p:grpSpPr>
          <a:xfrm>
            <a:off x="1559496" y="3429000"/>
            <a:ext cx="3168352" cy="2184516"/>
            <a:chOff x="767408" y="2211801"/>
            <a:chExt cx="3168352" cy="2184516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9F1CBB24-8343-306A-4CC1-6875D0C1F1D8}"/>
                </a:ext>
              </a:extLst>
            </p:cNvPr>
            <p:cNvSpPr txBox="1"/>
            <p:nvPr/>
          </p:nvSpPr>
          <p:spPr>
            <a:xfrm>
              <a:off x="1415480" y="2212636"/>
              <a:ext cx="216024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marR="0" lvl="0" indent="0" defTabSz="914400" latinLnBrk="0">
                <a:lnSpc>
                  <a:spcPct val="120000"/>
                </a:lnSpc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defRPr>
              </a:lvl1pPr>
            </a:lstStyle>
            <a:p>
              <a:pPr algn="r">
                <a:lnSpc>
                  <a:spcPct val="100000"/>
                </a:lnSpc>
              </a:pPr>
              <a:r>
                <a:rPr lang="en-US" altLang="zh-CN" dirty="0">
                  <a:solidFill>
                    <a:schemeClr val="tx1"/>
                  </a:solidFill>
                </a:rPr>
                <a:t>3    </a:t>
              </a:r>
              <a:r>
                <a:rPr lang="en-US" altLang="zh-CN" dirty="0">
                  <a:solidFill>
                    <a:srgbClr val="FF0000"/>
                  </a:solidFill>
                </a:rPr>
                <a:t>8</a:t>
              </a:r>
              <a:r>
                <a:rPr lang="en-US" altLang="zh-CN" dirty="0">
                  <a:solidFill>
                    <a:schemeClr val="tx1"/>
                  </a:solidFill>
                </a:rPr>
                <a:t>    </a:t>
              </a:r>
              <a:r>
                <a:rPr lang="en-US" altLang="zh-CN" dirty="0">
                  <a:solidFill>
                    <a:schemeClr val="bg1"/>
                  </a:solidFill>
                </a:rPr>
                <a:t>6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296AAE3E-59E1-BFFB-534D-628A7519B337}"/>
                </a:ext>
              </a:extLst>
            </p:cNvPr>
            <p:cNvSpPr txBox="1"/>
            <p:nvPr/>
          </p:nvSpPr>
          <p:spPr>
            <a:xfrm>
              <a:off x="767408" y="2976907"/>
              <a:ext cx="280831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marR="0" lvl="0" indent="0" defTabSz="914400" latinLnBrk="0">
                <a:lnSpc>
                  <a:spcPct val="120000"/>
                </a:lnSpc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defRPr>
              </a:lvl1pPr>
            </a:lstStyle>
            <a:p>
              <a:pPr algn="r">
                <a:lnSpc>
                  <a:spcPct val="100000"/>
                </a:lnSpc>
              </a:pPr>
              <a:r>
                <a:rPr lang="en-US" altLang="zh-CN" dirty="0">
                  <a:solidFill>
                    <a:srgbClr val="FF0000"/>
                  </a:solidFill>
                </a:rPr>
                <a:t>+   3</a:t>
              </a:r>
              <a:r>
                <a:rPr lang="en-US" altLang="zh-CN" dirty="0"/>
                <a:t>    </a:t>
              </a:r>
              <a:r>
                <a:rPr lang="en-US" altLang="zh-CN" dirty="0">
                  <a:solidFill>
                    <a:schemeClr val="bg1"/>
                  </a:solidFill>
                </a:rPr>
                <a:t>6</a:t>
              </a:r>
              <a:r>
                <a:rPr lang="en-US" altLang="zh-CN" dirty="0">
                  <a:solidFill>
                    <a:schemeClr val="tx1"/>
                  </a:solidFill>
                </a:rPr>
                <a:t>    </a:t>
              </a:r>
              <a:r>
                <a:rPr lang="en-US" altLang="zh-CN" dirty="0">
                  <a:solidFill>
                    <a:schemeClr val="bg1"/>
                  </a:solidFill>
                </a:rPr>
                <a:t>6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438D8419-41AF-84D2-9331-8293372AEE7D}"/>
                </a:ext>
              </a:extLst>
            </p:cNvPr>
            <p:cNvSpPr/>
            <p:nvPr/>
          </p:nvSpPr>
          <p:spPr>
            <a:xfrm>
              <a:off x="1638736" y="2211801"/>
              <a:ext cx="648000" cy="648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B108593F-DD2B-81C4-C6D6-8FD5CB482425}"/>
                </a:ext>
              </a:extLst>
            </p:cNvPr>
            <p:cNvSpPr txBox="1"/>
            <p:nvPr/>
          </p:nvSpPr>
          <p:spPr>
            <a:xfrm>
              <a:off x="767408" y="3749986"/>
              <a:ext cx="280831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marR="0" lvl="0" indent="0" defTabSz="914400" latinLnBrk="0">
                <a:lnSpc>
                  <a:spcPct val="120000"/>
                </a:lnSpc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defRPr>
              </a:lvl1pPr>
            </a:lstStyle>
            <a:p>
              <a:pPr algn="r">
                <a:lnSpc>
                  <a:spcPct val="100000"/>
                </a:lnSpc>
              </a:pPr>
              <a:r>
                <a:rPr lang="en-US" altLang="zh-CN" dirty="0">
                  <a:solidFill>
                    <a:srgbClr val="FF0000"/>
                  </a:solidFill>
                </a:rPr>
                <a:t>5    6    9</a:t>
              </a:r>
              <a:endParaRPr lang="zh-CN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9A65AD65-A36E-7E4E-3B6E-F8746D29068A}"/>
                </a:ext>
              </a:extLst>
            </p:cNvPr>
            <p:cNvSpPr/>
            <p:nvPr/>
          </p:nvSpPr>
          <p:spPr>
            <a:xfrm>
              <a:off x="3033832" y="2976072"/>
              <a:ext cx="648000" cy="648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F6D996C6-B50E-DF76-0A3B-CE31AEBD8805}"/>
                </a:ext>
              </a:extLst>
            </p:cNvPr>
            <p:cNvCxnSpPr/>
            <p:nvPr/>
          </p:nvCxnSpPr>
          <p:spPr>
            <a:xfrm>
              <a:off x="1088572" y="3749986"/>
              <a:ext cx="284718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975187D3-BFBA-8D62-53FD-7A570F4D837E}"/>
                </a:ext>
              </a:extLst>
            </p:cNvPr>
            <p:cNvSpPr/>
            <p:nvPr/>
          </p:nvSpPr>
          <p:spPr>
            <a:xfrm>
              <a:off x="2350403" y="2976072"/>
              <a:ext cx="648000" cy="648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48DDC969-E6CF-A626-68EB-FA5D94397982}"/>
                </a:ext>
              </a:extLst>
            </p:cNvPr>
            <p:cNvSpPr/>
            <p:nvPr/>
          </p:nvSpPr>
          <p:spPr>
            <a:xfrm>
              <a:off x="3033832" y="2211801"/>
              <a:ext cx="648000" cy="648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0A634D0F-BCAF-50B1-D1F0-5816292D4614}"/>
              </a:ext>
            </a:extLst>
          </p:cNvPr>
          <p:cNvGrpSpPr/>
          <p:nvPr/>
        </p:nvGrpSpPr>
        <p:grpSpPr>
          <a:xfrm>
            <a:off x="4762524" y="3429000"/>
            <a:ext cx="3168352" cy="1538185"/>
            <a:chOff x="767408" y="2211801"/>
            <a:chExt cx="3168352" cy="1538185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7C2D0CF2-ABF4-E878-976A-9506CBC41EC5}"/>
                </a:ext>
              </a:extLst>
            </p:cNvPr>
            <p:cNvSpPr txBox="1"/>
            <p:nvPr/>
          </p:nvSpPr>
          <p:spPr>
            <a:xfrm>
              <a:off x="1415480" y="2212636"/>
              <a:ext cx="216024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marR="0" lvl="0" indent="0" defTabSz="914400" latinLnBrk="0">
                <a:lnSpc>
                  <a:spcPct val="120000"/>
                </a:lnSpc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defRPr>
              </a:lvl1pPr>
            </a:lstStyle>
            <a:p>
              <a:pPr algn="r">
                <a:lnSpc>
                  <a:spcPct val="100000"/>
                </a:lnSpc>
              </a:pPr>
              <a:r>
                <a:rPr lang="en-US" altLang="zh-CN" dirty="0">
                  <a:solidFill>
                    <a:schemeClr val="tx1"/>
                  </a:solidFill>
                </a:rPr>
                <a:t>3    </a:t>
              </a:r>
              <a:r>
                <a:rPr lang="en-US" altLang="zh-CN" dirty="0">
                  <a:solidFill>
                    <a:srgbClr val="FF0000"/>
                  </a:solidFill>
                </a:rPr>
                <a:t>6</a:t>
              </a:r>
              <a:r>
                <a:rPr lang="en-US" altLang="zh-CN" dirty="0">
                  <a:solidFill>
                    <a:schemeClr val="tx1"/>
                  </a:solidFill>
                </a:rPr>
                <a:t>    </a:t>
              </a:r>
              <a:r>
                <a:rPr lang="en-US" altLang="zh-CN" dirty="0">
                  <a:solidFill>
                    <a:schemeClr val="bg1"/>
                  </a:solidFill>
                </a:rPr>
                <a:t>6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3447E685-7541-AE34-688C-96000817CCC9}"/>
                </a:ext>
              </a:extLst>
            </p:cNvPr>
            <p:cNvSpPr txBox="1"/>
            <p:nvPr/>
          </p:nvSpPr>
          <p:spPr>
            <a:xfrm>
              <a:off x="767408" y="2976907"/>
              <a:ext cx="280831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marR="0" lvl="0" indent="0" defTabSz="914400" latinLnBrk="0">
                <a:lnSpc>
                  <a:spcPct val="120000"/>
                </a:lnSpc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defRPr>
              </a:lvl1pPr>
            </a:lstStyle>
            <a:p>
              <a:pPr algn="r">
                <a:lnSpc>
                  <a:spcPct val="100000"/>
                </a:lnSpc>
              </a:pPr>
              <a:r>
                <a:rPr lang="en-US" altLang="zh-CN" dirty="0">
                  <a:solidFill>
                    <a:srgbClr val="FF0000"/>
                  </a:solidFill>
                </a:rPr>
                <a:t>+   5</a:t>
              </a:r>
              <a:r>
                <a:rPr lang="en-US" altLang="zh-CN" dirty="0"/>
                <a:t>    </a:t>
              </a:r>
              <a:r>
                <a:rPr lang="en-US" altLang="zh-CN" dirty="0">
                  <a:solidFill>
                    <a:schemeClr val="bg1"/>
                  </a:solidFill>
                </a:rPr>
                <a:t>6</a:t>
              </a:r>
              <a:r>
                <a:rPr lang="en-US" altLang="zh-CN" dirty="0">
                  <a:solidFill>
                    <a:schemeClr val="tx1"/>
                  </a:solidFill>
                </a:rPr>
                <a:t>    </a:t>
              </a:r>
              <a:r>
                <a:rPr lang="en-US" altLang="zh-CN" dirty="0">
                  <a:solidFill>
                    <a:schemeClr val="bg1"/>
                  </a:solidFill>
                </a:rPr>
                <a:t>6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8BB6E21E-709E-A580-D6A1-E1F3A8F1BA18}"/>
                </a:ext>
              </a:extLst>
            </p:cNvPr>
            <p:cNvSpPr/>
            <p:nvPr/>
          </p:nvSpPr>
          <p:spPr>
            <a:xfrm>
              <a:off x="1638736" y="2211801"/>
              <a:ext cx="648000" cy="648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7BD1B864-0F13-FFCD-BB02-90F0EAB34E92}"/>
                </a:ext>
              </a:extLst>
            </p:cNvPr>
            <p:cNvSpPr/>
            <p:nvPr/>
          </p:nvSpPr>
          <p:spPr>
            <a:xfrm>
              <a:off x="3033832" y="2976072"/>
              <a:ext cx="648000" cy="648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442F9C23-44A6-9BAF-6117-FDE327199A80}"/>
                </a:ext>
              </a:extLst>
            </p:cNvPr>
            <p:cNvCxnSpPr/>
            <p:nvPr/>
          </p:nvCxnSpPr>
          <p:spPr>
            <a:xfrm>
              <a:off x="1088572" y="3749986"/>
              <a:ext cx="284718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54461C5E-2045-C69A-FDD0-7330F9708EB7}"/>
                </a:ext>
              </a:extLst>
            </p:cNvPr>
            <p:cNvSpPr/>
            <p:nvPr/>
          </p:nvSpPr>
          <p:spPr>
            <a:xfrm>
              <a:off x="2350403" y="2976072"/>
              <a:ext cx="648000" cy="648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0F73BC9E-026C-88B3-984D-632BE9AD7538}"/>
                </a:ext>
              </a:extLst>
            </p:cNvPr>
            <p:cNvSpPr/>
            <p:nvPr/>
          </p:nvSpPr>
          <p:spPr>
            <a:xfrm>
              <a:off x="3033832" y="2211801"/>
              <a:ext cx="648000" cy="648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" name="文本框 24">
            <a:extLst>
              <a:ext uri="{FF2B5EF4-FFF2-40B4-BE49-F238E27FC236}">
                <a16:creationId xmlns:a16="http://schemas.microsoft.com/office/drawing/2014/main" id="{0DEBA167-F9EE-C6E1-14E6-637A463282A7}"/>
              </a:ext>
            </a:extLst>
          </p:cNvPr>
          <p:cNvSpPr txBox="1"/>
          <p:nvPr/>
        </p:nvSpPr>
        <p:spPr>
          <a:xfrm>
            <a:off x="3268212" y="4192437"/>
            <a:ext cx="5901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8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CF0E3EBE-E4A0-59D8-4EF4-77C6F696F222}"/>
              </a:ext>
            </a:extLst>
          </p:cNvPr>
          <p:cNvSpPr txBox="1"/>
          <p:nvPr/>
        </p:nvSpPr>
        <p:spPr>
          <a:xfrm>
            <a:off x="2569879" y="3429835"/>
            <a:ext cx="5901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1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DFD71571-61BE-524C-89D7-FF3C41B3126D}"/>
              </a:ext>
            </a:extLst>
          </p:cNvPr>
          <p:cNvSpPr txBox="1"/>
          <p:nvPr/>
        </p:nvSpPr>
        <p:spPr>
          <a:xfrm>
            <a:off x="5772350" y="3429835"/>
            <a:ext cx="5901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1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98E166C2-9E5A-07FE-4C8B-83D6B7B81720}"/>
              </a:ext>
            </a:extLst>
          </p:cNvPr>
          <p:cNvSpPr txBox="1"/>
          <p:nvPr/>
        </p:nvSpPr>
        <p:spPr>
          <a:xfrm>
            <a:off x="6461372" y="4192437"/>
            <a:ext cx="5901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8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3E99E5D6-0AB4-02C7-CB3F-D1FA4981C864}"/>
              </a:ext>
            </a:extLst>
          </p:cNvPr>
          <p:cNvSpPr txBox="1"/>
          <p:nvPr/>
        </p:nvSpPr>
        <p:spPr>
          <a:xfrm>
            <a:off x="7167995" y="4983933"/>
            <a:ext cx="5901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9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132E52E2-1736-85AC-ECF8-8C15CE7B28FE}"/>
              </a:ext>
            </a:extLst>
          </p:cNvPr>
          <p:cNvSpPr txBox="1"/>
          <p:nvPr/>
        </p:nvSpPr>
        <p:spPr>
          <a:xfrm>
            <a:off x="6464118" y="4967184"/>
            <a:ext cx="5901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4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61C847E5-76B2-F388-8DC0-787562E7CB79}"/>
              </a:ext>
            </a:extLst>
          </p:cNvPr>
          <p:cNvSpPr txBox="1"/>
          <p:nvPr/>
        </p:nvSpPr>
        <p:spPr>
          <a:xfrm>
            <a:off x="5774842" y="4967184"/>
            <a:ext cx="5901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7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A522B305-5368-652A-E9BD-32ACF87E165D}"/>
              </a:ext>
            </a:extLst>
          </p:cNvPr>
          <p:cNvSpPr txBox="1"/>
          <p:nvPr/>
        </p:nvSpPr>
        <p:spPr>
          <a:xfrm>
            <a:off x="2829718" y="4522268"/>
            <a:ext cx="5901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1</a:t>
            </a:r>
            <a:endParaRPr lang="zh-CN" altLang="en-US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4657473E-33C6-D6DB-AE68-B91A0F8DB9FB}"/>
              </a:ext>
            </a:extLst>
          </p:cNvPr>
          <p:cNvSpPr txBox="1"/>
          <p:nvPr/>
        </p:nvSpPr>
        <p:spPr>
          <a:xfrm>
            <a:off x="6048685" y="4522268"/>
            <a:ext cx="5901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1</a:t>
            </a:r>
            <a:endParaRPr lang="zh-CN" altLang="en-US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A55E4E24-7BBD-E356-15E6-AA33630C163A}"/>
              </a:ext>
            </a:extLst>
          </p:cNvPr>
          <p:cNvSpPr txBox="1"/>
          <p:nvPr/>
        </p:nvSpPr>
        <p:spPr>
          <a:xfrm>
            <a:off x="8606322" y="3722647"/>
            <a:ext cx="3024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+mn-lt"/>
              </a:defRPr>
            </a:lvl1pPr>
          </a:lstStyle>
          <a:p>
            <a:r>
              <a:rPr lang="en-US" altLang="zh-CN" dirty="0"/>
              <a:t>569−20=549</a:t>
            </a:r>
            <a:endParaRPr lang="zh-CN" altLang="en-US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0208A994-1B4A-3A6D-EA28-E99DE033F456}"/>
              </a:ext>
            </a:extLst>
          </p:cNvPr>
          <p:cNvSpPr txBox="1"/>
          <p:nvPr/>
        </p:nvSpPr>
        <p:spPr>
          <a:xfrm>
            <a:off x="8606322" y="4537448"/>
            <a:ext cx="3178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+mn-lt"/>
              </a:defRPr>
            </a:lvl1pPr>
          </a:lstStyle>
          <a:p>
            <a:r>
              <a:rPr lang="en-US" altLang="zh-CN" dirty="0"/>
              <a:t>549+200=749</a:t>
            </a:r>
            <a:endParaRPr lang="zh-CN" altLang="en-US" dirty="0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A90098E9-D4C7-7B46-85CD-D87CAA788F22}"/>
              </a:ext>
            </a:extLst>
          </p:cNvPr>
          <p:cNvSpPr txBox="1"/>
          <p:nvPr/>
        </p:nvSpPr>
        <p:spPr>
          <a:xfrm>
            <a:off x="1762082" y="5733256"/>
            <a:ext cx="83529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dirty="0">
                <a:solidFill>
                  <a:srgbClr val="FF0000"/>
                </a:solidFill>
                <a:effectLst/>
                <a:latin typeface="+mj-ea"/>
                <a:ea typeface="+mj-ea"/>
              </a:rPr>
              <a:t>口答：这到题正确的计算结果是</a:t>
            </a:r>
            <a:r>
              <a:rPr lang="en-US" altLang="zh-CN" sz="3600" b="1" dirty="0">
                <a:solidFill>
                  <a:srgbClr val="FF0000"/>
                </a:solidFill>
                <a:effectLst/>
                <a:latin typeface="+mn-lt"/>
                <a:ea typeface="+mj-ea"/>
              </a:rPr>
              <a:t>749</a:t>
            </a:r>
            <a:r>
              <a:rPr lang="zh-CN" altLang="en-US" sz="3600" dirty="0">
                <a:solidFill>
                  <a:srgbClr val="FF0000"/>
                </a:solidFill>
                <a:effectLst/>
                <a:latin typeface="+mj-ea"/>
                <a:ea typeface="+mj-ea"/>
              </a:rPr>
              <a:t>。</a:t>
            </a:r>
            <a:endParaRPr lang="zh-CN" altLang="en-US" sz="48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18B35C0C-1886-0768-87DD-C4AF908B9C87}"/>
              </a:ext>
            </a:extLst>
          </p:cNvPr>
          <p:cNvSpPr txBox="1"/>
          <p:nvPr/>
        </p:nvSpPr>
        <p:spPr>
          <a:xfrm>
            <a:off x="7842215" y="3032171"/>
            <a:ext cx="20313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>
                <a:solidFill>
                  <a:srgbClr val="FF0000"/>
                </a:solidFill>
                <a:effectLst/>
                <a:latin typeface="+mj-ea"/>
                <a:ea typeface="+mj-ea"/>
              </a:defRPr>
            </a:lvl1pPr>
          </a:lstStyle>
          <a:p>
            <a:r>
              <a:rPr lang="zh-CN" altLang="en-US" dirty="0"/>
              <a:t>方法二：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21EA5803-7321-4D0E-3F52-3FBC66788F95}"/>
              </a:ext>
            </a:extLst>
          </p:cNvPr>
          <p:cNvSpPr txBox="1"/>
          <p:nvPr/>
        </p:nvSpPr>
        <p:spPr>
          <a:xfrm>
            <a:off x="623392" y="3032171"/>
            <a:ext cx="20313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>
                <a:solidFill>
                  <a:srgbClr val="FF0000"/>
                </a:solidFill>
                <a:effectLst/>
                <a:latin typeface="+mj-ea"/>
                <a:ea typeface="+mj-ea"/>
              </a:defRPr>
            </a:lvl1pPr>
          </a:lstStyle>
          <a:p>
            <a:r>
              <a:rPr lang="zh-CN" altLang="en-US" dirty="0"/>
              <a:t>方法一：</a:t>
            </a:r>
          </a:p>
        </p:txBody>
      </p:sp>
    </p:spTree>
    <p:extLst>
      <p:ext uri="{BB962C8B-B14F-4D97-AF65-F5344CB8AC3E}">
        <p14:creationId xmlns:p14="http://schemas.microsoft.com/office/powerpoint/2010/main" val="845381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f9pKRpzum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Be1dv1Fu2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1261</TotalTime>
  <Words>580</Words>
  <Application>Microsoft Office PowerPoint</Application>
  <PresentationFormat>宽屏</PresentationFormat>
  <Paragraphs>192</Paragraphs>
  <Slides>11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0" baseType="lpstr">
      <vt:lpstr>等线</vt:lpstr>
      <vt:lpstr>等线 Light</vt:lpstr>
      <vt:lpstr>黑体</vt:lpstr>
      <vt:lpstr>楷体</vt:lpstr>
      <vt:lpstr>宋体</vt:lpstr>
      <vt:lpstr>微软雅黑</vt:lpstr>
      <vt:lpstr>Arial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状元成才路;Administrator</dc:creator>
  <cp:keywords>状元成才路</cp:keywords>
  <dc:description>www.wookey.cn</dc:description>
  <cp:lastModifiedBy>Administrator</cp:lastModifiedBy>
  <cp:revision>60</cp:revision>
  <dcterms:created xsi:type="dcterms:W3CDTF">2015-08-27T07:30:00Z</dcterms:created>
  <dcterms:modified xsi:type="dcterms:W3CDTF">2026-01-19T01:23:50Z</dcterms:modified>
  <cp:category>状元成才路</cp:category>
  <cp:contentStatus>状元成才路</cp:contentStatus>
  <cp:version>状元成才路</cp:version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2052-11.1.0.9098</vt:lpwstr>
  </property>
</Properties>
</file>