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9"/>
  </p:notesMasterIdLst>
  <p:handoutMasterIdLst>
    <p:handoutMasterId r:id="rId30"/>
  </p:handoutMasterIdLst>
  <p:sldIdLst>
    <p:sldId id="263" r:id="rId2"/>
    <p:sldId id="368" r:id="rId3"/>
    <p:sldId id="264" r:id="rId4"/>
    <p:sldId id="344" r:id="rId5"/>
    <p:sldId id="369" r:id="rId6"/>
    <p:sldId id="370" r:id="rId7"/>
    <p:sldId id="371" r:id="rId8"/>
    <p:sldId id="372" r:id="rId9"/>
    <p:sldId id="373" r:id="rId10"/>
    <p:sldId id="374" r:id="rId11"/>
    <p:sldId id="375" r:id="rId12"/>
    <p:sldId id="384" r:id="rId13"/>
    <p:sldId id="385" r:id="rId14"/>
    <p:sldId id="386" r:id="rId15"/>
    <p:sldId id="387" r:id="rId16"/>
    <p:sldId id="388" r:id="rId17"/>
    <p:sldId id="389" r:id="rId18"/>
    <p:sldId id="390" r:id="rId19"/>
    <p:sldId id="391" r:id="rId20"/>
    <p:sldId id="392" r:id="rId21"/>
    <p:sldId id="382" r:id="rId22"/>
    <p:sldId id="383" r:id="rId23"/>
    <p:sldId id="393" r:id="rId24"/>
    <p:sldId id="376" r:id="rId25"/>
    <p:sldId id="377" r:id="rId26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A4A3A4"/>
          </p15:clr>
        </p15:guide>
        <p15:guide id="2" orient="horz" pos="951" userDrawn="1">
          <p15:clr>
            <a:srgbClr val="A4A3A4"/>
          </p15:clr>
        </p15:guide>
        <p15:guide id="3" orient="horz" pos="3960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5" pos="47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33CC"/>
    <a:srgbClr val="FFFCE0"/>
    <a:srgbClr val="3399FF"/>
    <a:srgbClr val="F00C08"/>
    <a:srgbClr val="F9B6AE"/>
    <a:srgbClr val="118A8D"/>
    <a:srgbClr val="22C0C4"/>
    <a:srgbClr val="FFFFFF"/>
    <a:srgbClr val="CAD7D7"/>
    <a:srgbClr val="1CA1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6391" autoAdjust="0"/>
  </p:normalViewPr>
  <p:slideViewPr>
    <p:cSldViewPr>
      <p:cViewPr varScale="1">
        <p:scale>
          <a:sx n="68" d="100"/>
          <a:sy n="68" d="100"/>
        </p:scale>
        <p:origin x="48" y="1080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454B9FD-DD2B-4AD5-8E15-9AD58BB3BB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D8A99B3-ED87-4AB5-A67C-D3C49FBB46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  <a:pPr>
                <a:defRPr/>
              </a:pPr>
              <a:t>2026/1/17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03CAF9-E973-4DB1-9A4D-60624B98D7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BED2B2-1A2F-4BAE-8C0D-BD07CFCB7E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5D92909-8122-4533-BC58-2B626EE9DD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6574B9-ABCF-4BE2-9B48-06C912D237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  <a:pPr>
                <a:defRPr/>
              </a:pPr>
              <a:t>2026/1/17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856F5C1-A8E8-4890-B89A-5729FE69A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B7B01ED-67A2-401C-9417-D900D7623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9CA397-AB0D-4E0F-A33D-9EB9B164A3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F27875-6B8C-46DC-A87F-98872EE39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80549F81-2203-4BBA-84DE-BE69C0CB786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B61DB14E-2FA7-420D-9563-9D40DD4336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52F1BE6F-D368-46C6-A110-55FD8247CA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F341FC0-0508-4C13-9C3F-FF35218AE406}"/>
              </a:ext>
            </a:extLst>
          </p:cNvPr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D9A26ED0-7A3B-41A6-A6DD-985DEE5EF5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EFE4FC-7712-49FA-44CE-98A0893A08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6A9E8FD-6F02-4921-3BCE-5D48A168D8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A79351-AED0-EDD6-1834-DA22222BB06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BA289F-EDDA-411C-92CD-811840FA191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B62B863-EBF1-0BC6-7921-4026B05704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>
            <a:extLst>
              <a:ext uri="{FF2B5EF4-FFF2-40B4-BE49-F238E27FC236}">
                <a16:creationId xmlns:a16="http://schemas.microsoft.com/office/drawing/2014/main" id="{DDC3B597-85CF-F26C-C0AA-A5B75FF737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2A66873B-CEEF-83A7-D315-ED5C424963B0}"/>
              </a:ext>
            </a:extLst>
          </p:cNvPr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FC2D7C1-A3A7-0893-B896-F06CE99354FD}"/>
                </a:ext>
              </a:extLst>
            </p:cNvPr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BE9EB73-6A6E-99D5-D27F-8F3F45EA7C65}"/>
                </a:ext>
              </a:extLst>
            </p:cNvPr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BE1C542A-9782-BD8A-53DA-95BF854E8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6A0AFDF-F72E-9109-63E9-96BB9331169F}"/>
              </a:ext>
            </a:extLst>
          </p:cNvPr>
          <p:cNvCxnSpPr>
            <a:cxnSpLocks/>
          </p:cNvCxnSpPr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61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E456707-D2F4-4B50-BCA6-552EB6D5242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67A9C6-000B-4410-BE48-97EB21A1CD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1114AB34-4975-41B1-B094-8317271630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3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170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339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792" indent="-304792" algn="l" rtl="0" eaLnBrk="0" fontAlgn="base" hangingPunct="0">
        <a:lnSpc>
          <a:spcPct val="90000"/>
        </a:lnSpc>
        <a:spcBef>
          <a:spcPts val="1333"/>
        </a:spcBef>
        <a:spcAft>
          <a:spcPct val="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>
            <a:extLst>
              <a:ext uri="{FF2B5EF4-FFF2-40B4-BE49-F238E27FC236}">
                <a16:creationId xmlns:a16="http://schemas.microsoft.com/office/drawing/2014/main" id="{1E79D380-3E95-4BDA-A762-6AF2DC36333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>
            <a:extLst>
              <a:ext uri="{FF2B5EF4-FFF2-40B4-BE49-F238E27FC236}">
                <a16:creationId xmlns:a16="http://schemas.microsoft.com/office/drawing/2014/main" id="{5C931340-9BDD-4F49-97FB-7A8A0D1CA7E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5C5DFBC7-7C48-64EF-7ADA-63FD6A22D52F}"/>
              </a:ext>
            </a:extLst>
          </p:cNvPr>
          <p:cNvGrpSpPr/>
          <p:nvPr/>
        </p:nvGrpSpPr>
        <p:grpSpPr>
          <a:xfrm>
            <a:off x="2135560" y="1700808"/>
            <a:ext cx="7920880" cy="1080000"/>
            <a:chOff x="950552" y="1314629"/>
            <a:chExt cx="7920880" cy="108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D9B2F381-7432-3D39-B63B-9BD43FAB91D6}"/>
                </a:ext>
              </a:extLst>
            </p:cNvPr>
            <p:cNvSpPr txBox="1"/>
            <p:nvPr/>
          </p:nvSpPr>
          <p:spPr>
            <a:xfrm>
              <a:off x="1953234" y="1392964"/>
              <a:ext cx="6918198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万以内的加法和减法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D3C6CE50-2A5D-0187-4013-5E5B32D6DD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2F4106-873A-3FD6-CA99-C8A20B2071C9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D1AA868F-6602-360A-B7C0-622E34C2A52E}"/>
              </a:ext>
            </a:extLst>
          </p:cNvPr>
          <p:cNvSpPr txBox="1"/>
          <p:nvPr/>
        </p:nvSpPr>
        <p:spPr>
          <a:xfrm>
            <a:off x="2783632" y="2996952"/>
            <a:ext cx="6624736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66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万以内的加法</a:t>
            </a:r>
            <a:endParaRPr lang="en-US" altLang="zh-CN" sz="6600" b="1" dirty="0">
              <a:solidFill>
                <a:srgbClr val="22C0C4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defTabSz="914377"/>
            <a:r>
              <a:rPr lang="zh-CN" altLang="en-US" sz="66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（连续进位）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1" name="文本框 12">
            <a:extLst>
              <a:ext uri="{FF2B5EF4-FFF2-40B4-BE49-F238E27FC236}">
                <a16:creationId xmlns:a16="http://schemas.microsoft.com/office/drawing/2014/main" id="{489DCF9E-E11B-46B7-A99E-05249A9895F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74656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9B7F663-BD3F-A959-72E4-884F0681C7CE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复习回顾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CC0C4D5-22E5-75C1-5FB5-551C70F91138}"/>
              </a:ext>
            </a:extLst>
          </p:cNvPr>
          <p:cNvSpPr txBox="1"/>
          <p:nvPr/>
        </p:nvSpPr>
        <p:spPr>
          <a:xfrm>
            <a:off x="839416" y="1056218"/>
            <a:ext cx="40273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列竖式计算。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446FA1F-8C32-B91F-BC29-47CA4F94C77D}"/>
              </a:ext>
            </a:extLst>
          </p:cNvPr>
          <p:cNvSpPr txBox="1"/>
          <p:nvPr/>
        </p:nvSpPr>
        <p:spPr>
          <a:xfrm>
            <a:off x="1631504" y="1846565"/>
            <a:ext cx="3020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757+162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6DCA952-FB49-67C1-97E7-4E896339D146}"/>
              </a:ext>
            </a:extLst>
          </p:cNvPr>
          <p:cNvSpPr txBox="1"/>
          <p:nvPr/>
        </p:nvSpPr>
        <p:spPr>
          <a:xfrm>
            <a:off x="5722805" y="1846565"/>
            <a:ext cx="302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129+36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C65649BD-ABA8-D33C-B916-C78D17B8386C}"/>
              </a:ext>
            </a:extLst>
          </p:cNvPr>
          <p:cNvGrpSpPr/>
          <p:nvPr/>
        </p:nvGrpSpPr>
        <p:grpSpPr>
          <a:xfrm>
            <a:off x="767408" y="2585322"/>
            <a:ext cx="2571531" cy="1232950"/>
            <a:chOff x="2495600" y="2519215"/>
            <a:chExt cx="2571531" cy="1232950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BB8BEE34-306A-6271-ACE9-D4DA79AF9580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7  5  7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F28C0E8F-6DB0-D667-A479-D2E2C90AAE0D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1  6  2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C9D5A1A0-FEB1-EA98-77D5-50387794307F}"/>
                </a:ext>
              </a:extLst>
            </p:cNvPr>
            <p:cNvCxnSpPr>
              <a:cxnSpLocks/>
            </p:cNvCxnSpPr>
            <p:nvPr/>
          </p:nvCxnSpPr>
          <p:spPr>
            <a:xfrm>
              <a:off x="3104644" y="3752165"/>
              <a:ext cx="19624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EEA0DA08-D25D-6337-3AA9-289F9FFD2D77}"/>
              </a:ext>
            </a:extLst>
          </p:cNvPr>
          <p:cNvSpPr txBox="1"/>
          <p:nvPr/>
        </p:nvSpPr>
        <p:spPr>
          <a:xfrm>
            <a:off x="2871925" y="379078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B1D18860-4FDB-D127-18C7-3E93F54DC568}"/>
              </a:ext>
            </a:extLst>
          </p:cNvPr>
          <p:cNvSpPr txBox="1"/>
          <p:nvPr/>
        </p:nvSpPr>
        <p:spPr>
          <a:xfrm>
            <a:off x="2423659" y="379078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93A7F816-FAA4-1144-F609-A27535E2813D}"/>
              </a:ext>
            </a:extLst>
          </p:cNvPr>
          <p:cNvSpPr txBox="1"/>
          <p:nvPr/>
        </p:nvSpPr>
        <p:spPr>
          <a:xfrm>
            <a:off x="2255921" y="3514922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76100BF8-A69C-54F9-472F-D8CAF7BF4AD5}"/>
              </a:ext>
            </a:extLst>
          </p:cNvPr>
          <p:cNvSpPr txBox="1"/>
          <p:nvPr/>
        </p:nvSpPr>
        <p:spPr>
          <a:xfrm>
            <a:off x="1968697" y="379078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9622A33-9C0D-6378-5DFE-AC7F8F38D517}"/>
              </a:ext>
            </a:extLst>
          </p:cNvPr>
          <p:cNvSpPr txBox="1"/>
          <p:nvPr/>
        </p:nvSpPr>
        <p:spPr>
          <a:xfrm>
            <a:off x="3287688" y="1846565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=919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BFF1AE44-404B-8D0D-FE31-2440AC4F0B27}"/>
              </a:ext>
            </a:extLst>
          </p:cNvPr>
          <p:cNvGrpSpPr/>
          <p:nvPr/>
        </p:nvGrpSpPr>
        <p:grpSpPr>
          <a:xfrm>
            <a:off x="4786701" y="2585322"/>
            <a:ext cx="2571531" cy="1232950"/>
            <a:chOff x="2495600" y="2519215"/>
            <a:chExt cx="2571531" cy="1232950"/>
          </a:xfrm>
        </p:grpSpPr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E17FF2B2-02C8-E50E-79FB-BE23DB915D3B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1  2  9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D0FE5308-5615-4985-BF59-0418D92AB418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   3  6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F75EEF8B-7C6A-669C-2927-3AB4C75623A2}"/>
                </a:ext>
              </a:extLst>
            </p:cNvPr>
            <p:cNvCxnSpPr>
              <a:cxnSpLocks/>
            </p:cNvCxnSpPr>
            <p:nvPr/>
          </p:nvCxnSpPr>
          <p:spPr>
            <a:xfrm>
              <a:off x="3104644" y="3752165"/>
              <a:ext cx="19624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0ED56B55-9FA1-20C3-10D4-D0DB22372CA3}"/>
              </a:ext>
            </a:extLst>
          </p:cNvPr>
          <p:cNvSpPr txBox="1"/>
          <p:nvPr/>
        </p:nvSpPr>
        <p:spPr>
          <a:xfrm>
            <a:off x="6891218" y="379078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764FB24A-7276-7984-B86A-1AFECF4C6BFB}"/>
              </a:ext>
            </a:extLst>
          </p:cNvPr>
          <p:cNvSpPr txBox="1"/>
          <p:nvPr/>
        </p:nvSpPr>
        <p:spPr>
          <a:xfrm>
            <a:off x="6442952" y="379078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6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9F683CE6-E37F-F1B0-1491-CF78C649D009}"/>
              </a:ext>
            </a:extLst>
          </p:cNvPr>
          <p:cNvSpPr txBox="1"/>
          <p:nvPr/>
        </p:nvSpPr>
        <p:spPr>
          <a:xfrm>
            <a:off x="6727600" y="3514922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6D1F8136-8C7D-5953-EC17-188F845D4236}"/>
              </a:ext>
            </a:extLst>
          </p:cNvPr>
          <p:cNvSpPr txBox="1"/>
          <p:nvPr/>
        </p:nvSpPr>
        <p:spPr>
          <a:xfrm>
            <a:off x="5987990" y="379078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28214957-BAB8-000D-E6FA-3058D712B4D9}"/>
              </a:ext>
            </a:extLst>
          </p:cNvPr>
          <p:cNvSpPr txBox="1"/>
          <p:nvPr/>
        </p:nvSpPr>
        <p:spPr>
          <a:xfrm>
            <a:off x="7173248" y="1846565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=165</a:t>
            </a:r>
            <a:endParaRPr lang="zh-CN" altLang="en-US" dirty="0">
              <a:solidFill>
                <a:srgbClr val="F00C08"/>
              </a:solidFill>
            </a:endParaRPr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id="{404EA8CD-D9B9-F258-4FD1-0060FA623F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2" y="4306720"/>
            <a:ext cx="1903074" cy="2045185"/>
          </a:xfrm>
          <a:prstGeom prst="rect">
            <a:avLst/>
          </a:prstGeom>
        </p:spPr>
      </p:pic>
      <p:sp>
        <p:nvSpPr>
          <p:cNvPr id="48" name="圆角矩形标注 5">
            <a:extLst>
              <a:ext uri="{FF2B5EF4-FFF2-40B4-BE49-F238E27FC236}">
                <a16:creationId xmlns:a16="http://schemas.microsoft.com/office/drawing/2014/main" id="{EE11D5C7-8DA2-8D09-FD9C-525414A729FA}"/>
              </a:ext>
            </a:extLst>
          </p:cNvPr>
          <p:cNvSpPr/>
          <p:nvPr/>
        </p:nvSpPr>
        <p:spPr bwMode="auto">
          <a:xfrm>
            <a:off x="8078312" y="2663301"/>
            <a:ext cx="2885334" cy="1239098"/>
          </a:xfrm>
          <a:prstGeom prst="wedgeRoundRectCallout">
            <a:avLst>
              <a:gd name="adj1" fmla="val 31953"/>
              <a:gd name="adj2" fmla="val 8186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计算时应注意什么？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35757356-4E81-27DD-34BC-BB7F30DECAB4}"/>
              </a:ext>
            </a:extLst>
          </p:cNvPr>
          <p:cNvSpPr/>
          <p:nvPr/>
        </p:nvSpPr>
        <p:spPr>
          <a:xfrm>
            <a:off x="930572" y="4806059"/>
            <a:ext cx="8032343" cy="1131464"/>
          </a:xfrm>
          <a:prstGeom prst="rect">
            <a:avLst/>
          </a:prstGeom>
          <a:solidFill>
            <a:srgbClr val="FFFCE0"/>
          </a:solidFill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dirty="0">
                <a:solidFill>
                  <a:prstClr val="black"/>
                </a:solidFill>
                <a:latin typeface="+mj-ea"/>
                <a:ea typeface="+mj-ea"/>
              </a:rPr>
              <a:t>    相同数位对齐，从个位加起，哪一位上的数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</a:rPr>
              <a:t>相加满十</a:t>
            </a:r>
            <a:r>
              <a:rPr lang="zh-CN" altLang="en-US" sz="3200" dirty="0">
                <a:solidFill>
                  <a:prstClr val="black"/>
                </a:solidFill>
                <a:latin typeface="+mj-ea"/>
                <a:ea typeface="+mj-ea"/>
              </a:rPr>
              <a:t>，要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</a:rPr>
              <a:t>向前一位进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1</a:t>
            </a:r>
            <a:r>
              <a:rPr lang="zh-CN" altLang="en-US" sz="3200" dirty="0">
                <a:solidFill>
                  <a:prstClr val="black"/>
                </a:solidFill>
                <a:latin typeface="+mj-ea"/>
                <a:ea typeface="+mj-ea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42" grpId="0"/>
      <p:bldP spid="43" grpId="0"/>
      <p:bldP spid="44" grpId="0"/>
      <p:bldP spid="45" grpId="0"/>
      <p:bldP spid="46" grpId="0"/>
      <p:bldP spid="48" grpId="0" animBg="1"/>
      <p:bldP spid="4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416D07F-AA11-4B3E-4FEA-B29D17B10CDD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4BDE815A-4AC8-C5D8-F798-FC4C81B2FF60}"/>
              </a:ext>
            </a:extLst>
          </p:cNvPr>
          <p:cNvSpPr/>
          <p:nvPr/>
        </p:nvSpPr>
        <p:spPr>
          <a:xfrm>
            <a:off x="667406" y="1052736"/>
            <a:ext cx="810259" cy="810259"/>
          </a:xfrm>
          <a:prstGeom prst="ellipse">
            <a:avLst/>
          </a:prstGeom>
          <a:noFill/>
          <a:ln w="57150">
            <a:solidFill>
              <a:srgbClr val="037F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6F27039-3B12-88DA-E26C-25BE95B7AAF0}"/>
              </a:ext>
            </a:extLst>
          </p:cNvPr>
          <p:cNvSpPr txBox="1"/>
          <p:nvPr/>
        </p:nvSpPr>
        <p:spPr>
          <a:xfrm>
            <a:off x="657036" y="1134700"/>
            <a:ext cx="830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37FB7"/>
              </a:solidFill>
              <a:effectLst/>
              <a:uLnTx/>
              <a:uFillTx/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6" name="矩形 1">
            <a:extLst>
              <a:ext uri="{FF2B5EF4-FFF2-40B4-BE49-F238E27FC236}">
                <a16:creationId xmlns:a16="http://schemas.microsoft.com/office/drawing/2014/main" id="{DBF6C37A-62B3-B195-0001-F6625221C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9496" y="1123543"/>
            <a:ext cx="9975468" cy="1300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+mn-lt"/>
                <a:ea typeface="+mn-ea"/>
              </a:rPr>
              <a:t>某湿地有野生植物</a:t>
            </a:r>
            <a:r>
              <a:rPr lang="en-US" altLang="zh-CN" sz="3600" b="1" dirty="0">
                <a:latin typeface="+mn-lt"/>
                <a:ea typeface="+mn-ea"/>
              </a:rPr>
              <a:t>445</a:t>
            </a:r>
            <a:r>
              <a:rPr lang="zh-CN" altLang="en-US" sz="3600" b="1" dirty="0">
                <a:latin typeface="+mn-lt"/>
                <a:ea typeface="+mn-ea"/>
              </a:rPr>
              <a:t>种，野生动物</a:t>
            </a:r>
            <a:r>
              <a:rPr lang="en-US" altLang="zh-CN" sz="3600" b="1" dirty="0">
                <a:latin typeface="+mn-lt"/>
                <a:ea typeface="+mn-ea"/>
              </a:rPr>
              <a:t>298</a:t>
            </a:r>
            <a:r>
              <a:rPr lang="zh-CN" altLang="en-US" sz="3600" b="1" dirty="0">
                <a:latin typeface="+mn-lt"/>
                <a:ea typeface="+mn-ea"/>
              </a:rPr>
              <a:t>种。该湿地的野生植物和野生动物共有多少种？</a:t>
            </a:r>
            <a:endParaRPr lang="en-US" altLang="zh-CN" sz="3600" b="1" dirty="0">
              <a:latin typeface="+mn-lt"/>
              <a:ea typeface="+mn-ea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BAA5F3C0-EFF8-E6C7-8174-221519A9704D}"/>
              </a:ext>
            </a:extLst>
          </p:cNvPr>
          <p:cNvCxnSpPr/>
          <p:nvPr/>
        </p:nvCxnSpPr>
        <p:spPr>
          <a:xfrm>
            <a:off x="3431704" y="1734376"/>
            <a:ext cx="3024336" cy="0"/>
          </a:xfrm>
          <a:prstGeom prst="line">
            <a:avLst/>
          </a:prstGeom>
          <a:ln w="19050">
            <a:solidFill>
              <a:srgbClr val="F00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F7AD5CE7-FB5A-61A9-78E0-771B591873AA}"/>
              </a:ext>
            </a:extLst>
          </p:cNvPr>
          <p:cNvCxnSpPr/>
          <p:nvPr/>
        </p:nvCxnSpPr>
        <p:spPr>
          <a:xfrm>
            <a:off x="6888088" y="1734376"/>
            <a:ext cx="3024336" cy="0"/>
          </a:xfrm>
          <a:prstGeom prst="line">
            <a:avLst/>
          </a:prstGeom>
          <a:ln w="19050">
            <a:solidFill>
              <a:srgbClr val="F00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>
            <a:extLst>
              <a:ext uri="{FF2B5EF4-FFF2-40B4-BE49-F238E27FC236}">
                <a16:creationId xmlns:a16="http://schemas.microsoft.com/office/drawing/2014/main" id="{F0A90072-8EBC-07BE-C1B3-A2B4728CFDA3}"/>
              </a:ext>
            </a:extLst>
          </p:cNvPr>
          <p:cNvSpPr/>
          <p:nvPr/>
        </p:nvSpPr>
        <p:spPr>
          <a:xfrm>
            <a:off x="6672064" y="1786902"/>
            <a:ext cx="1008112" cy="629495"/>
          </a:xfrm>
          <a:prstGeom prst="ellipse">
            <a:avLst/>
          </a:prstGeom>
          <a:ln w="19050">
            <a:solidFill>
              <a:srgbClr val="F00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7F50A96-FCC2-5902-AA9F-775E50E83F1B}"/>
              </a:ext>
            </a:extLst>
          </p:cNvPr>
          <p:cNvSpPr txBox="1"/>
          <p:nvPr/>
        </p:nvSpPr>
        <p:spPr>
          <a:xfrm>
            <a:off x="2495600" y="2492896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445+298=</a:t>
            </a:r>
            <a:r>
              <a:rPr lang="en-US" altLang="zh-CN" sz="3600" dirty="0">
                <a:latin typeface="+mn-lt"/>
              </a:rPr>
              <a:t>______</a:t>
            </a:r>
            <a:endParaRPr lang="zh-CN" altLang="en-US" sz="3600" dirty="0">
              <a:latin typeface="+mn-lt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208A677E-F677-97E7-0106-9BE693E7575A}"/>
              </a:ext>
            </a:extLst>
          </p:cNvPr>
          <p:cNvGrpSpPr/>
          <p:nvPr/>
        </p:nvGrpSpPr>
        <p:grpSpPr>
          <a:xfrm>
            <a:off x="2279576" y="3276170"/>
            <a:ext cx="2571531" cy="1232950"/>
            <a:chOff x="2495600" y="2519215"/>
            <a:chExt cx="2571531" cy="1232950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2425D7A-F21E-81C9-9EC5-614C02BBE807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4  4  5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F29AEDD2-C731-969D-81D1-8F7DCF85DD2A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2  9  8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2221AE04-6EF1-2506-588E-CEDA3069FF32}"/>
                </a:ext>
              </a:extLst>
            </p:cNvPr>
            <p:cNvCxnSpPr>
              <a:cxnSpLocks/>
            </p:cNvCxnSpPr>
            <p:nvPr/>
          </p:nvCxnSpPr>
          <p:spPr>
            <a:xfrm>
              <a:off x="3104644" y="3752165"/>
              <a:ext cx="19624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流程图: 可选过程 16">
            <a:extLst>
              <a:ext uri="{FF2B5EF4-FFF2-40B4-BE49-F238E27FC236}">
                <a16:creationId xmlns:a16="http://schemas.microsoft.com/office/drawing/2014/main" id="{743FD11E-43FC-8805-9992-AA8C30E16C29}"/>
              </a:ext>
            </a:extLst>
          </p:cNvPr>
          <p:cNvSpPr/>
          <p:nvPr/>
        </p:nvSpPr>
        <p:spPr>
          <a:xfrm>
            <a:off x="6547230" y="2627227"/>
            <a:ext cx="4537316" cy="1944215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3333CC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3333CC"/>
                </a:solidFill>
              </a:rPr>
              <a:t>活动要求：独立思考，根据前面的学习经验，尝试自主计算。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0ED3C151-7589-6433-1779-4948CA85980F}"/>
              </a:ext>
            </a:extLst>
          </p:cNvPr>
          <p:cNvSpPr/>
          <p:nvPr/>
        </p:nvSpPr>
        <p:spPr>
          <a:xfrm>
            <a:off x="667406" y="1052736"/>
            <a:ext cx="810259" cy="810259"/>
          </a:xfrm>
          <a:prstGeom prst="ellipse">
            <a:avLst/>
          </a:prstGeom>
          <a:noFill/>
          <a:ln w="57150">
            <a:solidFill>
              <a:srgbClr val="037F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904089B-DC7A-4AAE-5CF3-A394136C5EA5}"/>
              </a:ext>
            </a:extLst>
          </p:cNvPr>
          <p:cNvSpPr txBox="1"/>
          <p:nvPr/>
        </p:nvSpPr>
        <p:spPr>
          <a:xfrm>
            <a:off x="657036" y="1134700"/>
            <a:ext cx="830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37FB7"/>
              </a:solidFill>
              <a:effectLst/>
              <a:uLnTx/>
              <a:uFillTx/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5" name="矩形 1">
            <a:extLst>
              <a:ext uri="{FF2B5EF4-FFF2-40B4-BE49-F238E27FC236}">
                <a16:creationId xmlns:a16="http://schemas.microsoft.com/office/drawing/2014/main" id="{B6C286E0-C007-C42F-F005-5B20C3363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9496" y="1123543"/>
            <a:ext cx="9975468" cy="1300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+mn-lt"/>
                <a:ea typeface="+mn-ea"/>
              </a:rPr>
              <a:t>某湿地有野生植物</a:t>
            </a:r>
            <a:r>
              <a:rPr lang="en-US" altLang="zh-CN" sz="3600" b="1" dirty="0">
                <a:latin typeface="+mn-lt"/>
                <a:ea typeface="+mn-ea"/>
              </a:rPr>
              <a:t>445</a:t>
            </a:r>
            <a:r>
              <a:rPr lang="zh-CN" altLang="en-US" sz="3600" b="1" dirty="0">
                <a:latin typeface="+mn-lt"/>
                <a:ea typeface="+mn-ea"/>
              </a:rPr>
              <a:t>种，野生动物</a:t>
            </a:r>
            <a:r>
              <a:rPr lang="en-US" altLang="zh-CN" sz="3600" b="1" dirty="0">
                <a:latin typeface="+mn-lt"/>
                <a:ea typeface="+mn-ea"/>
              </a:rPr>
              <a:t>298</a:t>
            </a:r>
            <a:r>
              <a:rPr lang="zh-CN" altLang="en-US" sz="3600" b="1" dirty="0">
                <a:latin typeface="+mn-lt"/>
                <a:ea typeface="+mn-ea"/>
              </a:rPr>
              <a:t>种。该湿地的野生植物和野生动物共有多少种？</a:t>
            </a:r>
            <a:endParaRPr lang="en-US" altLang="zh-CN" sz="3600" b="1" dirty="0">
              <a:latin typeface="+mn-lt"/>
              <a:ea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5245DBA-4B55-ED96-20FF-C7671B64CD7D}"/>
              </a:ext>
            </a:extLst>
          </p:cNvPr>
          <p:cNvSpPr txBox="1"/>
          <p:nvPr/>
        </p:nvSpPr>
        <p:spPr>
          <a:xfrm>
            <a:off x="2495600" y="2492896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445+298=</a:t>
            </a:r>
            <a:r>
              <a:rPr lang="en-US" altLang="zh-CN" sz="3600" dirty="0">
                <a:latin typeface="+mn-lt"/>
              </a:rPr>
              <a:t>______</a:t>
            </a:r>
            <a:endParaRPr lang="zh-CN" altLang="en-US" sz="3600" dirty="0">
              <a:latin typeface="+mn-lt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83F2DF3D-394E-A201-A758-818BA2A37F4C}"/>
              </a:ext>
            </a:extLst>
          </p:cNvPr>
          <p:cNvGrpSpPr/>
          <p:nvPr/>
        </p:nvGrpSpPr>
        <p:grpSpPr>
          <a:xfrm>
            <a:off x="2279576" y="3276170"/>
            <a:ext cx="2571531" cy="1232950"/>
            <a:chOff x="2495600" y="2519215"/>
            <a:chExt cx="2571531" cy="1232950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EF4E583-3AB0-3DDD-8D4F-2D164E6739E6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4  4  5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CED54FE-8C82-4752-E5E0-4630CEB93A99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2  9  8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64E1C414-E36E-8F2F-BBFD-8FC9BE682A8F}"/>
                </a:ext>
              </a:extLst>
            </p:cNvPr>
            <p:cNvCxnSpPr>
              <a:cxnSpLocks/>
            </p:cNvCxnSpPr>
            <p:nvPr/>
          </p:nvCxnSpPr>
          <p:spPr>
            <a:xfrm>
              <a:off x="3104644" y="3752165"/>
              <a:ext cx="19624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Picture 28">
            <a:extLst>
              <a:ext uri="{FF2B5EF4-FFF2-40B4-BE49-F238E27FC236}">
                <a16:creationId xmlns:a16="http://schemas.microsoft.com/office/drawing/2014/main" id="{2CE3DA54-11A7-C0C4-E9C1-5882FDA38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00212" y="2852936"/>
            <a:ext cx="1271947" cy="135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圆角矩形标注 5">
            <a:extLst>
              <a:ext uri="{FF2B5EF4-FFF2-40B4-BE49-F238E27FC236}">
                <a16:creationId xmlns:a16="http://schemas.microsoft.com/office/drawing/2014/main" id="{C3F85B50-80CA-3204-4055-2D6695D4E513}"/>
              </a:ext>
            </a:extLst>
          </p:cNvPr>
          <p:cNvSpPr/>
          <p:nvPr/>
        </p:nvSpPr>
        <p:spPr bwMode="auto">
          <a:xfrm>
            <a:off x="6787602" y="2527159"/>
            <a:ext cx="2908798" cy="1224136"/>
          </a:xfrm>
          <a:prstGeom prst="wedgeRoundRectCallout">
            <a:avLst>
              <a:gd name="adj1" fmla="val 63566"/>
              <a:gd name="adj2" fmla="val 3458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请你说说每个数位的算法。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E284CC4-63D9-D156-5F5B-15B2A67DFD6D}"/>
              </a:ext>
            </a:extLst>
          </p:cNvPr>
          <p:cNvSpPr txBox="1"/>
          <p:nvPr/>
        </p:nvSpPr>
        <p:spPr>
          <a:xfrm>
            <a:off x="4388381" y="448038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45A7A43-0E97-4F48-8A90-2D4E60C0B04D}"/>
              </a:ext>
            </a:extLst>
          </p:cNvPr>
          <p:cNvSpPr txBox="1"/>
          <p:nvPr/>
        </p:nvSpPr>
        <p:spPr>
          <a:xfrm>
            <a:off x="4212362" y="419738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B425C694-E124-82A0-667B-44857D3B2F93}"/>
              </a:ext>
            </a:extLst>
          </p:cNvPr>
          <p:cNvSpPr/>
          <p:nvPr/>
        </p:nvSpPr>
        <p:spPr>
          <a:xfrm>
            <a:off x="5443411" y="4024131"/>
            <a:ext cx="4404895" cy="1133061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+mn-lt"/>
                <a:ea typeface="+mj-ea"/>
              </a:rPr>
              <a:t>个位</a:t>
            </a:r>
            <a:r>
              <a:rPr lang="en-US" altLang="zh-CN" sz="2800" b="1" dirty="0">
                <a:solidFill>
                  <a:schemeClr val="tx1"/>
                </a:solidFill>
                <a:latin typeface="+mn-lt"/>
                <a:ea typeface="+mj-ea"/>
              </a:rPr>
              <a:t>5+8=13</a:t>
            </a:r>
            <a:r>
              <a:rPr lang="zh-CN" altLang="en-US" sz="2800" dirty="0">
                <a:solidFill>
                  <a:schemeClr val="tx1"/>
                </a:solidFill>
                <a:latin typeface="+mn-lt"/>
                <a:ea typeface="+mj-ea"/>
              </a:rPr>
              <a:t>，在个位写</a:t>
            </a:r>
            <a:r>
              <a:rPr lang="en-US" altLang="zh-CN" sz="2800" b="1" dirty="0">
                <a:solidFill>
                  <a:schemeClr val="tx1"/>
                </a:solidFill>
                <a:latin typeface="+mn-lt"/>
                <a:ea typeface="+mj-ea"/>
              </a:rPr>
              <a:t>3</a:t>
            </a:r>
            <a:r>
              <a:rPr lang="zh-CN" altLang="en-US" sz="2800" dirty="0">
                <a:solidFill>
                  <a:schemeClr val="tx1"/>
                </a:solidFill>
                <a:latin typeface="+mn-lt"/>
                <a:ea typeface="+mj-ea"/>
              </a:rPr>
              <a:t>，同时向</a:t>
            </a:r>
            <a:r>
              <a:rPr lang="zh-CN" altLang="en-US" sz="2800" dirty="0">
                <a:solidFill>
                  <a:srgbClr val="F00C08"/>
                </a:solidFill>
                <a:latin typeface="+mn-lt"/>
                <a:ea typeface="+mj-ea"/>
              </a:rPr>
              <a:t>十位进</a:t>
            </a:r>
            <a:r>
              <a:rPr lang="en-US" altLang="zh-CN" sz="2800" b="1" dirty="0">
                <a:solidFill>
                  <a:srgbClr val="F00C08"/>
                </a:solidFill>
                <a:latin typeface="+mn-lt"/>
                <a:ea typeface="+mj-ea"/>
              </a:rPr>
              <a:t>1</a:t>
            </a:r>
            <a:r>
              <a:rPr lang="zh-CN" altLang="en-US" sz="2800" dirty="0">
                <a:solidFill>
                  <a:schemeClr val="tx1"/>
                </a:solidFill>
                <a:latin typeface="+mn-lt"/>
                <a:ea typeface="+mj-ea"/>
              </a:rPr>
              <a:t>。</a:t>
            </a: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4A5E61CF-EB49-E0ED-D211-6C85F2B62C7B}"/>
              </a:ext>
            </a:extLst>
          </p:cNvPr>
          <p:cNvSpPr/>
          <p:nvPr/>
        </p:nvSpPr>
        <p:spPr>
          <a:xfrm>
            <a:off x="1803498" y="5310539"/>
            <a:ext cx="4670830" cy="1133061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十位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4+9+1=14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，在十位写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4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，同时向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百位进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。</a:t>
            </a:r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25F8899D-8EA8-6326-5F04-2118D3771289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4788426" y="4590662"/>
            <a:ext cx="654985" cy="212884"/>
          </a:xfrm>
          <a:prstGeom prst="straightConnector1">
            <a:avLst/>
          </a:prstGeom>
          <a:ln w="28575">
            <a:solidFill>
              <a:srgbClr val="339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E2599956-B70D-E3EE-9622-D4193DF77620}"/>
              </a:ext>
            </a:extLst>
          </p:cNvPr>
          <p:cNvCxnSpPr>
            <a:cxnSpLocks/>
            <a:stCxn id="22" idx="0"/>
          </p:cNvCxnSpPr>
          <p:nvPr/>
        </p:nvCxnSpPr>
        <p:spPr>
          <a:xfrm flipV="1">
            <a:off x="4138913" y="5034280"/>
            <a:ext cx="0" cy="276259"/>
          </a:xfrm>
          <a:prstGeom prst="straightConnector1">
            <a:avLst/>
          </a:prstGeom>
          <a:ln w="28575">
            <a:solidFill>
              <a:srgbClr val="339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77DA251B-DAC2-B251-2DCC-26B9F2CAE66D}"/>
              </a:ext>
            </a:extLst>
          </p:cNvPr>
          <p:cNvSpPr txBox="1"/>
          <p:nvPr/>
        </p:nvSpPr>
        <p:spPr>
          <a:xfrm>
            <a:off x="3924016" y="448038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E57AE724-2E9A-395B-9855-8A81CC6818DC}"/>
              </a:ext>
            </a:extLst>
          </p:cNvPr>
          <p:cNvSpPr txBox="1"/>
          <p:nvPr/>
        </p:nvSpPr>
        <p:spPr>
          <a:xfrm>
            <a:off x="3760579" y="419738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41A4B609-DA74-A6E2-A390-790EE54E9B00}"/>
              </a:ext>
            </a:extLst>
          </p:cNvPr>
          <p:cNvSpPr/>
          <p:nvPr/>
        </p:nvSpPr>
        <p:spPr>
          <a:xfrm>
            <a:off x="526096" y="3455588"/>
            <a:ext cx="2130341" cy="16956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+mn-lt"/>
                <a:ea typeface="+mj-ea"/>
              </a:rPr>
              <a:t>百位</a:t>
            </a:r>
            <a:r>
              <a:rPr lang="en-US" altLang="zh-CN" sz="2800" b="1" dirty="0">
                <a:solidFill>
                  <a:schemeClr val="tx1"/>
                </a:solidFill>
                <a:latin typeface="+mn-lt"/>
                <a:ea typeface="+mj-ea"/>
              </a:rPr>
              <a:t>4+2+1=7</a:t>
            </a:r>
            <a:r>
              <a:rPr lang="zh-CN" altLang="en-US" sz="2800" dirty="0">
                <a:solidFill>
                  <a:schemeClr val="tx1"/>
                </a:solidFill>
                <a:latin typeface="+mn-lt"/>
                <a:ea typeface="+mj-ea"/>
              </a:rPr>
              <a:t>，在百位写</a:t>
            </a:r>
            <a:r>
              <a:rPr lang="en-US" altLang="zh-CN" sz="2800" b="1" dirty="0">
                <a:solidFill>
                  <a:schemeClr val="tx1"/>
                </a:solidFill>
                <a:latin typeface="+mn-lt"/>
                <a:ea typeface="+mj-ea"/>
              </a:rPr>
              <a:t>7</a:t>
            </a:r>
            <a:r>
              <a:rPr lang="zh-CN" altLang="en-US" sz="2800" dirty="0">
                <a:solidFill>
                  <a:schemeClr val="tx1"/>
                </a:solidFill>
                <a:latin typeface="+mn-lt"/>
                <a:ea typeface="+mj-ea"/>
              </a:rPr>
              <a:t>。</a:t>
            </a:r>
          </a:p>
        </p:txBody>
      </p: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40D0D490-BEFB-AED9-660F-B5467C9E66CC}"/>
              </a:ext>
            </a:extLst>
          </p:cNvPr>
          <p:cNvCxnSpPr>
            <a:cxnSpLocks/>
          </p:cNvCxnSpPr>
          <p:nvPr/>
        </p:nvCxnSpPr>
        <p:spPr>
          <a:xfrm>
            <a:off x="2648709" y="4798652"/>
            <a:ext cx="798071" cy="0"/>
          </a:xfrm>
          <a:prstGeom prst="straightConnector1">
            <a:avLst/>
          </a:prstGeom>
          <a:ln w="28575">
            <a:solidFill>
              <a:srgbClr val="339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E79504AB-49AD-C758-9232-2E4168DBB586}"/>
              </a:ext>
            </a:extLst>
          </p:cNvPr>
          <p:cNvSpPr txBox="1"/>
          <p:nvPr/>
        </p:nvSpPr>
        <p:spPr>
          <a:xfrm>
            <a:off x="3474050" y="448038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1" name="TextBox 21">
            <a:extLst>
              <a:ext uri="{FF2B5EF4-FFF2-40B4-BE49-F238E27FC236}">
                <a16:creationId xmlns:a16="http://schemas.microsoft.com/office/drawing/2014/main" id="{C1D08A22-AA3C-4415-03D1-FBD9BBC4D091}"/>
              </a:ext>
            </a:extLst>
          </p:cNvPr>
          <p:cNvSpPr txBox="1"/>
          <p:nvPr/>
        </p:nvSpPr>
        <p:spPr>
          <a:xfrm>
            <a:off x="4462325" y="2474234"/>
            <a:ext cx="2528515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</a:rPr>
              <a:t>743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n-ea"/>
              </a:rPr>
              <a:t>（种）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5A26B6E-91CB-D5B1-582A-8DE2E8E79799}"/>
              </a:ext>
            </a:extLst>
          </p:cNvPr>
          <p:cNvSpPr txBox="1"/>
          <p:nvPr/>
        </p:nvSpPr>
        <p:spPr>
          <a:xfrm>
            <a:off x="7176119" y="5362670"/>
            <a:ext cx="4096039" cy="954107"/>
          </a:xfrm>
          <a:prstGeom prst="rect">
            <a:avLst/>
          </a:prstGeom>
          <a:solidFill>
            <a:srgbClr val="FFFCE0"/>
          </a:solidFill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+mn-lt"/>
                <a:ea typeface="+mj-ea"/>
              </a:rPr>
              <a:t>计算到前一位的时候千万不能忘记加进位的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1</a:t>
            </a:r>
            <a:r>
              <a:rPr lang="zh-CN" altLang="en-US" sz="2800" dirty="0">
                <a:solidFill>
                  <a:srgbClr val="FF0000"/>
                </a:solidFill>
                <a:latin typeface="+mn-lt"/>
                <a:ea typeface="+mj-ea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8" grpId="0"/>
      <p:bldP spid="18" grpId="1"/>
      <p:bldP spid="21" grpId="0" animBg="1"/>
      <p:bldP spid="22" grpId="0" animBg="1"/>
      <p:bldP spid="32" grpId="0"/>
      <p:bldP spid="33" grpId="0"/>
      <p:bldP spid="33" grpId="1"/>
      <p:bldP spid="34" grpId="0" animBg="1"/>
      <p:bldP spid="38" grpId="0"/>
      <p:bldP spid="41" grpId="0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55CFEBB-D819-1E0F-D325-FE9D64688170}"/>
              </a:ext>
            </a:extLst>
          </p:cNvPr>
          <p:cNvSpPr txBox="1"/>
          <p:nvPr/>
        </p:nvSpPr>
        <p:spPr>
          <a:xfrm>
            <a:off x="2495600" y="2492896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445+298=</a:t>
            </a:r>
            <a:r>
              <a:rPr lang="en-US" altLang="zh-CN" sz="3600" dirty="0">
                <a:latin typeface="+mn-lt"/>
              </a:rPr>
              <a:t>______</a:t>
            </a:r>
            <a:endParaRPr lang="zh-CN" altLang="en-US" sz="3600" dirty="0">
              <a:latin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88EC5152-4083-012D-770A-A5238DE1EC13}"/>
              </a:ext>
            </a:extLst>
          </p:cNvPr>
          <p:cNvGrpSpPr/>
          <p:nvPr/>
        </p:nvGrpSpPr>
        <p:grpSpPr>
          <a:xfrm>
            <a:off x="2279576" y="3276170"/>
            <a:ext cx="2571531" cy="1232950"/>
            <a:chOff x="2495600" y="2519215"/>
            <a:chExt cx="2571531" cy="123295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38EB7606-D171-9FC5-5906-163CFF93EDE6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4  4  5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54672E96-466A-C209-250E-74CEFB231AF9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2  9  8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CF36B7F6-6851-3182-437A-A0656D294511}"/>
                </a:ext>
              </a:extLst>
            </p:cNvPr>
            <p:cNvCxnSpPr>
              <a:cxnSpLocks/>
            </p:cNvCxnSpPr>
            <p:nvPr/>
          </p:nvCxnSpPr>
          <p:spPr>
            <a:xfrm>
              <a:off x="3104644" y="3752165"/>
              <a:ext cx="19624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C8547D58-4FF8-567F-2142-BCFCA0370596}"/>
              </a:ext>
            </a:extLst>
          </p:cNvPr>
          <p:cNvSpPr txBox="1"/>
          <p:nvPr/>
        </p:nvSpPr>
        <p:spPr>
          <a:xfrm>
            <a:off x="4388381" y="448038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374CE2E-DD88-55AA-A108-61C5163F5708}"/>
              </a:ext>
            </a:extLst>
          </p:cNvPr>
          <p:cNvSpPr txBox="1"/>
          <p:nvPr/>
        </p:nvSpPr>
        <p:spPr>
          <a:xfrm>
            <a:off x="4212362" y="419738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F4C363-A802-8545-7E00-A599CBEE5E74}"/>
              </a:ext>
            </a:extLst>
          </p:cNvPr>
          <p:cNvSpPr txBox="1"/>
          <p:nvPr/>
        </p:nvSpPr>
        <p:spPr>
          <a:xfrm>
            <a:off x="3924016" y="448038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B5B79B0-AAAA-1350-4F1A-446067F91332}"/>
              </a:ext>
            </a:extLst>
          </p:cNvPr>
          <p:cNvSpPr txBox="1"/>
          <p:nvPr/>
        </p:nvSpPr>
        <p:spPr>
          <a:xfrm>
            <a:off x="3760579" y="419738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B78254C-CD1F-0147-5D7A-FC748D5A6E93}"/>
              </a:ext>
            </a:extLst>
          </p:cNvPr>
          <p:cNvSpPr txBox="1"/>
          <p:nvPr/>
        </p:nvSpPr>
        <p:spPr>
          <a:xfrm>
            <a:off x="3474050" y="448038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4" name="TextBox 21">
            <a:extLst>
              <a:ext uri="{FF2B5EF4-FFF2-40B4-BE49-F238E27FC236}">
                <a16:creationId xmlns:a16="http://schemas.microsoft.com/office/drawing/2014/main" id="{79355E14-9A0D-202B-AD8D-E60B9BCDE9DF}"/>
              </a:ext>
            </a:extLst>
          </p:cNvPr>
          <p:cNvSpPr txBox="1"/>
          <p:nvPr/>
        </p:nvSpPr>
        <p:spPr>
          <a:xfrm>
            <a:off x="4462325" y="2474234"/>
            <a:ext cx="2528515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</a:rPr>
              <a:t>743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n-ea"/>
              </a:rPr>
              <a:t>（种）</a:t>
            </a:r>
          </a:p>
        </p:txBody>
      </p:sp>
      <p:sp>
        <p:nvSpPr>
          <p:cNvPr id="17" name="圆角矩形标注 5">
            <a:extLst>
              <a:ext uri="{FF2B5EF4-FFF2-40B4-BE49-F238E27FC236}">
                <a16:creationId xmlns:a16="http://schemas.microsoft.com/office/drawing/2014/main" id="{AAD11F6D-4C63-7B49-9CA3-565178E63105}"/>
              </a:ext>
            </a:extLst>
          </p:cNvPr>
          <p:cNvSpPr/>
          <p:nvPr/>
        </p:nvSpPr>
        <p:spPr bwMode="auto">
          <a:xfrm>
            <a:off x="1126719" y="593276"/>
            <a:ext cx="3745874" cy="1238962"/>
          </a:xfrm>
          <a:prstGeom prst="wedgeRoundRectCallout">
            <a:avLst>
              <a:gd name="adj1" fmla="val 46547"/>
              <a:gd name="adj2" fmla="val 10057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计算正确吗，你是怎样验算的？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BA53FC62-EEA5-AB77-433F-8D0464EE6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56440" y="1212757"/>
            <a:ext cx="1576145" cy="1641699"/>
          </a:xfrm>
          <a:prstGeom prst="rect">
            <a:avLst/>
          </a:prstGeom>
        </p:spPr>
      </p:pic>
      <p:sp>
        <p:nvSpPr>
          <p:cNvPr id="20" name="圆角矩形标注 5">
            <a:extLst>
              <a:ext uri="{FF2B5EF4-FFF2-40B4-BE49-F238E27FC236}">
                <a16:creationId xmlns:a16="http://schemas.microsoft.com/office/drawing/2014/main" id="{407E9440-1C6C-18F0-8609-22F2194E6D57}"/>
              </a:ext>
            </a:extLst>
          </p:cNvPr>
          <p:cNvSpPr/>
          <p:nvPr/>
        </p:nvSpPr>
        <p:spPr bwMode="auto">
          <a:xfrm>
            <a:off x="5706285" y="839406"/>
            <a:ext cx="3649899" cy="1224136"/>
          </a:xfrm>
          <a:prstGeom prst="wedgeRoundRectCallout">
            <a:avLst>
              <a:gd name="adj1" fmla="val 64333"/>
              <a:gd name="adj2" fmla="val 3535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可以交换加数的位置，再算一遍。</a:t>
            </a: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B346D718-5604-ADE4-16A9-5A0C36ACBB95}"/>
              </a:ext>
            </a:extLst>
          </p:cNvPr>
          <p:cNvSpPr/>
          <p:nvPr/>
        </p:nvSpPr>
        <p:spPr>
          <a:xfrm>
            <a:off x="6456040" y="3051110"/>
            <a:ext cx="3621021" cy="2178090"/>
          </a:xfrm>
          <a:prstGeom prst="roundRect">
            <a:avLst>
              <a:gd name="adj" fmla="val 12429"/>
            </a:avLst>
          </a:prstGeom>
          <a:solidFill>
            <a:srgbClr val="F0F9F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华文楷体" panose="02010600040101010101" pitchFamily="2" charset="-122"/>
              <a:cs typeface="+mn-cs"/>
              <a:sym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B7EF347-FFB7-9D45-CA58-5AB7CC8D0A97}"/>
              </a:ext>
            </a:extLst>
          </p:cNvPr>
          <p:cNvSpPr txBox="1"/>
          <p:nvPr/>
        </p:nvSpPr>
        <p:spPr>
          <a:xfrm>
            <a:off x="6625465" y="3156258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DDCF024F-DDCE-7895-1AC4-0D707D4B6ACE}"/>
              </a:ext>
            </a:extLst>
          </p:cNvPr>
          <p:cNvGrpSpPr/>
          <p:nvPr/>
        </p:nvGrpSpPr>
        <p:grpSpPr>
          <a:xfrm>
            <a:off x="7122215" y="3280278"/>
            <a:ext cx="2571531" cy="1232950"/>
            <a:chOff x="2495600" y="2519215"/>
            <a:chExt cx="2571531" cy="1232950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2212A6CD-41F8-878A-6451-2FAC08F961EC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2  9  8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C625667B-845E-3913-B515-BB24E20CE15C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4  4  5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5C358164-96CF-9762-8275-9BB5F37BB03C}"/>
                </a:ext>
              </a:extLst>
            </p:cNvPr>
            <p:cNvCxnSpPr>
              <a:cxnSpLocks/>
            </p:cNvCxnSpPr>
            <p:nvPr/>
          </p:nvCxnSpPr>
          <p:spPr>
            <a:xfrm>
              <a:off x="3104644" y="3752165"/>
              <a:ext cx="19624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E7CAD20B-F68A-638B-A781-98DFF9DBED12}"/>
              </a:ext>
            </a:extLst>
          </p:cNvPr>
          <p:cNvSpPr txBox="1"/>
          <p:nvPr/>
        </p:nvSpPr>
        <p:spPr>
          <a:xfrm>
            <a:off x="9243948" y="448038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77A34CE-7BAD-6D30-3697-FCA721686561}"/>
              </a:ext>
            </a:extLst>
          </p:cNvPr>
          <p:cNvSpPr txBox="1"/>
          <p:nvPr/>
        </p:nvSpPr>
        <p:spPr>
          <a:xfrm>
            <a:off x="9080517" y="4203393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DBD503CC-764A-9256-1BDA-7FF9ADE1A32C}"/>
              </a:ext>
            </a:extLst>
          </p:cNvPr>
          <p:cNvSpPr txBox="1"/>
          <p:nvPr/>
        </p:nvSpPr>
        <p:spPr>
          <a:xfrm>
            <a:off x="8779413" y="448038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D7AD3DB-690F-17BB-530C-51E8004EE29D}"/>
              </a:ext>
            </a:extLst>
          </p:cNvPr>
          <p:cNvSpPr txBox="1"/>
          <p:nvPr/>
        </p:nvSpPr>
        <p:spPr>
          <a:xfrm>
            <a:off x="8620116" y="4195518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229718B-F216-6E7D-0350-79F72EA03831}"/>
              </a:ext>
            </a:extLst>
          </p:cNvPr>
          <p:cNvSpPr txBox="1"/>
          <p:nvPr/>
        </p:nvSpPr>
        <p:spPr>
          <a:xfrm>
            <a:off x="8324314" y="448038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69D33398-91BE-D03A-6AB0-A670CE87E873}"/>
              </a:ext>
            </a:extLst>
          </p:cNvPr>
          <p:cNvCxnSpPr>
            <a:cxnSpLocks/>
            <a:stCxn id="32" idx="1"/>
          </p:cNvCxnSpPr>
          <p:nvPr/>
        </p:nvCxnSpPr>
        <p:spPr>
          <a:xfrm flipH="1" flipV="1">
            <a:off x="4985548" y="4797152"/>
            <a:ext cx="3338766" cy="6395"/>
          </a:xfrm>
          <a:prstGeom prst="straightConnector1">
            <a:avLst/>
          </a:prstGeom>
          <a:ln w="19050">
            <a:solidFill>
              <a:srgbClr val="33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D8889A67-1232-A517-3B70-64C7979FDCAC}"/>
              </a:ext>
            </a:extLst>
          </p:cNvPr>
          <p:cNvSpPr txBox="1"/>
          <p:nvPr/>
        </p:nvSpPr>
        <p:spPr>
          <a:xfrm>
            <a:off x="4799856" y="4911883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3333CC"/>
                </a:solidFill>
                <a:latin typeface="+mj-ea"/>
                <a:ea typeface="+mj-ea"/>
              </a:rPr>
              <a:t>结果相同，计算正确！</a:t>
            </a:r>
          </a:p>
        </p:txBody>
      </p:sp>
      <p:pic>
        <p:nvPicPr>
          <p:cNvPr id="41" name="Picture 28">
            <a:extLst>
              <a:ext uri="{FF2B5EF4-FFF2-40B4-BE49-F238E27FC236}">
                <a16:creationId xmlns:a16="http://schemas.microsoft.com/office/drawing/2014/main" id="{EAA13294-2F5E-CAA2-9538-D3898E3B8C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01" y="4939332"/>
            <a:ext cx="1271947" cy="135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圆角矩形标注 5">
            <a:extLst>
              <a:ext uri="{FF2B5EF4-FFF2-40B4-BE49-F238E27FC236}">
                <a16:creationId xmlns:a16="http://schemas.microsoft.com/office/drawing/2014/main" id="{C8EDDCB0-7E3D-EF93-FE3C-BA7B64180DA3}"/>
              </a:ext>
            </a:extLst>
          </p:cNvPr>
          <p:cNvSpPr/>
          <p:nvPr/>
        </p:nvSpPr>
        <p:spPr bwMode="auto">
          <a:xfrm>
            <a:off x="2127326" y="5599088"/>
            <a:ext cx="6425881" cy="627338"/>
          </a:xfrm>
          <a:prstGeom prst="wedgeRoundRectCallout">
            <a:avLst>
              <a:gd name="adj1" fmla="val -55531"/>
              <a:gd name="adj2" fmla="val -3328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做练习时要养成验算的好习惯哟！</a:t>
            </a:r>
          </a:p>
        </p:txBody>
      </p:sp>
    </p:spTree>
    <p:extLst>
      <p:ext uri="{BB962C8B-B14F-4D97-AF65-F5344CB8AC3E}">
        <p14:creationId xmlns:p14="http://schemas.microsoft.com/office/powerpoint/2010/main" val="387432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2" grpId="0" animBg="1"/>
      <p:bldP spid="23" grpId="0"/>
      <p:bldP spid="28" grpId="0"/>
      <p:bldP spid="29" grpId="0"/>
      <p:bldP spid="30" grpId="0"/>
      <p:bldP spid="31" grpId="0"/>
      <p:bldP spid="32" grpId="0"/>
      <p:bldP spid="40" grpId="0"/>
      <p:bldP spid="4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C4614E2-9233-B29E-97A7-8B521E62A832}"/>
              </a:ext>
            </a:extLst>
          </p:cNvPr>
          <p:cNvSpPr txBox="1"/>
          <p:nvPr/>
        </p:nvSpPr>
        <p:spPr>
          <a:xfrm>
            <a:off x="695400" y="694437"/>
            <a:ext cx="10801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试一试：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6432+1595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也能按上面的方法计算吗？</a:t>
            </a:r>
            <a:endParaRPr lang="zh-CN" altLang="en-US" sz="4400" b="1" dirty="0">
              <a:latin typeface="+mn-lt"/>
              <a:ea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D830962-6351-42F4-013C-7D9BAA789ACF}"/>
              </a:ext>
            </a:extLst>
          </p:cNvPr>
          <p:cNvSpPr txBox="1"/>
          <p:nvPr/>
        </p:nvSpPr>
        <p:spPr>
          <a:xfrm>
            <a:off x="2945696" y="1628800"/>
            <a:ext cx="3024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6432+1595</a:t>
            </a:r>
            <a:endParaRPr lang="zh-CN" altLang="en-US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62650F41-609D-3A6F-2732-4B0B3BFB5141}"/>
              </a:ext>
            </a:extLst>
          </p:cNvPr>
          <p:cNvGrpSpPr/>
          <p:nvPr/>
        </p:nvGrpSpPr>
        <p:grpSpPr>
          <a:xfrm>
            <a:off x="2567608" y="2614887"/>
            <a:ext cx="2571531" cy="1232950"/>
            <a:chOff x="2495600" y="2519215"/>
            <a:chExt cx="2571531" cy="1232950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A304AC26-6159-AD0C-4983-2447DECAF2C7}"/>
                </a:ext>
              </a:extLst>
            </p:cNvPr>
            <p:cNvSpPr txBox="1"/>
            <p:nvPr/>
          </p:nvSpPr>
          <p:spPr>
            <a:xfrm>
              <a:off x="2711624" y="2519215"/>
              <a:ext cx="23042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6  4  3  2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89685825-3B30-7CEA-6DE8-5BDC8B549E1B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1  5  9  5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EC0D5368-8D89-6ACC-B652-6D111E54B9A3}"/>
                </a:ext>
              </a:extLst>
            </p:cNvPr>
            <p:cNvCxnSpPr>
              <a:cxnSpLocks/>
            </p:cNvCxnSpPr>
            <p:nvPr/>
          </p:nvCxnSpPr>
          <p:spPr>
            <a:xfrm>
              <a:off x="2573144" y="3752165"/>
              <a:ext cx="24939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6F369E02-DB68-9A13-8336-F530291335D5}"/>
              </a:ext>
            </a:extLst>
          </p:cNvPr>
          <p:cNvSpPr txBox="1"/>
          <p:nvPr/>
        </p:nvSpPr>
        <p:spPr>
          <a:xfrm>
            <a:off x="4671968" y="3799173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64CC5B7-87DD-06CF-07E9-748C846A753E}"/>
              </a:ext>
            </a:extLst>
          </p:cNvPr>
          <p:cNvSpPr txBox="1"/>
          <p:nvPr/>
        </p:nvSpPr>
        <p:spPr>
          <a:xfrm>
            <a:off x="4215160" y="3799173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590A5D0-98CA-7716-ABB8-940FF3E7F857}"/>
              </a:ext>
            </a:extLst>
          </p:cNvPr>
          <p:cNvSpPr txBox="1"/>
          <p:nvPr/>
        </p:nvSpPr>
        <p:spPr>
          <a:xfrm>
            <a:off x="4058625" y="3539911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6B02759-F299-7521-F4E0-F7A76C05FA62}"/>
              </a:ext>
            </a:extLst>
          </p:cNvPr>
          <p:cNvSpPr txBox="1"/>
          <p:nvPr/>
        </p:nvSpPr>
        <p:spPr>
          <a:xfrm>
            <a:off x="3756328" y="3799173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35E5DD4-191F-47CB-118A-EDFD5650ECD3}"/>
              </a:ext>
            </a:extLst>
          </p:cNvPr>
          <p:cNvSpPr txBox="1"/>
          <p:nvPr/>
        </p:nvSpPr>
        <p:spPr>
          <a:xfrm>
            <a:off x="3574557" y="3539911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E11BFD5-28A1-37AB-33FA-E161BBCCA6D3}"/>
              </a:ext>
            </a:extLst>
          </p:cNvPr>
          <p:cNvSpPr txBox="1"/>
          <p:nvPr/>
        </p:nvSpPr>
        <p:spPr>
          <a:xfrm>
            <a:off x="3310309" y="3799173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3CF05FD4-5746-3D2F-4001-182CD66EFFEC}"/>
              </a:ext>
            </a:extLst>
          </p:cNvPr>
          <p:cNvSpPr/>
          <p:nvPr/>
        </p:nvSpPr>
        <p:spPr>
          <a:xfrm>
            <a:off x="5928854" y="2492472"/>
            <a:ext cx="3983569" cy="2088656"/>
          </a:xfrm>
          <a:prstGeom prst="roundRect">
            <a:avLst>
              <a:gd name="adj" fmla="val 12429"/>
            </a:avLst>
          </a:prstGeom>
          <a:solidFill>
            <a:srgbClr val="F0F9F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华文楷体" panose="02010600040101010101" pitchFamily="2" charset="-122"/>
              <a:cs typeface="+mn-cs"/>
              <a:sym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071A2AD-1C80-7A27-0221-5269719FFAF5}"/>
              </a:ext>
            </a:extLst>
          </p:cNvPr>
          <p:cNvSpPr txBox="1"/>
          <p:nvPr/>
        </p:nvSpPr>
        <p:spPr>
          <a:xfrm>
            <a:off x="6075693" y="270218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B0E194B-0BF8-B4E4-A855-0AE587FA6872}"/>
              </a:ext>
            </a:extLst>
          </p:cNvPr>
          <p:cNvGrpSpPr/>
          <p:nvPr/>
        </p:nvGrpSpPr>
        <p:grpSpPr>
          <a:xfrm>
            <a:off x="6941312" y="2614887"/>
            <a:ext cx="2571531" cy="1232950"/>
            <a:chOff x="2495600" y="2519215"/>
            <a:chExt cx="2571531" cy="1232950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E5323AAA-7DBF-4AA2-7AD9-2D56F1672592}"/>
                </a:ext>
              </a:extLst>
            </p:cNvPr>
            <p:cNvSpPr txBox="1"/>
            <p:nvPr/>
          </p:nvSpPr>
          <p:spPr>
            <a:xfrm>
              <a:off x="2711624" y="2519215"/>
              <a:ext cx="23042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1  5  9  5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615C65E0-1F3A-F507-9A49-242914D04C58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6  4  3  2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F2EF96F8-751C-86CD-6064-CE1E9147A0FA}"/>
                </a:ext>
              </a:extLst>
            </p:cNvPr>
            <p:cNvCxnSpPr>
              <a:cxnSpLocks/>
            </p:cNvCxnSpPr>
            <p:nvPr/>
          </p:nvCxnSpPr>
          <p:spPr>
            <a:xfrm>
              <a:off x="2573144" y="3752165"/>
              <a:ext cx="24939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8197B3F0-5AD8-AB3E-6B14-1F8A80E85A93}"/>
              </a:ext>
            </a:extLst>
          </p:cNvPr>
          <p:cNvSpPr txBox="1"/>
          <p:nvPr/>
        </p:nvSpPr>
        <p:spPr>
          <a:xfrm>
            <a:off x="9045672" y="3799173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8B8585B-47F8-1C06-A78B-543EDF597570}"/>
              </a:ext>
            </a:extLst>
          </p:cNvPr>
          <p:cNvSpPr txBox="1"/>
          <p:nvPr/>
        </p:nvSpPr>
        <p:spPr>
          <a:xfrm>
            <a:off x="8588864" y="3799173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847F73D-6AE8-59C5-E5DA-CA76E9CB55DE}"/>
              </a:ext>
            </a:extLst>
          </p:cNvPr>
          <p:cNvSpPr txBox="1"/>
          <p:nvPr/>
        </p:nvSpPr>
        <p:spPr>
          <a:xfrm>
            <a:off x="8432329" y="3539911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D5CC7FE-7007-A074-D117-B9FAED520CB8}"/>
              </a:ext>
            </a:extLst>
          </p:cNvPr>
          <p:cNvSpPr txBox="1"/>
          <p:nvPr/>
        </p:nvSpPr>
        <p:spPr>
          <a:xfrm>
            <a:off x="8130032" y="3799173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DE47E230-7C7E-BEC1-39A6-5710C8B3A392}"/>
              </a:ext>
            </a:extLst>
          </p:cNvPr>
          <p:cNvSpPr txBox="1"/>
          <p:nvPr/>
        </p:nvSpPr>
        <p:spPr>
          <a:xfrm>
            <a:off x="7948261" y="3539911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FEAC6A6-C23B-1AD3-1363-A678575A47E0}"/>
              </a:ext>
            </a:extLst>
          </p:cNvPr>
          <p:cNvSpPr txBox="1"/>
          <p:nvPr/>
        </p:nvSpPr>
        <p:spPr>
          <a:xfrm>
            <a:off x="7684013" y="3799173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FEA10CAD-87D0-709C-8F5E-9643F0AE950F}"/>
              </a:ext>
            </a:extLst>
          </p:cNvPr>
          <p:cNvSpPr txBox="1"/>
          <p:nvPr/>
        </p:nvSpPr>
        <p:spPr>
          <a:xfrm>
            <a:off x="5079842" y="1628800"/>
            <a:ext cx="18614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</a:rPr>
              <a:t>=8027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75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4" grpId="0"/>
      <p:bldP spid="15" grpId="0"/>
      <p:bldP spid="16" grpId="0"/>
      <p:bldP spid="17" grpId="0"/>
      <p:bldP spid="18" grpId="0"/>
      <p:bldP spid="19" grpId="0" animBg="1"/>
      <p:bldP spid="20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E870A7A5-8AB9-5029-112B-CE1944191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416" y="462840"/>
            <a:ext cx="4712616" cy="299339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CB2272B1-69B5-1E4A-A74B-567DF5FE6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032" y="462840"/>
            <a:ext cx="4432176" cy="3139712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9E88D09A-933A-1262-695D-3A66233862A6}"/>
              </a:ext>
            </a:extLst>
          </p:cNvPr>
          <p:cNvSpPr txBox="1"/>
          <p:nvPr/>
        </p:nvSpPr>
        <p:spPr>
          <a:xfrm>
            <a:off x="893422" y="3343160"/>
            <a:ext cx="10405156" cy="1165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4000"/>
              </a:lnSpc>
              <a:buFont typeface="Arial" panose="020B0604020202020204" pitchFamily="34" charset="0"/>
              <a:buNone/>
              <a:defRPr sz="3600" b="1">
                <a:latin typeface="+mn-lt"/>
                <a:ea typeface="+mn-ea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3200" b="0" dirty="0">
                <a:ea typeface="+mj-ea"/>
              </a:rPr>
              <a:t>        对比观察三位数加三位数和四位数加四位数的计算，你有什么发现？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A4E25B9E-DA0A-A7D8-386B-54112AADB1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416" y="4602837"/>
            <a:ext cx="1322362" cy="1872608"/>
          </a:xfrm>
          <a:prstGeom prst="rect">
            <a:avLst/>
          </a:prstGeom>
        </p:spPr>
      </p:pic>
      <p:sp>
        <p:nvSpPr>
          <p:cNvPr id="21" name="圆角矩形标注 5">
            <a:extLst>
              <a:ext uri="{FF2B5EF4-FFF2-40B4-BE49-F238E27FC236}">
                <a16:creationId xmlns:a16="http://schemas.microsoft.com/office/drawing/2014/main" id="{3BD8C26C-9D54-1A32-A87A-75663C75BD39}"/>
              </a:ext>
            </a:extLst>
          </p:cNvPr>
          <p:cNvSpPr/>
          <p:nvPr/>
        </p:nvSpPr>
        <p:spPr bwMode="auto">
          <a:xfrm>
            <a:off x="3359696" y="4618653"/>
            <a:ext cx="4032447" cy="1259633"/>
          </a:xfrm>
          <a:prstGeom prst="wedgeRoundRectCallout">
            <a:avLst>
              <a:gd name="adj1" fmla="val -59278"/>
              <a:gd name="adj2" fmla="val 1760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除了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位数不同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以外，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计算方法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是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一样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的。</a:t>
            </a:r>
          </a:p>
        </p:txBody>
      </p:sp>
    </p:spTree>
    <p:extLst>
      <p:ext uri="{BB962C8B-B14F-4D97-AF65-F5344CB8AC3E}">
        <p14:creationId xmlns:p14="http://schemas.microsoft.com/office/powerpoint/2010/main" val="286264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2881AD7-BD60-4A8A-8D03-4171370C2F82}"/>
              </a:ext>
            </a:extLst>
          </p:cNvPr>
          <p:cNvSpPr txBox="1"/>
          <p:nvPr/>
        </p:nvSpPr>
        <p:spPr>
          <a:xfrm>
            <a:off x="1271464" y="1134575"/>
            <a:ext cx="10266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先看看下面的计算是否有进位，有几次进位，再计算。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E9E36BD3-8973-B90F-6C38-FEAA1DDD6EE3}"/>
              </a:ext>
            </a:extLst>
          </p:cNvPr>
          <p:cNvSpPr/>
          <p:nvPr/>
        </p:nvSpPr>
        <p:spPr>
          <a:xfrm>
            <a:off x="653669" y="121541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7E94C5C0-CFDA-C7FB-8908-9D1A636E9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9620" y="203549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D47E49E-CE07-5640-241A-EB346D350CA7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巩固应用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F07BB7D-E1F0-B003-8BCD-6E6B1362D93B}"/>
              </a:ext>
            </a:extLst>
          </p:cNvPr>
          <p:cNvGrpSpPr/>
          <p:nvPr/>
        </p:nvGrpSpPr>
        <p:grpSpPr>
          <a:xfrm>
            <a:off x="1098247" y="2777341"/>
            <a:ext cx="2139483" cy="1232950"/>
            <a:chOff x="2927648" y="2519215"/>
            <a:chExt cx="2139483" cy="1232950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21D8AF7D-0C27-3FDC-4AFD-6969139F60F8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1  6  5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E0DDB2D-C46F-79B0-7A73-3BE5BB257435}"/>
                </a:ext>
              </a:extLst>
            </p:cNvPr>
            <p:cNvSpPr txBox="1"/>
            <p:nvPr/>
          </p:nvSpPr>
          <p:spPr>
            <a:xfrm>
              <a:off x="2927648" y="310583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   7  8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0B53CB56-F8FC-5187-1FA9-58C7E14F6F1D}"/>
                </a:ext>
              </a:extLst>
            </p:cNvPr>
            <p:cNvCxnSpPr>
              <a:cxnSpLocks/>
            </p:cNvCxnSpPr>
            <p:nvPr/>
          </p:nvCxnSpPr>
          <p:spPr>
            <a:xfrm>
              <a:off x="3104644" y="3752165"/>
              <a:ext cx="19624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C95E75DF-F15A-031D-1748-08C14BEE6EC3}"/>
              </a:ext>
            </a:extLst>
          </p:cNvPr>
          <p:cNvGrpSpPr/>
          <p:nvPr/>
        </p:nvGrpSpPr>
        <p:grpSpPr>
          <a:xfrm>
            <a:off x="3480945" y="2777341"/>
            <a:ext cx="2471040" cy="1232950"/>
            <a:chOff x="2596091" y="2519215"/>
            <a:chExt cx="2471040" cy="1232950"/>
          </a:xfrm>
        </p:grpSpPr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243ACD36-D2F1-5D39-EAB8-0C3D28C358AF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4  0  9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E9F421D9-E512-DB0F-75EF-CD21B6FA359A}"/>
                </a:ext>
              </a:extLst>
            </p:cNvPr>
            <p:cNvSpPr txBox="1"/>
            <p:nvPr/>
          </p:nvSpPr>
          <p:spPr>
            <a:xfrm>
              <a:off x="2596091" y="3105834"/>
              <a:ext cx="24197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6  9  4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11A26049-80F1-060C-29A3-0CBA91C41805}"/>
                </a:ext>
              </a:extLst>
            </p:cNvPr>
            <p:cNvCxnSpPr>
              <a:cxnSpLocks/>
            </p:cNvCxnSpPr>
            <p:nvPr/>
          </p:nvCxnSpPr>
          <p:spPr>
            <a:xfrm>
              <a:off x="3005066" y="3752165"/>
              <a:ext cx="206206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B579F9EC-8AC5-1046-4B7B-ACFF403C3F40}"/>
              </a:ext>
            </a:extLst>
          </p:cNvPr>
          <p:cNvGrpSpPr/>
          <p:nvPr/>
        </p:nvGrpSpPr>
        <p:grpSpPr>
          <a:xfrm>
            <a:off x="6195200" y="2777341"/>
            <a:ext cx="2471040" cy="1232950"/>
            <a:chOff x="2596091" y="2519215"/>
            <a:chExt cx="2471040" cy="1232950"/>
          </a:xfrm>
        </p:grpSpPr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17F29DE8-A7A0-828F-E1FD-A9B8679B4DCE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9  8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0D7ECEEB-2FB9-67FE-D812-1888308D2591}"/>
                </a:ext>
              </a:extLst>
            </p:cNvPr>
            <p:cNvSpPr txBox="1"/>
            <p:nvPr/>
          </p:nvSpPr>
          <p:spPr>
            <a:xfrm>
              <a:off x="2596091" y="3105834"/>
              <a:ext cx="24197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4  6  7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3341250B-B980-4851-09F2-E6F68154E324}"/>
                </a:ext>
              </a:extLst>
            </p:cNvPr>
            <p:cNvCxnSpPr>
              <a:cxnSpLocks/>
            </p:cNvCxnSpPr>
            <p:nvPr/>
          </p:nvCxnSpPr>
          <p:spPr>
            <a:xfrm>
              <a:off x="3005066" y="3752165"/>
              <a:ext cx="206206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61C222C6-FBF8-FE1F-4532-9E02E142BBA7}"/>
              </a:ext>
            </a:extLst>
          </p:cNvPr>
          <p:cNvGrpSpPr/>
          <p:nvPr/>
        </p:nvGrpSpPr>
        <p:grpSpPr>
          <a:xfrm>
            <a:off x="8909454" y="2777341"/>
            <a:ext cx="2471040" cy="1232950"/>
            <a:chOff x="2596091" y="2519215"/>
            <a:chExt cx="2471040" cy="1232950"/>
          </a:xfrm>
        </p:grpSpPr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62C0AACA-3B65-7681-A8FB-7FB7501F7EBD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7  1  5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C0C80F72-AABD-286E-8C3F-0075592FF0D3}"/>
                </a:ext>
              </a:extLst>
            </p:cNvPr>
            <p:cNvSpPr txBox="1"/>
            <p:nvPr/>
          </p:nvSpPr>
          <p:spPr>
            <a:xfrm>
              <a:off x="2596091" y="3105834"/>
              <a:ext cx="24197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2  8  5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58" name="直接连接符 57">
              <a:extLst>
                <a:ext uri="{FF2B5EF4-FFF2-40B4-BE49-F238E27FC236}">
                  <a16:creationId xmlns:a16="http://schemas.microsoft.com/office/drawing/2014/main" id="{8C59D8BF-EBBD-0F3D-9C93-2B0AE824E58C}"/>
                </a:ext>
              </a:extLst>
            </p:cNvPr>
            <p:cNvCxnSpPr>
              <a:cxnSpLocks/>
            </p:cNvCxnSpPr>
            <p:nvPr/>
          </p:nvCxnSpPr>
          <p:spPr>
            <a:xfrm>
              <a:off x="3005066" y="3752165"/>
              <a:ext cx="206206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文本框 58">
            <a:extLst>
              <a:ext uri="{FF2B5EF4-FFF2-40B4-BE49-F238E27FC236}">
                <a16:creationId xmlns:a16="http://schemas.microsoft.com/office/drawing/2014/main" id="{DECB44F2-92FB-63B6-13F3-24F01EEBC96F}"/>
              </a:ext>
            </a:extLst>
          </p:cNvPr>
          <p:cNvSpPr txBox="1"/>
          <p:nvPr/>
        </p:nvSpPr>
        <p:spPr>
          <a:xfrm>
            <a:off x="2782261" y="397157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66941FDB-2CD3-2BD2-63CA-9C8F30FA508F}"/>
              </a:ext>
            </a:extLst>
          </p:cNvPr>
          <p:cNvSpPr txBox="1"/>
          <p:nvPr/>
        </p:nvSpPr>
        <p:spPr>
          <a:xfrm>
            <a:off x="2599882" y="3711836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809B2FA3-D11A-28E3-13DC-4072C288C764}"/>
              </a:ext>
            </a:extLst>
          </p:cNvPr>
          <p:cNvSpPr txBox="1"/>
          <p:nvPr/>
        </p:nvSpPr>
        <p:spPr>
          <a:xfrm>
            <a:off x="2321639" y="397157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49D9D5D2-0A04-6312-BF9C-3A0D7DCC0F5D}"/>
              </a:ext>
            </a:extLst>
          </p:cNvPr>
          <p:cNvSpPr txBox="1"/>
          <p:nvPr/>
        </p:nvSpPr>
        <p:spPr>
          <a:xfrm>
            <a:off x="2150716" y="3711836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B3950778-A2D9-0BBF-B827-4B2A74C13CFA}"/>
              </a:ext>
            </a:extLst>
          </p:cNvPr>
          <p:cNvSpPr txBox="1"/>
          <p:nvPr/>
        </p:nvSpPr>
        <p:spPr>
          <a:xfrm>
            <a:off x="1859752" y="397157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7371B7AC-8BA4-4E4A-FE4D-A7FA514AD6B7}"/>
              </a:ext>
            </a:extLst>
          </p:cNvPr>
          <p:cNvSpPr txBox="1"/>
          <p:nvPr/>
        </p:nvSpPr>
        <p:spPr>
          <a:xfrm>
            <a:off x="5498533" y="397157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6B692AC1-7DA5-AB4F-9428-1D75844C4740}"/>
              </a:ext>
            </a:extLst>
          </p:cNvPr>
          <p:cNvSpPr txBox="1"/>
          <p:nvPr/>
        </p:nvSpPr>
        <p:spPr>
          <a:xfrm>
            <a:off x="5316154" y="3711836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2CFB368D-9C6A-47D4-C7EF-EAA814E0E956}"/>
              </a:ext>
            </a:extLst>
          </p:cNvPr>
          <p:cNvSpPr txBox="1"/>
          <p:nvPr/>
        </p:nvSpPr>
        <p:spPr>
          <a:xfrm>
            <a:off x="5030968" y="397157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FA433149-5C89-DBE4-1648-38E62CC78A65}"/>
              </a:ext>
            </a:extLst>
          </p:cNvPr>
          <p:cNvSpPr txBox="1"/>
          <p:nvPr/>
        </p:nvSpPr>
        <p:spPr>
          <a:xfrm>
            <a:off x="4852425" y="3711836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1AEFB476-0162-0CBD-41A4-8A41320417E7}"/>
              </a:ext>
            </a:extLst>
          </p:cNvPr>
          <p:cNvSpPr txBox="1"/>
          <p:nvPr/>
        </p:nvSpPr>
        <p:spPr>
          <a:xfrm>
            <a:off x="4588669" y="397157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9FBE68F4-7DA6-B0C3-C083-4D816BE9524B}"/>
              </a:ext>
            </a:extLst>
          </p:cNvPr>
          <p:cNvSpPr txBox="1"/>
          <p:nvPr/>
        </p:nvSpPr>
        <p:spPr>
          <a:xfrm>
            <a:off x="4159767" y="397157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D779431A-9AD8-717E-E196-891FDE4A24F4}"/>
              </a:ext>
            </a:extLst>
          </p:cNvPr>
          <p:cNvSpPr txBox="1"/>
          <p:nvPr/>
        </p:nvSpPr>
        <p:spPr>
          <a:xfrm>
            <a:off x="8193587" y="397157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7C342772-ED5E-105E-4BAB-53344B5F75D1}"/>
              </a:ext>
            </a:extLst>
          </p:cNvPr>
          <p:cNvSpPr txBox="1"/>
          <p:nvPr/>
        </p:nvSpPr>
        <p:spPr>
          <a:xfrm>
            <a:off x="8038925" y="3711836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EDC02713-96B5-D840-E8F9-F4C374598B82}"/>
              </a:ext>
            </a:extLst>
          </p:cNvPr>
          <p:cNvSpPr txBox="1"/>
          <p:nvPr/>
        </p:nvSpPr>
        <p:spPr>
          <a:xfrm>
            <a:off x="7744459" y="397157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6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26D03660-A4E3-33C3-3E21-5B54D0CD9402}"/>
              </a:ext>
            </a:extLst>
          </p:cNvPr>
          <p:cNvSpPr txBox="1"/>
          <p:nvPr/>
        </p:nvSpPr>
        <p:spPr>
          <a:xfrm>
            <a:off x="7565916" y="3711836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5B51FF14-8BAA-B1CC-99F0-94BE7C6A7C9A}"/>
              </a:ext>
            </a:extLst>
          </p:cNvPr>
          <p:cNvSpPr txBox="1"/>
          <p:nvPr/>
        </p:nvSpPr>
        <p:spPr>
          <a:xfrm>
            <a:off x="7291213" y="397157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E07E82BA-38C3-FC01-1520-B8FF9885D371}"/>
              </a:ext>
            </a:extLst>
          </p:cNvPr>
          <p:cNvSpPr txBox="1"/>
          <p:nvPr/>
        </p:nvSpPr>
        <p:spPr>
          <a:xfrm>
            <a:off x="10916757" y="397157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8EF81818-E381-0AFE-0423-B10933C2B809}"/>
              </a:ext>
            </a:extLst>
          </p:cNvPr>
          <p:cNvSpPr txBox="1"/>
          <p:nvPr/>
        </p:nvSpPr>
        <p:spPr>
          <a:xfrm>
            <a:off x="10762095" y="3711836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988E9130-799C-8B5B-96FF-62E7457D9E26}"/>
              </a:ext>
            </a:extLst>
          </p:cNvPr>
          <p:cNvSpPr txBox="1"/>
          <p:nvPr/>
        </p:nvSpPr>
        <p:spPr>
          <a:xfrm>
            <a:off x="10467629" y="397157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26F2FA65-E8E7-CC43-4EC4-E0D96E067221}"/>
              </a:ext>
            </a:extLst>
          </p:cNvPr>
          <p:cNvSpPr txBox="1"/>
          <p:nvPr/>
        </p:nvSpPr>
        <p:spPr>
          <a:xfrm>
            <a:off x="10289086" y="3711836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281667D8-0853-AA55-39FD-660ABDB0730B}"/>
              </a:ext>
            </a:extLst>
          </p:cNvPr>
          <p:cNvSpPr txBox="1"/>
          <p:nvPr/>
        </p:nvSpPr>
        <p:spPr>
          <a:xfrm>
            <a:off x="10014383" y="397157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DD3A6386-AEF7-7DA1-58CF-96B9AEB04BB6}"/>
              </a:ext>
            </a:extLst>
          </p:cNvPr>
          <p:cNvSpPr txBox="1"/>
          <p:nvPr/>
        </p:nvSpPr>
        <p:spPr>
          <a:xfrm>
            <a:off x="9623582" y="397157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710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33BFC2C0-F591-CFAE-8D4D-705EC761070C}"/>
              </a:ext>
            </a:extLst>
          </p:cNvPr>
          <p:cNvSpPr/>
          <p:nvPr/>
        </p:nvSpPr>
        <p:spPr>
          <a:xfrm>
            <a:off x="653669" y="78143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35CC7B8-7B76-F4E9-2475-B02E369167C7}"/>
              </a:ext>
            </a:extLst>
          </p:cNvPr>
          <p:cNvSpPr txBox="1"/>
          <p:nvPr/>
        </p:nvSpPr>
        <p:spPr>
          <a:xfrm>
            <a:off x="1271464" y="728584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列竖式计算并验算。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FAC168B4-0968-87ED-AC21-D2B715676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3912" y="96915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8FE4EBC-1FB0-9CFE-1C29-34BDDCAE74C0}"/>
              </a:ext>
            </a:extLst>
          </p:cNvPr>
          <p:cNvSpPr txBox="1"/>
          <p:nvPr/>
        </p:nvSpPr>
        <p:spPr>
          <a:xfrm>
            <a:off x="1271464" y="1522109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636+78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150F153-ACAE-5C99-5652-2C41CCFB0A13}"/>
              </a:ext>
            </a:extLst>
          </p:cNvPr>
          <p:cNvSpPr txBox="1"/>
          <p:nvPr/>
        </p:nvSpPr>
        <p:spPr>
          <a:xfrm>
            <a:off x="4871864" y="1522109"/>
            <a:ext cx="2520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485+851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33C468B-18FB-8074-51E3-F59FA63DAD9C}"/>
              </a:ext>
            </a:extLst>
          </p:cNvPr>
          <p:cNvSpPr txBox="1"/>
          <p:nvPr/>
        </p:nvSpPr>
        <p:spPr>
          <a:xfrm>
            <a:off x="8400256" y="1522109"/>
            <a:ext cx="2520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714+499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3C29FCC7-E4B6-04BF-FDD9-C3533B5624AD}"/>
              </a:ext>
            </a:extLst>
          </p:cNvPr>
          <p:cNvGrpSpPr/>
          <p:nvPr/>
        </p:nvGrpSpPr>
        <p:grpSpPr>
          <a:xfrm>
            <a:off x="936936" y="2196738"/>
            <a:ext cx="2422760" cy="1823977"/>
            <a:chOff x="1343470" y="2348880"/>
            <a:chExt cx="2422760" cy="1823977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A6A44BD4-4B56-8D48-D302-BC5E56D7EF59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F85DD5E3-02FD-EC46-AFB2-29D03E2BCAAE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6  3  6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EEB4A202-F9CD-39FD-8E71-2497C2E6210B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  7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D8931082-92D4-E73D-4CEA-E2568A3ECB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C60E24DA-A26F-48E7-1DE5-783EDC3C8E1D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61CD08B7-ED8F-BFBD-68C5-70465B26BD83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A7227767-94B9-9828-F700-067AAB0D5211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4F6A3D2C-3EBF-2405-0555-216A13621FD4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A18C30F5-F882-1EF5-85EE-462FA5DAA3BE}"/>
                </a:ext>
              </a:extLst>
            </p:cNvPr>
            <p:cNvSpPr txBox="1"/>
            <p:nvPr/>
          </p:nvSpPr>
          <p:spPr>
            <a:xfrm>
              <a:off x="2540863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55FF4231-B78F-1F1D-FF9E-4D6233205BCC}"/>
              </a:ext>
            </a:extLst>
          </p:cNvPr>
          <p:cNvSpPr txBox="1"/>
          <p:nvPr/>
        </p:nvSpPr>
        <p:spPr>
          <a:xfrm>
            <a:off x="655647" y="4069566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0ABD359F-6043-88CA-38CB-873E6871C55B}"/>
              </a:ext>
            </a:extLst>
          </p:cNvPr>
          <p:cNvGrpSpPr/>
          <p:nvPr/>
        </p:nvGrpSpPr>
        <p:grpSpPr>
          <a:xfrm>
            <a:off x="936936" y="4262934"/>
            <a:ext cx="2422760" cy="1823977"/>
            <a:chOff x="1343470" y="2348880"/>
            <a:chExt cx="2422760" cy="1823977"/>
          </a:xfrm>
        </p:grpSpPr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id="{F62E126F-7E0C-68F1-B446-9F25B3560002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2BDB0490-CCFD-52B9-7680-234E1163F3E1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7  8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4D9B0D46-81C6-6D48-0346-068337805005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6  3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64" name="直接连接符 63">
                <a:extLst>
                  <a:ext uri="{FF2B5EF4-FFF2-40B4-BE49-F238E27FC236}">
                    <a16:creationId xmlns:a16="http://schemas.microsoft.com/office/drawing/2014/main" id="{9D7DB6A4-CBB5-4DAB-C83C-AD31BAEB39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2E66EE98-470C-DDFF-9D13-9D326EA93B02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655F01A3-A704-6F57-39A8-DCE8B112F159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01373EEB-CD23-AABC-BF93-DAEB660AAC39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E12F75BB-DD7C-F165-10C1-CB5516073FAD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2D617979-A2EA-DF18-80AA-5559F6B8ECB7}"/>
                </a:ext>
              </a:extLst>
            </p:cNvPr>
            <p:cNvSpPr txBox="1"/>
            <p:nvPr/>
          </p:nvSpPr>
          <p:spPr>
            <a:xfrm>
              <a:off x="2540863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65" name="文本框 64">
            <a:extLst>
              <a:ext uri="{FF2B5EF4-FFF2-40B4-BE49-F238E27FC236}">
                <a16:creationId xmlns:a16="http://schemas.microsoft.com/office/drawing/2014/main" id="{D44080FD-5139-2C80-75A1-3889BF152969}"/>
              </a:ext>
            </a:extLst>
          </p:cNvPr>
          <p:cNvSpPr txBox="1"/>
          <p:nvPr/>
        </p:nvSpPr>
        <p:spPr>
          <a:xfrm>
            <a:off x="2721040" y="1522108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=714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E1ED8D8A-EE90-527E-E984-8B5E5AD309C1}"/>
              </a:ext>
            </a:extLst>
          </p:cNvPr>
          <p:cNvGrpSpPr/>
          <p:nvPr/>
        </p:nvGrpSpPr>
        <p:grpSpPr>
          <a:xfrm>
            <a:off x="4105290" y="2194533"/>
            <a:ext cx="2710790" cy="1823977"/>
            <a:chOff x="1055440" y="2348880"/>
            <a:chExt cx="2710790" cy="1823977"/>
          </a:xfrm>
        </p:grpSpPr>
        <p:grpSp>
          <p:nvGrpSpPr>
            <p:cNvPr id="78" name="组合 77">
              <a:extLst>
                <a:ext uri="{FF2B5EF4-FFF2-40B4-BE49-F238E27FC236}">
                  <a16:creationId xmlns:a16="http://schemas.microsoft.com/office/drawing/2014/main" id="{D14F9D57-7CD1-F035-5AA9-3E56208D25BE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84" name="文本框 83">
                <a:extLst>
                  <a:ext uri="{FF2B5EF4-FFF2-40B4-BE49-F238E27FC236}">
                    <a16:creationId xmlns:a16="http://schemas.microsoft.com/office/drawing/2014/main" id="{A2953F8D-8DCD-64F4-3EA9-F0966042A005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4  8  5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85" name="文本框 84">
                <a:extLst>
                  <a:ext uri="{FF2B5EF4-FFF2-40B4-BE49-F238E27FC236}">
                    <a16:creationId xmlns:a16="http://schemas.microsoft.com/office/drawing/2014/main" id="{97C01FAE-6B55-8F2F-E919-CB238E321AFD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8  5  1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86" name="直接连接符 85">
                <a:extLst>
                  <a:ext uri="{FF2B5EF4-FFF2-40B4-BE49-F238E27FC236}">
                    <a16:creationId xmlns:a16="http://schemas.microsoft.com/office/drawing/2014/main" id="{97E4A67A-FA20-601E-0DDF-582865B682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190B86AB-739A-849E-B0D9-46D1B9028565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491732A4-5A6E-5A54-4490-A51EF9EB933B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1A1D335D-8BD6-1473-99E5-3DBD55092104}"/>
                </a:ext>
              </a:extLst>
            </p:cNvPr>
            <p:cNvSpPr txBox="1"/>
            <p:nvPr/>
          </p:nvSpPr>
          <p:spPr>
            <a:xfrm>
              <a:off x="2573704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3C8B05D1-1E33-ACFC-D949-4CF201CC9384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785F8571-9CAB-83D4-B85E-B24FCA6A3BEB}"/>
                </a:ext>
              </a:extLst>
            </p:cNvPr>
            <p:cNvSpPr txBox="1"/>
            <p:nvPr/>
          </p:nvSpPr>
          <p:spPr>
            <a:xfrm>
              <a:off x="178454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87" name="文本框 86">
            <a:extLst>
              <a:ext uri="{FF2B5EF4-FFF2-40B4-BE49-F238E27FC236}">
                <a16:creationId xmlns:a16="http://schemas.microsoft.com/office/drawing/2014/main" id="{2C45740D-EC4A-718B-6226-CEF1C76329B0}"/>
              </a:ext>
            </a:extLst>
          </p:cNvPr>
          <p:cNvSpPr txBox="1"/>
          <p:nvPr/>
        </p:nvSpPr>
        <p:spPr>
          <a:xfrm>
            <a:off x="3875151" y="406956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2E45473D-BA9E-4F29-21BE-951CCAAC4276}"/>
              </a:ext>
            </a:extLst>
          </p:cNvPr>
          <p:cNvGrpSpPr/>
          <p:nvPr/>
        </p:nvGrpSpPr>
        <p:grpSpPr>
          <a:xfrm>
            <a:off x="4105290" y="4262934"/>
            <a:ext cx="2710790" cy="1823977"/>
            <a:chOff x="1055440" y="2348880"/>
            <a:chExt cx="2710790" cy="1823977"/>
          </a:xfrm>
        </p:grpSpPr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277D1E84-F47A-3B2F-AF2B-3BD88FA461D4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95" name="文本框 94">
                <a:extLst>
                  <a:ext uri="{FF2B5EF4-FFF2-40B4-BE49-F238E27FC236}">
                    <a16:creationId xmlns:a16="http://schemas.microsoft.com/office/drawing/2014/main" id="{E747B7E2-DB78-E1C6-FE70-78C6DBA1CA43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8  5  1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52DD8929-544C-E3B7-7701-7757475A17C3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4  8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97" name="直接连接符 96">
                <a:extLst>
                  <a:ext uri="{FF2B5EF4-FFF2-40B4-BE49-F238E27FC236}">
                    <a16:creationId xmlns:a16="http://schemas.microsoft.com/office/drawing/2014/main" id="{64E88FA4-D601-7353-DED1-BED5C33B87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1BF52C55-2127-84BF-101A-8C9D618181B6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C4625AEA-0021-3765-E695-B902BFA05951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EE8D1A42-16FB-4A0A-7617-60052B0B61DF}"/>
                </a:ext>
              </a:extLst>
            </p:cNvPr>
            <p:cNvSpPr txBox="1"/>
            <p:nvPr/>
          </p:nvSpPr>
          <p:spPr>
            <a:xfrm>
              <a:off x="2573704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76F4E677-BCD7-AC54-19AC-42A96DAD4E42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D7C6A0BB-358C-6258-DBF8-9B5AF72D9104}"/>
                </a:ext>
              </a:extLst>
            </p:cNvPr>
            <p:cNvSpPr txBox="1"/>
            <p:nvPr/>
          </p:nvSpPr>
          <p:spPr>
            <a:xfrm>
              <a:off x="178454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98" name="文本框 97">
            <a:extLst>
              <a:ext uri="{FF2B5EF4-FFF2-40B4-BE49-F238E27FC236}">
                <a16:creationId xmlns:a16="http://schemas.microsoft.com/office/drawing/2014/main" id="{9EC32631-9ECC-A622-F2FD-29F36D89518C}"/>
              </a:ext>
            </a:extLst>
          </p:cNvPr>
          <p:cNvSpPr txBox="1"/>
          <p:nvPr/>
        </p:nvSpPr>
        <p:spPr>
          <a:xfrm>
            <a:off x="6468797" y="1522108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=1336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99" name="组合 98">
            <a:extLst>
              <a:ext uri="{FF2B5EF4-FFF2-40B4-BE49-F238E27FC236}">
                <a16:creationId xmlns:a16="http://schemas.microsoft.com/office/drawing/2014/main" id="{C362C856-DAE6-F4AF-0E3A-F16134B183D3}"/>
              </a:ext>
            </a:extLst>
          </p:cNvPr>
          <p:cNvGrpSpPr/>
          <p:nvPr/>
        </p:nvGrpSpPr>
        <p:grpSpPr>
          <a:xfrm>
            <a:off x="7824192" y="2194533"/>
            <a:ext cx="2710790" cy="1823977"/>
            <a:chOff x="1055440" y="2348880"/>
            <a:chExt cx="2710790" cy="1823977"/>
          </a:xfrm>
        </p:grpSpPr>
        <p:grpSp>
          <p:nvGrpSpPr>
            <p:cNvPr id="100" name="组合 99">
              <a:extLst>
                <a:ext uri="{FF2B5EF4-FFF2-40B4-BE49-F238E27FC236}">
                  <a16:creationId xmlns:a16="http://schemas.microsoft.com/office/drawing/2014/main" id="{26A5EFDB-F725-DC7A-26B8-8D64286DFE2D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106" name="文本框 105">
                <a:extLst>
                  <a:ext uri="{FF2B5EF4-FFF2-40B4-BE49-F238E27FC236}">
                    <a16:creationId xmlns:a16="http://schemas.microsoft.com/office/drawing/2014/main" id="{686DBD28-32E1-021C-5CBA-45583E6D48CF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7  1  4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07" name="文本框 106">
                <a:extLst>
                  <a:ext uri="{FF2B5EF4-FFF2-40B4-BE49-F238E27FC236}">
                    <a16:creationId xmlns:a16="http://schemas.microsoft.com/office/drawing/2014/main" id="{C6352B10-63A3-51A4-1C6D-8F123E6801A9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4  9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08" name="直接连接符 107">
                <a:extLst>
                  <a:ext uri="{FF2B5EF4-FFF2-40B4-BE49-F238E27FC236}">
                    <a16:creationId xmlns:a16="http://schemas.microsoft.com/office/drawing/2014/main" id="{32718BF2-18E7-EADF-884B-ED23AD2A3F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8B6DA321-6CD7-C7D8-C119-E3DFF784F07B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D28220E1-0016-5271-986C-015D538486EA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0445D143-EFD0-3A1A-895F-94BC8BECDF96}"/>
                </a:ext>
              </a:extLst>
            </p:cNvPr>
            <p:cNvSpPr txBox="1"/>
            <p:nvPr/>
          </p:nvSpPr>
          <p:spPr>
            <a:xfrm>
              <a:off x="2573704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C282E07E-2D88-64F3-D69C-9801A84042AC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F78DA0CF-971A-E977-C8D4-CF2153531FD0}"/>
                </a:ext>
              </a:extLst>
            </p:cNvPr>
            <p:cNvSpPr txBox="1"/>
            <p:nvPr/>
          </p:nvSpPr>
          <p:spPr>
            <a:xfrm>
              <a:off x="178454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20" name="文本框 119">
              <a:extLst>
                <a:ext uri="{FF2B5EF4-FFF2-40B4-BE49-F238E27FC236}">
                  <a16:creationId xmlns:a16="http://schemas.microsoft.com/office/drawing/2014/main" id="{81C03F4A-1785-0E5A-F374-8D355F79A75C}"/>
                </a:ext>
              </a:extLst>
            </p:cNvPr>
            <p:cNvSpPr txBox="1"/>
            <p:nvPr/>
          </p:nvSpPr>
          <p:spPr>
            <a:xfrm>
              <a:off x="3000887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109" name="文本框 108">
            <a:extLst>
              <a:ext uri="{FF2B5EF4-FFF2-40B4-BE49-F238E27FC236}">
                <a16:creationId xmlns:a16="http://schemas.microsoft.com/office/drawing/2014/main" id="{99727346-73B5-2BAE-BFCC-13ED96D3C32D}"/>
              </a:ext>
            </a:extLst>
          </p:cNvPr>
          <p:cNvSpPr txBox="1"/>
          <p:nvPr/>
        </p:nvSpPr>
        <p:spPr>
          <a:xfrm>
            <a:off x="7594053" y="406956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94FB7EFE-2373-311B-DD56-70D66F1A5C5D}"/>
              </a:ext>
            </a:extLst>
          </p:cNvPr>
          <p:cNvGrpSpPr/>
          <p:nvPr/>
        </p:nvGrpSpPr>
        <p:grpSpPr>
          <a:xfrm>
            <a:off x="7824192" y="4262934"/>
            <a:ext cx="2710790" cy="1823977"/>
            <a:chOff x="1055440" y="2348880"/>
            <a:chExt cx="2710790" cy="1823977"/>
          </a:xfrm>
        </p:grpSpPr>
        <p:grpSp>
          <p:nvGrpSpPr>
            <p:cNvPr id="111" name="组合 110">
              <a:extLst>
                <a:ext uri="{FF2B5EF4-FFF2-40B4-BE49-F238E27FC236}">
                  <a16:creationId xmlns:a16="http://schemas.microsoft.com/office/drawing/2014/main" id="{7EB94E56-7C73-25B0-FDBA-3797B3DBD6B9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117" name="文本框 116">
                <a:extLst>
                  <a:ext uri="{FF2B5EF4-FFF2-40B4-BE49-F238E27FC236}">
                    <a16:creationId xmlns:a16="http://schemas.microsoft.com/office/drawing/2014/main" id="{1CD392B5-F5FE-CD6A-1DE7-94DB0A0AF6D2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4  9  9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18" name="文本框 117">
                <a:extLst>
                  <a:ext uri="{FF2B5EF4-FFF2-40B4-BE49-F238E27FC236}">
                    <a16:creationId xmlns:a16="http://schemas.microsoft.com/office/drawing/2014/main" id="{DC80C7AC-8D0D-89F7-8C01-04F59B216F6A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7  1  4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19" name="直接连接符 118">
                <a:extLst>
                  <a:ext uri="{FF2B5EF4-FFF2-40B4-BE49-F238E27FC236}">
                    <a16:creationId xmlns:a16="http://schemas.microsoft.com/office/drawing/2014/main" id="{1315DD58-549F-5D30-C4A4-F1B0338FF6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031A24CA-027C-671D-4155-5932C87E64E8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4470E3A7-E012-11D0-A98C-BDE4F612F273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5168B83C-E187-F2EA-91AF-C0763E6B81C0}"/>
                </a:ext>
              </a:extLst>
            </p:cNvPr>
            <p:cNvSpPr txBox="1"/>
            <p:nvPr/>
          </p:nvSpPr>
          <p:spPr>
            <a:xfrm>
              <a:off x="2573704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15" name="文本框 114">
              <a:extLst>
                <a:ext uri="{FF2B5EF4-FFF2-40B4-BE49-F238E27FC236}">
                  <a16:creationId xmlns:a16="http://schemas.microsoft.com/office/drawing/2014/main" id="{F42A3F91-2A9B-05E7-37CF-6CAC3D0D2A48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7A595126-D4D0-57B8-C493-3C213E96A745}"/>
                </a:ext>
              </a:extLst>
            </p:cNvPr>
            <p:cNvSpPr txBox="1"/>
            <p:nvPr/>
          </p:nvSpPr>
          <p:spPr>
            <a:xfrm>
              <a:off x="178454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E80F8DD9-0AB4-14D4-A86B-6345570E7F3C}"/>
                </a:ext>
              </a:extLst>
            </p:cNvPr>
            <p:cNvSpPr txBox="1"/>
            <p:nvPr/>
          </p:nvSpPr>
          <p:spPr>
            <a:xfrm>
              <a:off x="2994744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122" name="文本框 121">
            <a:extLst>
              <a:ext uri="{FF2B5EF4-FFF2-40B4-BE49-F238E27FC236}">
                <a16:creationId xmlns:a16="http://schemas.microsoft.com/office/drawing/2014/main" id="{6482B68A-F31B-2E0E-BEFE-5DFCD12B59BA}"/>
              </a:ext>
            </a:extLst>
          </p:cNvPr>
          <p:cNvSpPr txBox="1"/>
          <p:nvPr/>
        </p:nvSpPr>
        <p:spPr>
          <a:xfrm>
            <a:off x="10080848" y="1522108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=1213</a:t>
            </a:r>
            <a:endParaRPr lang="zh-CN" altLang="en-US" dirty="0">
              <a:solidFill>
                <a:srgbClr val="F00C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22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65" grpId="0"/>
      <p:bldP spid="87" grpId="0"/>
      <p:bldP spid="98" grpId="0"/>
      <p:bldP spid="109" grpId="0"/>
      <p:bldP spid="1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44B3525-A1FD-1B00-FD13-ED832165DCED}"/>
              </a:ext>
            </a:extLst>
          </p:cNvPr>
          <p:cNvSpPr txBox="1"/>
          <p:nvPr/>
        </p:nvSpPr>
        <p:spPr>
          <a:xfrm>
            <a:off x="1271464" y="1124744"/>
            <a:ext cx="10266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北京到郑州，高铁列车的票价是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341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元，飞机的票价比高铁列车贵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269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元。飞机的票价是多少元？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702FE594-952D-2091-4B4D-B4ECADA77CBC}"/>
              </a:ext>
            </a:extLst>
          </p:cNvPr>
          <p:cNvSpPr/>
          <p:nvPr/>
        </p:nvSpPr>
        <p:spPr>
          <a:xfrm>
            <a:off x="653669" y="117759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936F3A05-DAC6-4235-DADF-9D11E72C6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6109" y="692696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AC963AC-FDEB-558A-875D-F8310161A7D7}"/>
              </a:ext>
            </a:extLst>
          </p:cNvPr>
          <p:cNvSpPr txBox="1"/>
          <p:nvPr/>
        </p:nvSpPr>
        <p:spPr>
          <a:xfrm>
            <a:off x="2351584" y="2536165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341+269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850EDC18-036D-114D-A2DF-B7D795738997}"/>
              </a:ext>
            </a:extLst>
          </p:cNvPr>
          <p:cNvGrpSpPr/>
          <p:nvPr/>
        </p:nvGrpSpPr>
        <p:grpSpPr>
          <a:xfrm>
            <a:off x="1487488" y="3284984"/>
            <a:ext cx="2710790" cy="1823977"/>
            <a:chOff x="1055440" y="2348880"/>
            <a:chExt cx="2710790" cy="1823977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D9CC9403-CF3C-2787-E4F0-73942CCEBDA5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F05F8149-FC34-1D4A-55A8-DECCDEF672EB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3  4  1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ED762D98-D223-DF9B-90B6-3332BFAC1630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2  6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id="{0B54F64B-1F1E-C522-77C9-2B01A19446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F517A4D2-E1B6-5410-F569-34EBF77FA024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3C3BF0D-A063-2834-3D9E-5199EEF4DA6B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1C158C1-4CD9-F1BD-7B39-BADA41DBCF14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EE18B991-B4FD-42DE-379A-458DC9CF3F1E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F08BC1DD-F0AE-3289-B19B-F3BCD440BB63}"/>
                </a:ext>
              </a:extLst>
            </p:cNvPr>
            <p:cNvSpPr txBox="1"/>
            <p:nvPr/>
          </p:nvSpPr>
          <p:spPr>
            <a:xfrm>
              <a:off x="2564373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FD720356-3E57-EC2A-D3B8-8967323A0BA1}"/>
              </a:ext>
            </a:extLst>
          </p:cNvPr>
          <p:cNvSpPr txBox="1"/>
          <p:nvPr/>
        </p:nvSpPr>
        <p:spPr>
          <a:xfrm>
            <a:off x="4015106" y="2531002"/>
            <a:ext cx="2901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=610</a:t>
            </a:r>
            <a:r>
              <a:rPr lang="zh-CN" altLang="en-US" dirty="0">
                <a:solidFill>
                  <a:srgbClr val="F00C08"/>
                </a:solidFill>
              </a:rPr>
              <a:t>（元）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3E7F57F-EFE4-4F3E-F4F9-297CA29E2448}"/>
              </a:ext>
            </a:extLst>
          </p:cNvPr>
          <p:cNvSpPr txBox="1"/>
          <p:nvPr/>
        </p:nvSpPr>
        <p:spPr>
          <a:xfrm>
            <a:off x="1266109" y="5157121"/>
            <a:ext cx="69893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F00C08"/>
                </a:solidFill>
              </a:rPr>
              <a:t>口答：飞机的票价是</a:t>
            </a:r>
            <a:r>
              <a:rPr lang="en-US" altLang="zh-CN" dirty="0">
                <a:solidFill>
                  <a:srgbClr val="F00C08"/>
                </a:solidFill>
              </a:rPr>
              <a:t>610</a:t>
            </a:r>
            <a:r>
              <a:rPr lang="zh-CN" altLang="en-US" dirty="0">
                <a:solidFill>
                  <a:srgbClr val="F00C08"/>
                </a:solidFill>
              </a:rPr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84538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1">
            <a:extLst>
              <a:ext uri="{FF2B5EF4-FFF2-40B4-BE49-F238E27FC236}">
                <a16:creationId xmlns:a16="http://schemas.microsoft.com/office/drawing/2014/main" id="{25AA23ED-301F-7EF9-CA93-B258BE26B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6109" y="45801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67673F9-6F36-2F47-01A4-DAA766009EC3}"/>
              </a:ext>
            </a:extLst>
          </p:cNvPr>
          <p:cNvSpPr txBox="1"/>
          <p:nvPr/>
        </p:nvSpPr>
        <p:spPr>
          <a:xfrm>
            <a:off x="1271464" y="858120"/>
            <a:ext cx="10266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如下图，婷婷家距学校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475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米，丽丽家距学校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385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米。婷婷家与丽丽家相距多少米？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6E17B0D6-CACF-7640-35D0-2A5A6B085B4E}"/>
              </a:ext>
            </a:extLst>
          </p:cNvPr>
          <p:cNvSpPr/>
          <p:nvPr/>
        </p:nvSpPr>
        <p:spPr>
          <a:xfrm>
            <a:off x="653669" y="931287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066B4179-CCD4-69B2-0B29-82CF399B7D45}"/>
              </a:ext>
            </a:extLst>
          </p:cNvPr>
          <p:cNvGrpSpPr/>
          <p:nvPr/>
        </p:nvGrpSpPr>
        <p:grpSpPr>
          <a:xfrm>
            <a:off x="2530287" y="2496729"/>
            <a:ext cx="7059418" cy="74642"/>
            <a:chOff x="2530287" y="2731415"/>
            <a:chExt cx="7059418" cy="74642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4E87F70A-5203-2EE5-51A5-26CA9E2F5EA0}"/>
                </a:ext>
              </a:extLst>
            </p:cNvPr>
            <p:cNvCxnSpPr>
              <a:cxnSpLocks/>
            </p:cNvCxnSpPr>
            <p:nvPr/>
          </p:nvCxnSpPr>
          <p:spPr>
            <a:xfrm>
              <a:off x="2567608" y="2768736"/>
              <a:ext cx="698477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62E0BD66-9EDA-1D0B-64C7-FDDD2D3FE597}"/>
                </a:ext>
              </a:extLst>
            </p:cNvPr>
            <p:cNvSpPr/>
            <p:nvPr/>
          </p:nvSpPr>
          <p:spPr>
            <a:xfrm>
              <a:off x="2530287" y="2731415"/>
              <a:ext cx="74642" cy="7464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B10FEB1A-2427-599B-1A42-8E9B85DC6797}"/>
                </a:ext>
              </a:extLst>
            </p:cNvPr>
            <p:cNvSpPr/>
            <p:nvPr/>
          </p:nvSpPr>
          <p:spPr>
            <a:xfrm>
              <a:off x="9515063" y="2731415"/>
              <a:ext cx="74642" cy="7464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6E708817-636E-B326-EAC6-4FAE6B42C691}"/>
                </a:ext>
              </a:extLst>
            </p:cNvPr>
            <p:cNvSpPr/>
            <p:nvPr/>
          </p:nvSpPr>
          <p:spPr>
            <a:xfrm>
              <a:off x="6391563" y="2731415"/>
              <a:ext cx="74642" cy="7464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DA6868DA-66E0-37CB-8C57-A750DDD3BA23}"/>
              </a:ext>
            </a:extLst>
          </p:cNvPr>
          <p:cNvSpPr txBox="1"/>
          <p:nvPr/>
        </p:nvSpPr>
        <p:spPr>
          <a:xfrm>
            <a:off x="1884849" y="2648268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ea"/>
                <a:ea typeface="+mn-ea"/>
              </a:rPr>
              <a:t>婷婷家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2613F4E-93C0-1A79-97E1-4DD3CD199B70}"/>
              </a:ext>
            </a:extLst>
          </p:cNvPr>
          <p:cNvSpPr txBox="1"/>
          <p:nvPr/>
        </p:nvSpPr>
        <p:spPr>
          <a:xfrm>
            <a:off x="5951984" y="2648268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ea"/>
                <a:ea typeface="+mn-ea"/>
              </a:rPr>
              <a:t>学校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615B297-50BB-704C-ADD5-FDE997F5190B}"/>
              </a:ext>
            </a:extLst>
          </p:cNvPr>
          <p:cNvSpPr txBox="1"/>
          <p:nvPr/>
        </p:nvSpPr>
        <p:spPr>
          <a:xfrm>
            <a:off x="9120336" y="2648268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ea"/>
                <a:ea typeface="+mn-ea"/>
              </a:rPr>
              <a:t>丽丽家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C3E451B-3A48-47D8-C99B-6A78232B9AF3}"/>
              </a:ext>
            </a:extLst>
          </p:cNvPr>
          <p:cNvSpPr txBox="1"/>
          <p:nvPr/>
        </p:nvSpPr>
        <p:spPr>
          <a:xfrm>
            <a:off x="2351584" y="3217981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475+385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D832D375-5260-B0FD-66A9-200E1C8B6A72}"/>
              </a:ext>
            </a:extLst>
          </p:cNvPr>
          <p:cNvGrpSpPr/>
          <p:nvPr/>
        </p:nvGrpSpPr>
        <p:grpSpPr>
          <a:xfrm>
            <a:off x="1487488" y="3901632"/>
            <a:ext cx="2710790" cy="1823977"/>
            <a:chOff x="1055440" y="2348880"/>
            <a:chExt cx="2710790" cy="1823977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8B301C73-BB31-3076-78AB-21C48C7DD4A0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86CAEC8F-6F4E-DF3F-D0D9-CFC1B4400D0E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4  7  5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75680BB2-5C2B-5BF8-E4E3-495719FF1C1D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3  8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4CEA8CAB-3995-E5FE-CA73-F9A94B2B67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40DAA6F8-8BD5-7A44-7451-3AC44CCD2A1A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6FD2AF2B-CC0C-57B6-305E-899727BAEB9A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41663435-C797-B4E6-5EDB-46B04DF84A7C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CD10E4FF-3048-020C-0B2F-74FE51037DE4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E2E5578-7047-8DD3-39AB-0D5B78DAF820}"/>
                </a:ext>
              </a:extLst>
            </p:cNvPr>
            <p:cNvSpPr txBox="1"/>
            <p:nvPr/>
          </p:nvSpPr>
          <p:spPr>
            <a:xfrm>
              <a:off x="2564373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A518686E-E6E2-1A42-EF52-EEC65A63D62F}"/>
              </a:ext>
            </a:extLst>
          </p:cNvPr>
          <p:cNvSpPr txBox="1"/>
          <p:nvPr/>
        </p:nvSpPr>
        <p:spPr>
          <a:xfrm>
            <a:off x="4015106" y="3211956"/>
            <a:ext cx="2901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=860</a:t>
            </a:r>
            <a:r>
              <a:rPr lang="zh-CN" altLang="en-US" dirty="0">
                <a:solidFill>
                  <a:srgbClr val="F00C08"/>
                </a:solidFill>
              </a:rPr>
              <a:t>（米）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6D5BF49-A804-679D-2A97-8AC02907F21B}"/>
              </a:ext>
            </a:extLst>
          </p:cNvPr>
          <p:cNvSpPr txBox="1"/>
          <p:nvPr/>
        </p:nvSpPr>
        <p:spPr>
          <a:xfrm>
            <a:off x="1677502" y="5749724"/>
            <a:ext cx="75766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F00C08"/>
                </a:solidFill>
              </a:rPr>
              <a:t>口答：婷婷家与丽丽家相距</a:t>
            </a:r>
            <a:r>
              <a:rPr lang="en-US" altLang="zh-CN" dirty="0">
                <a:solidFill>
                  <a:srgbClr val="F00C08"/>
                </a:solidFill>
              </a:rPr>
              <a:t>860</a:t>
            </a:r>
            <a:r>
              <a:rPr lang="zh-CN" altLang="en-US" dirty="0">
                <a:solidFill>
                  <a:srgbClr val="F00C08"/>
                </a:solidFill>
              </a:rPr>
              <a:t>米。</a:t>
            </a:r>
          </a:p>
        </p:txBody>
      </p:sp>
    </p:spTree>
    <p:extLst>
      <p:ext uri="{BB962C8B-B14F-4D97-AF65-F5344CB8AC3E}">
        <p14:creationId xmlns:p14="http://schemas.microsoft.com/office/powerpoint/2010/main" val="392974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96BAC8C1-016E-BF32-BA3C-F7BE3777D950}"/>
              </a:ext>
            </a:extLst>
          </p:cNvPr>
          <p:cNvSpPr/>
          <p:nvPr/>
        </p:nvSpPr>
        <p:spPr>
          <a:xfrm>
            <a:off x="653669" y="98072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27015EDE-6EC9-12A9-7F0F-8835A8506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1498" y="116844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DDB19368-5870-8ED8-AFD3-CEB658541172}"/>
              </a:ext>
            </a:extLst>
          </p:cNvPr>
          <p:cNvGrpSpPr/>
          <p:nvPr/>
        </p:nvGrpSpPr>
        <p:grpSpPr>
          <a:xfrm>
            <a:off x="1076806" y="2204864"/>
            <a:ext cx="2570922" cy="1232950"/>
            <a:chOff x="2495600" y="2519215"/>
            <a:chExt cx="2570922" cy="123295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E2B426F9-CFB9-F8F4-B9AF-EE55DEAE48E9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3  5  6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1D3B777-3DDC-D39B-8B0E-E44CE30C44B9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 4  7  5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9AD36E30-C445-0CED-A9F5-3C61F14FBC76}"/>
                </a:ext>
              </a:extLst>
            </p:cNvPr>
            <p:cNvCxnSpPr>
              <a:cxnSpLocks/>
            </p:cNvCxnSpPr>
            <p:nvPr/>
          </p:nvCxnSpPr>
          <p:spPr>
            <a:xfrm>
              <a:off x="2873626" y="3752165"/>
              <a:ext cx="219289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FFB6ADE4-5B65-FDF4-F237-A77FCB20A58A}"/>
              </a:ext>
            </a:extLst>
          </p:cNvPr>
          <p:cNvGrpSpPr/>
          <p:nvPr/>
        </p:nvGrpSpPr>
        <p:grpSpPr>
          <a:xfrm>
            <a:off x="4556525" y="2204864"/>
            <a:ext cx="2570922" cy="1232950"/>
            <a:chOff x="2495600" y="2519215"/>
            <a:chExt cx="2570922" cy="1232950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A2C9E11A-0528-5AD2-A4AB-AA54ADDAFFD4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3  7  2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304E6E5E-A397-0585-2229-46F26A84E2EA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 8  5  7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841F7B61-0FA2-77C4-3A77-A6543BC9DA9F}"/>
                </a:ext>
              </a:extLst>
            </p:cNvPr>
            <p:cNvCxnSpPr>
              <a:cxnSpLocks/>
            </p:cNvCxnSpPr>
            <p:nvPr/>
          </p:nvCxnSpPr>
          <p:spPr>
            <a:xfrm>
              <a:off x="2873626" y="3752165"/>
              <a:ext cx="219289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E8CA11FB-1184-56AC-5C18-1CF173ABA546}"/>
              </a:ext>
            </a:extLst>
          </p:cNvPr>
          <p:cNvGrpSpPr/>
          <p:nvPr/>
        </p:nvGrpSpPr>
        <p:grpSpPr>
          <a:xfrm>
            <a:off x="8166935" y="2204864"/>
            <a:ext cx="2570922" cy="1232950"/>
            <a:chOff x="2495600" y="2519215"/>
            <a:chExt cx="2570922" cy="1232950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6D6D78EA-733A-87F9-3D80-36C2969C9C2B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2  9  5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5AE821C-5EBA-2639-389B-E616F3323E6F}"/>
                </a:ext>
              </a:extLst>
            </p:cNvPr>
            <p:cNvSpPr txBox="1"/>
            <p:nvPr/>
          </p:nvSpPr>
          <p:spPr>
            <a:xfrm>
              <a:off x="2495600" y="3105834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 7  4  8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C83E05D2-5308-CCEC-F5DA-47E8E33DF193}"/>
                </a:ext>
              </a:extLst>
            </p:cNvPr>
            <p:cNvCxnSpPr>
              <a:cxnSpLocks/>
            </p:cNvCxnSpPr>
            <p:nvPr/>
          </p:nvCxnSpPr>
          <p:spPr>
            <a:xfrm>
              <a:off x="2873626" y="3752165"/>
              <a:ext cx="219289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7E8D0CF4-880E-14EF-6796-928CAF391C8F}"/>
              </a:ext>
            </a:extLst>
          </p:cNvPr>
          <p:cNvSpPr txBox="1"/>
          <p:nvPr/>
        </p:nvSpPr>
        <p:spPr>
          <a:xfrm>
            <a:off x="3184808" y="338250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5958291-AE15-F071-98BC-B03A6E50DEEF}"/>
              </a:ext>
            </a:extLst>
          </p:cNvPr>
          <p:cNvSpPr txBox="1"/>
          <p:nvPr/>
        </p:nvSpPr>
        <p:spPr>
          <a:xfrm>
            <a:off x="2724227" y="338250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88B4720-468A-E091-6F85-FE2AF5089591}"/>
              </a:ext>
            </a:extLst>
          </p:cNvPr>
          <p:cNvSpPr txBox="1"/>
          <p:nvPr/>
        </p:nvSpPr>
        <p:spPr>
          <a:xfrm>
            <a:off x="2262584" y="338250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5D1C30E-261B-4CB2-F140-53F6A2E799A5}"/>
              </a:ext>
            </a:extLst>
          </p:cNvPr>
          <p:cNvSpPr txBox="1"/>
          <p:nvPr/>
        </p:nvSpPr>
        <p:spPr>
          <a:xfrm>
            <a:off x="3015194" y="3130506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993E1F3-AE28-5F31-5807-C321C1E489DF}"/>
              </a:ext>
            </a:extLst>
          </p:cNvPr>
          <p:cNvSpPr txBox="1"/>
          <p:nvPr/>
        </p:nvSpPr>
        <p:spPr>
          <a:xfrm>
            <a:off x="2558102" y="3130506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42EA4C5-C9BB-FCE7-6BDA-C23AFBAEF23E}"/>
              </a:ext>
            </a:extLst>
          </p:cNvPr>
          <p:cNvSpPr txBox="1"/>
          <p:nvPr/>
        </p:nvSpPr>
        <p:spPr>
          <a:xfrm>
            <a:off x="6654136" y="338250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61F9743-EB10-0C76-C27B-8404CAF45640}"/>
              </a:ext>
            </a:extLst>
          </p:cNvPr>
          <p:cNvSpPr txBox="1"/>
          <p:nvPr/>
        </p:nvSpPr>
        <p:spPr>
          <a:xfrm>
            <a:off x="6211192" y="338250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C9CB770-DB7A-3F91-8BB0-83C3B69C6BAB}"/>
              </a:ext>
            </a:extLst>
          </p:cNvPr>
          <p:cNvSpPr txBox="1"/>
          <p:nvPr/>
        </p:nvSpPr>
        <p:spPr>
          <a:xfrm>
            <a:off x="6046432" y="3130506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60D1EBC-9C0B-5B48-6EF6-803DF06CB16C}"/>
              </a:ext>
            </a:extLst>
          </p:cNvPr>
          <p:cNvSpPr txBox="1"/>
          <p:nvPr/>
        </p:nvSpPr>
        <p:spPr>
          <a:xfrm>
            <a:off x="5729913" y="338250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DB88DB6-FBCF-9FE3-131D-5A00CB8B30D8}"/>
              </a:ext>
            </a:extLst>
          </p:cNvPr>
          <p:cNvSpPr txBox="1"/>
          <p:nvPr/>
        </p:nvSpPr>
        <p:spPr>
          <a:xfrm>
            <a:off x="5265422" y="338250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65C9332-A273-A2E8-3B93-09655C4C71D4}"/>
              </a:ext>
            </a:extLst>
          </p:cNvPr>
          <p:cNvSpPr txBox="1"/>
          <p:nvPr/>
        </p:nvSpPr>
        <p:spPr>
          <a:xfrm>
            <a:off x="10277543" y="338250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370CE109-E50C-D8E8-DF3A-54A9624BAC22}"/>
              </a:ext>
            </a:extLst>
          </p:cNvPr>
          <p:cNvSpPr txBox="1"/>
          <p:nvPr/>
        </p:nvSpPr>
        <p:spPr>
          <a:xfrm>
            <a:off x="9821018" y="338250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BF94A09-F216-4101-C902-32BCE5791951}"/>
              </a:ext>
            </a:extLst>
          </p:cNvPr>
          <p:cNvSpPr txBox="1"/>
          <p:nvPr/>
        </p:nvSpPr>
        <p:spPr>
          <a:xfrm>
            <a:off x="10135144" y="3130506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1522110-CA91-4F36-1563-90BBBDFBF866}"/>
              </a:ext>
            </a:extLst>
          </p:cNvPr>
          <p:cNvSpPr txBox="1"/>
          <p:nvPr/>
        </p:nvSpPr>
        <p:spPr>
          <a:xfrm>
            <a:off x="9364493" y="338250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05B539F-BCE9-085C-7B5C-1CA750AE3529}"/>
              </a:ext>
            </a:extLst>
          </p:cNvPr>
          <p:cNvSpPr txBox="1"/>
          <p:nvPr/>
        </p:nvSpPr>
        <p:spPr>
          <a:xfrm>
            <a:off x="9670262" y="3130506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CB64000-BF10-5062-183B-43AEF2D59991}"/>
              </a:ext>
            </a:extLst>
          </p:cNvPr>
          <p:cNvSpPr txBox="1"/>
          <p:nvPr/>
        </p:nvSpPr>
        <p:spPr>
          <a:xfrm>
            <a:off x="8926203" y="338250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0396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5B9171F-6AE3-80EA-DE89-853C36AC89F4}"/>
              </a:ext>
            </a:extLst>
          </p:cNvPr>
          <p:cNvSpPr txBox="1"/>
          <p:nvPr/>
        </p:nvSpPr>
        <p:spPr>
          <a:xfrm>
            <a:off x="1271464" y="764704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列竖式计算并验算。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77A3E7C5-C553-13B6-8424-311AB21150C0}"/>
              </a:ext>
            </a:extLst>
          </p:cNvPr>
          <p:cNvSpPr/>
          <p:nvPr/>
        </p:nvSpPr>
        <p:spPr>
          <a:xfrm>
            <a:off x="653669" y="83787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69682998-5444-D1E1-6F81-61944693B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8" y="99544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25391FF-A9F0-3F6D-AE53-4D914674D604}"/>
              </a:ext>
            </a:extLst>
          </p:cNvPr>
          <p:cNvSpPr txBox="1"/>
          <p:nvPr/>
        </p:nvSpPr>
        <p:spPr>
          <a:xfrm>
            <a:off x="1271464" y="1628800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745+129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7075E56-083D-FA88-9CBD-A5756398CEC0}"/>
              </a:ext>
            </a:extLst>
          </p:cNvPr>
          <p:cNvSpPr txBox="1"/>
          <p:nvPr/>
        </p:nvSpPr>
        <p:spPr>
          <a:xfrm>
            <a:off x="4763852" y="1628800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838+172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CDB1B72-2AE4-3468-EE94-75FB6E92CD16}"/>
              </a:ext>
            </a:extLst>
          </p:cNvPr>
          <p:cNvSpPr txBox="1"/>
          <p:nvPr/>
        </p:nvSpPr>
        <p:spPr>
          <a:xfrm>
            <a:off x="8256240" y="1628800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687+225</a:t>
            </a:r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6F02870E-554F-3EB7-13D0-67A949A44214}"/>
              </a:ext>
            </a:extLst>
          </p:cNvPr>
          <p:cNvGrpSpPr/>
          <p:nvPr/>
        </p:nvGrpSpPr>
        <p:grpSpPr>
          <a:xfrm>
            <a:off x="936938" y="2275131"/>
            <a:ext cx="2710790" cy="1823977"/>
            <a:chOff x="1055440" y="2348880"/>
            <a:chExt cx="2710790" cy="1823977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609EBC63-002A-3963-BBAC-30A29AF65351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C8BA093D-F288-78FE-1C84-0F3C787A4A5B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7  4  5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DF905837-B81E-AC02-4978-E4E0E761604E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1  2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61FC8E72-DD02-2680-32B2-FD3C421730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F18B2D3B-07D6-43EE-9CD3-7A57CB58EA84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6BFF611-C7AA-BA9B-07C2-9953E92E83B8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640A1AD-8AE9-82AD-95C9-ABD922B7ADA9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52F9191-5641-EE8B-D61C-CC900000462D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B1D3B332-D0DD-EEC6-C317-F0156D5313E2}"/>
              </a:ext>
            </a:extLst>
          </p:cNvPr>
          <p:cNvGrpSpPr/>
          <p:nvPr/>
        </p:nvGrpSpPr>
        <p:grpSpPr>
          <a:xfrm>
            <a:off x="936938" y="4235323"/>
            <a:ext cx="2710790" cy="1823977"/>
            <a:chOff x="1055440" y="2348880"/>
            <a:chExt cx="2710790" cy="1823977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72C99563-38F7-13D4-AD05-6987AA07CD4E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1B51CAE3-2B32-FE8E-4666-CEE2D1D83930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1  2  9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175017B3-564D-4A98-E308-CF81269B8D6A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7  4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F1B74789-312F-20A1-600F-C6A3882460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8526FC5-33A9-DB4F-5977-445CF44130EF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A7243B91-CE8A-469E-9182-FD94B17837BC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21D3E7F-9357-5138-C330-A49FE2BEB506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177AD31-2898-172A-3DFA-225F4E403F32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DD8ED0F5-878D-2F40-B29C-014D5DA9A1FD}"/>
              </a:ext>
            </a:extLst>
          </p:cNvPr>
          <p:cNvSpPr txBox="1"/>
          <p:nvPr/>
        </p:nvSpPr>
        <p:spPr>
          <a:xfrm>
            <a:off x="666294" y="4147959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B1C4B59-E4C4-E5CA-AA09-3182F68442DE}"/>
              </a:ext>
            </a:extLst>
          </p:cNvPr>
          <p:cNvSpPr txBox="1"/>
          <p:nvPr/>
        </p:nvSpPr>
        <p:spPr>
          <a:xfrm>
            <a:off x="2924776" y="1628800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=874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4303AE34-9715-E653-0458-736BFABA3B30}"/>
              </a:ext>
            </a:extLst>
          </p:cNvPr>
          <p:cNvGrpSpPr/>
          <p:nvPr/>
        </p:nvGrpSpPr>
        <p:grpSpPr>
          <a:xfrm>
            <a:off x="4321314" y="2275131"/>
            <a:ext cx="2710790" cy="1823977"/>
            <a:chOff x="1055440" y="2348880"/>
            <a:chExt cx="2710790" cy="1823977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5047B999-69C5-09B7-287F-AD166A3593CB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D7296644-1F2C-ED48-B052-8003282A4875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8  3  8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D0F872E4-2197-31E8-9271-DE214D7A210D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1  7  2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id="{C1D69F97-E18E-4F5D-6FC7-5A3ABF1467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F9779CCA-47B5-757D-8D70-02D4D57BFDE7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C22D05B5-835D-DD12-EC14-A318E073F4E5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196111E4-5636-4CF1-E3F6-D562050B45A3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C1FC6553-40EB-FE6E-BD1C-9092D540154C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04A5877E-EFE3-0B90-DF37-1FADD5228FEE}"/>
                </a:ext>
              </a:extLst>
            </p:cNvPr>
            <p:cNvSpPr txBox="1"/>
            <p:nvPr/>
          </p:nvSpPr>
          <p:spPr>
            <a:xfrm>
              <a:off x="2550208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A81BBDE1-EBB4-F3C3-9CA0-DCEA1E36841E}"/>
                </a:ext>
              </a:extLst>
            </p:cNvPr>
            <p:cNvSpPr txBox="1"/>
            <p:nvPr/>
          </p:nvSpPr>
          <p:spPr>
            <a:xfrm>
              <a:off x="178454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6CA6361B-C537-AEA5-8C14-FA84978179E7}"/>
              </a:ext>
            </a:extLst>
          </p:cNvPr>
          <p:cNvGrpSpPr/>
          <p:nvPr/>
        </p:nvGrpSpPr>
        <p:grpSpPr>
          <a:xfrm>
            <a:off x="4321314" y="4233118"/>
            <a:ext cx="2710790" cy="1823977"/>
            <a:chOff x="1055440" y="2348880"/>
            <a:chExt cx="2710790" cy="1823977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13DBF58C-8E54-5ECD-8360-5151981B89E0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D63B8546-F0FD-D1A1-3B3D-6CBD0051AFF4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1  7  2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911E5B4F-79A6-B261-FF33-332FEE4A83F6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8  3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49" name="直接连接符 48">
                <a:extLst>
                  <a:ext uri="{FF2B5EF4-FFF2-40B4-BE49-F238E27FC236}">
                    <a16:creationId xmlns:a16="http://schemas.microsoft.com/office/drawing/2014/main" id="{47B21456-99F9-94E4-6A9E-5E4D44BB66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4578BC34-3248-5BD0-E70E-4BAE37DF58F9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8A47E430-88AC-92F3-C305-D8BAE9FB9C6E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9C2D5449-0E94-E783-3C82-CE12449F953C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335D94A4-7A0E-A7A8-E5F0-55897432300F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07DF8B00-8111-1A11-D385-2395C5314A91}"/>
                </a:ext>
              </a:extLst>
            </p:cNvPr>
            <p:cNvSpPr txBox="1"/>
            <p:nvPr/>
          </p:nvSpPr>
          <p:spPr>
            <a:xfrm>
              <a:off x="2550208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BA1F1407-AA99-7323-5E7F-F02280460998}"/>
                </a:ext>
              </a:extLst>
            </p:cNvPr>
            <p:cNvSpPr txBox="1"/>
            <p:nvPr/>
          </p:nvSpPr>
          <p:spPr>
            <a:xfrm>
              <a:off x="178454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50" name="文本框 49">
            <a:extLst>
              <a:ext uri="{FF2B5EF4-FFF2-40B4-BE49-F238E27FC236}">
                <a16:creationId xmlns:a16="http://schemas.microsoft.com/office/drawing/2014/main" id="{F2478351-2C7E-8FC9-5B9A-77D33E01DB4D}"/>
              </a:ext>
            </a:extLst>
          </p:cNvPr>
          <p:cNvSpPr txBox="1"/>
          <p:nvPr/>
        </p:nvSpPr>
        <p:spPr>
          <a:xfrm>
            <a:off x="4085909" y="4147959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AF9CBC75-3D19-E2DF-CF9A-7BA02160523F}"/>
              </a:ext>
            </a:extLst>
          </p:cNvPr>
          <p:cNvSpPr txBox="1"/>
          <p:nvPr/>
        </p:nvSpPr>
        <p:spPr>
          <a:xfrm>
            <a:off x="6434937" y="1628800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=1010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5AA01D6F-9713-77F8-26BE-E9E88D3DB1EF}"/>
              </a:ext>
            </a:extLst>
          </p:cNvPr>
          <p:cNvGrpSpPr/>
          <p:nvPr/>
        </p:nvGrpSpPr>
        <p:grpSpPr>
          <a:xfrm>
            <a:off x="7721256" y="2275131"/>
            <a:ext cx="2710790" cy="1823977"/>
            <a:chOff x="1055440" y="2348880"/>
            <a:chExt cx="2710790" cy="1823977"/>
          </a:xfrm>
        </p:grpSpPr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C92A0989-AAC3-2D47-9012-E76408AD5960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24A9E9B6-EC5D-2D59-9733-BA9D3C199ABB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6  8  7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B30484FF-B382-3DF3-AF9F-469F2D5D29AB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2  2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61" name="直接连接符 60">
                <a:extLst>
                  <a:ext uri="{FF2B5EF4-FFF2-40B4-BE49-F238E27FC236}">
                    <a16:creationId xmlns:a16="http://schemas.microsoft.com/office/drawing/2014/main" id="{1C66A638-40D9-4E3C-3131-8251893927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B99DB805-3ABD-54B2-BB93-0651629D457D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EADB2B9B-E2B9-C454-00AE-8C1C2E983FF1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97F61728-105D-9DDE-93E7-F389D62C4CBD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E4105C45-C2E2-DAEB-D4CA-7DA54C782352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9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D0FBAE85-D374-BF70-0C0E-EA24F62D5E56}"/>
                </a:ext>
              </a:extLst>
            </p:cNvPr>
            <p:cNvSpPr txBox="1"/>
            <p:nvPr/>
          </p:nvSpPr>
          <p:spPr>
            <a:xfrm>
              <a:off x="2550208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10A6C368-06B5-26C1-441D-9E2285D237A4}"/>
              </a:ext>
            </a:extLst>
          </p:cNvPr>
          <p:cNvGrpSpPr/>
          <p:nvPr/>
        </p:nvGrpSpPr>
        <p:grpSpPr>
          <a:xfrm>
            <a:off x="7777698" y="4233118"/>
            <a:ext cx="2710790" cy="1823977"/>
            <a:chOff x="1055440" y="2348880"/>
            <a:chExt cx="2710790" cy="1823977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7BF0017-32ED-5B7D-9D28-BD052A9124AB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4A81A126-3DEA-FD8C-EA42-C5267B6CE626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2  2  5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57E514CF-3917-8F0E-617C-3BA267B0CC93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6  8  7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71" name="直接连接符 70">
                <a:extLst>
                  <a:ext uri="{FF2B5EF4-FFF2-40B4-BE49-F238E27FC236}">
                    <a16:creationId xmlns:a16="http://schemas.microsoft.com/office/drawing/2014/main" id="{DEAA02EA-9725-A3FE-297D-08617CBD60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B8377FF8-B5CA-7B71-5942-EB120345C0B7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7C7EE7DB-1D20-38E3-0F70-6CCF5F9B1DB5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4DF538B3-8EA1-EB9C-F7BD-D8CD061B4608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E5D7BDEB-84F5-DAF9-A4B1-576D60C301E7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9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D435BDCD-7A32-350C-BDBB-C154E1715EA1}"/>
                </a:ext>
              </a:extLst>
            </p:cNvPr>
            <p:cNvSpPr txBox="1"/>
            <p:nvPr/>
          </p:nvSpPr>
          <p:spPr>
            <a:xfrm>
              <a:off x="2550208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72" name="文本框 71">
            <a:extLst>
              <a:ext uri="{FF2B5EF4-FFF2-40B4-BE49-F238E27FC236}">
                <a16:creationId xmlns:a16="http://schemas.microsoft.com/office/drawing/2014/main" id="{D5931B61-5691-EF34-33E3-3BB3AD8A171C}"/>
              </a:ext>
            </a:extLst>
          </p:cNvPr>
          <p:cNvSpPr txBox="1"/>
          <p:nvPr/>
        </p:nvSpPr>
        <p:spPr>
          <a:xfrm>
            <a:off x="7542293" y="4147959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B4EB8BC4-809A-A32C-AC90-0AD9A51825A3}"/>
              </a:ext>
            </a:extLst>
          </p:cNvPr>
          <p:cNvSpPr txBox="1"/>
          <p:nvPr/>
        </p:nvSpPr>
        <p:spPr>
          <a:xfrm>
            <a:off x="9955567" y="1628800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=912</a:t>
            </a:r>
            <a:endParaRPr lang="zh-CN" altLang="en-US" dirty="0">
              <a:solidFill>
                <a:srgbClr val="F00C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11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50" grpId="0"/>
      <p:bldP spid="51" grpId="0"/>
      <p:bldP spid="72" grpId="0"/>
      <p:bldP spid="7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75299CE-FA77-F215-6A08-4A77B5C64C0A}"/>
              </a:ext>
            </a:extLst>
          </p:cNvPr>
          <p:cNvSpPr txBox="1"/>
          <p:nvPr/>
        </p:nvSpPr>
        <p:spPr>
          <a:xfrm>
            <a:off x="1271464" y="1112236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736+279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00AA6B0-496E-DDA4-55AE-C28D0C445340}"/>
              </a:ext>
            </a:extLst>
          </p:cNvPr>
          <p:cNvSpPr txBox="1"/>
          <p:nvPr/>
        </p:nvSpPr>
        <p:spPr>
          <a:xfrm>
            <a:off x="4763852" y="1112236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459+635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B2410F7-1EB6-35B8-5D35-59E255F7BD60}"/>
              </a:ext>
            </a:extLst>
          </p:cNvPr>
          <p:cNvSpPr txBox="1"/>
          <p:nvPr/>
        </p:nvSpPr>
        <p:spPr>
          <a:xfrm>
            <a:off x="8256240" y="1112236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656+172</a:t>
            </a:r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29D743E-D9C4-E0A7-6C46-DD4A7B99FB9A}"/>
              </a:ext>
            </a:extLst>
          </p:cNvPr>
          <p:cNvGrpSpPr/>
          <p:nvPr/>
        </p:nvGrpSpPr>
        <p:grpSpPr>
          <a:xfrm>
            <a:off x="936938" y="1758567"/>
            <a:ext cx="2710790" cy="1823977"/>
            <a:chOff x="1055440" y="2348880"/>
            <a:chExt cx="2710790" cy="1823977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FFB1B6CE-F3B7-1783-6BEA-71A19E7DE363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39CFD65-2334-57CE-839A-A2CBF372E758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7  3  6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E6E62B8D-81A5-47B2-3D1E-2E3BA376BB1B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2  7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540D3636-BC1F-FF4B-211C-31002D295C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CB51DEE2-2A91-017E-1FA5-2D9C297FE7B2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B9D47407-97B0-4866-DB8A-265E57FAC5DC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EC76B7C8-9C84-C637-3972-32E182C868BA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9FE52320-64E9-D942-9090-B2660F83167E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A0DEEF1-5F52-EE55-A0B5-EAE41B6051FA}"/>
                </a:ext>
              </a:extLst>
            </p:cNvPr>
            <p:cNvSpPr txBox="1"/>
            <p:nvPr/>
          </p:nvSpPr>
          <p:spPr>
            <a:xfrm>
              <a:off x="2564373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8BC7C261-DADB-1BEE-05BB-C102A186A60B}"/>
                </a:ext>
              </a:extLst>
            </p:cNvPr>
            <p:cNvSpPr txBox="1"/>
            <p:nvPr/>
          </p:nvSpPr>
          <p:spPr>
            <a:xfrm>
              <a:off x="1779009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5CB5FACB-B486-4E53-070F-B7C900F1CCFA}"/>
              </a:ext>
            </a:extLst>
          </p:cNvPr>
          <p:cNvSpPr txBox="1"/>
          <p:nvPr/>
        </p:nvSpPr>
        <p:spPr>
          <a:xfrm>
            <a:off x="666294" y="363139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160EB2C-37DA-9A5C-4EEA-B4EBC6FF3C51}"/>
              </a:ext>
            </a:extLst>
          </p:cNvPr>
          <p:cNvGrpSpPr/>
          <p:nvPr/>
        </p:nvGrpSpPr>
        <p:grpSpPr>
          <a:xfrm>
            <a:off x="936938" y="3837271"/>
            <a:ext cx="2710790" cy="1823977"/>
            <a:chOff x="1055440" y="2348880"/>
            <a:chExt cx="2710790" cy="1823977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AECDE0D4-730A-FE1E-65F0-5EB646F93A40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B316DEC6-8D84-DC67-4044-64CE7ECA1343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2  7  9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28D64511-F6A4-D609-E6C2-1F366B0CD2F8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7  3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400570C8-C40F-92AD-37F7-178A6D45AD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6AA362F-5CC4-0890-812D-554EEC185905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DF29165E-80C6-00F9-9444-65A8B761F84F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5ED689FF-ADC8-0870-D65F-11930C67F422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E638654-6241-374F-0D64-528B70FDEBFD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4694D8C8-D56E-6B53-9BBB-F7E8DEE8BF0C}"/>
                </a:ext>
              </a:extLst>
            </p:cNvPr>
            <p:cNvSpPr txBox="1"/>
            <p:nvPr/>
          </p:nvSpPr>
          <p:spPr>
            <a:xfrm>
              <a:off x="2564373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DA642E2E-F533-DB26-2F7C-39533A6B9C9F}"/>
                </a:ext>
              </a:extLst>
            </p:cNvPr>
            <p:cNvSpPr txBox="1"/>
            <p:nvPr/>
          </p:nvSpPr>
          <p:spPr>
            <a:xfrm>
              <a:off x="1779009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B0F541CF-942B-D235-369D-1C286AA2B541}"/>
              </a:ext>
            </a:extLst>
          </p:cNvPr>
          <p:cNvSpPr txBox="1"/>
          <p:nvPr/>
        </p:nvSpPr>
        <p:spPr>
          <a:xfrm>
            <a:off x="2924776" y="1112236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=1015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98F7D450-B95E-BF2C-7BB9-19DC173E3459}"/>
              </a:ext>
            </a:extLst>
          </p:cNvPr>
          <p:cNvGrpSpPr/>
          <p:nvPr/>
        </p:nvGrpSpPr>
        <p:grpSpPr>
          <a:xfrm>
            <a:off x="4321314" y="1758567"/>
            <a:ext cx="2710790" cy="1823977"/>
            <a:chOff x="1055440" y="2348880"/>
            <a:chExt cx="2710790" cy="1823977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A2A42F87-694A-B699-91C2-E1F10387F46C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CCF733E5-226D-B623-C38D-54F77FC4538B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4  5  9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7217D4D5-4E71-1FF5-671D-A95CC2D7925D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6  3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id="{30A38E07-03A1-4B93-CE64-2F310ED6BF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202A61D8-1A38-1F07-9142-CDFE492AAAFF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5DB6EC63-522D-9828-E667-E521A57D0C02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9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5323193D-6877-E2AA-8AA5-E01721026DA4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529AB33A-0572-DE6A-058E-E424337761F7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5AFACAB0-2C38-2E0E-B30E-6D23C19912F8}"/>
                </a:ext>
              </a:extLst>
            </p:cNvPr>
            <p:cNvSpPr txBox="1"/>
            <p:nvPr/>
          </p:nvSpPr>
          <p:spPr>
            <a:xfrm>
              <a:off x="178454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5AC0FBE2-BE99-C067-33DA-42D5D7DE6598}"/>
              </a:ext>
            </a:extLst>
          </p:cNvPr>
          <p:cNvGrpSpPr/>
          <p:nvPr/>
        </p:nvGrpSpPr>
        <p:grpSpPr>
          <a:xfrm>
            <a:off x="4321314" y="3837271"/>
            <a:ext cx="2710790" cy="1823977"/>
            <a:chOff x="1055440" y="2348880"/>
            <a:chExt cx="2710790" cy="1823977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0F608B72-95C9-ACF4-F6A7-73BA2FF5C354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7F0CA192-3396-426F-14A1-13F17A0DB615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6  3  5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12062402-22B8-A2FB-28E2-232C09724226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4  5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48" name="直接连接符 47">
                <a:extLst>
                  <a:ext uri="{FF2B5EF4-FFF2-40B4-BE49-F238E27FC236}">
                    <a16:creationId xmlns:a16="http://schemas.microsoft.com/office/drawing/2014/main" id="{C400FB76-B82C-58C3-435C-E35829FC23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D027A952-DFCE-7B78-A015-68077287A81D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810CFACF-1A31-4680-F849-3E91F0277131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9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BE8723E2-98F9-4932-D90D-D3311B570230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73B3DF60-1B19-6A26-10E0-0FBC543CA6FE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1372C83A-1E47-6FCD-3B94-BCDEB0F475BF}"/>
                </a:ext>
              </a:extLst>
            </p:cNvPr>
            <p:cNvSpPr txBox="1"/>
            <p:nvPr/>
          </p:nvSpPr>
          <p:spPr>
            <a:xfrm>
              <a:off x="178454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id="{6AA5A3ED-3041-6641-CE55-13270E7E3208}"/>
              </a:ext>
            </a:extLst>
          </p:cNvPr>
          <p:cNvSpPr txBox="1"/>
          <p:nvPr/>
        </p:nvSpPr>
        <p:spPr>
          <a:xfrm>
            <a:off x="4085909" y="363139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BDB4A1EA-E746-8A26-22B3-786961E085D5}"/>
              </a:ext>
            </a:extLst>
          </p:cNvPr>
          <p:cNvSpPr txBox="1"/>
          <p:nvPr/>
        </p:nvSpPr>
        <p:spPr>
          <a:xfrm>
            <a:off x="6434937" y="1112236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=1094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5086DD65-9020-6735-8EDA-F59FCD6A6A3E}"/>
              </a:ext>
            </a:extLst>
          </p:cNvPr>
          <p:cNvGrpSpPr/>
          <p:nvPr/>
        </p:nvGrpSpPr>
        <p:grpSpPr>
          <a:xfrm>
            <a:off x="7498837" y="1758567"/>
            <a:ext cx="2710790" cy="1823977"/>
            <a:chOff x="1055440" y="2348880"/>
            <a:chExt cx="2710790" cy="1823977"/>
          </a:xfrm>
        </p:grpSpPr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834202D4-7B69-E2AD-4FAA-C5BC64E51FFD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D8EF6820-34BA-9B57-7CE0-189E58F98536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6  5  6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526C9110-5327-4249-1E45-ECB5B4915A37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1  7  2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59" name="直接连接符 58">
                <a:extLst>
                  <a:ext uri="{FF2B5EF4-FFF2-40B4-BE49-F238E27FC236}">
                    <a16:creationId xmlns:a16="http://schemas.microsoft.com/office/drawing/2014/main" id="{8EFFE4B9-B75C-BF84-A9AC-E469D256AC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2E896F80-94EF-B0DE-AEE2-83CD1CF2B11B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BA26C38F-0136-D0D6-33F6-14008FAE907E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770EE8D4-8235-456B-82E0-B2844BD6ACBC}"/>
                </a:ext>
              </a:extLst>
            </p:cNvPr>
            <p:cNvSpPr txBox="1"/>
            <p:nvPr/>
          </p:nvSpPr>
          <p:spPr>
            <a:xfrm>
              <a:off x="2542357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9876C59C-CC03-4B05-91A0-2AE2BAD8903D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A7A170F0-DC0D-93C0-D401-323A64B7260D}"/>
              </a:ext>
            </a:extLst>
          </p:cNvPr>
          <p:cNvGrpSpPr/>
          <p:nvPr/>
        </p:nvGrpSpPr>
        <p:grpSpPr>
          <a:xfrm>
            <a:off x="7498837" y="3837271"/>
            <a:ext cx="2710790" cy="1823977"/>
            <a:chOff x="1055440" y="2348880"/>
            <a:chExt cx="2710790" cy="1823977"/>
          </a:xfrm>
        </p:grpSpPr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E58C1F13-B1B6-2D08-B69C-FB7DFC43E18B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8178623D-1EC2-2831-5AD6-7243E4FB1223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1  7  2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0B3D7FF1-6E6F-BEF7-5C85-6A1DDFD13BEF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6  5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68" name="直接连接符 67">
                <a:extLst>
                  <a:ext uri="{FF2B5EF4-FFF2-40B4-BE49-F238E27FC236}">
                    <a16:creationId xmlns:a16="http://schemas.microsoft.com/office/drawing/2014/main" id="{ADA910E1-74A2-F6ED-A954-590650ACB6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45640B1E-798D-07C6-C9AE-6BE13541425B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08447513-8D8C-AE89-2DA6-810694CD9456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094FF0B3-6817-4A9A-6468-DEDA19F773D5}"/>
                </a:ext>
              </a:extLst>
            </p:cNvPr>
            <p:cNvSpPr txBox="1"/>
            <p:nvPr/>
          </p:nvSpPr>
          <p:spPr>
            <a:xfrm>
              <a:off x="2539656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341790D0-A3D0-2D58-AB55-079C2609A91A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69" name="文本框 68">
            <a:extLst>
              <a:ext uri="{FF2B5EF4-FFF2-40B4-BE49-F238E27FC236}">
                <a16:creationId xmlns:a16="http://schemas.microsoft.com/office/drawing/2014/main" id="{EA77449F-6600-DD6E-7009-2F40BF3A93C8}"/>
              </a:ext>
            </a:extLst>
          </p:cNvPr>
          <p:cNvSpPr txBox="1"/>
          <p:nvPr/>
        </p:nvSpPr>
        <p:spPr>
          <a:xfrm>
            <a:off x="7263432" y="363139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791BE370-6CE5-8CBB-6B80-859FD4B365B3}"/>
              </a:ext>
            </a:extLst>
          </p:cNvPr>
          <p:cNvSpPr txBox="1"/>
          <p:nvPr/>
        </p:nvSpPr>
        <p:spPr>
          <a:xfrm>
            <a:off x="9911043" y="1112236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=828</a:t>
            </a:r>
            <a:endParaRPr lang="zh-CN" altLang="en-US" dirty="0">
              <a:solidFill>
                <a:srgbClr val="F00C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350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8" grpId="0"/>
      <p:bldP spid="49" grpId="0"/>
      <p:bldP spid="50" grpId="0"/>
      <p:bldP spid="69" grpId="0"/>
      <p:bldP spid="7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5E96F1E-6884-B923-08F6-EACFFD030CF2}"/>
              </a:ext>
            </a:extLst>
          </p:cNvPr>
          <p:cNvSpPr txBox="1"/>
          <p:nvPr/>
        </p:nvSpPr>
        <p:spPr>
          <a:xfrm>
            <a:off x="1271464" y="843905"/>
            <a:ext cx="10266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某学校二、三年级学生喜爱的图书类别调查结果如下表所示（每人只投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票）。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CC19601-3ABD-7B73-E503-533B71BAF223}"/>
              </a:ext>
            </a:extLst>
          </p:cNvPr>
          <p:cNvSpPr/>
          <p:nvPr/>
        </p:nvSpPr>
        <p:spPr>
          <a:xfrm>
            <a:off x="653669" y="917072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F75F1888-A0CC-38FD-ACE2-ABA0CC954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440" y="404664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E82C618-D54A-DC7D-20F5-0D6F3D1BEB41}"/>
              </a:ext>
            </a:extLst>
          </p:cNvPr>
          <p:cNvSpPr txBox="1"/>
          <p:nvPr/>
        </p:nvSpPr>
        <p:spPr>
          <a:xfrm>
            <a:off x="1157199" y="2214695"/>
            <a:ext cx="6620674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）一共有多少人喜欢文学类图书和科普类图书？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A2691A11-55D4-E3F1-3C5B-28B04F5FBA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701254"/>
              </p:ext>
            </p:extLst>
          </p:nvPr>
        </p:nvGraphicFramePr>
        <p:xfrm>
          <a:off x="8040216" y="2132856"/>
          <a:ext cx="3388698" cy="25922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4349">
                  <a:extLst>
                    <a:ext uri="{9D8B030D-6E8A-4147-A177-3AD203B41FA5}">
                      <a16:colId xmlns:a16="http://schemas.microsoft.com/office/drawing/2014/main" val="3686450544"/>
                    </a:ext>
                  </a:extLst>
                </a:gridCol>
                <a:gridCol w="1694349">
                  <a:extLst>
                    <a:ext uri="{9D8B030D-6E8A-4147-A177-3AD203B41FA5}">
                      <a16:colId xmlns:a16="http://schemas.microsoft.com/office/drawing/2014/main" val="1236810134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类别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票数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923268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文学类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258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337099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科普类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336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289336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历史类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189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383912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5D72FC7C-94B7-70C6-ACA9-B5632227EFA8}"/>
              </a:ext>
            </a:extLst>
          </p:cNvPr>
          <p:cNvSpPr txBox="1"/>
          <p:nvPr/>
        </p:nvSpPr>
        <p:spPr>
          <a:xfrm>
            <a:off x="1933697" y="3584486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258+336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A276432E-B358-2241-9D57-81BC85BF3E8A}"/>
              </a:ext>
            </a:extLst>
          </p:cNvPr>
          <p:cNvGrpSpPr/>
          <p:nvPr/>
        </p:nvGrpSpPr>
        <p:grpSpPr>
          <a:xfrm>
            <a:off x="1157199" y="4269319"/>
            <a:ext cx="2710790" cy="1823977"/>
            <a:chOff x="1055440" y="2348880"/>
            <a:chExt cx="2710790" cy="1823977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7C8C2B66-AC15-F292-319B-EA4308BF180C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74E0E3DE-75B0-2A5C-CE54-0B3F2EDFABE0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2  5  8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F7AD2479-FF0F-A40D-1671-A1653D3D7099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3  3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21FDA577-7113-D8F3-8FDB-D3F06D1E6F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0291D5EA-4BB9-4DAE-398F-3724BA354467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74D08B8F-F0B2-F5A1-DE89-6CA3C8F8413E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9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5E24906B-BFDA-B3B8-BEC6-2DFD95B69B9A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F6008FFD-F9CA-7153-D655-7455F74CA5DD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5D7C7E10-1E2E-B47B-7BD5-FE04F6BB8E83}"/>
              </a:ext>
            </a:extLst>
          </p:cNvPr>
          <p:cNvSpPr txBox="1"/>
          <p:nvPr/>
        </p:nvSpPr>
        <p:spPr>
          <a:xfrm>
            <a:off x="3626600" y="3584486"/>
            <a:ext cx="2901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=594</a:t>
            </a:r>
            <a:r>
              <a:rPr lang="zh-CN" altLang="en-US" dirty="0">
                <a:solidFill>
                  <a:srgbClr val="F00C08"/>
                </a:solidFill>
              </a:rPr>
              <a:t>（人）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EEAE82F-B13B-62F1-345E-6858B6119534}"/>
              </a:ext>
            </a:extLst>
          </p:cNvPr>
          <p:cNvSpPr txBox="1"/>
          <p:nvPr/>
        </p:nvSpPr>
        <p:spPr>
          <a:xfrm>
            <a:off x="4291238" y="5038349"/>
            <a:ext cx="69893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F00C08"/>
                </a:solidFill>
              </a:rPr>
              <a:t>口答：一共有</a:t>
            </a:r>
            <a:r>
              <a:rPr lang="en-US" altLang="zh-CN" dirty="0">
                <a:solidFill>
                  <a:srgbClr val="F00C08"/>
                </a:solidFill>
              </a:rPr>
              <a:t>594</a:t>
            </a:r>
            <a:r>
              <a:rPr lang="zh-CN" altLang="en-US" dirty="0">
                <a:solidFill>
                  <a:srgbClr val="F00C08"/>
                </a:solidFill>
              </a:rPr>
              <a:t>人喜欢文学类图书和科普类图书。</a:t>
            </a:r>
          </a:p>
        </p:txBody>
      </p:sp>
    </p:spTree>
    <p:extLst>
      <p:ext uri="{BB962C8B-B14F-4D97-AF65-F5344CB8AC3E}">
        <p14:creationId xmlns:p14="http://schemas.microsoft.com/office/powerpoint/2010/main" val="3996272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4461DAB-8952-2D95-3501-8A8C4EA84BE1}"/>
              </a:ext>
            </a:extLst>
          </p:cNvPr>
          <p:cNvSpPr txBox="1"/>
          <p:nvPr/>
        </p:nvSpPr>
        <p:spPr>
          <a:xfrm>
            <a:off x="828971" y="643161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）请你提出其他数学问题并解答。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EE0D8BCB-EDCB-4978-847B-5762F63F7B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415282"/>
              </p:ext>
            </p:extLst>
          </p:nvPr>
        </p:nvGraphicFramePr>
        <p:xfrm>
          <a:off x="8040216" y="2132856"/>
          <a:ext cx="3388698" cy="25922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4349">
                  <a:extLst>
                    <a:ext uri="{9D8B030D-6E8A-4147-A177-3AD203B41FA5}">
                      <a16:colId xmlns:a16="http://schemas.microsoft.com/office/drawing/2014/main" val="3686450544"/>
                    </a:ext>
                  </a:extLst>
                </a:gridCol>
                <a:gridCol w="1694349">
                  <a:extLst>
                    <a:ext uri="{9D8B030D-6E8A-4147-A177-3AD203B41FA5}">
                      <a16:colId xmlns:a16="http://schemas.microsoft.com/office/drawing/2014/main" val="1236810134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类别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票数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923268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文学类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258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337099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科普类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336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289336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历史类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189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383912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C1335CCE-B98D-50AD-76F2-DAB8086449DA}"/>
              </a:ext>
            </a:extLst>
          </p:cNvPr>
          <p:cNvSpPr txBox="1"/>
          <p:nvPr/>
        </p:nvSpPr>
        <p:spPr>
          <a:xfrm>
            <a:off x="763086" y="1408692"/>
            <a:ext cx="7128792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>
                <a:solidFill>
                  <a:srgbClr val="F00C08"/>
                </a:solidFill>
              </a:rPr>
              <a:t>提问不唯一，如：一共有多少人喜欢文学类图书和历史类图书</a:t>
            </a:r>
            <a:r>
              <a:rPr lang="en-US" altLang="zh-CN" dirty="0">
                <a:solidFill>
                  <a:srgbClr val="F00C08"/>
                </a:solidFill>
              </a:rPr>
              <a:t>?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40F5537-BCAD-0AB9-351F-D7E1627149D0}"/>
              </a:ext>
            </a:extLst>
          </p:cNvPr>
          <p:cNvSpPr txBox="1"/>
          <p:nvPr/>
        </p:nvSpPr>
        <p:spPr>
          <a:xfrm>
            <a:off x="1933697" y="2833108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258+189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1E58394F-F3E0-0836-988E-69AF964DD5FE}"/>
              </a:ext>
            </a:extLst>
          </p:cNvPr>
          <p:cNvGrpSpPr/>
          <p:nvPr/>
        </p:nvGrpSpPr>
        <p:grpSpPr>
          <a:xfrm>
            <a:off x="1157199" y="3603628"/>
            <a:ext cx="2710790" cy="1823977"/>
            <a:chOff x="1055440" y="2348880"/>
            <a:chExt cx="2710790" cy="1823977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99CC4803-64F5-984A-BA25-237D7D834A5C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353E352-07ED-3F4C-80D1-DE26424618E1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2  5  8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A6EEAF52-2CE1-AC07-AE6E-3801BF43EE64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1  8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B188E2DE-6F74-5396-2E06-FCFBDCF827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719F5F36-1E0C-7F05-7995-CE6AE06A1E3F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ACEB863-38A2-07B3-82B3-FE6F31FF977D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1D688FFA-13F4-5045-D01C-EE796B7A673A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51F1601D-29C3-043C-C425-B28F33F0704F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E1D9D4E-6453-094D-6C2E-688B3EEFBC27}"/>
                </a:ext>
              </a:extLst>
            </p:cNvPr>
            <p:cNvSpPr txBox="1"/>
            <p:nvPr/>
          </p:nvSpPr>
          <p:spPr>
            <a:xfrm>
              <a:off x="2564373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A36235DF-2772-94DE-F603-B8A19F50F0EA}"/>
              </a:ext>
            </a:extLst>
          </p:cNvPr>
          <p:cNvSpPr txBox="1"/>
          <p:nvPr/>
        </p:nvSpPr>
        <p:spPr>
          <a:xfrm>
            <a:off x="3626600" y="2831234"/>
            <a:ext cx="2901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=447</a:t>
            </a:r>
            <a:r>
              <a:rPr lang="zh-CN" altLang="en-US" dirty="0">
                <a:solidFill>
                  <a:srgbClr val="F00C08"/>
                </a:solidFill>
              </a:rPr>
              <a:t>（人）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95B8413-BD10-F127-D0D8-E5902962BABF}"/>
              </a:ext>
            </a:extLst>
          </p:cNvPr>
          <p:cNvSpPr txBox="1"/>
          <p:nvPr/>
        </p:nvSpPr>
        <p:spPr>
          <a:xfrm>
            <a:off x="4291238" y="5038349"/>
            <a:ext cx="69893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F00C08"/>
                </a:solidFill>
              </a:rPr>
              <a:t>口答：一共有</a:t>
            </a:r>
            <a:r>
              <a:rPr lang="en-US" altLang="zh-CN" dirty="0">
                <a:solidFill>
                  <a:srgbClr val="F00C08"/>
                </a:solidFill>
              </a:rPr>
              <a:t>447</a:t>
            </a:r>
            <a:r>
              <a:rPr lang="zh-CN" altLang="en-US" dirty="0">
                <a:solidFill>
                  <a:srgbClr val="F00C08"/>
                </a:solidFill>
              </a:rPr>
              <a:t>人喜欢文学类图书和历史类图书。</a:t>
            </a:r>
          </a:p>
        </p:txBody>
      </p:sp>
    </p:spTree>
    <p:extLst>
      <p:ext uri="{BB962C8B-B14F-4D97-AF65-F5344CB8AC3E}">
        <p14:creationId xmlns:p14="http://schemas.microsoft.com/office/powerpoint/2010/main" val="316705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24896D1-0085-7388-2DA5-A5900487F407}"/>
              </a:ext>
            </a:extLst>
          </p:cNvPr>
          <p:cNvSpPr txBox="1"/>
          <p:nvPr/>
        </p:nvSpPr>
        <p:spPr>
          <a:xfrm>
            <a:off x="1271464" y="1007285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连一连。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8B2F2FB-C3BF-1F00-78D8-B0EA3399488C}"/>
              </a:ext>
            </a:extLst>
          </p:cNvPr>
          <p:cNvSpPr/>
          <p:nvPr/>
        </p:nvSpPr>
        <p:spPr>
          <a:xfrm>
            <a:off x="653669" y="1060132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24FDECF3-B3C0-4CD0-7120-F3F3921FD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9655" y="1219655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B198E5F-9195-B406-716B-C5736368A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971" y="1905885"/>
            <a:ext cx="10534058" cy="3395323"/>
          </a:xfrm>
          <a:prstGeom prst="rect">
            <a:avLst/>
          </a:prstGeom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B7355D1A-565F-BDFD-259B-FB29153FB454}"/>
              </a:ext>
            </a:extLst>
          </p:cNvPr>
          <p:cNvCxnSpPr>
            <a:cxnSpLocks/>
          </p:cNvCxnSpPr>
          <p:nvPr/>
        </p:nvCxnSpPr>
        <p:spPr>
          <a:xfrm>
            <a:off x="1828800" y="3517641"/>
            <a:ext cx="6326155" cy="1110343"/>
          </a:xfrm>
          <a:prstGeom prst="line">
            <a:avLst/>
          </a:prstGeom>
          <a:ln w="19050">
            <a:solidFill>
              <a:srgbClr val="F00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40430BA9-AF7E-1DA3-8BE4-AB55D0F30745}"/>
              </a:ext>
            </a:extLst>
          </p:cNvPr>
          <p:cNvCxnSpPr>
            <a:cxnSpLocks/>
          </p:cNvCxnSpPr>
          <p:nvPr/>
        </p:nvCxnSpPr>
        <p:spPr>
          <a:xfrm>
            <a:off x="3935760" y="3517641"/>
            <a:ext cx="2160240" cy="1110343"/>
          </a:xfrm>
          <a:prstGeom prst="line">
            <a:avLst/>
          </a:prstGeom>
          <a:ln w="19050">
            <a:solidFill>
              <a:srgbClr val="F00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58A4EE44-BF38-8CD2-F0ED-2B92B9943605}"/>
              </a:ext>
            </a:extLst>
          </p:cNvPr>
          <p:cNvCxnSpPr>
            <a:cxnSpLocks/>
          </p:cNvCxnSpPr>
          <p:nvPr/>
        </p:nvCxnSpPr>
        <p:spPr>
          <a:xfrm flipH="1">
            <a:off x="1802160" y="3517641"/>
            <a:ext cx="4240560" cy="1110343"/>
          </a:xfrm>
          <a:prstGeom prst="line">
            <a:avLst/>
          </a:prstGeom>
          <a:ln w="19050">
            <a:solidFill>
              <a:srgbClr val="F00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C8F47B7C-5054-42D9-9AE5-FE7B52540498}"/>
              </a:ext>
            </a:extLst>
          </p:cNvPr>
          <p:cNvCxnSpPr>
            <a:cxnSpLocks/>
          </p:cNvCxnSpPr>
          <p:nvPr/>
        </p:nvCxnSpPr>
        <p:spPr>
          <a:xfrm>
            <a:off x="8222364" y="3517641"/>
            <a:ext cx="2140836" cy="1110343"/>
          </a:xfrm>
          <a:prstGeom prst="line">
            <a:avLst/>
          </a:prstGeom>
          <a:ln w="19050">
            <a:solidFill>
              <a:srgbClr val="F00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4AB2FAB0-A358-AB44-A1B9-3CE46F5EC783}"/>
              </a:ext>
            </a:extLst>
          </p:cNvPr>
          <p:cNvCxnSpPr>
            <a:cxnSpLocks/>
          </p:cNvCxnSpPr>
          <p:nvPr/>
        </p:nvCxnSpPr>
        <p:spPr>
          <a:xfrm flipH="1">
            <a:off x="3969637" y="3517641"/>
            <a:ext cx="6406004" cy="1110343"/>
          </a:xfrm>
          <a:prstGeom prst="line">
            <a:avLst/>
          </a:prstGeom>
          <a:ln w="19050">
            <a:solidFill>
              <a:srgbClr val="F00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4431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79C26D2-FAA2-AD3A-AFFE-6C465CC6B9A8}"/>
              </a:ext>
            </a:extLst>
          </p:cNvPr>
          <p:cNvSpPr txBox="1"/>
          <p:nvPr/>
        </p:nvSpPr>
        <p:spPr>
          <a:xfrm>
            <a:off x="1271464" y="935277"/>
            <a:ext cx="10266868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某工程队要维修长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840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米的道路，上午维修了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356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米，下午维修了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278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米。上午和下午一共维修了多少米？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D8975C9A-BFBF-5836-F07C-A4F418DD65B1}"/>
              </a:ext>
            </a:extLst>
          </p:cNvPr>
          <p:cNvSpPr/>
          <p:nvPr/>
        </p:nvSpPr>
        <p:spPr>
          <a:xfrm>
            <a:off x="653669" y="104097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52B2FD5-CA91-7372-A26C-19D60A02ABD3}"/>
              </a:ext>
            </a:extLst>
          </p:cNvPr>
          <p:cNvSpPr txBox="1"/>
          <p:nvPr/>
        </p:nvSpPr>
        <p:spPr>
          <a:xfrm>
            <a:off x="2639616" y="2731425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356+278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288C04A-2C57-312B-09B1-6BBC6A9D5BF2}"/>
              </a:ext>
            </a:extLst>
          </p:cNvPr>
          <p:cNvGrpSpPr/>
          <p:nvPr/>
        </p:nvGrpSpPr>
        <p:grpSpPr>
          <a:xfrm>
            <a:off x="1945050" y="3499736"/>
            <a:ext cx="2710790" cy="1823977"/>
            <a:chOff x="1055440" y="2348880"/>
            <a:chExt cx="2710790" cy="1823977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E10ADB81-100B-C012-2B7C-795C1D576FE8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3ABD698A-CFD8-33A2-0038-C6985BDA724F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3  5  6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7B3FBE6E-FF52-A02E-F6A1-94869CB7072E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2  7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D7DABABB-DFCF-483C-43B6-39C0280E96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4DC74527-2896-C256-0D12-8EE5B9DE9514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7A1A011B-6CA1-764B-9CD9-DC6AC90ED603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F6B5FC1F-AED3-3AFF-0526-0646A6EEDC83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932E94D0-F771-CFBF-F272-FA14F49546B1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549B7977-0DC7-AD56-A571-A214387FB495}"/>
                </a:ext>
              </a:extLst>
            </p:cNvPr>
            <p:cNvSpPr txBox="1"/>
            <p:nvPr/>
          </p:nvSpPr>
          <p:spPr>
            <a:xfrm>
              <a:off x="2564373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85093E23-4713-0A66-63AF-A8DF32892C61}"/>
              </a:ext>
            </a:extLst>
          </p:cNvPr>
          <p:cNvSpPr txBox="1"/>
          <p:nvPr/>
        </p:nvSpPr>
        <p:spPr>
          <a:xfrm>
            <a:off x="4293160" y="2731425"/>
            <a:ext cx="2901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=634</a:t>
            </a:r>
            <a:r>
              <a:rPr lang="zh-CN" altLang="en-US" dirty="0">
                <a:solidFill>
                  <a:srgbClr val="F00C08"/>
                </a:solidFill>
              </a:rPr>
              <a:t>（米）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0D266C0-B2C7-6605-11AB-8DDEF80D57C5}"/>
              </a:ext>
            </a:extLst>
          </p:cNvPr>
          <p:cNvSpPr txBox="1"/>
          <p:nvPr/>
        </p:nvSpPr>
        <p:spPr>
          <a:xfrm>
            <a:off x="1620177" y="5446965"/>
            <a:ext cx="82474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F00C08"/>
                </a:solidFill>
              </a:rPr>
              <a:t>口答：上午和下午一共维修了</a:t>
            </a:r>
            <a:r>
              <a:rPr lang="en-US" altLang="zh-CN" dirty="0">
                <a:solidFill>
                  <a:srgbClr val="F00C08"/>
                </a:solidFill>
              </a:rPr>
              <a:t>634</a:t>
            </a:r>
            <a:r>
              <a:rPr lang="zh-CN" altLang="en-US" dirty="0">
                <a:solidFill>
                  <a:srgbClr val="F00C08"/>
                </a:solidFill>
              </a:rPr>
              <a:t>米。</a:t>
            </a: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C7CFC76E-1979-3826-77C2-85B9A684E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440" y="54868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100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07E8B21-AD6E-510C-6291-10C9333B372F}"/>
              </a:ext>
            </a:extLst>
          </p:cNvPr>
          <p:cNvSpPr txBox="1"/>
          <p:nvPr/>
        </p:nvSpPr>
        <p:spPr>
          <a:xfrm>
            <a:off x="1271464" y="935277"/>
            <a:ext cx="10266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王爷爷要买一台微波炉和一个炒锅，价格如图，他只有面额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元的纸币，要付多少张？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200C19ED-1552-68A9-C378-95CCD7575CE0}"/>
              </a:ext>
            </a:extLst>
          </p:cNvPr>
          <p:cNvSpPr/>
          <p:nvPr/>
        </p:nvSpPr>
        <p:spPr>
          <a:xfrm>
            <a:off x="653669" y="104097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3AE0DB8-B3C2-674D-68A3-E79E79A88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7823" y="2492896"/>
            <a:ext cx="4414401" cy="195975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17FBA01-98AD-98EF-DCC9-D27F4972F0AB}"/>
              </a:ext>
            </a:extLst>
          </p:cNvPr>
          <p:cNvSpPr txBox="1"/>
          <p:nvPr/>
        </p:nvSpPr>
        <p:spPr>
          <a:xfrm>
            <a:off x="2783632" y="4654877"/>
            <a:ext cx="4752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tabLst/>
              <a:defRPr sz="3600" b="1">
                <a:solidFill>
                  <a:srgbClr val="F00C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/>
              <a:t>650+120=770</a:t>
            </a:r>
            <a:r>
              <a:rPr lang="zh-CN" altLang="en-US" dirty="0"/>
              <a:t>（元）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C7D2701-E7CE-FF6F-CD58-1B06949B880A}"/>
              </a:ext>
            </a:extLst>
          </p:cNvPr>
          <p:cNvSpPr txBox="1"/>
          <p:nvPr/>
        </p:nvSpPr>
        <p:spPr>
          <a:xfrm>
            <a:off x="7104112" y="4654876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770&lt;800</a:t>
            </a:r>
            <a:endParaRPr lang="zh-CN" altLang="en-US" sz="36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A5882BB-12DA-6D25-A5FD-1B56E55A2170}"/>
              </a:ext>
            </a:extLst>
          </p:cNvPr>
          <p:cNvSpPr txBox="1"/>
          <p:nvPr/>
        </p:nvSpPr>
        <p:spPr>
          <a:xfrm>
            <a:off x="3935760" y="5544275"/>
            <a:ext cx="4752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tabLst/>
              <a:defRPr sz="3600" b="1">
                <a:solidFill>
                  <a:srgbClr val="F00C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口答：要付</a:t>
            </a:r>
            <a:r>
              <a:rPr lang="en-US" altLang="zh-CN" dirty="0"/>
              <a:t>8</a:t>
            </a:r>
            <a:r>
              <a:rPr lang="zh-CN" altLang="en-US" dirty="0"/>
              <a:t>张。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F5CED3D6-FF3E-694F-E00E-DFC98EF26B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464" y="50861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E4BEEC1-7E98-6D7D-6D29-F33D50D27AC2}"/>
              </a:ext>
            </a:extLst>
          </p:cNvPr>
          <p:cNvSpPr txBox="1"/>
          <p:nvPr/>
        </p:nvSpPr>
        <p:spPr>
          <a:xfrm>
            <a:off x="532083" y="1011719"/>
            <a:ext cx="830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10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37FB7"/>
              </a:solidFill>
              <a:effectLst/>
              <a:uLnTx/>
              <a:uFillTx/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084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4E92E2E2-A588-2F64-72FF-12A19D28EFFD}"/>
              </a:ext>
            </a:extLst>
          </p:cNvPr>
          <p:cNvSpPr/>
          <p:nvPr/>
        </p:nvSpPr>
        <p:spPr>
          <a:xfrm>
            <a:off x="653669" y="86770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914AE74-621A-71F5-38CC-82ED1F6CC8CB}"/>
              </a:ext>
            </a:extLst>
          </p:cNvPr>
          <p:cNvSpPr txBox="1"/>
          <p:nvPr/>
        </p:nvSpPr>
        <p:spPr>
          <a:xfrm>
            <a:off x="532083" y="838453"/>
            <a:ext cx="830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11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37FB7"/>
              </a:solidFill>
              <a:effectLst/>
              <a:uLnTx/>
              <a:uFillTx/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3F4EC7ED-CCC9-E225-AFB8-352F38533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0551" y="96156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AFC38BE-66F0-9B51-CC53-780E223CF559}"/>
              </a:ext>
            </a:extLst>
          </p:cNvPr>
          <p:cNvGrpSpPr/>
          <p:nvPr/>
        </p:nvGrpSpPr>
        <p:grpSpPr>
          <a:xfrm>
            <a:off x="839416" y="1556792"/>
            <a:ext cx="1866592" cy="1232950"/>
            <a:chOff x="3215678" y="2519215"/>
            <a:chExt cx="1866592" cy="123295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1C4F63E7-8202-67B1-365D-9A1B8B6EC82F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6  5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C8ED2A7-470C-E05C-33F0-BC2675FDF7DA}"/>
                </a:ext>
              </a:extLst>
            </p:cNvPr>
            <p:cNvSpPr txBox="1"/>
            <p:nvPr/>
          </p:nvSpPr>
          <p:spPr>
            <a:xfrm>
              <a:off x="3215678" y="3105834"/>
              <a:ext cx="18002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   8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D40346FB-D0EF-4129-D191-29BA744AF19D}"/>
                </a:ext>
              </a:extLst>
            </p:cNvPr>
            <p:cNvCxnSpPr>
              <a:cxnSpLocks/>
            </p:cNvCxnSpPr>
            <p:nvPr/>
          </p:nvCxnSpPr>
          <p:spPr>
            <a:xfrm>
              <a:off x="3527401" y="3752165"/>
              <a:ext cx="155486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1AF2DFD5-C423-1B9D-5771-E722D144E11D}"/>
              </a:ext>
            </a:extLst>
          </p:cNvPr>
          <p:cNvGrpSpPr/>
          <p:nvPr/>
        </p:nvGrpSpPr>
        <p:grpSpPr>
          <a:xfrm>
            <a:off x="3272979" y="1556792"/>
            <a:ext cx="2149564" cy="1232950"/>
            <a:chOff x="2927648" y="2519215"/>
            <a:chExt cx="2149564" cy="1232950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ECEFE49C-DEBA-DBD1-DBA8-AFA0FC8E8E4C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6  5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CA25FB8-9ABF-25BA-FB42-31924EBDB835}"/>
                </a:ext>
              </a:extLst>
            </p:cNvPr>
            <p:cNvSpPr txBox="1"/>
            <p:nvPr/>
          </p:nvSpPr>
          <p:spPr>
            <a:xfrm>
              <a:off x="2927648" y="310583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9  8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8CF570C3-854C-EE14-6AA7-92C2F3C4BBA7}"/>
                </a:ext>
              </a:extLst>
            </p:cNvPr>
            <p:cNvCxnSpPr>
              <a:cxnSpLocks/>
            </p:cNvCxnSpPr>
            <p:nvPr/>
          </p:nvCxnSpPr>
          <p:spPr>
            <a:xfrm>
              <a:off x="3437519" y="3752165"/>
              <a:ext cx="163969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F90D5866-371D-2128-270E-BB4C563EA4C9}"/>
              </a:ext>
            </a:extLst>
          </p:cNvPr>
          <p:cNvGrpSpPr/>
          <p:nvPr/>
        </p:nvGrpSpPr>
        <p:grpSpPr>
          <a:xfrm>
            <a:off x="5989514" y="1556792"/>
            <a:ext cx="2168805" cy="1232950"/>
            <a:chOff x="2927648" y="2519215"/>
            <a:chExt cx="2168805" cy="1232950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E9645E0B-A228-D414-E17A-437AB0B33DA3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6  5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F4BA4C65-64AA-53DD-3964-78B6B0647779}"/>
                </a:ext>
              </a:extLst>
            </p:cNvPr>
            <p:cNvSpPr txBox="1"/>
            <p:nvPr/>
          </p:nvSpPr>
          <p:spPr>
            <a:xfrm>
              <a:off x="2927648" y="310583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3  9  8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DA0A06CB-513B-DB7D-FD85-32A3F5EAF122}"/>
                </a:ext>
              </a:extLst>
            </p:cNvPr>
            <p:cNvCxnSpPr>
              <a:cxnSpLocks/>
            </p:cNvCxnSpPr>
            <p:nvPr/>
          </p:nvCxnSpPr>
          <p:spPr>
            <a:xfrm>
              <a:off x="3184481" y="3752165"/>
              <a:ext cx="191197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94818E8C-C26F-03B6-75E2-21F7FC23933E}"/>
              </a:ext>
            </a:extLst>
          </p:cNvPr>
          <p:cNvGrpSpPr/>
          <p:nvPr/>
        </p:nvGrpSpPr>
        <p:grpSpPr>
          <a:xfrm>
            <a:off x="8725290" y="1556792"/>
            <a:ext cx="2627292" cy="1232950"/>
            <a:chOff x="2469161" y="2519215"/>
            <a:chExt cx="2627292" cy="1232950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A8D3B638-B220-5829-BE73-CE99C0EE5E2D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5  6  5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661F5B76-F66E-16BC-91A6-509825F89315}"/>
                </a:ext>
              </a:extLst>
            </p:cNvPr>
            <p:cNvSpPr txBox="1"/>
            <p:nvPr/>
          </p:nvSpPr>
          <p:spPr>
            <a:xfrm>
              <a:off x="2469161" y="3105834"/>
              <a:ext cx="25467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4  3  9  8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710EC547-B17C-9073-08DA-80040E426007}"/>
                </a:ext>
              </a:extLst>
            </p:cNvPr>
            <p:cNvCxnSpPr>
              <a:cxnSpLocks/>
            </p:cNvCxnSpPr>
            <p:nvPr/>
          </p:nvCxnSpPr>
          <p:spPr>
            <a:xfrm>
              <a:off x="2610312" y="3752165"/>
              <a:ext cx="248614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60856D94-FDB7-1C18-7496-DE9A406463A6}"/>
              </a:ext>
            </a:extLst>
          </p:cNvPr>
          <p:cNvSpPr txBox="1"/>
          <p:nvPr/>
        </p:nvSpPr>
        <p:spPr>
          <a:xfrm>
            <a:off x="2222159" y="27267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1209B4C-2BF1-0653-C7DD-0D3F05BF4F8B}"/>
              </a:ext>
            </a:extLst>
          </p:cNvPr>
          <p:cNvSpPr txBox="1"/>
          <p:nvPr/>
        </p:nvSpPr>
        <p:spPr>
          <a:xfrm>
            <a:off x="2031174" y="247199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5E185B7-34FC-A546-02D8-9EF9B95073F7}"/>
              </a:ext>
            </a:extLst>
          </p:cNvPr>
          <p:cNvSpPr txBox="1"/>
          <p:nvPr/>
        </p:nvSpPr>
        <p:spPr>
          <a:xfrm>
            <a:off x="1771586" y="27267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97F84A7-317A-5284-392A-D1E071C8F2FB}"/>
              </a:ext>
            </a:extLst>
          </p:cNvPr>
          <p:cNvSpPr txBox="1"/>
          <p:nvPr/>
        </p:nvSpPr>
        <p:spPr>
          <a:xfrm>
            <a:off x="4962717" y="27267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A477512-E7ED-B71E-F87C-BC64DAC80807}"/>
              </a:ext>
            </a:extLst>
          </p:cNvPr>
          <p:cNvSpPr txBox="1"/>
          <p:nvPr/>
        </p:nvSpPr>
        <p:spPr>
          <a:xfrm>
            <a:off x="4771732" y="247199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CAD86E7-CDB0-10CC-449D-538A0C7B8CD3}"/>
              </a:ext>
            </a:extLst>
          </p:cNvPr>
          <p:cNvSpPr txBox="1"/>
          <p:nvPr/>
        </p:nvSpPr>
        <p:spPr>
          <a:xfrm>
            <a:off x="4496127" y="27267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6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ECE346B-EB37-0292-7E51-E69E34A398DD}"/>
              </a:ext>
            </a:extLst>
          </p:cNvPr>
          <p:cNvSpPr txBox="1"/>
          <p:nvPr/>
        </p:nvSpPr>
        <p:spPr>
          <a:xfrm>
            <a:off x="4079072" y="27267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4F790D1-201C-F684-1FF5-9E2436F2942C}"/>
              </a:ext>
            </a:extLst>
          </p:cNvPr>
          <p:cNvSpPr txBox="1"/>
          <p:nvPr/>
        </p:nvSpPr>
        <p:spPr>
          <a:xfrm>
            <a:off x="7663472" y="27267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E0EC4F7-38E8-B4A5-35D5-4472AD9DC327}"/>
              </a:ext>
            </a:extLst>
          </p:cNvPr>
          <p:cNvSpPr txBox="1"/>
          <p:nvPr/>
        </p:nvSpPr>
        <p:spPr>
          <a:xfrm>
            <a:off x="7472487" y="247199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9276656-0B43-ED7B-A10F-8F26719B2AB9}"/>
              </a:ext>
            </a:extLst>
          </p:cNvPr>
          <p:cNvSpPr txBox="1"/>
          <p:nvPr/>
        </p:nvSpPr>
        <p:spPr>
          <a:xfrm>
            <a:off x="7211023" y="27267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6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1362DB74-3531-9DBB-46F3-2F8E30E16D5B}"/>
              </a:ext>
            </a:extLst>
          </p:cNvPr>
          <p:cNvSpPr txBox="1"/>
          <p:nvPr/>
        </p:nvSpPr>
        <p:spPr>
          <a:xfrm>
            <a:off x="7016833" y="247199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561A29F5-9C52-2DA8-14B5-909DC64DC82F}"/>
              </a:ext>
            </a:extLst>
          </p:cNvPr>
          <p:cNvSpPr txBox="1"/>
          <p:nvPr/>
        </p:nvSpPr>
        <p:spPr>
          <a:xfrm>
            <a:off x="6742533" y="27267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A612330-6A92-13C4-8703-7DE12D46F2B1}"/>
              </a:ext>
            </a:extLst>
          </p:cNvPr>
          <p:cNvSpPr txBox="1"/>
          <p:nvPr/>
        </p:nvSpPr>
        <p:spPr>
          <a:xfrm>
            <a:off x="10856687" y="27267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C1560EE-8642-CCBB-A4D7-134E652F6F6D}"/>
              </a:ext>
            </a:extLst>
          </p:cNvPr>
          <p:cNvSpPr txBox="1"/>
          <p:nvPr/>
        </p:nvSpPr>
        <p:spPr>
          <a:xfrm>
            <a:off x="10665702" y="247199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7860FE8-1D09-34FB-830C-06EB9E9AF096}"/>
              </a:ext>
            </a:extLst>
          </p:cNvPr>
          <p:cNvSpPr txBox="1"/>
          <p:nvPr/>
        </p:nvSpPr>
        <p:spPr>
          <a:xfrm>
            <a:off x="10385208" y="27267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6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74035E23-64E1-DD64-DAE7-CEDD923CEA0E}"/>
              </a:ext>
            </a:extLst>
          </p:cNvPr>
          <p:cNvSpPr txBox="1"/>
          <p:nvPr/>
        </p:nvSpPr>
        <p:spPr>
          <a:xfrm>
            <a:off x="10191018" y="247199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AC5CF824-BBFE-E386-2744-BECEF06E5B20}"/>
              </a:ext>
            </a:extLst>
          </p:cNvPr>
          <p:cNvSpPr txBox="1"/>
          <p:nvPr/>
        </p:nvSpPr>
        <p:spPr>
          <a:xfrm>
            <a:off x="9931627" y="27267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2B6C31CC-A490-417E-70FB-B7AFE4800F61}"/>
              </a:ext>
            </a:extLst>
          </p:cNvPr>
          <p:cNvSpPr txBox="1"/>
          <p:nvPr/>
        </p:nvSpPr>
        <p:spPr>
          <a:xfrm>
            <a:off x="9492277" y="27267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62A0C046-24DB-E33A-181E-117B67265F39}"/>
              </a:ext>
            </a:extLst>
          </p:cNvPr>
          <p:cNvGrpSpPr/>
          <p:nvPr/>
        </p:nvGrpSpPr>
        <p:grpSpPr>
          <a:xfrm>
            <a:off x="999283" y="3807479"/>
            <a:ext cx="2627292" cy="1232950"/>
            <a:chOff x="2469161" y="2519215"/>
            <a:chExt cx="2627292" cy="1232950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A5F59ECF-3951-7285-1F7A-E1507C107E3B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2  5  6  5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A4C4DFAF-3863-86B9-B1B0-D22BACBBAAE8}"/>
                </a:ext>
              </a:extLst>
            </p:cNvPr>
            <p:cNvSpPr txBox="1"/>
            <p:nvPr/>
          </p:nvSpPr>
          <p:spPr>
            <a:xfrm>
              <a:off x="2469161" y="3105834"/>
              <a:ext cx="25467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+   4  3  9  8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43C5F42F-8A80-F875-D0A6-CBA1BB05F55D}"/>
                </a:ext>
              </a:extLst>
            </p:cNvPr>
            <p:cNvCxnSpPr>
              <a:cxnSpLocks/>
            </p:cNvCxnSpPr>
            <p:nvPr/>
          </p:nvCxnSpPr>
          <p:spPr>
            <a:xfrm>
              <a:off x="2610312" y="3752165"/>
              <a:ext cx="248614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圆角矩形标注 5">
            <a:extLst>
              <a:ext uri="{FF2B5EF4-FFF2-40B4-BE49-F238E27FC236}">
                <a16:creationId xmlns:a16="http://schemas.microsoft.com/office/drawing/2014/main" id="{BEF0D55E-0D06-03C8-54F3-EC957CDB36DB}"/>
              </a:ext>
            </a:extLst>
          </p:cNvPr>
          <p:cNvSpPr/>
          <p:nvPr/>
        </p:nvSpPr>
        <p:spPr bwMode="auto">
          <a:xfrm>
            <a:off x="4697611" y="4061060"/>
            <a:ext cx="4960963" cy="1207893"/>
          </a:xfrm>
          <a:prstGeom prst="wedgeRoundRectCallout">
            <a:avLst>
              <a:gd name="adj1" fmla="val 58405"/>
              <a:gd name="adj2" fmla="val 3391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最后一题你会算吗？说说计算时要注意什么。</a:t>
            </a:r>
          </a:p>
        </p:txBody>
      </p:sp>
      <p:pic>
        <p:nvPicPr>
          <p:cNvPr id="44" name="Picture 28">
            <a:extLst>
              <a:ext uri="{FF2B5EF4-FFF2-40B4-BE49-F238E27FC236}">
                <a16:creationId xmlns:a16="http://schemas.microsoft.com/office/drawing/2014/main" id="{C2EDFE90-F636-8AD2-2859-4005D5511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920770" y="4453810"/>
            <a:ext cx="1271947" cy="135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文本框 44">
            <a:extLst>
              <a:ext uri="{FF2B5EF4-FFF2-40B4-BE49-F238E27FC236}">
                <a16:creationId xmlns:a16="http://schemas.microsoft.com/office/drawing/2014/main" id="{46749548-FA48-FACA-7C56-A15279364AD4}"/>
              </a:ext>
            </a:extLst>
          </p:cNvPr>
          <p:cNvSpPr txBox="1"/>
          <p:nvPr/>
        </p:nvSpPr>
        <p:spPr>
          <a:xfrm>
            <a:off x="3138289" y="499130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85FDF9BF-421E-806C-B719-2AB324CDE3A1}"/>
              </a:ext>
            </a:extLst>
          </p:cNvPr>
          <p:cNvSpPr txBox="1"/>
          <p:nvPr/>
        </p:nvSpPr>
        <p:spPr>
          <a:xfrm>
            <a:off x="2947304" y="473657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93CD936E-0B52-2A38-57E6-7827A1316E8A}"/>
              </a:ext>
            </a:extLst>
          </p:cNvPr>
          <p:cNvSpPr txBox="1"/>
          <p:nvPr/>
        </p:nvSpPr>
        <p:spPr>
          <a:xfrm>
            <a:off x="2666810" y="499130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6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C2629866-F887-E886-47B8-203B3A724B92}"/>
              </a:ext>
            </a:extLst>
          </p:cNvPr>
          <p:cNvSpPr txBox="1"/>
          <p:nvPr/>
        </p:nvSpPr>
        <p:spPr>
          <a:xfrm>
            <a:off x="2472620" y="4736574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FBF418B8-7260-00A6-FB65-791D1AB02931}"/>
              </a:ext>
            </a:extLst>
          </p:cNvPr>
          <p:cNvSpPr txBox="1"/>
          <p:nvPr/>
        </p:nvSpPr>
        <p:spPr>
          <a:xfrm>
            <a:off x="2213229" y="499130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1DC6F6DB-8297-5C09-6B4B-C7E0DF0EA6A1}"/>
              </a:ext>
            </a:extLst>
          </p:cNvPr>
          <p:cNvSpPr txBox="1"/>
          <p:nvPr/>
        </p:nvSpPr>
        <p:spPr>
          <a:xfrm>
            <a:off x="1773879" y="499130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6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38801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3" grpId="0" animBg="1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5098B1C-ED0D-EF0C-E539-9BD38DCDA87F}"/>
              </a:ext>
            </a:extLst>
          </p:cNvPr>
          <p:cNvSpPr txBox="1"/>
          <p:nvPr/>
        </p:nvSpPr>
        <p:spPr>
          <a:xfrm>
            <a:off x="1271464" y="1367325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在      里填上合适的数。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F35C609-551A-ACDF-8CE6-5F82A3071815}"/>
              </a:ext>
            </a:extLst>
          </p:cNvPr>
          <p:cNvSpPr/>
          <p:nvPr/>
        </p:nvSpPr>
        <p:spPr>
          <a:xfrm>
            <a:off x="1876297" y="1429087"/>
            <a:ext cx="576064" cy="5760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979A9D52-4816-02D8-E6A7-4E47C6A0B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1984" y="1599767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2E92B7C5-A940-8599-ACE7-0040EE7E11BE}"/>
              </a:ext>
            </a:extLst>
          </p:cNvPr>
          <p:cNvGrpSpPr/>
          <p:nvPr/>
        </p:nvGrpSpPr>
        <p:grpSpPr>
          <a:xfrm>
            <a:off x="1081337" y="2451158"/>
            <a:ext cx="2250260" cy="1879281"/>
            <a:chOff x="1807390" y="4293096"/>
            <a:chExt cx="2250260" cy="1879281"/>
          </a:xfrm>
        </p:grpSpPr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0580222E-4C07-9107-AA70-3C75A327B370}"/>
                </a:ext>
              </a:extLst>
            </p:cNvPr>
            <p:cNvSpPr/>
            <p:nvPr/>
          </p:nvSpPr>
          <p:spPr>
            <a:xfrm>
              <a:off x="3375495" y="4321493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2A586E01-A89A-5060-122B-1638A29E36E9}"/>
                </a:ext>
              </a:extLst>
            </p:cNvPr>
            <p:cNvGrpSpPr/>
            <p:nvPr/>
          </p:nvGrpSpPr>
          <p:grpSpPr>
            <a:xfrm>
              <a:off x="1807390" y="4293096"/>
              <a:ext cx="2250260" cy="1879281"/>
              <a:chOff x="2967136" y="2519215"/>
              <a:chExt cx="2250260" cy="1879281"/>
            </a:xfrm>
          </p:grpSpPr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1DF14F01-52C9-7580-6D07-0312237A9CA6}"/>
                  </a:ext>
                </a:extLst>
              </p:cNvPr>
              <p:cNvSpPr txBox="1"/>
              <p:nvPr/>
            </p:nvSpPr>
            <p:spPr>
              <a:xfrm>
                <a:off x="3132292" y="2519215"/>
                <a:ext cx="123175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3</a:t>
                </a:r>
                <a:endParaRPr lang="zh-CN" altLang="en-US" sz="3600" b="1" dirty="0">
                  <a:latin typeface="+mn-lt"/>
                </a:endParaRPr>
              </a:p>
            </p:txBody>
          </p:sp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3DDFD54E-5D40-3751-0C57-A451F03DBDA7}"/>
                  </a:ext>
                </a:extLst>
              </p:cNvPr>
              <p:cNvSpPr txBox="1"/>
              <p:nvPr/>
            </p:nvSpPr>
            <p:spPr>
              <a:xfrm>
                <a:off x="2967136" y="3105834"/>
                <a:ext cx="204874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+          5</a:t>
                </a:r>
                <a:endParaRPr lang="zh-CN" altLang="en-US" sz="3600" b="1" dirty="0">
                  <a:latin typeface="+mn-lt"/>
                </a:endParaRPr>
              </a:p>
            </p:txBody>
          </p:sp>
          <p:cxnSp>
            <p:nvCxnSpPr>
              <p:cNvPr id="52" name="直接连接符 51">
                <a:extLst>
                  <a:ext uri="{FF2B5EF4-FFF2-40B4-BE49-F238E27FC236}">
                    <a16:creationId xmlns:a16="http://schemas.microsoft.com/office/drawing/2014/main" id="{00E9BD0D-A331-1994-7B6B-81195BFEC5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87606" y="3786455"/>
                <a:ext cx="212979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44B59C5E-C2F0-6518-40EA-84BFCC64C8CE}"/>
                  </a:ext>
                </a:extLst>
              </p:cNvPr>
              <p:cNvSpPr txBox="1"/>
              <p:nvPr/>
            </p:nvSpPr>
            <p:spPr>
              <a:xfrm>
                <a:off x="3215678" y="3752165"/>
                <a:ext cx="180020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8    7</a:t>
                </a:r>
                <a:endParaRPr lang="zh-CN" altLang="en-US" sz="3600" b="1" dirty="0">
                  <a:latin typeface="+mn-lt"/>
                </a:endParaRPr>
              </a:p>
            </p:txBody>
          </p:sp>
        </p:grp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5D58A33C-4EE9-923F-A14E-04B9C4A49451}"/>
                </a:ext>
              </a:extLst>
            </p:cNvPr>
            <p:cNvSpPr/>
            <p:nvPr/>
          </p:nvSpPr>
          <p:spPr>
            <a:xfrm>
              <a:off x="2671811" y="4897557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8816ECC9-7C0C-7657-480C-F56332C5905C}"/>
              </a:ext>
            </a:extLst>
          </p:cNvPr>
          <p:cNvGrpSpPr/>
          <p:nvPr/>
        </p:nvGrpSpPr>
        <p:grpSpPr>
          <a:xfrm>
            <a:off x="4374466" y="2451158"/>
            <a:ext cx="2862652" cy="1854364"/>
            <a:chOff x="3561576" y="2501004"/>
            <a:chExt cx="2862652" cy="1854364"/>
          </a:xfrm>
        </p:grpSpPr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537F33C0-A3FA-7030-467E-5BEBEDB0679A}"/>
                </a:ext>
              </a:extLst>
            </p:cNvPr>
            <p:cNvGrpSpPr/>
            <p:nvPr/>
          </p:nvGrpSpPr>
          <p:grpSpPr>
            <a:xfrm>
              <a:off x="3561576" y="2501004"/>
              <a:ext cx="2862652" cy="1854364"/>
              <a:chOff x="2233801" y="2519215"/>
              <a:chExt cx="2862652" cy="1854364"/>
            </a:xfrm>
          </p:grpSpPr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17916BF6-3E7D-2F04-3976-20FDACBAB668}"/>
                  </a:ext>
                </a:extLst>
              </p:cNvPr>
              <p:cNvSpPr txBox="1"/>
              <p:nvPr/>
            </p:nvSpPr>
            <p:spPr>
              <a:xfrm>
                <a:off x="2501570" y="2519215"/>
                <a:ext cx="251431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  1          6</a:t>
                </a:r>
                <a:endParaRPr lang="zh-CN" altLang="en-US" sz="3600" b="1" dirty="0">
                  <a:latin typeface="+mn-lt"/>
                </a:endParaRPr>
              </a:p>
            </p:txBody>
          </p:sp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4FBBE572-3C11-E721-16C7-0AA95E3D6193}"/>
                  </a:ext>
                </a:extLst>
              </p:cNvPr>
              <p:cNvSpPr txBox="1"/>
              <p:nvPr/>
            </p:nvSpPr>
            <p:spPr>
              <a:xfrm>
                <a:off x="2233801" y="3105834"/>
                <a:ext cx="20882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+          7</a:t>
                </a:r>
                <a:endParaRPr lang="zh-CN" altLang="en-US" sz="3600" b="1" dirty="0">
                  <a:latin typeface="+mn-lt"/>
                </a:endParaRPr>
              </a:p>
            </p:txBody>
          </p:sp>
          <p:cxnSp>
            <p:nvCxnSpPr>
              <p:cNvPr id="61" name="直接连接符 60">
                <a:extLst>
                  <a:ext uri="{FF2B5EF4-FFF2-40B4-BE49-F238E27FC236}">
                    <a16:creationId xmlns:a16="http://schemas.microsoft.com/office/drawing/2014/main" id="{74961B30-1095-4D10-D4E1-435B064604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4125" y="3752165"/>
                <a:ext cx="26523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51D1A276-BD94-52FA-4E08-BCECD8325767}"/>
                  </a:ext>
                </a:extLst>
              </p:cNvPr>
              <p:cNvSpPr txBox="1"/>
              <p:nvPr/>
            </p:nvSpPr>
            <p:spPr>
              <a:xfrm>
                <a:off x="2927648" y="3727248"/>
                <a:ext cx="20882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5    9    4</a:t>
                </a:r>
                <a:endParaRPr lang="zh-CN" altLang="en-US" sz="3600" b="1" dirty="0">
                  <a:latin typeface="+mn-lt"/>
                </a:endParaRPr>
              </a:p>
            </p:txBody>
          </p:sp>
        </p:grp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51087D05-A9A1-ECDD-2FCC-6E0B0A088332}"/>
                </a:ext>
              </a:extLst>
            </p:cNvPr>
            <p:cNvSpPr/>
            <p:nvPr/>
          </p:nvSpPr>
          <p:spPr>
            <a:xfrm>
              <a:off x="5848164" y="3105465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3B702820-A613-E256-C507-CED252C555AE}"/>
                </a:ext>
              </a:extLst>
            </p:cNvPr>
            <p:cNvSpPr/>
            <p:nvPr/>
          </p:nvSpPr>
          <p:spPr>
            <a:xfrm>
              <a:off x="4510436" y="3105465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847CC1EB-37A6-CF6C-993A-A163C031F9CD}"/>
                </a:ext>
              </a:extLst>
            </p:cNvPr>
            <p:cNvSpPr/>
            <p:nvPr/>
          </p:nvSpPr>
          <p:spPr>
            <a:xfrm>
              <a:off x="5179300" y="2526768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426A428A-0E8C-867B-265F-D1230F8D718A}"/>
              </a:ext>
            </a:extLst>
          </p:cNvPr>
          <p:cNvGrpSpPr/>
          <p:nvPr/>
        </p:nvGrpSpPr>
        <p:grpSpPr>
          <a:xfrm>
            <a:off x="8279987" y="2451158"/>
            <a:ext cx="2862652" cy="1863502"/>
            <a:chOff x="3561576" y="2501004"/>
            <a:chExt cx="2862652" cy="1863502"/>
          </a:xfrm>
        </p:grpSpPr>
        <p:grpSp>
          <p:nvGrpSpPr>
            <p:cNvPr id="64" name="组合 63">
              <a:extLst>
                <a:ext uri="{FF2B5EF4-FFF2-40B4-BE49-F238E27FC236}">
                  <a16:creationId xmlns:a16="http://schemas.microsoft.com/office/drawing/2014/main" id="{32E50203-D25A-AAB8-0088-B47073E060EF}"/>
                </a:ext>
              </a:extLst>
            </p:cNvPr>
            <p:cNvGrpSpPr/>
            <p:nvPr/>
          </p:nvGrpSpPr>
          <p:grpSpPr>
            <a:xfrm>
              <a:off x="3561576" y="2501004"/>
              <a:ext cx="2862652" cy="1854364"/>
              <a:chOff x="2233801" y="2519215"/>
              <a:chExt cx="2862652" cy="1854364"/>
            </a:xfrm>
          </p:grpSpPr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0B5D3E7D-F64F-2958-FDBB-FFD054FA0316}"/>
                  </a:ext>
                </a:extLst>
              </p:cNvPr>
              <p:cNvSpPr txBox="1"/>
              <p:nvPr/>
            </p:nvSpPr>
            <p:spPr>
              <a:xfrm>
                <a:off x="2501570" y="2519215"/>
                <a:ext cx="251431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  7          5</a:t>
                </a:r>
                <a:endParaRPr lang="zh-CN" altLang="en-US" sz="3600" b="1" dirty="0">
                  <a:latin typeface="+mn-lt"/>
                </a:endParaRPr>
              </a:p>
            </p:txBody>
          </p:sp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B5DFA507-7F57-C7D5-1942-FE14644C01BB}"/>
                  </a:ext>
                </a:extLst>
              </p:cNvPr>
              <p:cNvSpPr txBox="1"/>
              <p:nvPr/>
            </p:nvSpPr>
            <p:spPr>
              <a:xfrm>
                <a:off x="2233801" y="3105834"/>
                <a:ext cx="20882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+          8</a:t>
                </a:r>
                <a:endParaRPr lang="zh-CN" altLang="en-US" sz="3600" b="1" dirty="0">
                  <a:latin typeface="+mn-lt"/>
                </a:endParaRPr>
              </a:p>
            </p:txBody>
          </p:sp>
          <p:cxnSp>
            <p:nvCxnSpPr>
              <p:cNvPr id="72" name="直接连接符 71">
                <a:extLst>
                  <a:ext uri="{FF2B5EF4-FFF2-40B4-BE49-F238E27FC236}">
                    <a16:creationId xmlns:a16="http://schemas.microsoft.com/office/drawing/2014/main" id="{EEB47464-BD36-D3DD-A604-BEC5CE63C3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4125" y="3752165"/>
                <a:ext cx="26523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7E0B5211-1A40-3162-D4F8-E6C6067943D9}"/>
                  </a:ext>
                </a:extLst>
              </p:cNvPr>
              <p:cNvSpPr txBox="1"/>
              <p:nvPr/>
            </p:nvSpPr>
            <p:spPr>
              <a:xfrm>
                <a:off x="2233801" y="3727248"/>
                <a:ext cx="208823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1        9</a:t>
                </a:r>
                <a:endParaRPr lang="zh-CN" altLang="en-US" sz="3600" b="1" dirty="0">
                  <a:latin typeface="+mn-lt"/>
                </a:endParaRPr>
              </a:p>
            </p:txBody>
          </p:sp>
        </p:grp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E1847ED7-88D5-D0A8-FA97-7B278A614480}"/>
                </a:ext>
              </a:extLst>
            </p:cNvPr>
            <p:cNvSpPr/>
            <p:nvPr/>
          </p:nvSpPr>
          <p:spPr>
            <a:xfrm>
              <a:off x="5848164" y="3105465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4A56F3B1-0C25-3075-14CB-D6B3A9B081E8}"/>
                </a:ext>
              </a:extLst>
            </p:cNvPr>
            <p:cNvSpPr/>
            <p:nvPr/>
          </p:nvSpPr>
          <p:spPr>
            <a:xfrm>
              <a:off x="4510436" y="3105465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71D578ED-2A46-28D9-318C-917F343668F2}"/>
                </a:ext>
              </a:extLst>
            </p:cNvPr>
            <p:cNvSpPr/>
            <p:nvPr/>
          </p:nvSpPr>
          <p:spPr>
            <a:xfrm>
              <a:off x="5168249" y="2526768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1EAD873C-C382-AF6B-95A1-DBA2475B7E28}"/>
                </a:ext>
              </a:extLst>
            </p:cNvPr>
            <p:cNvSpPr/>
            <p:nvPr/>
          </p:nvSpPr>
          <p:spPr>
            <a:xfrm>
              <a:off x="5848164" y="3786380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3391CAB2-28B5-40B0-64B5-1D5219227505}"/>
                </a:ext>
              </a:extLst>
            </p:cNvPr>
            <p:cNvSpPr/>
            <p:nvPr/>
          </p:nvSpPr>
          <p:spPr>
            <a:xfrm>
              <a:off x="4510436" y="3788442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4" name="文本框 73">
            <a:extLst>
              <a:ext uri="{FF2B5EF4-FFF2-40B4-BE49-F238E27FC236}">
                <a16:creationId xmlns:a16="http://schemas.microsoft.com/office/drawing/2014/main" id="{DC66B169-CD23-A0A0-F7B4-AED4CB70F65A}"/>
              </a:ext>
            </a:extLst>
          </p:cNvPr>
          <p:cNvSpPr txBox="1"/>
          <p:nvPr/>
        </p:nvSpPr>
        <p:spPr>
          <a:xfrm>
            <a:off x="2731269" y="2428355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CB3A38DD-7CA9-B25D-123B-BB7C49AA7372}"/>
              </a:ext>
            </a:extLst>
          </p:cNvPr>
          <p:cNvSpPr txBox="1"/>
          <p:nvPr/>
        </p:nvSpPr>
        <p:spPr>
          <a:xfrm>
            <a:off x="2042449" y="301286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612F230C-A63B-8672-06DF-18CEACCE9F09}"/>
              </a:ext>
            </a:extLst>
          </p:cNvPr>
          <p:cNvSpPr txBox="1"/>
          <p:nvPr/>
        </p:nvSpPr>
        <p:spPr>
          <a:xfrm>
            <a:off x="6753403" y="301753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963AF4A2-5E64-D677-2AD0-85D4AA60B42B}"/>
              </a:ext>
            </a:extLst>
          </p:cNvPr>
          <p:cNvSpPr txBox="1"/>
          <p:nvPr/>
        </p:nvSpPr>
        <p:spPr>
          <a:xfrm>
            <a:off x="6363240" y="3377051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1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F1E8C2B7-B944-2457-5999-ADEFA61AD563}"/>
              </a:ext>
            </a:extLst>
          </p:cNvPr>
          <p:cNvSpPr txBox="1"/>
          <p:nvPr/>
        </p:nvSpPr>
        <p:spPr>
          <a:xfrm>
            <a:off x="6062927" y="2428454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A1F29D51-A589-9FFB-17F4-B11541BD3210}"/>
              </a:ext>
            </a:extLst>
          </p:cNvPr>
          <p:cNvSpPr txBox="1"/>
          <p:nvPr/>
        </p:nvSpPr>
        <p:spPr>
          <a:xfrm>
            <a:off x="5364148" y="301753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066E80A3-A98E-409F-1693-6AC4F5CF9C1C}"/>
              </a:ext>
            </a:extLst>
          </p:cNvPr>
          <p:cNvSpPr txBox="1"/>
          <p:nvPr/>
        </p:nvSpPr>
        <p:spPr>
          <a:xfrm>
            <a:off x="10649323" y="3017539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D1FE00DD-4EC7-0AB6-9532-551C03589560}"/>
              </a:ext>
            </a:extLst>
          </p:cNvPr>
          <p:cNvSpPr txBox="1"/>
          <p:nvPr/>
        </p:nvSpPr>
        <p:spPr>
          <a:xfrm>
            <a:off x="10649323" y="3684107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64C2099E-A108-1318-4E3A-885E18435195}"/>
              </a:ext>
            </a:extLst>
          </p:cNvPr>
          <p:cNvSpPr txBox="1"/>
          <p:nvPr/>
        </p:nvSpPr>
        <p:spPr>
          <a:xfrm>
            <a:off x="9969408" y="2434390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02B91CED-3E36-E061-EFCC-AAF7892CA395}"/>
              </a:ext>
            </a:extLst>
          </p:cNvPr>
          <p:cNvSpPr txBox="1"/>
          <p:nvPr/>
        </p:nvSpPr>
        <p:spPr>
          <a:xfrm>
            <a:off x="9315257" y="3687975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3D2FDDE0-9E8A-2ECF-97E6-F3B99E008B52}"/>
              </a:ext>
            </a:extLst>
          </p:cNvPr>
          <p:cNvSpPr txBox="1"/>
          <p:nvPr/>
        </p:nvSpPr>
        <p:spPr>
          <a:xfrm>
            <a:off x="9315257" y="3012013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6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79453A7D-32A2-CF63-CD4B-2E146979D903}"/>
              </a:ext>
            </a:extLst>
          </p:cNvPr>
          <p:cNvSpPr txBox="1"/>
          <p:nvPr/>
        </p:nvSpPr>
        <p:spPr>
          <a:xfrm>
            <a:off x="6462698" y="4624669"/>
            <a:ext cx="51583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Tx/>
              <a:buNone/>
              <a:tabLst/>
              <a:defRPr sz="3600" b="1">
                <a:solidFill>
                  <a:srgbClr val="F00C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 algn="r"/>
            <a:r>
              <a:rPr lang="zh-CN" altLang="en-US" sz="3200" dirty="0"/>
              <a:t>最后一题答案不唯一。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6276D25-B714-11B8-CA47-AA73E391C8FE}"/>
              </a:ext>
            </a:extLst>
          </p:cNvPr>
          <p:cNvSpPr/>
          <p:nvPr/>
        </p:nvSpPr>
        <p:spPr>
          <a:xfrm>
            <a:off x="653669" y="1425107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CD7F249-13EE-E8AD-A54A-1C83D985F398}"/>
              </a:ext>
            </a:extLst>
          </p:cNvPr>
          <p:cNvSpPr txBox="1"/>
          <p:nvPr/>
        </p:nvSpPr>
        <p:spPr>
          <a:xfrm>
            <a:off x="532083" y="1395855"/>
            <a:ext cx="830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12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37FB7"/>
              </a:solidFill>
              <a:effectLst/>
              <a:uLnTx/>
              <a:uFillTx/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55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DFEFFFF-7C92-F74A-0D48-D11552426DDA}"/>
              </a:ext>
            </a:extLst>
          </p:cNvPr>
          <p:cNvSpPr txBox="1"/>
          <p:nvPr/>
        </p:nvSpPr>
        <p:spPr>
          <a:xfrm>
            <a:off x="1271464" y="1367325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在      里填上相同的数。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8C3ED38-56A3-497E-EBA6-A7E82649093E}"/>
              </a:ext>
            </a:extLst>
          </p:cNvPr>
          <p:cNvSpPr/>
          <p:nvPr/>
        </p:nvSpPr>
        <p:spPr>
          <a:xfrm>
            <a:off x="1876297" y="1429087"/>
            <a:ext cx="576064" cy="5760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9A55AD8E-1A34-1520-65FF-C05B0E57A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1984" y="1599767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287BC536-B81F-E07C-8FF5-0DB4BB74C3AC}"/>
              </a:ext>
            </a:extLst>
          </p:cNvPr>
          <p:cNvSpPr/>
          <p:nvPr/>
        </p:nvSpPr>
        <p:spPr>
          <a:xfrm>
            <a:off x="3841020" y="1370451"/>
            <a:ext cx="1943959" cy="745460"/>
          </a:xfrm>
          <a:prstGeom prst="ellipse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1EB46FE5-924A-CCCA-4BA4-8E26B99F256F}"/>
              </a:ext>
            </a:extLst>
          </p:cNvPr>
          <p:cNvGrpSpPr/>
          <p:nvPr/>
        </p:nvGrpSpPr>
        <p:grpSpPr>
          <a:xfrm>
            <a:off x="4403812" y="2636912"/>
            <a:ext cx="3384376" cy="1913525"/>
            <a:chOff x="3039852" y="2484052"/>
            <a:chExt cx="3384376" cy="1913525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6068EEB2-4DB7-7211-99A1-6A83DA306F1C}"/>
                </a:ext>
              </a:extLst>
            </p:cNvPr>
            <p:cNvGrpSpPr/>
            <p:nvPr/>
          </p:nvGrpSpPr>
          <p:grpSpPr>
            <a:xfrm>
              <a:off x="3039852" y="3087623"/>
              <a:ext cx="3384376" cy="1309954"/>
              <a:chOff x="1712077" y="3105834"/>
              <a:chExt cx="3384376" cy="1309954"/>
            </a:xfrm>
          </p:grpSpPr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15F464F3-AE3B-9800-0452-0EEAE8BAB4AB}"/>
                  </a:ext>
                </a:extLst>
              </p:cNvPr>
              <p:cNvSpPr txBox="1"/>
              <p:nvPr/>
            </p:nvSpPr>
            <p:spPr>
              <a:xfrm>
                <a:off x="4160349" y="3105834"/>
                <a:ext cx="8666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0</a:t>
                </a:r>
                <a:endParaRPr lang="zh-CN" altLang="en-US" sz="3600" b="1" dirty="0">
                  <a:latin typeface="+mn-lt"/>
                </a:endParaRPr>
              </a:p>
            </p:txBody>
          </p:sp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E0E5D0B4-A8B9-A202-A207-00B47217FE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56425" y="3752165"/>
                <a:ext cx="324002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019D4E3F-223D-C464-3990-5BDFCF8E05E4}"/>
                  </a:ext>
                </a:extLst>
              </p:cNvPr>
              <p:cNvSpPr txBox="1"/>
              <p:nvPr/>
            </p:nvSpPr>
            <p:spPr>
              <a:xfrm>
                <a:off x="3667723" y="3769457"/>
                <a:ext cx="66574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0</a:t>
                </a:r>
                <a:endParaRPr lang="zh-CN" altLang="en-US" sz="3600" b="1" dirty="0">
                  <a:latin typeface="+mn-lt"/>
                </a:endParaRP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B38580CC-E4F5-2C73-435A-40D46DC6DBF4}"/>
                  </a:ext>
                </a:extLst>
              </p:cNvPr>
              <p:cNvSpPr txBox="1"/>
              <p:nvPr/>
            </p:nvSpPr>
            <p:spPr>
              <a:xfrm>
                <a:off x="2337289" y="3769457"/>
                <a:ext cx="66574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6</a:t>
                </a:r>
                <a:endParaRPr lang="zh-CN" altLang="en-US" sz="3600" b="1" dirty="0">
                  <a:latin typeface="+mn-lt"/>
                </a:endParaRP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AF8AD21A-A950-AC98-64B0-45A145B737B0}"/>
                  </a:ext>
                </a:extLst>
              </p:cNvPr>
              <p:cNvSpPr txBox="1"/>
              <p:nvPr/>
            </p:nvSpPr>
            <p:spPr>
              <a:xfrm>
                <a:off x="1712077" y="3105834"/>
                <a:ext cx="197506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+          9</a:t>
                </a:r>
                <a:endParaRPr lang="zh-CN" altLang="en-US" sz="3600" b="1" dirty="0">
                  <a:latin typeface="+mn-lt"/>
                </a:endParaRPr>
              </a:p>
            </p:txBody>
          </p:sp>
        </p:grp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964F72BE-5AB8-EC9B-B210-C3A6BF37952E}"/>
                </a:ext>
              </a:extLst>
            </p:cNvPr>
            <p:cNvSpPr/>
            <p:nvPr/>
          </p:nvSpPr>
          <p:spPr>
            <a:xfrm>
              <a:off x="5168249" y="3105465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A6E8A867-4737-2AD2-FDC5-D014D33E13B5}"/>
                </a:ext>
              </a:extLst>
            </p:cNvPr>
            <p:cNvSpPr/>
            <p:nvPr/>
          </p:nvSpPr>
          <p:spPr>
            <a:xfrm>
              <a:off x="5168249" y="2484052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2510FC01-78BF-4EE6-78BD-33BA6702EBBA}"/>
                </a:ext>
              </a:extLst>
            </p:cNvPr>
            <p:cNvSpPr/>
            <p:nvPr/>
          </p:nvSpPr>
          <p:spPr>
            <a:xfrm>
              <a:off x="5848164" y="3786380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B39EFCD3-7A56-7B5A-C0B6-5D22349A2BE3}"/>
                </a:ext>
              </a:extLst>
            </p:cNvPr>
            <p:cNvSpPr/>
            <p:nvPr/>
          </p:nvSpPr>
          <p:spPr>
            <a:xfrm>
              <a:off x="4510436" y="3788442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51E3F62-18FC-7E61-BD11-2ACB57D36B9D}"/>
                </a:ext>
              </a:extLst>
            </p:cNvPr>
            <p:cNvSpPr/>
            <p:nvPr/>
          </p:nvSpPr>
          <p:spPr>
            <a:xfrm>
              <a:off x="5848164" y="2484052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FC50DBCE-1993-9145-BF04-8722A16BB2C2}"/>
                </a:ext>
              </a:extLst>
            </p:cNvPr>
            <p:cNvSpPr/>
            <p:nvPr/>
          </p:nvSpPr>
          <p:spPr>
            <a:xfrm>
              <a:off x="4510436" y="2484052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4BA975C6-AA1F-3D5B-C1B0-A53C87DCAC0C}"/>
                </a:ext>
              </a:extLst>
            </p:cNvPr>
            <p:cNvSpPr/>
            <p:nvPr/>
          </p:nvSpPr>
          <p:spPr>
            <a:xfrm>
              <a:off x="3852623" y="2484052"/>
              <a:ext cx="576064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45B455D3-AE2B-0FD4-14EE-BC41ABCC0E4D}"/>
              </a:ext>
            </a:extLst>
          </p:cNvPr>
          <p:cNvSpPr txBox="1"/>
          <p:nvPr/>
        </p:nvSpPr>
        <p:spPr>
          <a:xfrm>
            <a:off x="6614957" y="3212976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3661887-D986-28C8-EDDC-C8384142384B}"/>
              </a:ext>
            </a:extLst>
          </p:cNvPr>
          <p:cNvSpPr txBox="1"/>
          <p:nvPr/>
        </p:nvSpPr>
        <p:spPr>
          <a:xfrm>
            <a:off x="6614957" y="260419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BED3169-5F23-13BB-A880-ACF0EE871C0C}"/>
              </a:ext>
            </a:extLst>
          </p:cNvPr>
          <p:cNvSpPr txBox="1"/>
          <p:nvPr/>
        </p:nvSpPr>
        <p:spPr>
          <a:xfrm>
            <a:off x="6242713" y="3553372"/>
            <a:ext cx="597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DA4E2BA-25B8-BC32-5CCF-ED4C77CBA9A4}"/>
              </a:ext>
            </a:extLst>
          </p:cNvPr>
          <p:cNvSpPr txBox="1"/>
          <p:nvPr/>
        </p:nvSpPr>
        <p:spPr>
          <a:xfrm>
            <a:off x="7300744" y="391432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D641651-954B-EA0F-A020-DB2607DD90DA}"/>
              </a:ext>
            </a:extLst>
          </p:cNvPr>
          <p:cNvSpPr txBox="1"/>
          <p:nvPr/>
        </p:nvSpPr>
        <p:spPr>
          <a:xfrm>
            <a:off x="7300744" y="260558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657CB5C-4BCA-FB95-BF2E-EB1A9E08D2FD}"/>
              </a:ext>
            </a:extLst>
          </p:cNvPr>
          <p:cNvSpPr txBox="1"/>
          <p:nvPr/>
        </p:nvSpPr>
        <p:spPr>
          <a:xfrm>
            <a:off x="5959369" y="260558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DC9C31F-B02F-6347-FF42-262F5A139A4C}"/>
              </a:ext>
            </a:extLst>
          </p:cNvPr>
          <p:cNvSpPr txBox="1"/>
          <p:nvPr/>
        </p:nvSpPr>
        <p:spPr>
          <a:xfrm>
            <a:off x="5959369" y="3910397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21B7A23-179C-E167-AC96-49351385C456}"/>
              </a:ext>
            </a:extLst>
          </p:cNvPr>
          <p:cNvSpPr txBox="1"/>
          <p:nvPr/>
        </p:nvSpPr>
        <p:spPr>
          <a:xfrm>
            <a:off x="5624518" y="3553372"/>
            <a:ext cx="597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8AF03BD-F31C-96CF-7761-46756AD94A4C}"/>
              </a:ext>
            </a:extLst>
          </p:cNvPr>
          <p:cNvSpPr txBox="1"/>
          <p:nvPr/>
        </p:nvSpPr>
        <p:spPr>
          <a:xfrm>
            <a:off x="5292734" y="2605581"/>
            <a:ext cx="597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AC539784-740A-7060-B8DD-3551D861C9F1}"/>
              </a:ext>
            </a:extLst>
          </p:cNvPr>
          <p:cNvSpPr/>
          <p:nvPr/>
        </p:nvSpPr>
        <p:spPr>
          <a:xfrm>
            <a:off x="653669" y="1425107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B7B9E419-65CE-B0BE-5606-4168150C9BC7}"/>
              </a:ext>
            </a:extLst>
          </p:cNvPr>
          <p:cNvSpPr txBox="1"/>
          <p:nvPr/>
        </p:nvSpPr>
        <p:spPr>
          <a:xfrm>
            <a:off x="532083" y="1395855"/>
            <a:ext cx="830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13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37FB7"/>
              </a:solidFill>
              <a:effectLst/>
              <a:uLnTx/>
              <a:uFillTx/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08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AFA50B7-F313-ECC5-67FD-A03323F38E49}"/>
              </a:ext>
            </a:extLst>
          </p:cNvPr>
          <p:cNvSpPr txBox="1"/>
          <p:nvPr/>
        </p:nvSpPr>
        <p:spPr>
          <a:xfrm>
            <a:off x="695400" y="1556792"/>
            <a:ext cx="10801200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       把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150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151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152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153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154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155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156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157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158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填在右边的“九宫格”里，使每行、每列三个数的和都相等。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45838B32-307B-3E35-3385-BCE14CAC80FB}"/>
              </a:ext>
            </a:extLst>
          </p:cNvPr>
          <p:cNvSpPr/>
          <p:nvPr/>
        </p:nvSpPr>
        <p:spPr>
          <a:xfrm>
            <a:off x="587828" y="620688"/>
            <a:ext cx="2621902" cy="848560"/>
          </a:xfrm>
          <a:prstGeom prst="roundRect">
            <a:avLst>
              <a:gd name="adj" fmla="val 50000"/>
            </a:avLst>
          </a:prstGeom>
          <a:solidFill>
            <a:srgbClr val="FAE7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solidFill>
                  <a:srgbClr val="037FB7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思考题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396BDAB6-461E-A735-2578-1CF12FA64F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7688" y="1069138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思考题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D9F42D6B-E462-5C77-6F19-AD10A07823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9422474"/>
              </p:ext>
            </p:extLst>
          </p:nvPr>
        </p:nvGraphicFramePr>
        <p:xfrm>
          <a:off x="3935760" y="3150299"/>
          <a:ext cx="3024312" cy="30239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104">
                  <a:extLst>
                    <a:ext uri="{9D8B030D-6E8A-4147-A177-3AD203B41FA5}">
                      <a16:colId xmlns:a16="http://schemas.microsoft.com/office/drawing/2014/main" val="3226393594"/>
                    </a:ext>
                  </a:extLst>
                </a:gridCol>
                <a:gridCol w="1008104">
                  <a:extLst>
                    <a:ext uri="{9D8B030D-6E8A-4147-A177-3AD203B41FA5}">
                      <a16:colId xmlns:a16="http://schemas.microsoft.com/office/drawing/2014/main" val="2942545099"/>
                    </a:ext>
                  </a:extLst>
                </a:gridCol>
                <a:gridCol w="1008104">
                  <a:extLst>
                    <a:ext uri="{9D8B030D-6E8A-4147-A177-3AD203B41FA5}">
                      <a16:colId xmlns:a16="http://schemas.microsoft.com/office/drawing/2014/main" val="4284338212"/>
                    </a:ext>
                  </a:extLst>
                </a:gridCol>
              </a:tblGrid>
              <a:tr h="10079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5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157</a:t>
                      </a:r>
                      <a:endParaRPr lang="zh-CN" altLang="en-US" sz="35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marL="102186" marR="102186" marT="51093" marB="5109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5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150</a:t>
                      </a:r>
                      <a:endParaRPr lang="zh-CN" altLang="en-US" sz="35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marL="102186" marR="102186" marT="51093" marB="5109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5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155</a:t>
                      </a:r>
                      <a:endParaRPr lang="zh-CN" altLang="en-US" sz="35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marL="102186" marR="102186" marT="51093" marB="51093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282042"/>
                  </a:ext>
                </a:extLst>
              </a:tr>
              <a:tr h="10079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5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152</a:t>
                      </a:r>
                      <a:endParaRPr lang="zh-CN" altLang="en-US" sz="35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marL="102186" marR="102186" marT="51093" marB="5109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5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154</a:t>
                      </a:r>
                      <a:endParaRPr lang="zh-CN" altLang="en-US" sz="35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marL="102186" marR="102186" marT="51093" marB="5109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5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156</a:t>
                      </a:r>
                      <a:endParaRPr lang="zh-CN" altLang="en-US" sz="35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marL="102186" marR="102186" marT="51093" marB="51093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951303"/>
                  </a:ext>
                </a:extLst>
              </a:tr>
              <a:tr h="10079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5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153</a:t>
                      </a:r>
                      <a:endParaRPr lang="zh-CN" altLang="en-US" sz="35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marL="102186" marR="102186" marT="51093" marB="5109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5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158</a:t>
                      </a:r>
                      <a:endParaRPr lang="zh-CN" altLang="en-US" sz="35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marL="102186" marR="102186" marT="51093" marB="5109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5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151</a:t>
                      </a:r>
                      <a:endParaRPr lang="zh-CN" altLang="en-US" sz="35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marL="102186" marR="102186" marT="51093" marB="51093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946330"/>
                  </a:ext>
                </a:extLst>
              </a:tr>
            </a:tbl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BE02D906-1A6C-A776-7FE3-3138F3F4A064}"/>
              </a:ext>
            </a:extLst>
          </p:cNvPr>
          <p:cNvSpPr txBox="1"/>
          <p:nvPr/>
        </p:nvSpPr>
        <p:spPr>
          <a:xfrm>
            <a:off x="7281183" y="5589500"/>
            <a:ext cx="32793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algn="r" defTabSz="914400" latinLnBrk="0">
              <a:lnSpc>
                <a:spcPct val="100000"/>
              </a:lnSpc>
              <a:buClrTx/>
              <a:buSzTx/>
              <a:buFontTx/>
              <a:buNone/>
              <a:tabLst/>
              <a:defRPr sz="3200" b="1">
                <a:solidFill>
                  <a:srgbClr val="F00C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 algn="l"/>
            <a:r>
              <a:rPr lang="zh-CN" altLang="en-US" dirty="0"/>
              <a:t>填法不唯一。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F0D66D19-E8A1-EBDC-F7FA-60939F723B16}"/>
              </a:ext>
            </a:extLst>
          </p:cNvPr>
          <p:cNvGrpSpPr/>
          <p:nvPr/>
        </p:nvGrpSpPr>
        <p:grpSpPr>
          <a:xfrm>
            <a:off x="4007768" y="3305956"/>
            <a:ext cx="2880296" cy="2688271"/>
            <a:chOff x="4007768" y="3305956"/>
            <a:chExt cx="2880296" cy="2688271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51F6E75A-31E6-F152-33A7-29F7E5AEF7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07768" y="3305956"/>
              <a:ext cx="864096" cy="680446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9302BA3C-0E9D-F4EE-7EE7-250111DD75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15868" y="3305956"/>
              <a:ext cx="864096" cy="680446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B5CCB175-2446-87AE-9635-D969897D2D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23968" y="3305956"/>
              <a:ext cx="864096" cy="680446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CE3E4813-5D49-3909-4808-7702245A9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07768" y="4306752"/>
              <a:ext cx="864096" cy="68044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884C8BD2-A76B-9C60-60E2-544348AA50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15868" y="4306752"/>
              <a:ext cx="864096" cy="68044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56F73072-E59C-0BD5-E207-3E69271FF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23968" y="4306752"/>
              <a:ext cx="864096" cy="680446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DAB63155-1C91-3128-C55A-B4DC7173B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07768" y="5313781"/>
              <a:ext cx="864096" cy="680446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ADE14C48-0B12-C705-0928-A8FF248EB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15868" y="5313781"/>
              <a:ext cx="864096" cy="680446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C9CE638C-17D7-FA36-1CDA-A5633165D5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23968" y="5313781"/>
              <a:ext cx="864096" cy="6804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3686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4A4EF1F-D880-DE94-2743-D9BFE48F9893}"/>
              </a:ext>
            </a:extLst>
          </p:cNvPr>
          <p:cNvSpPr txBox="1"/>
          <p:nvPr/>
        </p:nvSpPr>
        <p:spPr>
          <a:xfrm>
            <a:off x="642848" y="1052736"/>
            <a:ext cx="82614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200" dirty="0">
                <a:solidFill>
                  <a:prstClr val="black"/>
                </a:solidFill>
                <a:latin typeface="黑体"/>
                <a:ea typeface="黑体"/>
              </a:rPr>
              <a:t>通过这节课的学习，你有什么收获？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FF6DC96-5265-B564-D7C0-802E2FF1E41F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FEDAC79-6A5C-CA3E-ABB3-FC04494C6077}"/>
              </a:ext>
            </a:extLst>
          </p:cNvPr>
          <p:cNvSpPr txBox="1"/>
          <p:nvPr/>
        </p:nvSpPr>
        <p:spPr>
          <a:xfrm>
            <a:off x="645323" y="1768645"/>
            <a:ext cx="66052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华文楷体" panose="02010600040101010101" pitchFamily="2" charset="-122"/>
                <a:cs typeface="+mn-cs"/>
                <a:sym typeface="Times New Roman" panose="02020603050405020304" pitchFamily="18" charset="0"/>
              </a:rPr>
              <a:t>万以内连续进位的笔算加法：</a:t>
            </a:r>
            <a:endParaRPr lang="zh-CN" altLang="en-US" sz="2400" b="1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0F4F7FC-C2B7-55F4-01D8-5882EBB8399D}"/>
              </a:ext>
            </a:extLst>
          </p:cNvPr>
          <p:cNvSpPr txBox="1"/>
          <p:nvPr/>
        </p:nvSpPr>
        <p:spPr>
          <a:xfrm>
            <a:off x="839417" y="2439206"/>
            <a:ext cx="62095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3333CC"/>
                </a:solidFill>
                <a:effectLst/>
                <a:latin typeface="+mn-lt"/>
                <a:ea typeface="黑体" panose="02010609060101010101" pitchFamily="49" charset="-122"/>
              </a:rPr>
              <a:t>1.</a:t>
            </a:r>
            <a:r>
              <a:rPr lang="zh-CN" altLang="en-US" sz="3200" dirty="0">
                <a:solidFill>
                  <a:srgbClr val="FF0000"/>
                </a:solidFill>
                <a:effectLst/>
                <a:latin typeface="+mn-lt"/>
                <a:ea typeface="黑体" panose="02010609060101010101" pitchFamily="49" charset="-122"/>
              </a:rPr>
              <a:t>相同数位对齐</a:t>
            </a:r>
            <a:r>
              <a:rPr lang="zh-CN" altLang="en-US" sz="3200" dirty="0">
                <a:solidFill>
                  <a:srgbClr val="3333CC"/>
                </a:solidFill>
                <a:effectLst/>
                <a:latin typeface="+mn-lt"/>
                <a:ea typeface="黑体" panose="02010609060101010101" pitchFamily="49" charset="-122"/>
              </a:rPr>
              <a:t>；</a:t>
            </a:r>
            <a:endParaRPr lang="zh-CN" altLang="en-US" sz="4000" dirty="0">
              <a:solidFill>
                <a:srgbClr val="3333CC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51443EF-037D-85FF-31D9-DB449FA4FFD9}"/>
              </a:ext>
            </a:extLst>
          </p:cNvPr>
          <p:cNvSpPr txBox="1"/>
          <p:nvPr/>
        </p:nvSpPr>
        <p:spPr>
          <a:xfrm>
            <a:off x="839417" y="3109767"/>
            <a:ext cx="62095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2.</a:t>
            </a:r>
            <a:r>
              <a:rPr lang="zh-CN" altLang="en-US" sz="3200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从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个位</a:t>
            </a:r>
            <a:r>
              <a:rPr lang="zh-CN" altLang="en-US" sz="3200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加起；</a:t>
            </a:r>
            <a:endParaRPr lang="zh-CN" altLang="en-US" sz="4000" dirty="0">
              <a:solidFill>
                <a:srgbClr val="3333CC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2802A93-467A-AA55-C822-7601EA63CDA4}"/>
              </a:ext>
            </a:extLst>
          </p:cNvPr>
          <p:cNvSpPr txBox="1"/>
          <p:nvPr/>
        </p:nvSpPr>
        <p:spPr>
          <a:xfrm>
            <a:off x="839416" y="3780329"/>
            <a:ext cx="85833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3.</a:t>
            </a:r>
            <a:r>
              <a:rPr lang="zh-CN" altLang="en-US" sz="3200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哪一位上的数相加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满十</a:t>
            </a:r>
            <a:r>
              <a:rPr lang="zh-CN" altLang="en-US" sz="3200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，就向前一位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进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3200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。</a:t>
            </a:r>
            <a:endParaRPr lang="zh-CN" altLang="en-US" sz="4000" dirty="0">
              <a:solidFill>
                <a:srgbClr val="3333CC"/>
              </a:solidFill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93B2A39A-1067-B878-33E1-B07127452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8606" y="1751847"/>
            <a:ext cx="2460781" cy="197305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06FE514F-7740-3E0E-BAC6-FD53F3AAAD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8890" y="1696423"/>
            <a:ext cx="3292125" cy="2083905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1A3F1E23-7235-2AA8-8712-B4DD5344A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62" y="4602837"/>
            <a:ext cx="1322362" cy="1872608"/>
          </a:xfrm>
          <a:prstGeom prst="rect">
            <a:avLst/>
          </a:prstGeom>
        </p:spPr>
      </p:pic>
      <p:sp>
        <p:nvSpPr>
          <p:cNvPr id="26" name="圆角矩形标注 5">
            <a:extLst>
              <a:ext uri="{FF2B5EF4-FFF2-40B4-BE49-F238E27FC236}">
                <a16:creationId xmlns:a16="http://schemas.microsoft.com/office/drawing/2014/main" id="{31663ED9-A4CB-C7BC-803C-139222AC69FA}"/>
              </a:ext>
            </a:extLst>
          </p:cNvPr>
          <p:cNvSpPr/>
          <p:nvPr/>
        </p:nvSpPr>
        <p:spPr bwMode="auto">
          <a:xfrm>
            <a:off x="2304042" y="4619065"/>
            <a:ext cx="3244564" cy="1118708"/>
          </a:xfrm>
          <a:prstGeom prst="wedgeRoundRectCallout">
            <a:avLst>
              <a:gd name="adj1" fmla="val -64123"/>
              <a:gd name="adj2" fmla="val 2927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加法计算的方法都是一样的。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7ABDA1E6-FF81-564E-FB57-CF2B7D0689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56440" y="4718291"/>
            <a:ext cx="1576145" cy="1641699"/>
          </a:xfrm>
          <a:prstGeom prst="rect">
            <a:avLst/>
          </a:prstGeom>
        </p:spPr>
      </p:pic>
      <p:sp>
        <p:nvSpPr>
          <p:cNvPr id="28" name="圆角矩形标注 5">
            <a:extLst>
              <a:ext uri="{FF2B5EF4-FFF2-40B4-BE49-F238E27FC236}">
                <a16:creationId xmlns:a16="http://schemas.microsoft.com/office/drawing/2014/main" id="{72B55E3E-133C-0AD3-FB3F-10FB984184B8}"/>
              </a:ext>
            </a:extLst>
          </p:cNvPr>
          <p:cNvSpPr/>
          <p:nvPr/>
        </p:nvSpPr>
        <p:spPr bwMode="auto">
          <a:xfrm>
            <a:off x="5850928" y="4619065"/>
            <a:ext cx="3649899" cy="1118708"/>
          </a:xfrm>
          <a:prstGeom prst="wedgeRoundRectCallout">
            <a:avLst>
              <a:gd name="adj1" fmla="val 63566"/>
              <a:gd name="adj2" fmla="val 2367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验算可以检查计算是否正确，避免出错。</a:t>
            </a:r>
          </a:p>
        </p:txBody>
      </p:sp>
    </p:spTree>
    <p:extLst>
      <p:ext uri="{BB962C8B-B14F-4D97-AF65-F5344CB8AC3E}">
        <p14:creationId xmlns:p14="http://schemas.microsoft.com/office/powerpoint/2010/main" val="25763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26" grpId="0" animBg="1"/>
      <p:bldP spid="2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9E590D5-2CDD-2C29-6D35-28A5D701206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Arial"/>
                <a:ea typeface="楷体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latin typeface="Arial"/>
              <a:ea typeface="楷体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90AA7E0-E98B-782B-75CF-1658CD4C76DC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15540682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1352</TotalTime>
  <Words>1580</Words>
  <Application>Microsoft Office PowerPoint</Application>
  <PresentationFormat>宽屏</PresentationFormat>
  <Paragraphs>505</Paragraphs>
  <Slides>27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6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Administrator</cp:lastModifiedBy>
  <cp:revision>54</cp:revision>
  <dcterms:created xsi:type="dcterms:W3CDTF">2015-08-27T07:30:00Z</dcterms:created>
  <dcterms:modified xsi:type="dcterms:W3CDTF">2026-01-17T06:59:01Z</dcterms:modified>
  <cp:category>状元成才路</cp:category>
  <cp:contentStatus>状元成才路</cp:contentStatus>
  <cp:version>状元成才路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